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3" r:id="rId5"/>
    <p:sldId id="264" r:id="rId6"/>
    <p:sldId id="265" r:id="rId7"/>
    <p:sldId id="280" r:id="rId8"/>
    <p:sldId id="266" r:id="rId9"/>
    <p:sldId id="260" r:id="rId10"/>
    <p:sldId id="267" r:id="rId11"/>
    <p:sldId id="268" r:id="rId12"/>
    <p:sldId id="269" r:id="rId13"/>
    <p:sldId id="281" r:id="rId14"/>
    <p:sldId id="270" r:id="rId15"/>
    <p:sldId id="261" r:id="rId16"/>
    <p:sldId id="272" r:id="rId17"/>
    <p:sldId id="273" r:id="rId18"/>
    <p:sldId id="271" r:id="rId19"/>
    <p:sldId id="274" r:id="rId20"/>
    <p:sldId id="262" r:id="rId21"/>
    <p:sldId id="275" r:id="rId22"/>
    <p:sldId id="276" r:id="rId23"/>
    <p:sldId id="277" r:id="rId24"/>
    <p:sldId id="278" r:id="rId25"/>
    <p:sldId id="27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0" userDrawn="1">
          <p15:clr>
            <a:srgbClr val="A4A3A4"/>
          </p15:clr>
        </p15:guide>
        <p15:guide id="2" pos="73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2212"/>
    <a:srgbClr val="000000"/>
    <a:srgbClr val="A3050F"/>
    <a:srgbClr val="FFFFFF"/>
    <a:srgbClr val="E60000"/>
    <a:srgbClr val="730803"/>
    <a:srgbClr val="350501"/>
    <a:srgbClr val="310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8" autoAdjust="0"/>
    <p:restoredTop sz="94660"/>
  </p:normalViewPr>
  <p:slideViewPr>
    <p:cSldViewPr snapToGrid="0" showGuides="1">
      <p:cViewPr>
        <p:scale>
          <a:sx n="60" d="100"/>
          <a:sy n="60" d="100"/>
        </p:scale>
        <p:origin x="-1056" y="-324"/>
      </p:cViewPr>
      <p:guideLst>
        <p:guide orient="horz" pos="210"/>
        <p:guide pos="7310"/>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8D943-6E6C-4025-8F7F-10D10015A1C9}" type="datetimeFigureOut">
              <a:rPr lang="zh-CN" altLang="en-US" smtClean="0"/>
              <a:t>2017/8/2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3879A-C909-4F4E-AB14-DD5DE1A808B4}" type="slidenum">
              <a:rPr lang="zh-CN" altLang="en-US" smtClean="0"/>
              <a:t>‹#›</a:t>
            </a:fld>
            <a:endParaRPr lang="zh-CN" altLang="en-US"/>
          </a:p>
        </p:txBody>
      </p:sp>
    </p:spTree>
    <p:extLst>
      <p:ext uri="{BB962C8B-B14F-4D97-AF65-F5344CB8AC3E}">
        <p14:creationId xmlns:p14="http://schemas.microsoft.com/office/powerpoint/2010/main" val="95420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a:t>
            </a:fld>
            <a:endParaRPr lang="zh-CN" altLang="en-US"/>
          </a:p>
        </p:txBody>
      </p:sp>
    </p:spTree>
    <p:extLst>
      <p:ext uri="{BB962C8B-B14F-4D97-AF65-F5344CB8AC3E}">
        <p14:creationId xmlns:p14="http://schemas.microsoft.com/office/powerpoint/2010/main" val="2003833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10</a:t>
            </a:fld>
            <a:endParaRPr lang="zh-CN" altLang="en-US"/>
          </a:p>
        </p:txBody>
      </p:sp>
    </p:spTree>
    <p:extLst>
      <p:ext uri="{BB962C8B-B14F-4D97-AF65-F5344CB8AC3E}">
        <p14:creationId xmlns:p14="http://schemas.microsoft.com/office/powerpoint/2010/main" val="220069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11</a:t>
            </a:fld>
            <a:endParaRPr lang="zh-CN" altLang="en-US"/>
          </a:p>
        </p:txBody>
      </p:sp>
    </p:spTree>
    <p:extLst>
      <p:ext uri="{BB962C8B-B14F-4D97-AF65-F5344CB8AC3E}">
        <p14:creationId xmlns:p14="http://schemas.microsoft.com/office/powerpoint/2010/main" val="1151698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12</a:t>
            </a:fld>
            <a:endParaRPr lang="zh-CN" altLang="en-US"/>
          </a:p>
        </p:txBody>
      </p:sp>
    </p:spTree>
    <p:extLst>
      <p:ext uri="{BB962C8B-B14F-4D97-AF65-F5344CB8AC3E}">
        <p14:creationId xmlns:p14="http://schemas.microsoft.com/office/powerpoint/2010/main" val="239250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13</a:t>
            </a:fld>
            <a:endParaRPr lang="zh-CN" altLang="en-US"/>
          </a:p>
        </p:txBody>
      </p:sp>
    </p:spTree>
    <p:extLst>
      <p:ext uri="{BB962C8B-B14F-4D97-AF65-F5344CB8AC3E}">
        <p14:creationId xmlns:p14="http://schemas.microsoft.com/office/powerpoint/2010/main" val="3868614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14</a:t>
            </a:fld>
            <a:endParaRPr lang="zh-CN" altLang="en-US"/>
          </a:p>
        </p:txBody>
      </p:sp>
    </p:spTree>
    <p:extLst>
      <p:ext uri="{BB962C8B-B14F-4D97-AF65-F5344CB8AC3E}">
        <p14:creationId xmlns:p14="http://schemas.microsoft.com/office/powerpoint/2010/main" val="2452869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15</a:t>
            </a:fld>
            <a:endParaRPr lang="zh-CN" altLang="en-US"/>
          </a:p>
        </p:txBody>
      </p:sp>
    </p:spTree>
    <p:extLst>
      <p:ext uri="{BB962C8B-B14F-4D97-AF65-F5344CB8AC3E}">
        <p14:creationId xmlns:p14="http://schemas.microsoft.com/office/powerpoint/2010/main" val="320721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16</a:t>
            </a:fld>
            <a:endParaRPr lang="zh-CN" altLang="en-US"/>
          </a:p>
        </p:txBody>
      </p:sp>
    </p:spTree>
    <p:extLst>
      <p:ext uri="{BB962C8B-B14F-4D97-AF65-F5344CB8AC3E}">
        <p14:creationId xmlns:p14="http://schemas.microsoft.com/office/powerpoint/2010/main" val="2777220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17</a:t>
            </a:fld>
            <a:endParaRPr lang="zh-CN" altLang="en-US"/>
          </a:p>
        </p:txBody>
      </p:sp>
    </p:spTree>
    <p:extLst>
      <p:ext uri="{BB962C8B-B14F-4D97-AF65-F5344CB8AC3E}">
        <p14:creationId xmlns:p14="http://schemas.microsoft.com/office/powerpoint/2010/main" val="185525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18</a:t>
            </a:fld>
            <a:endParaRPr lang="zh-CN" altLang="en-US"/>
          </a:p>
        </p:txBody>
      </p:sp>
    </p:spTree>
    <p:extLst>
      <p:ext uri="{BB962C8B-B14F-4D97-AF65-F5344CB8AC3E}">
        <p14:creationId xmlns:p14="http://schemas.microsoft.com/office/powerpoint/2010/main" val="3563213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19</a:t>
            </a:fld>
            <a:endParaRPr lang="zh-CN" altLang="en-US"/>
          </a:p>
        </p:txBody>
      </p:sp>
    </p:spTree>
    <p:extLst>
      <p:ext uri="{BB962C8B-B14F-4D97-AF65-F5344CB8AC3E}">
        <p14:creationId xmlns:p14="http://schemas.microsoft.com/office/powerpoint/2010/main" val="60975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2</a:t>
            </a:fld>
            <a:endParaRPr lang="zh-CN" altLang="en-US"/>
          </a:p>
        </p:txBody>
      </p:sp>
    </p:spTree>
    <p:extLst>
      <p:ext uri="{BB962C8B-B14F-4D97-AF65-F5344CB8AC3E}">
        <p14:creationId xmlns:p14="http://schemas.microsoft.com/office/powerpoint/2010/main" val="4083754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20</a:t>
            </a:fld>
            <a:endParaRPr lang="zh-CN" altLang="en-US"/>
          </a:p>
        </p:txBody>
      </p:sp>
    </p:spTree>
    <p:extLst>
      <p:ext uri="{BB962C8B-B14F-4D97-AF65-F5344CB8AC3E}">
        <p14:creationId xmlns:p14="http://schemas.microsoft.com/office/powerpoint/2010/main" val="350418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21</a:t>
            </a:fld>
            <a:endParaRPr lang="zh-CN" altLang="en-US"/>
          </a:p>
        </p:txBody>
      </p:sp>
    </p:spTree>
    <p:extLst>
      <p:ext uri="{BB962C8B-B14F-4D97-AF65-F5344CB8AC3E}">
        <p14:creationId xmlns:p14="http://schemas.microsoft.com/office/powerpoint/2010/main" val="102025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22</a:t>
            </a:fld>
            <a:endParaRPr lang="zh-CN" altLang="en-US"/>
          </a:p>
        </p:txBody>
      </p:sp>
    </p:spTree>
    <p:extLst>
      <p:ext uri="{BB962C8B-B14F-4D97-AF65-F5344CB8AC3E}">
        <p14:creationId xmlns:p14="http://schemas.microsoft.com/office/powerpoint/2010/main" val="3725467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23</a:t>
            </a:fld>
            <a:endParaRPr lang="zh-CN" altLang="en-US"/>
          </a:p>
        </p:txBody>
      </p:sp>
    </p:spTree>
    <p:extLst>
      <p:ext uri="{BB962C8B-B14F-4D97-AF65-F5344CB8AC3E}">
        <p14:creationId xmlns:p14="http://schemas.microsoft.com/office/powerpoint/2010/main" val="94063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24</a:t>
            </a:fld>
            <a:endParaRPr lang="zh-CN" altLang="en-US"/>
          </a:p>
        </p:txBody>
      </p:sp>
    </p:spTree>
    <p:extLst>
      <p:ext uri="{BB962C8B-B14F-4D97-AF65-F5344CB8AC3E}">
        <p14:creationId xmlns:p14="http://schemas.microsoft.com/office/powerpoint/2010/main" val="971989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25</a:t>
            </a:fld>
            <a:endParaRPr lang="zh-CN" altLang="en-US"/>
          </a:p>
        </p:txBody>
      </p:sp>
    </p:spTree>
    <p:extLst>
      <p:ext uri="{BB962C8B-B14F-4D97-AF65-F5344CB8AC3E}">
        <p14:creationId xmlns:p14="http://schemas.microsoft.com/office/powerpoint/2010/main" val="75642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3</a:t>
            </a:fld>
            <a:endParaRPr lang="zh-CN" altLang="en-US"/>
          </a:p>
        </p:txBody>
      </p:sp>
    </p:spTree>
    <p:extLst>
      <p:ext uri="{BB962C8B-B14F-4D97-AF65-F5344CB8AC3E}">
        <p14:creationId xmlns:p14="http://schemas.microsoft.com/office/powerpoint/2010/main" val="31731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4</a:t>
            </a:fld>
            <a:endParaRPr lang="zh-CN" altLang="en-US"/>
          </a:p>
        </p:txBody>
      </p:sp>
    </p:spTree>
    <p:extLst>
      <p:ext uri="{BB962C8B-B14F-4D97-AF65-F5344CB8AC3E}">
        <p14:creationId xmlns:p14="http://schemas.microsoft.com/office/powerpoint/2010/main" val="130733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5</a:t>
            </a:fld>
            <a:endParaRPr lang="zh-CN" altLang="en-US"/>
          </a:p>
        </p:txBody>
      </p:sp>
    </p:spTree>
    <p:extLst>
      <p:ext uri="{BB962C8B-B14F-4D97-AF65-F5344CB8AC3E}">
        <p14:creationId xmlns:p14="http://schemas.microsoft.com/office/powerpoint/2010/main" val="331711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6</a:t>
            </a:fld>
            <a:endParaRPr lang="zh-CN" altLang="en-US"/>
          </a:p>
        </p:txBody>
      </p:sp>
    </p:spTree>
    <p:extLst>
      <p:ext uri="{BB962C8B-B14F-4D97-AF65-F5344CB8AC3E}">
        <p14:creationId xmlns:p14="http://schemas.microsoft.com/office/powerpoint/2010/main" val="287964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7</a:t>
            </a:fld>
            <a:endParaRPr lang="zh-CN" altLang="en-US"/>
          </a:p>
        </p:txBody>
      </p:sp>
    </p:spTree>
    <p:extLst>
      <p:ext uri="{BB962C8B-B14F-4D97-AF65-F5344CB8AC3E}">
        <p14:creationId xmlns:p14="http://schemas.microsoft.com/office/powerpoint/2010/main" val="418580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8</a:t>
            </a:fld>
            <a:endParaRPr lang="zh-CN" altLang="en-US"/>
          </a:p>
        </p:txBody>
      </p:sp>
    </p:spTree>
    <p:extLst>
      <p:ext uri="{BB962C8B-B14F-4D97-AF65-F5344CB8AC3E}">
        <p14:creationId xmlns:p14="http://schemas.microsoft.com/office/powerpoint/2010/main" val="105765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3879A-C909-4F4E-AB14-DD5DE1A808B4}" type="slidenum">
              <a:rPr lang="zh-CN" altLang="en-US" smtClean="0"/>
              <a:t>9</a:t>
            </a:fld>
            <a:endParaRPr lang="zh-CN" altLang="en-US"/>
          </a:p>
        </p:txBody>
      </p:sp>
    </p:spTree>
    <p:extLst>
      <p:ext uri="{BB962C8B-B14F-4D97-AF65-F5344CB8AC3E}">
        <p14:creationId xmlns:p14="http://schemas.microsoft.com/office/powerpoint/2010/main" val="1231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8979311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428605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320701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217628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412507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165237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6228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2706176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257256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373064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2FB8556-26B9-41B8-8BF6-86CD377DEAC3}" type="datetimeFigureOut">
              <a:rPr lang="zh-CN" altLang="en-US" smtClean="0"/>
              <a:t>2017/8/2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408075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B8556-26B9-41B8-8BF6-86CD377DEAC3}" type="datetimeFigureOut">
              <a:rPr lang="zh-CN" altLang="en-US" smtClean="0"/>
              <a:t>2017/8/2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F643D-7A59-4C7F-B88C-F1EE82DEC47E}" type="slidenum">
              <a:rPr lang="zh-CN" altLang="en-US" smtClean="0"/>
              <a:t>‹#›</a:t>
            </a:fld>
            <a:endParaRPr lang="zh-CN" altLang="en-US"/>
          </a:p>
        </p:txBody>
      </p:sp>
    </p:spTree>
    <p:extLst>
      <p:ext uri="{BB962C8B-B14F-4D97-AF65-F5344CB8AC3E}">
        <p14:creationId xmlns:p14="http://schemas.microsoft.com/office/powerpoint/2010/main" val="366898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jp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5.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4.png"/><Relationship Id="rId7"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9.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
            <a:ext cx="12192000" cy="6850379"/>
          </a:xfrm>
          <a:prstGeom prst="rect">
            <a:avLst/>
          </a:prstGeom>
        </p:spPr>
      </p:pic>
      <p:sp>
        <p:nvSpPr>
          <p:cNvPr id="7" name="矩形 6"/>
          <p:cNvSpPr/>
          <p:nvPr/>
        </p:nvSpPr>
        <p:spPr>
          <a:xfrm>
            <a:off x="0" y="0"/>
            <a:ext cx="12192000" cy="6854189"/>
          </a:xfrm>
          <a:prstGeom prst="rect">
            <a:avLst/>
          </a:prstGeom>
          <a:solidFill>
            <a:srgbClr val="A3050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圆角矩形 10"/>
          <p:cNvSpPr/>
          <p:nvPr/>
        </p:nvSpPr>
        <p:spPr>
          <a:xfrm>
            <a:off x="2724567" y="5113742"/>
            <a:ext cx="6690167" cy="798653"/>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3828453" y="835625"/>
            <a:ext cx="4573085" cy="3935243"/>
            <a:chOff x="3828453" y="835625"/>
            <a:chExt cx="4573085" cy="3935243"/>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762" y="838607"/>
              <a:ext cx="4564776" cy="393226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453" y="835625"/>
              <a:ext cx="4564776" cy="3932261"/>
            </a:xfrm>
            <a:prstGeom prst="rect">
              <a:avLst/>
            </a:prstGeom>
          </p:spPr>
        </p:pic>
      </p:grpSp>
      <p:sp>
        <p:nvSpPr>
          <p:cNvPr id="14" name="文本框 13"/>
          <p:cNvSpPr txBox="1"/>
          <p:nvPr/>
        </p:nvSpPr>
        <p:spPr>
          <a:xfrm>
            <a:off x="3516324" y="5240136"/>
            <a:ext cx="5617948" cy="646331"/>
          </a:xfrm>
          <a:prstGeom prst="rect">
            <a:avLst/>
          </a:prstGeom>
          <a:noFill/>
        </p:spPr>
        <p:txBody>
          <a:bodyPr wrap="square" rtlCol="0">
            <a:spAutoFit/>
          </a:bodyPr>
          <a:lstStyle/>
          <a:p>
            <a:r>
              <a:rPr lang="zh-CN" altLang="en-US" sz="3600" b="1" dirty="0" smtClean="0">
                <a:solidFill>
                  <a:schemeClr val="bg1"/>
                </a:solidFill>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cs typeface="+mn-ea"/>
                <a:sym typeface="+mn-lt"/>
              </a:rPr>
              <a:t>情暖五月天   温馨母亲节</a:t>
            </a:r>
            <a:endParaRPr lang="zh-CN" altLang="en-US" sz="3600" b="1" dirty="0">
              <a:solidFill>
                <a:schemeClr val="bg1"/>
              </a:solidFill>
              <a:effectLst>
                <a:outerShdw blurRad="38100" dist="38100" dir="2700000" algn="tl">
                  <a:srgbClr val="000000">
                    <a:alpha val="43137"/>
                  </a:srgbClr>
                </a:outerShdw>
              </a:effectLst>
              <a:latin typeface="方正正大黑简体" panose="02000000000000000000" pitchFamily="2" charset="-122"/>
              <a:ea typeface="方正正大黑简体" panose="02000000000000000000" pitchFamily="2" charset="-122"/>
              <a:cs typeface="+mn-ea"/>
              <a:sym typeface="+mn-lt"/>
            </a:endParaRPr>
          </a:p>
        </p:txBody>
      </p:sp>
    </p:spTree>
    <p:extLst>
      <p:ext uri="{BB962C8B-B14F-4D97-AF65-F5344CB8AC3E}">
        <p14:creationId xmlns:p14="http://schemas.microsoft.com/office/powerpoint/2010/main" val="16283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02</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0074" y="1899400"/>
            <a:ext cx="12151926" cy="3678440"/>
          </a:xfrm>
          <a:prstGeom prst="rect">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五边形 10"/>
          <p:cNvSpPr/>
          <p:nvPr/>
        </p:nvSpPr>
        <p:spPr>
          <a:xfrm>
            <a:off x="3561" y="1893446"/>
            <a:ext cx="4976145" cy="3677173"/>
          </a:xfrm>
          <a:prstGeom prst="homePlat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9"/>
          <p:cNvSpPr>
            <a:spLocks noChangeArrowheads="1"/>
          </p:cNvSpPr>
          <p:nvPr/>
        </p:nvSpPr>
        <p:spPr bwMode="auto">
          <a:xfrm>
            <a:off x="5586627" y="2038990"/>
            <a:ext cx="486935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28600" indent="-228600" eaLnBrk="1" hangingPunct="1">
              <a:lnSpc>
                <a:spcPct val="200000"/>
              </a:lnSpc>
              <a:buFont typeface="+mj-lt"/>
              <a:buAutoNum type="arabicPeriod"/>
            </a:pPr>
            <a:r>
              <a:rPr lang="zh-CN" altLang="en-US" sz="14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a:t>
            </a:r>
            <a:r>
              <a:rPr lang="zh-CN" altLang="en-US" sz="14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400" dirty="0" smtClean="0">
              <a:solidFill>
                <a:schemeClr val="bg1"/>
              </a:solidFill>
              <a:latin typeface="微软雅黑" panose="020B0503020204020204" pitchFamily="34" charset="-122"/>
              <a:ea typeface="微软雅黑" panose="020B0503020204020204" pitchFamily="34" charset="-122"/>
              <a:sym typeface="方正兰亭细黑_GBK"/>
            </a:endParaRPr>
          </a:p>
          <a:p>
            <a:pPr marL="228600" indent="-228600">
              <a:lnSpc>
                <a:spcPct val="200000"/>
              </a:lnSpc>
              <a:buFont typeface="+mj-lt"/>
              <a:buAutoNum type="arabicPeriod"/>
            </a:pPr>
            <a:r>
              <a:rPr lang="zh-CN" altLang="en-US" sz="14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400" dirty="0">
              <a:solidFill>
                <a:schemeClr val="bg1"/>
              </a:solidFill>
              <a:latin typeface="微软雅黑" panose="020B0503020204020204" pitchFamily="34" charset="-122"/>
              <a:ea typeface="微软雅黑" panose="020B0503020204020204" pitchFamily="34" charset="-122"/>
              <a:sym typeface="方正兰亭细黑_GBK"/>
            </a:endParaRPr>
          </a:p>
          <a:p>
            <a:pPr marL="228600" indent="-228600">
              <a:lnSpc>
                <a:spcPct val="200000"/>
              </a:lnSpc>
              <a:buFont typeface="+mj-lt"/>
              <a:buAutoNum type="arabicPeriod"/>
            </a:pPr>
            <a:r>
              <a:rPr lang="zh-CN" altLang="en-US" sz="14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400" dirty="0">
              <a:solidFill>
                <a:schemeClr val="bg1"/>
              </a:solidFill>
              <a:latin typeface="微软雅黑" panose="020B0503020204020204" pitchFamily="34" charset="-122"/>
              <a:ea typeface="微软雅黑" panose="020B0503020204020204" pitchFamily="34" charset="-122"/>
              <a:sym typeface="方正兰亭细黑_GBK"/>
            </a:endParaRPr>
          </a:p>
          <a:p>
            <a:pPr marL="228600" indent="-228600">
              <a:lnSpc>
                <a:spcPct val="200000"/>
              </a:lnSpc>
              <a:buFont typeface="+mj-lt"/>
              <a:buAutoNum type="arabicPeriod"/>
            </a:pPr>
            <a:r>
              <a:rPr lang="zh-CN" altLang="en-US" sz="14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400" dirty="0">
              <a:solidFill>
                <a:schemeClr val="bg1"/>
              </a:solidFill>
              <a:latin typeface="微软雅黑" panose="020B0503020204020204" pitchFamily="34" charset="-122"/>
              <a:ea typeface="微软雅黑" panose="020B0503020204020204" pitchFamily="34" charset="-122"/>
              <a:sym typeface="方正兰亭细黑_GBK"/>
            </a:endParaRPr>
          </a:p>
          <a:p>
            <a:pPr marL="228600" indent="-228600">
              <a:lnSpc>
                <a:spcPct val="200000"/>
              </a:lnSpc>
              <a:buFont typeface="+mj-lt"/>
              <a:buAutoNum type="arabicPeriod"/>
            </a:pPr>
            <a:r>
              <a:rPr lang="zh-CN" altLang="en-US" sz="14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400" dirty="0">
              <a:solidFill>
                <a:schemeClr val="bg1"/>
              </a:solidFill>
              <a:latin typeface="微软雅黑" panose="020B0503020204020204" pitchFamily="34" charset="-122"/>
              <a:ea typeface="微软雅黑" panose="020B0503020204020204" pitchFamily="34" charset="-122"/>
              <a:sym typeface="方正兰亭细黑_GBK"/>
            </a:endParaRPr>
          </a:p>
          <a:p>
            <a:pPr marL="228600" indent="-228600">
              <a:lnSpc>
                <a:spcPct val="200000"/>
              </a:lnSpc>
              <a:buFont typeface="+mj-lt"/>
              <a:buAutoNum type="arabicPeriod"/>
            </a:pPr>
            <a:r>
              <a:rPr lang="zh-CN" altLang="en-US" sz="14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400" dirty="0">
              <a:solidFill>
                <a:schemeClr val="bg1"/>
              </a:solidFill>
              <a:latin typeface="微软雅黑" panose="020B0503020204020204" pitchFamily="34" charset="-122"/>
              <a:ea typeface="微软雅黑" panose="020B0503020204020204" pitchFamily="34" charset="-122"/>
              <a:sym typeface="方正兰亭细黑_GBK"/>
            </a:endParaRPr>
          </a:p>
          <a:p>
            <a:pPr marL="228600" indent="-228600">
              <a:lnSpc>
                <a:spcPct val="200000"/>
              </a:lnSpc>
              <a:buFont typeface="+mj-lt"/>
              <a:buAutoNum type="arabicPeriod"/>
            </a:pPr>
            <a:r>
              <a:rPr lang="zh-CN" altLang="en-US" sz="14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400" dirty="0">
              <a:solidFill>
                <a:schemeClr val="bg1"/>
              </a:solidFill>
              <a:latin typeface="微软雅黑" panose="020B0503020204020204" pitchFamily="34" charset="-122"/>
              <a:ea typeface="微软雅黑" panose="020B0503020204020204" pitchFamily="34" charset="-122"/>
              <a:sym typeface="方正兰亭细黑_GBK"/>
            </a:endParaRPr>
          </a:p>
          <a:p>
            <a:pPr marL="228600" indent="-228600">
              <a:lnSpc>
                <a:spcPct val="200000"/>
              </a:lnSpc>
              <a:buFont typeface="+mj-lt"/>
              <a:buAutoNum type="arabicPeriod"/>
            </a:pPr>
            <a:r>
              <a:rPr lang="zh-CN" altLang="en-US" sz="14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a:t>
            </a:r>
            <a:r>
              <a:rPr lang="zh-CN" altLang="en-US" sz="14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400" dirty="0">
              <a:solidFill>
                <a:schemeClr val="bg1"/>
              </a:solidFill>
              <a:latin typeface="微软雅黑" panose="020B0503020204020204" pitchFamily="34" charset="-122"/>
              <a:ea typeface="微软雅黑" panose="020B0503020204020204" pitchFamily="34" charset="-122"/>
              <a:sym typeface="方正兰亭细黑_GBK"/>
            </a:endParaRPr>
          </a:p>
        </p:txBody>
      </p:sp>
    </p:spTree>
    <p:extLst>
      <p:ext uri="{BB962C8B-B14F-4D97-AF65-F5344CB8AC3E}">
        <p14:creationId xmlns:p14="http://schemas.microsoft.com/office/powerpoint/2010/main" val="174299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02</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组合 5"/>
          <p:cNvGrpSpPr>
            <a:grpSpLocks/>
          </p:cNvGrpSpPr>
          <p:nvPr/>
        </p:nvGrpSpPr>
        <p:grpSpPr bwMode="auto">
          <a:xfrm>
            <a:off x="1008112" y="2142402"/>
            <a:ext cx="2298367" cy="2926518"/>
            <a:chOff x="827584" y="1490372"/>
            <a:chExt cx="1980752" cy="2521538"/>
          </a:xfrm>
        </p:grpSpPr>
        <p:grpSp>
          <p:nvGrpSpPr>
            <p:cNvPr id="13" name="组合 3"/>
            <p:cNvGrpSpPr>
              <a:grpSpLocks/>
            </p:cNvGrpSpPr>
            <p:nvPr/>
          </p:nvGrpSpPr>
          <p:grpSpPr bwMode="auto">
            <a:xfrm>
              <a:off x="827584" y="1491630"/>
              <a:ext cx="1872208" cy="2520280"/>
              <a:chOff x="827584" y="1203598"/>
              <a:chExt cx="2160240" cy="3240360"/>
            </a:xfrm>
          </p:grpSpPr>
          <p:sp>
            <p:nvSpPr>
              <p:cNvPr id="15" name="矩形 1"/>
              <p:cNvSpPr/>
              <p:nvPr/>
            </p:nvSpPr>
            <p:spPr>
              <a:xfrm>
                <a:off x="827171" y="1636557"/>
                <a:ext cx="2161065" cy="2807401"/>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矩形 2"/>
              <p:cNvSpPr/>
              <p:nvPr/>
            </p:nvSpPr>
            <p:spPr>
              <a:xfrm>
                <a:off x="827171" y="1204021"/>
                <a:ext cx="2161065" cy="432536"/>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4" name="TextBox 129"/>
            <p:cNvSpPr txBox="1">
              <a:spLocks noChangeArrowheads="1"/>
            </p:cNvSpPr>
            <p:nvPr/>
          </p:nvSpPr>
          <p:spPr bwMode="auto">
            <a:xfrm>
              <a:off x="890971" y="1490372"/>
              <a:ext cx="1917365" cy="27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chemeClr val="bg1"/>
                  </a:solidFill>
                  <a:latin typeface="微软雅黑" panose="020B0503020204020204" pitchFamily="34" charset="-122"/>
                  <a:ea typeface="微软雅黑" panose="020B0503020204020204" pitchFamily="34" charset="-122"/>
                </a:rPr>
                <a:t>  单击添加您的标题</a:t>
              </a:r>
            </a:p>
          </p:txBody>
        </p:sp>
      </p:grpSp>
      <p:grpSp>
        <p:nvGrpSpPr>
          <p:cNvPr id="18" name="组合 9"/>
          <p:cNvGrpSpPr>
            <a:grpSpLocks/>
          </p:cNvGrpSpPr>
          <p:nvPr/>
        </p:nvGrpSpPr>
        <p:grpSpPr bwMode="auto">
          <a:xfrm>
            <a:off x="3673231" y="2143862"/>
            <a:ext cx="2345186" cy="2925059"/>
            <a:chOff x="827584" y="1491630"/>
            <a:chExt cx="2021099" cy="2520280"/>
          </a:xfrm>
        </p:grpSpPr>
        <p:grpSp>
          <p:nvGrpSpPr>
            <p:cNvPr id="20" name="组合 11"/>
            <p:cNvGrpSpPr>
              <a:grpSpLocks/>
            </p:cNvGrpSpPr>
            <p:nvPr/>
          </p:nvGrpSpPr>
          <p:grpSpPr bwMode="auto">
            <a:xfrm>
              <a:off x="827584" y="1491630"/>
              <a:ext cx="1872208" cy="2520280"/>
              <a:chOff x="827584" y="1203598"/>
              <a:chExt cx="2160240" cy="3240360"/>
            </a:xfrm>
          </p:grpSpPr>
          <p:sp>
            <p:nvSpPr>
              <p:cNvPr id="22" name="矩形 21"/>
              <p:cNvSpPr/>
              <p:nvPr/>
            </p:nvSpPr>
            <p:spPr>
              <a:xfrm>
                <a:off x="827171" y="1636558"/>
                <a:ext cx="2161065" cy="28074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矩形 22"/>
              <p:cNvSpPr/>
              <p:nvPr/>
            </p:nvSpPr>
            <p:spPr>
              <a:xfrm>
                <a:off x="827171" y="1204022"/>
                <a:ext cx="2161065" cy="432536"/>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1" name="TextBox 129"/>
            <p:cNvSpPr txBox="1">
              <a:spLocks noChangeArrowheads="1"/>
            </p:cNvSpPr>
            <p:nvPr/>
          </p:nvSpPr>
          <p:spPr bwMode="auto">
            <a:xfrm>
              <a:off x="898138" y="1492338"/>
              <a:ext cx="1950545" cy="27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chemeClr val="bg1"/>
                  </a:solidFill>
                  <a:latin typeface="微软雅黑" panose="020B0503020204020204" pitchFamily="34" charset="-122"/>
                  <a:ea typeface="微软雅黑" panose="020B0503020204020204" pitchFamily="34" charset="-122"/>
                </a:rPr>
                <a:t>  单击添加您的标题</a:t>
              </a:r>
            </a:p>
          </p:txBody>
        </p:sp>
      </p:grpSp>
      <p:grpSp>
        <p:nvGrpSpPr>
          <p:cNvPr id="25" name="组合 16"/>
          <p:cNvGrpSpPr>
            <a:grpSpLocks/>
          </p:cNvGrpSpPr>
          <p:nvPr/>
        </p:nvGrpSpPr>
        <p:grpSpPr bwMode="auto">
          <a:xfrm>
            <a:off x="6445998" y="2142402"/>
            <a:ext cx="2265535" cy="2926520"/>
            <a:chOff x="827226" y="1490372"/>
            <a:chExt cx="1952456" cy="2521539"/>
          </a:xfrm>
        </p:grpSpPr>
        <p:grpSp>
          <p:nvGrpSpPr>
            <p:cNvPr id="27" name="组合 18"/>
            <p:cNvGrpSpPr>
              <a:grpSpLocks/>
            </p:cNvGrpSpPr>
            <p:nvPr/>
          </p:nvGrpSpPr>
          <p:grpSpPr bwMode="auto">
            <a:xfrm>
              <a:off x="827226" y="1491960"/>
              <a:ext cx="1872923" cy="2519951"/>
              <a:chOff x="827171" y="1204022"/>
              <a:chExt cx="2161065" cy="3239936"/>
            </a:xfrm>
          </p:grpSpPr>
          <p:sp>
            <p:nvSpPr>
              <p:cNvPr id="29" name="矩形 28"/>
              <p:cNvSpPr/>
              <p:nvPr/>
            </p:nvSpPr>
            <p:spPr>
              <a:xfrm>
                <a:off x="827171" y="1636558"/>
                <a:ext cx="2161065" cy="28074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827171" y="1204022"/>
                <a:ext cx="2161065" cy="432536"/>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8" name="TextBox 129"/>
            <p:cNvSpPr txBox="1">
              <a:spLocks noChangeArrowheads="1"/>
            </p:cNvSpPr>
            <p:nvPr/>
          </p:nvSpPr>
          <p:spPr bwMode="auto">
            <a:xfrm>
              <a:off x="862317" y="1490372"/>
              <a:ext cx="1917365" cy="27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chemeClr val="bg1"/>
                  </a:solidFill>
                  <a:latin typeface="微软雅黑" panose="020B0503020204020204" pitchFamily="34" charset="-122"/>
                  <a:ea typeface="微软雅黑" panose="020B0503020204020204" pitchFamily="34" charset="-122"/>
                </a:rPr>
                <a:t>  单击添加您的标题</a:t>
              </a:r>
            </a:p>
          </p:txBody>
        </p:sp>
      </p:grpSp>
      <p:grpSp>
        <p:nvGrpSpPr>
          <p:cNvPr id="32" name="组合 16"/>
          <p:cNvGrpSpPr>
            <a:grpSpLocks/>
          </p:cNvGrpSpPr>
          <p:nvPr/>
        </p:nvGrpSpPr>
        <p:grpSpPr bwMode="auto">
          <a:xfrm>
            <a:off x="9227911" y="2142402"/>
            <a:ext cx="2290059" cy="2926519"/>
            <a:chOff x="827584" y="1490372"/>
            <a:chExt cx="1973590" cy="2521538"/>
          </a:xfrm>
        </p:grpSpPr>
        <p:grpSp>
          <p:nvGrpSpPr>
            <p:cNvPr id="34" name="组合 18"/>
            <p:cNvGrpSpPr>
              <a:grpSpLocks/>
            </p:cNvGrpSpPr>
            <p:nvPr/>
          </p:nvGrpSpPr>
          <p:grpSpPr bwMode="auto">
            <a:xfrm>
              <a:off x="827584" y="1491630"/>
              <a:ext cx="1872208" cy="2520280"/>
              <a:chOff x="827584" y="1203598"/>
              <a:chExt cx="2160240" cy="3240360"/>
            </a:xfrm>
          </p:grpSpPr>
          <p:sp>
            <p:nvSpPr>
              <p:cNvPr id="36" name="矩形 35"/>
              <p:cNvSpPr/>
              <p:nvPr/>
            </p:nvSpPr>
            <p:spPr>
              <a:xfrm>
                <a:off x="827171" y="1636558"/>
                <a:ext cx="2161065" cy="28074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矩形 36"/>
              <p:cNvSpPr/>
              <p:nvPr/>
            </p:nvSpPr>
            <p:spPr>
              <a:xfrm>
                <a:off x="827171" y="1204022"/>
                <a:ext cx="2161065" cy="432536"/>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5" name="TextBox 129"/>
            <p:cNvSpPr txBox="1">
              <a:spLocks noChangeArrowheads="1"/>
            </p:cNvSpPr>
            <p:nvPr/>
          </p:nvSpPr>
          <p:spPr bwMode="auto">
            <a:xfrm>
              <a:off x="883809" y="1490372"/>
              <a:ext cx="1917365" cy="27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a:solidFill>
                    <a:schemeClr val="bg1"/>
                  </a:solidFill>
                  <a:latin typeface="微软雅黑" panose="020B0503020204020204" pitchFamily="34" charset="-122"/>
                  <a:ea typeface="微软雅黑" panose="020B0503020204020204" pitchFamily="34" charset="-122"/>
                </a:rPr>
                <a:t>  </a:t>
              </a:r>
              <a:r>
                <a:rPr lang="zh-CN" altLang="en-US" sz="15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38" name="矩形 19"/>
          <p:cNvSpPr>
            <a:spLocks noChangeArrowheads="1"/>
          </p:cNvSpPr>
          <p:nvPr/>
        </p:nvSpPr>
        <p:spPr bwMode="auto">
          <a:xfrm>
            <a:off x="1261150" y="2631912"/>
            <a:ext cx="15402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lnSpc>
                <a:spcPct val="20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gn="dist">
              <a:lnSpc>
                <a:spcPct val="20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9" name="矩形 19"/>
          <p:cNvSpPr>
            <a:spLocks noChangeArrowheads="1"/>
          </p:cNvSpPr>
          <p:nvPr/>
        </p:nvSpPr>
        <p:spPr bwMode="auto">
          <a:xfrm>
            <a:off x="3964382" y="2631912"/>
            <a:ext cx="15402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lnSpc>
                <a:spcPct val="20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gn="dist">
              <a:lnSpc>
                <a:spcPct val="20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0" name="矩形 19"/>
          <p:cNvSpPr>
            <a:spLocks noChangeArrowheads="1"/>
          </p:cNvSpPr>
          <p:nvPr/>
        </p:nvSpPr>
        <p:spPr bwMode="auto">
          <a:xfrm>
            <a:off x="6705509" y="2631912"/>
            <a:ext cx="15402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lnSpc>
                <a:spcPct val="20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gn="dist">
              <a:lnSpc>
                <a:spcPct val="20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1" name="矩形 19"/>
          <p:cNvSpPr>
            <a:spLocks noChangeArrowheads="1"/>
          </p:cNvSpPr>
          <p:nvPr/>
        </p:nvSpPr>
        <p:spPr bwMode="auto">
          <a:xfrm>
            <a:off x="9519063" y="2631912"/>
            <a:ext cx="15402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lnSpc>
                <a:spcPct val="20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eaLnBrk="1" hangingPunct="1">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gn="dist">
              <a:lnSpc>
                <a:spcPct val="20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gn="dist">
              <a:lnSpc>
                <a:spcPct val="20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pic>
        <p:nvPicPr>
          <p:cNvPr id="42" name="图片 4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544272" y="1859065"/>
            <a:ext cx="792625" cy="772847"/>
          </a:xfrm>
          <a:prstGeom prst="rect">
            <a:avLst/>
          </a:prstGeom>
        </p:spPr>
      </p:pic>
      <p:pic>
        <p:nvPicPr>
          <p:cNvPr id="43" name="图片 4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3309752" y="1859065"/>
            <a:ext cx="792625" cy="772847"/>
          </a:xfrm>
          <a:prstGeom prst="rect">
            <a:avLst/>
          </a:prstGeom>
        </p:spPr>
      </p:pic>
      <p:pic>
        <p:nvPicPr>
          <p:cNvPr id="44" name="图片 4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5938700" y="1859065"/>
            <a:ext cx="792625" cy="772847"/>
          </a:xfrm>
          <a:prstGeom prst="rect">
            <a:avLst/>
          </a:prstGeom>
        </p:spPr>
      </p:pic>
      <p:pic>
        <p:nvPicPr>
          <p:cNvPr id="45" name="图片 4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8705163" y="1886277"/>
            <a:ext cx="792625" cy="772847"/>
          </a:xfrm>
          <a:prstGeom prst="rect">
            <a:avLst/>
          </a:prstGeom>
        </p:spPr>
      </p:pic>
    </p:spTree>
    <p:extLst>
      <p:ext uri="{BB962C8B-B14F-4D97-AF65-F5344CB8AC3E}">
        <p14:creationId xmlns:p14="http://schemas.microsoft.com/office/powerpoint/2010/main" val="256992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inVertical)">
                                      <p:cBhvr>
                                        <p:cTn id="47" dur="500"/>
                                        <p:tgtEl>
                                          <p:spTgt spid="4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par>
                                <p:cTn id="51" presetID="16" presetClass="entr" presetSubtype="21"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arn(inVertical)">
                                      <p:cBhvr>
                                        <p:cTn id="53" dur="500"/>
                                        <p:tgtEl>
                                          <p:spTgt spid="42"/>
                                        </p:tgtEl>
                                      </p:cBhvr>
                                    </p:animEffect>
                                  </p:childTnLst>
                                </p:cTn>
                              </p:par>
                              <p:par>
                                <p:cTn id="54" presetID="16" presetClass="entr" presetSubtype="21"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arn(inVertical)">
                                      <p:cBhvr>
                                        <p:cTn id="59" dur="500"/>
                                        <p:tgtEl>
                                          <p:spTgt spid="44"/>
                                        </p:tgtEl>
                                      </p:cBhvr>
                                    </p:animEffect>
                                  </p:childTnLst>
                                </p:cTn>
                              </p:par>
                              <p:par>
                                <p:cTn id="60" presetID="16" presetClass="entr" presetSubtype="21"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02</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左右箭头 12"/>
          <p:cNvSpPr/>
          <p:nvPr/>
        </p:nvSpPr>
        <p:spPr>
          <a:xfrm>
            <a:off x="2898978" y="2558993"/>
            <a:ext cx="863600" cy="576263"/>
          </a:xfrm>
          <a:prstGeom prst="leftRightArrow">
            <a:avLst>
              <a:gd name="adj1" fmla="val 53919"/>
              <a:gd name="adj2" fmla="val 402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左右箭头 13"/>
          <p:cNvSpPr/>
          <p:nvPr/>
        </p:nvSpPr>
        <p:spPr>
          <a:xfrm>
            <a:off x="5815216" y="2595506"/>
            <a:ext cx="863600" cy="576262"/>
          </a:xfrm>
          <a:prstGeom prst="leftRightArrow">
            <a:avLst>
              <a:gd name="adj1" fmla="val 53919"/>
              <a:gd name="adj2" fmla="val 402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
          <p:cNvGrpSpPr/>
          <p:nvPr/>
        </p:nvGrpSpPr>
        <p:grpSpPr>
          <a:xfrm>
            <a:off x="694069" y="1785781"/>
            <a:ext cx="2134367" cy="2081109"/>
            <a:chOff x="856212" y="1762170"/>
            <a:chExt cx="2257954" cy="2201612"/>
          </a:xfrm>
        </p:grpSpPr>
        <p:pic>
          <p:nvPicPr>
            <p:cNvPr id="33" name="图片 3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856212" y="1762170"/>
              <a:ext cx="2257954" cy="2201612"/>
            </a:xfrm>
            <a:prstGeom prst="rect">
              <a:avLst/>
            </a:prstGeom>
          </p:spPr>
        </p:pic>
        <p:sp>
          <p:nvSpPr>
            <p:cNvPr id="7" name="椭圆 6"/>
            <p:cNvSpPr/>
            <p:nvPr/>
          </p:nvSpPr>
          <p:spPr>
            <a:xfrm>
              <a:off x="1186934" y="2019243"/>
              <a:ext cx="1657350" cy="1655763"/>
            </a:xfrm>
            <a:prstGeom prst="ellipse">
              <a:avLst/>
            </a:prstGeom>
            <a:solidFill>
              <a:srgbClr val="E6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7"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446" y="2182756"/>
              <a:ext cx="132873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矩形 10"/>
          <p:cNvSpPr>
            <a:spLocks noChangeArrowheads="1"/>
          </p:cNvSpPr>
          <p:nvPr/>
        </p:nvSpPr>
        <p:spPr bwMode="auto">
          <a:xfrm>
            <a:off x="1350635" y="3859905"/>
            <a:ext cx="1005326" cy="33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bg1"/>
                </a:solidFill>
                <a:latin typeface="微软雅黑" panose="020B0503020204020204" pitchFamily="34" charset="-122"/>
                <a:ea typeface="微软雅黑" panose="020B0503020204020204" pitchFamily="34" charset="-122"/>
              </a:rPr>
              <a:t>您的标题</a:t>
            </a:r>
          </a:p>
        </p:txBody>
      </p:sp>
      <p:sp>
        <p:nvSpPr>
          <p:cNvPr id="22" name="矩形 13"/>
          <p:cNvSpPr>
            <a:spLocks noChangeArrowheads="1"/>
          </p:cNvSpPr>
          <p:nvPr/>
        </p:nvSpPr>
        <p:spPr bwMode="auto">
          <a:xfrm>
            <a:off x="7142037" y="3843279"/>
            <a:ext cx="1005326" cy="33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您的标题</a:t>
            </a:r>
          </a:p>
        </p:txBody>
      </p:sp>
      <p:sp>
        <p:nvSpPr>
          <p:cNvPr id="25" name="矩形 16"/>
          <p:cNvSpPr>
            <a:spLocks noChangeArrowheads="1"/>
          </p:cNvSpPr>
          <p:nvPr/>
        </p:nvSpPr>
        <p:spPr bwMode="auto">
          <a:xfrm>
            <a:off x="4260725" y="3843279"/>
            <a:ext cx="1005326" cy="33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您的标题</a:t>
            </a:r>
          </a:p>
        </p:txBody>
      </p:sp>
      <p:sp>
        <p:nvSpPr>
          <p:cNvPr id="28" name="左右箭头 27"/>
          <p:cNvSpPr/>
          <p:nvPr/>
        </p:nvSpPr>
        <p:spPr>
          <a:xfrm>
            <a:off x="8749609" y="2619318"/>
            <a:ext cx="863600" cy="576262"/>
          </a:xfrm>
          <a:prstGeom prst="leftRightArrow">
            <a:avLst>
              <a:gd name="adj1" fmla="val 53919"/>
              <a:gd name="adj2" fmla="val 4020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13"/>
          <p:cNvSpPr>
            <a:spLocks noChangeArrowheads="1"/>
          </p:cNvSpPr>
          <p:nvPr/>
        </p:nvSpPr>
        <p:spPr bwMode="auto">
          <a:xfrm>
            <a:off x="10076430" y="3843279"/>
            <a:ext cx="1005326" cy="33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您的标题</a:t>
            </a:r>
          </a:p>
        </p:txBody>
      </p:sp>
      <p:grpSp>
        <p:nvGrpSpPr>
          <p:cNvPr id="34" name="组合 33"/>
          <p:cNvGrpSpPr/>
          <p:nvPr/>
        </p:nvGrpSpPr>
        <p:grpSpPr>
          <a:xfrm>
            <a:off x="3730791" y="1785781"/>
            <a:ext cx="2134367" cy="2081109"/>
            <a:chOff x="856212" y="1762170"/>
            <a:chExt cx="2257954" cy="2201612"/>
          </a:xfrm>
        </p:grpSpPr>
        <p:pic>
          <p:nvPicPr>
            <p:cNvPr id="35" name="图片 3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856212" y="1762170"/>
              <a:ext cx="2257954" cy="2201612"/>
            </a:xfrm>
            <a:prstGeom prst="rect">
              <a:avLst/>
            </a:prstGeom>
          </p:spPr>
        </p:pic>
        <p:sp>
          <p:nvSpPr>
            <p:cNvPr id="36" name="椭圆 35"/>
            <p:cNvSpPr/>
            <p:nvPr/>
          </p:nvSpPr>
          <p:spPr>
            <a:xfrm>
              <a:off x="1186934" y="2019243"/>
              <a:ext cx="1657350" cy="1655763"/>
            </a:xfrm>
            <a:prstGeom prst="ellipse">
              <a:avLst/>
            </a:prstGeom>
            <a:solidFill>
              <a:srgbClr val="E6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8" name="组合 37"/>
          <p:cNvGrpSpPr/>
          <p:nvPr/>
        </p:nvGrpSpPr>
        <p:grpSpPr>
          <a:xfrm>
            <a:off x="6676437" y="1785781"/>
            <a:ext cx="2134367" cy="2081109"/>
            <a:chOff x="856212" y="1762170"/>
            <a:chExt cx="2257954" cy="2201612"/>
          </a:xfrm>
        </p:grpSpPr>
        <p:pic>
          <p:nvPicPr>
            <p:cNvPr id="39" name="图片 3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856212" y="1762170"/>
              <a:ext cx="2257954" cy="2201612"/>
            </a:xfrm>
            <a:prstGeom prst="rect">
              <a:avLst/>
            </a:prstGeom>
          </p:spPr>
        </p:pic>
        <p:sp>
          <p:nvSpPr>
            <p:cNvPr id="40" name="椭圆 39"/>
            <p:cNvSpPr/>
            <p:nvPr/>
          </p:nvSpPr>
          <p:spPr>
            <a:xfrm>
              <a:off x="1186934" y="2019243"/>
              <a:ext cx="1657350" cy="1655763"/>
            </a:xfrm>
            <a:prstGeom prst="ellipse">
              <a:avLst/>
            </a:prstGeom>
            <a:solidFill>
              <a:srgbClr val="E6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2" name="组合 41"/>
          <p:cNvGrpSpPr/>
          <p:nvPr/>
        </p:nvGrpSpPr>
        <p:grpSpPr>
          <a:xfrm>
            <a:off x="9618515" y="1785781"/>
            <a:ext cx="2134367" cy="2081109"/>
            <a:chOff x="856212" y="1762170"/>
            <a:chExt cx="2257954" cy="2201612"/>
          </a:xfrm>
        </p:grpSpPr>
        <p:pic>
          <p:nvPicPr>
            <p:cNvPr id="43" name="图片 4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856212" y="1762170"/>
              <a:ext cx="2257954" cy="2201612"/>
            </a:xfrm>
            <a:prstGeom prst="rect">
              <a:avLst/>
            </a:prstGeom>
          </p:spPr>
        </p:pic>
        <p:sp>
          <p:nvSpPr>
            <p:cNvPr id="44" name="椭圆 43"/>
            <p:cNvSpPr/>
            <p:nvPr/>
          </p:nvSpPr>
          <p:spPr>
            <a:xfrm>
              <a:off x="1186934" y="2019243"/>
              <a:ext cx="1657350" cy="1655763"/>
            </a:xfrm>
            <a:prstGeom prst="ellipse">
              <a:avLst/>
            </a:prstGeom>
            <a:solidFill>
              <a:srgbClr val="E6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pic>
        <p:nvPicPr>
          <p:cNvPr id="15" name="图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1087" y="2183347"/>
            <a:ext cx="1226194" cy="12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42037" y="2204938"/>
            <a:ext cx="1234419" cy="123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68265" y="2165163"/>
            <a:ext cx="1292375" cy="12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矩形 19"/>
          <p:cNvSpPr>
            <a:spLocks noChangeArrowheads="1"/>
          </p:cNvSpPr>
          <p:nvPr/>
        </p:nvSpPr>
        <p:spPr bwMode="auto">
          <a:xfrm>
            <a:off x="906937" y="4213062"/>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7" name="矩形 19"/>
          <p:cNvSpPr>
            <a:spLocks noChangeArrowheads="1"/>
          </p:cNvSpPr>
          <p:nvPr/>
        </p:nvSpPr>
        <p:spPr bwMode="auto">
          <a:xfrm>
            <a:off x="3833017" y="4198469"/>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8" name="矩形 19"/>
          <p:cNvSpPr>
            <a:spLocks noChangeArrowheads="1"/>
          </p:cNvSpPr>
          <p:nvPr/>
        </p:nvSpPr>
        <p:spPr bwMode="auto">
          <a:xfrm>
            <a:off x="6753765" y="4213062"/>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9" name="矩形 19"/>
          <p:cNvSpPr>
            <a:spLocks noChangeArrowheads="1"/>
          </p:cNvSpPr>
          <p:nvPr/>
        </p:nvSpPr>
        <p:spPr bwMode="auto">
          <a:xfrm>
            <a:off x="9648359" y="4213062"/>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Tree>
    <p:extLst>
      <p:ext uri="{BB962C8B-B14F-4D97-AF65-F5344CB8AC3E}">
        <p14:creationId xmlns:p14="http://schemas.microsoft.com/office/powerpoint/2010/main" val="306794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par>
                                <p:cTn id="51" presetID="22" presetClass="entr" presetSubtype="4"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par>
                                <p:cTn id="54" presetID="22" presetClass="entr" presetSubtype="4"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par>
                                <p:cTn id="57" presetID="22" presetClass="entr" presetSubtype="4"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par>
                                <p:cTn id="60" presetID="22" presetClass="entr" presetSubtype="4"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par>
                                <p:cTn id="63" presetID="2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cTn>
                              </p:par>
                              <p:par>
                                <p:cTn id="66" presetID="22" presetClass="entr" presetSubtype="4"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down)">
                                      <p:cBhvr>
                                        <p:cTn id="71" dur="500"/>
                                        <p:tgtEl>
                                          <p:spTgt spid="4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down)">
                                      <p:cBhvr>
                                        <p:cTn id="74" dur="500"/>
                                        <p:tgtEl>
                                          <p:spTgt spid="4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down)">
                                      <p:cBhvr>
                                        <p:cTn id="77" dur="500"/>
                                        <p:tgtEl>
                                          <p:spTgt spid="4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down)">
                                      <p:cBhvr>
                                        <p:cTn id="8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9" grpId="0"/>
      <p:bldP spid="22" grpId="0"/>
      <p:bldP spid="25" grpId="0"/>
      <p:bldP spid="28" grpId="0" animBg="1"/>
      <p:bldP spid="31" grpId="0"/>
      <p:bldP spid="46" grpId="0"/>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02</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r="8274" b="1813"/>
          <a:stretch/>
        </p:blipFill>
        <p:spPr>
          <a:xfrm>
            <a:off x="5727603" y="1604356"/>
            <a:ext cx="6464397" cy="4015048"/>
          </a:xfrm>
          <a:prstGeom prst="rect">
            <a:avLst/>
          </a:prstGeom>
        </p:spPr>
      </p:pic>
      <p:pic>
        <p:nvPicPr>
          <p:cNvPr id="11" name="图片 10"/>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529" t="10489" r="16827" b="12788"/>
          <a:stretch/>
        </p:blipFill>
        <p:spPr>
          <a:xfrm>
            <a:off x="648393" y="1853738"/>
            <a:ext cx="1172094" cy="997528"/>
          </a:xfrm>
          <a:prstGeom prst="rect">
            <a:avLst/>
          </a:prstGeom>
        </p:spPr>
      </p:pic>
      <p:sp>
        <p:nvSpPr>
          <p:cNvPr id="12" name="文本框 5"/>
          <p:cNvSpPr txBox="1">
            <a:spLocks noChangeArrowheads="1"/>
          </p:cNvSpPr>
          <p:nvPr/>
        </p:nvSpPr>
        <p:spPr bwMode="auto">
          <a:xfrm>
            <a:off x="905421" y="2120407"/>
            <a:ext cx="632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dirty="0">
                <a:solidFill>
                  <a:schemeClr val="accent2"/>
                </a:solidFill>
              </a:rPr>
              <a:t>  </a:t>
            </a:r>
            <a:r>
              <a:rPr lang="en-US" altLang="zh-CN" sz="2800" b="1" dirty="0">
                <a:solidFill>
                  <a:schemeClr val="bg1"/>
                </a:solidFill>
                <a:latin typeface="Impact" panose="020B0806030902050204" pitchFamily="34" charset="0"/>
              </a:rPr>
              <a:t>1</a:t>
            </a:r>
            <a:endParaRPr lang="zh-CN" altLang="en-US" sz="2800" b="1" dirty="0">
              <a:solidFill>
                <a:schemeClr val="bg1"/>
              </a:solidFill>
              <a:latin typeface="Impact" panose="020B0806030902050204" pitchFamily="34" charset="0"/>
            </a:endParaRPr>
          </a:p>
        </p:txBody>
      </p:sp>
      <p:sp>
        <p:nvSpPr>
          <p:cNvPr id="13" name="矩形 19"/>
          <p:cNvSpPr>
            <a:spLocks noChangeArrowheads="1"/>
          </p:cNvSpPr>
          <p:nvPr/>
        </p:nvSpPr>
        <p:spPr bwMode="auto">
          <a:xfrm>
            <a:off x="1925674" y="2013812"/>
            <a:ext cx="3702042"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pic>
        <p:nvPicPr>
          <p:cNvPr id="14" name="图片 13"/>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529" t="10489" r="16827" b="12788"/>
          <a:stretch/>
        </p:blipFill>
        <p:spPr>
          <a:xfrm>
            <a:off x="643093" y="2967644"/>
            <a:ext cx="1172094" cy="997528"/>
          </a:xfrm>
          <a:prstGeom prst="rect">
            <a:avLst/>
          </a:prstGeom>
        </p:spPr>
      </p:pic>
      <p:sp>
        <p:nvSpPr>
          <p:cNvPr id="15" name="文本框 5"/>
          <p:cNvSpPr txBox="1">
            <a:spLocks noChangeArrowheads="1"/>
          </p:cNvSpPr>
          <p:nvPr/>
        </p:nvSpPr>
        <p:spPr bwMode="auto">
          <a:xfrm>
            <a:off x="900121" y="3234313"/>
            <a:ext cx="632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dirty="0">
                <a:solidFill>
                  <a:schemeClr val="accent2"/>
                </a:solidFill>
              </a:rPr>
              <a:t>  </a:t>
            </a:r>
            <a:r>
              <a:rPr lang="en-US" altLang="zh-CN" sz="2800" b="1" dirty="0" smtClean="0">
                <a:solidFill>
                  <a:schemeClr val="bg1"/>
                </a:solidFill>
                <a:latin typeface="Impact" panose="020B0806030902050204" pitchFamily="34" charset="0"/>
              </a:rPr>
              <a:t>2</a:t>
            </a:r>
            <a:endParaRPr lang="zh-CN" altLang="en-US" sz="2800" b="1" dirty="0">
              <a:solidFill>
                <a:schemeClr val="bg1"/>
              </a:solidFill>
              <a:latin typeface="Impact" panose="020B0806030902050204" pitchFamily="34" charset="0"/>
            </a:endParaRPr>
          </a:p>
        </p:txBody>
      </p:sp>
      <p:sp>
        <p:nvSpPr>
          <p:cNvPr id="16" name="矩形 19"/>
          <p:cNvSpPr>
            <a:spLocks noChangeArrowheads="1"/>
          </p:cNvSpPr>
          <p:nvPr/>
        </p:nvSpPr>
        <p:spPr bwMode="auto">
          <a:xfrm>
            <a:off x="1920374" y="3127718"/>
            <a:ext cx="3702042"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pic>
        <p:nvPicPr>
          <p:cNvPr id="17" name="图片 16"/>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529" t="10489" r="16827" b="12788"/>
          <a:stretch/>
        </p:blipFill>
        <p:spPr>
          <a:xfrm>
            <a:off x="612949" y="4289368"/>
            <a:ext cx="1172094" cy="997528"/>
          </a:xfrm>
          <a:prstGeom prst="rect">
            <a:avLst/>
          </a:prstGeom>
        </p:spPr>
      </p:pic>
      <p:sp>
        <p:nvSpPr>
          <p:cNvPr id="18" name="文本框 5"/>
          <p:cNvSpPr txBox="1">
            <a:spLocks noChangeArrowheads="1"/>
          </p:cNvSpPr>
          <p:nvPr/>
        </p:nvSpPr>
        <p:spPr bwMode="auto">
          <a:xfrm>
            <a:off x="869977" y="4556037"/>
            <a:ext cx="632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800" dirty="0">
                <a:solidFill>
                  <a:schemeClr val="accent2"/>
                </a:solidFill>
              </a:rPr>
              <a:t>  </a:t>
            </a:r>
            <a:r>
              <a:rPr lang="en-US" altLang="zh-CN" sz="2800" b="1" dirty="0" smtClean="0">
                <a:solidFill>
                  <a:schemeClr val="bg1"/>
                </a:solidFill>
                <a:latin typeface="Impact" panose="020B0806030902050204" pitchFamily="34" charset="0"/>
              </a:rPr>
              <a:t>3</a:t>
            </a:r>
            <a:endParaRPr lang="zh-CN" altLang="en-US" sz="2800" b="1" dirty="0">
              <a:solidFill>
                <a:schemeClr val="bg1"/>
              </a:solidFill>
              <a:latin typeface="Impact" panose="020B0806030902050204" pitchFamily="34" charset="0"/>
            </a:endParaRPr>
          </a:p>
        </p:txBody>
      </p:sp>
      <p:sp>
        <p:nvSpPr>
          <p:cNvPr id="19" name="矩形 19"/>
          <p:cNvSpPr>
            <a:spLocks noChangeArrowheads="1"/>
          </p:cNvSpPr>
          <p:nvPr/>
        </p:nvSpPr>
        <p:spPr bwMode="auto">
          <a:xfrm>
            <a:off x="1890230" y="4449442"/>
            <a:ext cx="3702042"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Tree>
    <p:extLst>
      <p:ext uri="{BB962C8B-B14F-4D97-AF65-F5344CB8AC3E}">
        <p14:creationId xmlns:p14="http://schemas.microsoft.com/office/powerpoint/2010/main" val="226899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anim calcmode="lin" valueType="num">
                                      <p:cBhvr>
                                        <p:cTn id="43" dur="2000" fill="hold"/>
                                        <p:tgtEl>
                                          <p:spTgt spid="12"/>
                                        </p:tgtEl>
                                        <p:attrNameLst>
                                          <p:attrName>ppt_w</p:attrName>
                                        </p:attrNameLst>
                                      </p:cBhvr>
                                      <p:tavLst>
                                        <p:tav tm="0" fmla="#ppt_w*sin(2.5*pi*$)">
                                          <p:val>
                                            <p:fltVal val="0"/>
                                          </p:val>
                                        </p:tav>
                                        <p:tav tm="100000">
                                          <p:val>
                                            <p:fltVal val="1"/>
                                          </p:val>
                                        </p:tav>
                                      </p:tavLst>
                                    </p:anim>
                                    <p:anim calcmode="lin" valueType="num">
                                      <p:cBhvr>
                                        <p:cTn id="44" dur="2000" fill="hold"/>
                                        <p:tgtEl>
                                          <p:spTgt spid="12"/>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anim calcmode="lin" valueType="num">
                                      <p:cBhvr>
                                        <p:cTn id="48" dur="2000" fill="hold"/>
                                        <p:tgtEl>
                                          <p:spTgt spid="13"/>
                                        </p:tgtEl>
                                        <p:attrNameLst>
                                          <p:attrName>ppt_w</p:attrName>
                                        </p:attrNameLst>
                                      </p:cBhvr>
                                      <p:tavLst>
                                        <p:tav tm="0" fmla="#ppt_w*sin(2.5*pi*$)">
                                          <p:val>
                                            <p:fltVal val="0"/>
                                          </p:val>
                                        </p:tav>
                                        <p:tav tm="100000">
                                          <p:val>
                                            <p:fltVal val="1"/>
                                          </p:val>
                                        </p:tav>
                                      </p:tavLst>
                                    </p:anim>
                                    <p:anim calcmode="lin" valueType="num">
                                      <p:cBhvr>
                                        <p:cTn id="4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anim calcmode="lin" valueType="num">
                                      <p:cBhvr>
                                        <p:cTn id="55" dur="2000" fill="hold"/>
                                        <p:tgtEl>
                                          <p:spTgt spid="15"/>
                                        </p:tgtEl>
                                        <p:attrNameLst>
                                          <p:attrName>ppt_w</p:attrName>
                                        </p:attrNameLst>
                                      </p:cBhvr>
                                      <p:tavLst>
                                        <p:tav tm="0" fmla="#ppt_w*sin(2.5*pi*$)">
                                          <p:val>
                                            <p:fltVal val="0"/>
                                          </p:val>
                                        </p:tav>
                                        <p:tav tm="100000">
                                          <p:val>
                                            <p:fltVal val="1"/>
                                          </p:val>
                                        </p:tav>
                                      </p:tavLst>
                                    </p:anim>
                                    <p:anim calcmode="lin" valueType="num">
                                      <p:cBhvr>
                                        <p:cTn id="56" dur="2000" fill="hold"/>
                                        <p:tgtEl>
                                          <p:spTgt spid="15"/>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000"/>
                                        <p:tgtEl>
                                          <p:spTgt spid="16"/>
                                        </p:tgtEl>
                                      </p:cBhvr>
                                    </p:animEffect>
                                    <p:anim calcmode="lin" valueType="num">
                                      <p:cBhvr>
                                        <p:cTn id="60" dur="2000" fill="hold"/>
                                        <p:tgtEl>
                                          <p:spTgt spid="16"/>
                                        </p:tgtEl>
                                        <p:attrNameLst>
                                          <p:attrName>ppt_w</p:attrName>
                                        </p:attrNameLst>
                                      </p:cBhvr>
                                      <p:tavLst>
                                        <p:tav tm="0" fmla="#ppt_w*sin(2.5*pi*$)">
                                          <p:val>
                                            <p:fltVal val="0"/>
                                          </p:val>
                                        </p:tav>
                                        <p:tav tm="100000">
                                          <p:val>
                                            <p:fltVal val="1"/>
                                          </p:val>
                                        </p:tav>
                                      </p:tavLst>
                                    </p:anim>
                                    <p:anim calcmode="lin" valueType="num">
                                      <p:cBhvr>
                                        <p:cTn id="61" dur="2000" fill="hold"/>
                                        <p:tgtEl>
                                          <p:spTgt spid="16"/>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2000"/>
                                        <p:tgtEl>
                                          <p:spTgt spid="14"/>
                                        </p:tgtEl>
                                      </p:cBhvr>
                                    </p:animEffect>
                                    <p:anim calcmode="lin" valueType="num">
                                      <p:cBhvr>
                                        <p:cTn id="65" dur="2000" fill="hold"/>
                                        <p:tgtEl>
                                          <p:spTgt spid="14"/>
                                        </p:tgtEl>
                                        <p:attrNameLst>
                                          <p:attrName>ppt_w</p:attrName>
                                        </p:attrNameLst>
                                      </p:cBhvr>
                                      <p:tavLst>
                                        <p:tav tm="0" fmla="#ppt_w*sin(2.5*pi*$)">
                                          <p:val>
                                            <p:fltVal val="0"/>
                                          </p:val>
                                        </p:tav>
                                        <p:tav tm="100000">
                                          <p:val>
                                            <p:fltVal val="1"/>
                                          </p:val>
                                        </p:tav>
                                      </p:tavLst>
                                    </p:anim>
                                    <p:anim calcmode="lin" valueType="num">
                                      <p:cBhvr>
                                        <p:cTn id="6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000"/>
                                        <p:tgtEl>
                                          <p:spTgt spid="18"/>
                                        </p:tgtEl>
                                      </p:cBhvr>
                                    </p:animEffect>
                                    <p:anim calcmode="lin" valueType="num">
                                      <p:cBhvr>
                                        <p:cTn id="72" dur="2000" fill="hold"/>
                                        <p:tgtEl>
                                          <p:spTgt spid="18"/>
                                        </p:tgtEl>
                                        <p:attrNameLst>
                                          <p:attrName>ppt_w</p:attrName>
                                        </p:attrNameLst>
                                      </p:cBhvr>
                                      <p:tavLst>
                                        <p:tav tm="0" fmla="#ppt_w*sin(2.5*pi*$)">
                                          <p:val>
                                            <p:fltVal val="0"/>
                                          </p:val>
                                        </p:tav>
                                        <p:tav tm="100000">
                                          <p:val>
                                            <p:fltVal val="1"/>
                                          </p:val>
                                        </p:tav>
                                      </p:tavLst>
                                    </p:anim>
                                    <p:anim calcmode="lin" valueType="num">
                                      <p:cBhvr>
                                        <p:cTn id="73" dur="2000" fill="hold"/>
                                        <p:tgtEl>
                                          <p:spTgt spid="18"/>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2000"/>
                                        <p:tgtEl>
                                          <p:spTgt spid="17"/>
                                        </p:tgtEl>
                                      </p:cBhvr>
                                    </p:animEffect>
                                    <p:anim calcmode="lin" valueType="num">
                                      <p:cBhvr>
                                        <p:cTn id="77" dur="2000" fill="hold"/>
                                        <p:tgtEl>
                                          <p:spTgt spid="17"/>
                                        </p:tgtEl>
                                        <p:attrNameLst>
                                          <p:attrName>ppt_w</p:attrName>
                                        </p:attrNameLst>
                                      </p:cBhvr>
                                      <p:tavLst>
                                        <p:tav tm="0" fmla="#ppt_w*sin(2.5*pi*$)">
                                          <p:val>
                                            <p:fltVal val="0"/>
                                          </p:val>
                                        </p:tav>
                                        <p:tav tm="100000">
                                          <p:val>
                                            <p:fltVal val="1"/>
                                          </p:val>
                                        </p:tav>
                                      </p:tavLst>
                                    </p:anim>
                                    <p:anim calcmode="lin" valueType="num">
                                      <p:cBhvr>
                                        <p:cTn id="78" dur="2000" fill="hold"/>
                                        <p:tgtEl>
                                          <p:spTgt spid="17"/>
                                        </p:tgtEl>
                                        <p:attrNameLst>
                                          <p:attrName>ppt_h</p:attrName>
                                        </p:attrNameLst>
                                      </p:cBhvr>
                                      <p:tavLst>
                                        <p:tav tm="0">
                                          <p:val>
                                            <p:strVal val="#ppt_h"/>
                                          </p:val>
                                        </p:tav>
                                        <p:tav tm="100000">
                                          <p:val>
                                            <p:strVal val="#ppt_h"/>
                                          </p:val>
                                        </p:tav>
                                      </p:tavLst>
                                    </p:anim>
                                  </p:childTnLst>
                                </p:cTn>
                              </p:par>
                              <p:par>
                                <p:cTn id="79" presetID="45"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2000"/>
                                        <p:tgtEl>
                                          <p:spTgt spid="19"/>
                                        </p:tgtEl>
                                      </p:cBhvr>
                                    </p:animEffect>
                                    <p:anim calcmode="lin" valueType="num">
                                      <p:cBhvr>
                                        <p:cTn id="82" dur="2000" fill="hold"/>
                                        <p:tgtEl>
                                          <p:spTgt spid="19"/>
                                        </p:tgtEl>
                                        <p:attrNameLst>
                                          <p:attrName>ppt_w</p:attrName>
                                        </p:attrNameLst>
                                      </p:cBhvr>
                                      <p:tavLst>
                                        <p:tav tm="0" fmla="#ppt_w*sin(2.5*pi*$)">
                                          <p:val>
                                            <p:fltVal val="0"/>
                                          </p:val>
                                        </p:tav>
                                        <p:tav tm="100000">
                                          <p:val>
                                            <p:fltVal val="1"/>
                                          </p:val>
                                        </p:tav>
                                      </p:tavLst>
                                    </p:anim>
                                    <p:anim calcmode="lin" valueType="num">
                                      <p:cBhvr>
                                        <p:cTn id="83"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5" grpId="0"/>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02</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8"/>
          <p:cNvSpPr>
            <a:spLocks noChangeArrowheads="1"/>
          </p:cNvSpPr>
          <p:nvPr/>
        </p:nvSpPr>
        <p:spPr bwMode="auto">
          <a:xfrm>
            <a:off x="3916363" y="2049463"/>
            <a:ext cx="2438400" cy="2438400"/>
          </a:xfrm>
          <a:prstGeom prst="ellipse">
            <a:avLst/>
          </a:prstGeom>
          <a:solidFill>
            <a:schemeClr val="accent4">
              <a:lumMod val="60000"/>
              <a:lumOff val="40000"/>
              <a:alpha val="29803"/>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288"/>
          <p:cNvSpPr>
            <a:spLocks noChangeArrowheads="1"/>
          </p:cNvSpPr>
          <p:nvPr/>
        </p:nvSpPr>
        <p:spPr bwMode="auto">
          <a:xfrm>
            <a:off x="5557838" y="2049463"/>
            <a:ext cx="2436812" cy="2438400"/>
          </a:xfrm>
          <a:prstGeom prst="ellipse">
            <a:avLst/>
          </a:prstGeom>
          <a:solidFill>
            <a:schemeClr val="accent2">
              <a:lumMod val="75000"/>
              <a:alpha val="29803"/>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289"/>
          <p:cNvSpPr>
            <a:spLocks noChangeArrowheads="1"/>
          </p:cNvSpPr>
          <p:nvPr/>
        </p:nvSpPr>
        <p:spPr bwMode="auto">
          <a:xfrm>
            <a:off x="4711700" y="3305034"/>
            <a:ext cx="2438400" cy="2438400"/>
          </a:xfrm>
          <a:prstGeom prst="ellipse">
            <a:avLst/>
          </a:prstGeom>
          <a:solidFill>
            <a:schemeClr val="accent2">
              <a:lumMod val="75000"/>
              <a:alpha val="29803"/>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213" y="2584450"/>
            <a:ext cx="5127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463" y="3455641"/>
            <a:ext cx="4302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8650" y="4770438"/>
            <a:ext cx="4778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2150" y="2598738"/>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3"/>
          <p:cNvSpPr txBox="1">
            <a:spLocks noChangeArrowheads="1"/>
          </p:cNvSpPr>
          <p:nvPr/>
        </p:nvSpPr>
        <p:spPr bwMode="auto">
          <a:xfrm>
            <a:off x="9336088" y="2082800"/>
            <a:ext cx="129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1271588" y="2082800"/>
            <a:ext cx="129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9336088" y="351313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1271588" y="351313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9336088" y="4813300"/>
            <a:ext cx="129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1271588" y="4813300"/>
            <a:ext cx="129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19"/>
          <p:cNvSpPr>
            <a:spLocks noChangeArrowheads="1"/>
          </p:cNvSpPr>
          <p:nvPr/>
        </p:nvSpPr>
        <p:spPr bwMode="auto">
          <a:xfrm>
            <a:off x="1145394" y="2368592"/>
            <a:ext cx="22129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0" name="矩形 19"/>
          <p:cNvSpPr>
            <a:spLocks noChangeArrowheads="1"/>
          </p:cNvSpPr>
          <p:nvPr/>
        </p:nvSpPr>
        <p:spPr bwMode="auto">
          <a:xfrm>
            <a:off x="1177693" y="3929851"/>
            <a:ext cx="22129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1" name="矩形 19"/>
          <p:cNvSpPr>
            <a:spLocks noChangeArrowheads="1"/>
          </p:cNvSpPr>
          <p:nvPr/>
        </p:nvSpPr>
        <p:spPr bwMode="auto">
          <a:xfrm>
            <a:off x="1145394" y="5086524"/>
            <a:ext cx="22129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2" name="矩形 19"/>
          <p:cNvSpPr>
            <a:spLocks noChangeArrowheads="1"/>
          </p:cNvSpPr>
          <p:nvPr/>
        </p:nvSpPr>
        <p:spPr bwMode="auto">
          <a:xfrm>
            <a:off x="8467376" y="2326407"/>
            <a:ext cx="2212948" cy="5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gn="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3" name="矩形 19"/>
          <p:cNvSpPr>
            <a:spLocks noChangeArrowheads="1"/>
          </p:cNvSpPr>
          <p:nvPr/>
        </p:nvSpPr>
        <p:spPr bwMode="auto">
          <a:xfrm>
            <a:off x="8499675" y="3696474"/>
            <a:ext cx="22129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gn="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4" name="矩形 19"/>
          <p:cNvSpPr>
            <a:spLocks noChangeArrowheads="1"/>
          </p:cNvSpPr>
          <p:nvPr/>
        </p:nvSpPr>
        <p:spPr bwMode="auto">
          <a:xfrm>
            <a:off x="8467376" y="5044339"/>
            <a:ext cx="22129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algn="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Tree>
    <p:extLst>
      <p:ext uri="{BB962C8B-B14F-4D97-AF65-F5344CB8AC3E}">
        <p14:creationId xmlns:p14="http://schemas.microsoft.com/office/powerpoint/2010/main" val="40712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4"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down)">
                                      <p:cBhvr>
                                        <p:cTn id="65" dur="500"/>
                                        <p:tgtEl>
                                          <p:spTgt spid="27"/>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500"/>
                                        <p:tgtEl>
                                          <p:spTgt spid="32"/>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1" grpId="0" animBg="1"/>
      <p:bldP spid="12" grpId="0" animBg="1"/>
      <p:bldP spid="17" grpId="0"/>
      <p:bldP spid="19" grpId="0"/>
      <p:bldP spid="21" grpId="0"/>
      <p:bldP spid="23" grpId="0"/>
      <p:bldP spid="25" grpId="0"/>
      <p:bldP spid="27" grpId="0"/>
      <p:bldP spid="29"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22187"/>
            <a:ext cx="12192000" cy="1322962"/>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sp>
        <p:nvSpPr>
          <p:cNvPr id="10" name="矩形 9"/>
          <p:cNvSpPr/>
          <p:nvPr/>
        </p:nvSpPr>
        <p:spPr>
          <a:xfrm>
            <a:off x="0" y="2202568"/>
            <a:ext cx="12192000" cy="164119"/>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sp>
        <p:nvSpPr>
          <p:cNvPr id="11" name="矩形 10"/>
          <p:cNvSpPr/>
          <p:nvPr/>
        </p:nvSpPr>
        <p:spPr>
          <a:xfrm>
            <a:off x="0" y="3798939"/>
            <a:ext cx="12192000" cy="164119"/>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pic>
        <p:nvPicPr>
          <p:cNvPr id="6" name="图片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953312" y="1583078"/>
            <a:ext cx="3035481" cy="2959739"/>
          </a:xfrm>
          <a:prstGeom prst="rect">
            <a:avLst/>
          </a:prstGeom>
        </p:spPr>
      </p:pic>
      <p:sp>
        <p:nvSpPr>
          <p:cNvPr id="12" name="矩形 11"/>
          <p:cNvSpPr/>
          <p:nvPr/>
        </p:nvSpPr>
        <p:spPr>
          <a:xfrm>
            <a:off x="1771858" y="2273660"/>
            <a:ext cx="1441420" cy="1446550"/>
          </a:xfrm>
          <a:prstGeom prst="rect">
            <a:avLst/>
          </a:prstGeom>
        </p:spPr>
        <p:txBody>
          <a:bodyPr wrap="none">
            <a:spAutoFit/>
          </a:bodyPr>
          <a:lstStyle/>
          <a:p>
            <a:r>
              <a:rPr lang="en-US" altLang="zh-CN" sz="8800" b="1" i="1" dirty="0" smtClean="0">
                <a:solidFill>
                  <a:schemeClr val="bg1"/>
                </a:solidFill>
              </a:rPr>
              <a:t>03</a:t>
            </a:r>
            <a:endParaRPr lang="en-US" altLang="zh-CN" sz="8800" b="1" i="1" dirty="0">
              <a:solidFill>
                <a:schemeClr val="bg1"/>
              </a:solidFill>
            </a:endParaRPr>
          </a:p>
        </p:txBody>
      </p:sp>
      <p:sp>
        <p:nvSpPr>
          <p:cNvPr id="16" name="文本框 15"/>
          <p:cNvSpPr txBox="1"/>
          <p:nvPr/>
        </p:nvSpPr>
        <p:spPr>
          <a:xfrm>
            <a:off x="4184723" y="2645667"/>
            <a:ext cx="5507916" cy="830997"/>
          </a:xfrm>
          <a:prstGeom prst="rect">
            <a:avLst/>
          </a:prstGeom>
          <a:noFill/>
        </p:spPr>
        <p:txBody>
          <a:bodyPr wrap="square" rtlCol="0">
            <a:spAutoFit/>
          </a:bodyPr>
          <a:lstStyle/>
          <a:p>
            <a:r>
              <a:rPr lang="zh-CN" altLang="en-US" sz="4800" b="1" dirty="0" smtClean="0">
                <a:solidFill>
                  <a:schemeClr val="bg1"/>
                </a:solidFill>
              </a:rPr>
              <a:t>标题文本预设</a:t>
            </a:r>
            <a:endParaRPr lang="zh-CN" altLang="en-US" sz="4800" b="1" dirty="0">
              <a:solidFill>
                <a:schemeClr val="bg1"/>
              </a:solidFill>
            </a:endParaRPr>
          </a:p>
        </p:txBody>
      </p:sp>
    </p:spTree>
    <p:extLst>
      <p:ext uri="{BB962C8B-B14F-4D97-AF65-F5344CB8AC3E}">
        <p14:creationId xmlns:p14="http://schemas.microsoft.com/office/powerpoint/2010/main" val="214999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03</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4"/>
          <p:cNvGrpSpPr>
            <a:grpSpLocks/>
          </p:cNvGrpSpPr>
          <p:nvPr/>
        </p:nvGrpSpPr>
        <p:grpSpPr bwMode="auto">
          <a:xfrm>
            <a:off x="1350446" y="2059031"/>
            <a:ext cx="1383041" cy="1394147"/>
            <a:chOff x="0" y="0"/>
            <a:chExt cx="1471729" cy="1471729"/>
          </a:xfrm>
          <a:solidFill>
            <a:schemeClr val="bg1"/>
          </a:solidFill>
        </p:grpSpPr>
        <p:sp>
          <p:nvSpPr>
            <p:cNvPr id="29" name="同心圆 26"/>
            <p:cNvSpPr>
              <a:spLocks/>
            </p:cNvSpPr>
            <p:nvPr/>
          </p:nvSpPr>
          <p:spPr bwMode="auto">
            <a:xfrm>
              <a:off x="0" y="0"/>
              <a:ext cx="1471729" cy="1471729"/>
            </a:xfrm>
            <a:custGeom>
              <a:avLst/>
              <a:gdLst>
                <a:gd name="T0" fmla="*/ 0 w 1471729"/>
                <a:gd name="T1" fmla="*/ 735865 h 1471729"/>
                <a:gd name="T2" fmla="*/ 735865 w 1471729"/>
                <a:gd name="T3" fmla="*/ 0 h 1471729"/>
                <a:gd name="T4" fmla="*/ 1471730 w 1471729"/>
                <a:gd name="T5" fmla="*/ 735865 h 1471729"/>
                <a:gd name="T6" fmla="*/ 735865 w 1471729"/>
                <a:gd name="T7" fmla="*/ 1471730 h 1471729"/>
                <a:gd name="T8" fmla="*/ 0 w 1471729"/>
                <a:gd name="T9" fmla="*/ 735865 h 1471729"/>
                <a:gd name="T10" fmla="*/ 0 w 1471729"/>
                <a:gd name="T11" fmla="*/ 735865 h 1471729"/>
                <a:gd name="T12" fmla="*/ 735865 w 1471729"/>
                <a:gd name="T13" fmla="*/ 1471730 h 1471729"/>
                <a:gd name="T14" fmla="*/ 1471730 w 1471729"/>
                <a:gd name="T15" fmla="*/ 735865 h 1471729"/>
                <a:gd name="T16" fmla="*/ 735865 w 1471729"/>
                <a:gd name="T17" fmla="*/ 0 h 1471729"/>
                <a:gd name="T18" fmla="*/ 0 w 1471729"/>
                <a:gd name="T19" fmla="*/ 735865 h 1471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1729"/>
                <a:gd name="T31" fmla="*/ 0 h 1471729"/>
                <a:gd name="T32" fmla="*/ 1471729 w 1471729"/>
                <a:gd name="T33" fmla="*/ 1471729 h 14717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1729" h="1471729">
                  <a:moveTo>
                    <a:pt x="0" y="735865"/>
                  </a:moveTo>
                  <a:cubicBezTo>
                    <a:pt x="0" y="329458"/>
                    <a:pt x="329458" y="0"/>
                    <a:pt x="735865" y="0"/>
                  </a:cubicBezTo>
                  <a:cubicBezTo>
                    <a:pt x="1142272" y="0"/>
                    <a:pt x="1471730" y="329458"/>
                    <a:pt x="1471730" y="735865"/>
                  </a:cubicBezTo>
                  <a:cubicBezTo>
                    <a:pt x="1471730" y="1142272"/>
                    <a:pt x="1142272" y="1471730"/>
                    <a:pt x="735865" y="1471730"/>
                  </a:cubicBezTo>
                  <a:cubicBezTo>
                    <a:pt x="329458" y="1471730"/>
                    <a:pt x="0" y="1142272"/>
                    <a:pt x="0" y="735865"/>
                  </a:cubicBezTo>
                  <a:close/>
                  <a:moveTo>
                    <a:pt x="0" y="735865"/>
                  </a:moveTo>
                  <a:cubicBezTo>
                    <a:pt x="0" y="1142272"/>
                    <a:pt x="329458" y="1471730"/>
                    <a:pt x="735865" y="1471730"/>
                  </a:cubicBezTo>
                  <a:cubicBezTo>
                    <a:pt x="1142272" y="1471730"/>
                    <a:pt x="1471730" y="1142272"/>
                    <a:pt x="1471730" y="735865"/>
                  </a:cubicBezTo>
                  <a:cubicBezTo>
                    <a:pt x="1471730" y="329458"/>
                    <a:pt x="1142272" y="0"/>
                    <a:pt x="735865" y="0"/>
                  </a:cubicBezTo>
                  <a:cubicBezTo>
                    <a:pt x="329458" y="0"/>
                    <a:pt x="0" y="329458"/>
                    <a:pt x="0" y="735865"/>
                  </a:cubicBezTo>
                  <a:close/>
                </a:path>
              </a:pathLst>
            </a:custGeom>
            <a:grpFill/>
            <a:ln w="12700">
              <a:solidFill>
                <a:schemeClr val="bg1"/>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sp>
          <p:nvSpPr>
            <p:cNvPr id="30" name="空心弧 27"/>
            <p:cNvSpPr>
              <a:spLocks/>
            </p:cNvSpPr>
            <p:nvPr/>
          </p:nvSpPr>
          <p:spPr bwMode="auto">
            <a:xfrm rot="-9353789">
              <a:off x="46042" y="46041"/>
              <a:ext cx="1379646" cy="1379648"/>
            </a:xfrm>
            <a:custGeom>
              <a:avLst/>
              <a:gdLst>
                <a:gd name="T0" fmla="*/ 0 w 1379646"/>
                <a:gd name="T1" fmla="*/ 689824 h 1379648"/>
                <a:gd name="T2" fmla="*/ 477031 w 1379646"/>
                <a:gd name="T3" fmla="*/ 33641 h 1379648"/>
                <a:gd name="T4" fmla="*/ 1248365 w 1379646"/>
                <a:gd name="T5" fmla="*/ 284995 h 1379648"/>
                <a:gd name="T6" fmla="*/ 1247205 w 1379646"/>
                <a:gd name="T7" fmla="*/ 1096249 h 1379648"/>
                <a:gd name="T8" fmla="*/ 1093624 w 1379646"/>
                <a:gd name="T9" fmla="*/ 984263 h 1379648"/>
                <a:gd name="T10" fmla="*/ 1094465 w 1379646"/>
                <a:gd name="T11" fmla="*/ 396542 h 1379648"/>
                <a:gd name="T12" fmla="*/ 535664 w 1379646"/>
                <a:gd name="T13" fmla="*/ 214446 h 1379648"/>
                <a:gd name="T14" fmla="*/ 190074 w 1379646"/>
                <a:gd name="T15" fmla="*/ 689825 h 1379648"/>
                <a:gd name="T16" fmla="*/ 0 w 1379646"/>
                <a:gd name="T17" fmla="*/ 689824 h 1379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9646"/>
                <a:gd name="T28" fmla="*/ 0 h 1379648"/>
                <a:gd name="T29" fmla="*/ 1379646 w 1379646"/>
                <a:gd name="T30" fmla="*/ 1379648 h 13796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9646" h="1379648">
                  <a:moveTo>
                    <a:pt x="0" y="689824"/>
                  </a:moveTo>
                  <a:cubicBezTo>
                    <a:pt x="0" y="390829"/>
                    <a:pt x="192617" y="125873"/>
                    <a:pt x="477031" y="33641"/>
                  </a:cubicBezTo>
                  <a:cubicBezTo>
                    <a:pt x="761445" y="-58591"/>
                    <a:pt x="1072897" y="42902"/>
                    <a:pt x="1248365" y="284995"/>
                  </a:cubicBezTo>
                  <a:cubicBezTo>
                    <a:pt x="1423832" y="527088"/>
                    <a:pt x="1423364" y="854659"/>
                    <a:pt x="1247205" y="1096249"/>
                  </a:cubicBezTo>
                  <a:lnTo>
                    <a:pt x="1093624" y="984263"/>
                  </a:lnTo>
                  <a:cubicBezTo>
                    <a:pt x="1221244" y="809241"/>
                    <a:pt x="1221584" y="571928"/>
                    <a:pt x="1094465" y="396542"/>
                  </a:cubicBezTo>
                  <a:cubicBezTo>
                    <a:pt x="967346" y="221155"/>
                    <a:pt x="741711" y="147627"/>
                    <a:pt x="535664" y="214446"/>
                  </a:cubicBezTo>
                  <a:cubicBezTo>
                    <a:pt x="329618" y="281264"/>
                    <a:pt x="190074" y="473215"/>
                    <a:pt x="190074" y="689825"/>
                  </a:cubicBezTo>
                  <a:lnTo>
                    <a:pt x="0" y="689824"/>
                  </a:lnTo>
                  <a:close/>
                </a:path>
              </a:pathLst>
            </a:custGeom>
            <a:solidFill>
              <a:srgbClr val="E60000">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grpSp>
      <p:grpSp>
        <p:nvGrpSpPr>
          <p:cNvPr id="12" name="Group 14"/>
          <p:cNvGrpSpPr>
            <a:grpSpLocks/>
          </p:cNvGrpSpPr>
          <p:nvPr/>
        </p:nvGrpSpPr>
        <p:grpSpPr bwMode="auto">
          <a:xfrm>
            <a:off x="9304596" y="2067797"/>
            <a:ext cx="1383041" cy="1394147"/>
            <a:chOff x="0" y="0"/>
            <a:chExt cx="1471729" cy="1471729"/>
          </a:xfrm>
          <a:solidFill>
            <a:schemeClr val="bg1"/>
          </a:solidFill>
        </p:grpSpPr>
        <p:sp>
          <p:nvSpPr>
            <p:cNvPr id="27" name="同心圆 26"/>
            <p:cNvSpPr>
              <a:spLocks/>
            </p:cNvSpPr>
            <p:nvPr/>
          </p:nvSpPr>
          <p:spPr bwMode="auto">
            <a:xfrm>
              <a:off x="0" y="0"/>
              <a:ext cx="1471729" cy="1471729"/>
            </a:xfrm>
            <a:custGeom>
              <a:avLst/>
              <a:gdLst>
                <a:gd name="T0" fmla="*/ 0 w 1471729"/>
                <a:gd name="T1" fmla="*/ 735865 h 1471729"/>
                <a:gd name="T2" fmla="*/ 735865 w 1471729"/>
                <a:gd name="T3" fmla="*/ 0 h 1471729"/>
                <a:gd name="T4" fmla="*/ 1471730 w 1471729"/>
                <a:gd name="T5" fmla="*/ 735865 h 1471729"/>
                <a:gd name="T6" fmla="*/ 735865 w 1471729"/>
                <a:gd name="T7" fmla="*/ 1471730 h 1471729"/>
                <a:gd name="T8" fmla="*/ 0 w 1471729"/>
                <a:gd name="T9" fmla="*/ 735865 h 1471729"/>
                <a:gd name="T10" fmla="*/ 0 w 1471729"/>
                <a:gd name="T11" fmla="*/ 735865 h 1471729"/>
                <a:gd name="T12" fmla="*/ 735865 w 1471729"/>
                <a:gd name="T13" fmla="*/ 1471730 h 1471729"/>
                <a:gd name="T14" fmla="*/ 1471730 w 1471729"/>
                <a:gd name="T15" fmla="*/ 735865 h 1471729"/>
                <a:gd name="T16" fmla="*/ 735865 w 1471729"/>
                <a:gd name="T17" fmla="*/ 0 h 1471729"/>
                <a:gd name="T18" fmla="*/ 0 w 1471729"/>
                <a:gd name="T19" fmla="*/ 735865 h 1471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1729"/>
                <a:gd name="T31" fmla="*/ 0 h 1471729"/>
                <a:gd name="T32" fmla="*/ 1471729 w 1471729"/>
                <a:gd name="T33" fmla="*/ 1471729 h 14717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1729" h="1471729">
                  <a:moveTo>
                    <a:pt x="0" y="735865"/>
                  </a:moveTo>
                  <a:cubicBezTo>
                    <a:pt x="0" y="329458"/>
                    <a:pt x="329458" y="0"/>
                    <a:pt x="735865" y="0"/>
                  </a:cubicBezTo>
                  <a:cubicBezTo>
                    <a:pt x="1142272" y="0"/>
                    <a:pt x="1471730" y="329458"/>
                    <a:pt x="1471730" y="735865"/>
                  </a:cubicBezTo>
                  <a:cubicBezTo>
                    <a:pt x="1471730" y="1142272"/>
                    <a:pt x="1142272" y="1471730"/>
                    <a:pt x="735865" y="1471730"/>
                  </a:cubicBezTo>
                  <a:cubicBezTo>
                    <a:pt x="329458" y="1471730"/>
                    <a:pt x="0" y="1142272"/>
                    <a:pt x="0" y="735865"/>
                  </a:cubicBezTo>
                  <a:close/>
                  <a:moveTo>
                    <a:pt x="0" y="735865"/>
                  </a:moveTo>
                  <a:cubicBezTo>
                    <a:pt x="0" y="1142272"/>
                    <a:pt x="329458" y="1471730"/>
                    <a:pt x="735865" y="1471730"/>
                  </a:cubicBezTo>
                  <a:cubicBezTo>
                    <a:pt x="1142272" y="1471730"/>
                    <a:pt x="1471730" y="1142272"/>
                    <a:pt x="1471730" y="735865"/>
                  </a:cubicBezTo>
                  <a:cubicBezTo>
                    <a:pt x="1471730" y="329458"/>
                    <a:pt x="1142272" y="0"/>
                    <a:pt x="735865" y="0"/>
                  </a:cubicBezTo>
                  <a:cubicBezTo>
                    <a:pt x="329458" y="0"/>
                    <a:pt x="0" y="329458"/>
                    <a:pt x="0" y="735865"/>
                  </a:cubicBezTo>
                  <a:close/>
                </a:path>
              </a:pathLst>
            </a:custGeom>
            <a:grpFill/>
            <a:ln w="12700">
              <a:solidFill>
                <a:schemeClr val="bg1"/>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sp>
          <p:nvSpPr>
            <p:cNvPr id="28" name="空心弧 27"/>
            <p:cNvSpPr>
              <a:spLocks/>
            </p:cNvSpPr>
            <p:nvPr/>
          </p:nvSpPr>
          <p:spPr bwMode="auto">
            <a:xfrm rot="5400000">
              <a:off x="46043" y="46041"/>
              <a:ext cx="1379646" cy="1379649"/>
            </a:xfrm>
            <a:custGeom>
              <a:avLst/>
              <a:gdLst>
                <a:gd name="T0" fmla="*/ 0 w 1379646"/>
                <a:gd name="T1" fmla="*/ 689824 h 1379648"/>
                <a:gd name="T2" fmla="*/ 477031 w 1379646"/>
                <a:gd name="T3" fmla="*/ 33641 h 1379648"/>
                <a:gd name="T4" fmla="*/ 1248365 w 1379646"/>
                <a:gd name="T5" fmla="*/ 284995 h 1379648"/>
                <a:gd name="T6" fmla="*/ 1247205 w 1379646"/>
                <a:gd name="T7" fmla="*/ 1096249 h 1379648"/>
                <a:gd name="T8" fmla="*/ 1093624 w 1379646"/>
                <a:gd name="T9" fmla="*/ 984263 h 1379648"/>
                <a:gd name="T10" fmla="*/ 1094465 w 1379646"/>
                <a:gd name="T11" fmla="*/ 396542 h 1379648"/>
                <a:gd name="T12" fmla="*/ 535664 w 1379646"/>
                <a:gd name="T13" fmla="*/ 214446 h 1379648"/>
                <a:gd name="T14" fmla="*/ 190074 w 1379646"/>
                <a:gd name="T15" fmla="*/ 689825 h 1379648"/>
                <a:gd name="T16" fmla="*/ 0 w 1379646"/>
                <a:gd name="T17" fmla="*/ 689824 h 1379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9646"/>
                <a:gd name="T28" fmla="*/ 0 h 1379648"/>
                <a:gd name="T29" fmla="*/ 1379646 w 1379646"/>
                <a:gd name="T30" fmla="*/ 1379648 h 13796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9646" h="1379648">
                  <a:moveTo>
                    <a:pt x="0" y="689824"/>
                  </a:moveTo>
                  <a:cubicBezTo>
                    <a:pt x="0" y="390829"/>
                    <a:pt x="192617" y="125873"/>
                    <a:pt x="477031" y="33641"/>
                  </a:cubicBezTo>
                  <a:cubicBezTo>
                    <a:pt x="761445" y="-58591"/>
                    <a:pt x="1072897" y="42902"/>
                    <a:pt x="1248365" y="284995"/>
                  </a:cubicBezTo>
                  <a:cubicBezTo>
                    <a:pt x="1423832" y="527088"/>
                    <a:pt x="1423364" y="854659"/>
                    <a:pt x="1247205" y="1096249"/>
                  </a:cubicBezTo>
                  <a:lnTo>
                    <a:pt x="1093624" y="984263"/>
                  </a:lnTo>
                  <a:cubicBezTo>
                    <a:pt x="1221244" y="809241"/>
                    <a:pt x="1221584" y="571928"/>
                    <a:pt x="1094465" y="396542"/>
                  </a:cubicBezTo>
                  <a:cubicBezTo>
                    <a:pt x="967346" y="221155"/>
                    <a:pt x="741711" y="147627"/>
                    <a:pt x="535664" y="214446"/>
                  </a:cubicBezTo>
                  <a:cubicBezTo>
                    <a:pt x="329618" y="281264"/>
                    <a:pt x="190074" y="473215"/>
                    <a:pt x="190074" y="689825"/>
                  </a:cubicBezTo>
                  <a:lnTo>
                    <a:pt x="0" y="689824"/>
                  </a:lnTo>
                  <a:close/>
                </a:path>
              </a:pathLst>
            </a:custGeom>
            <a:solidFill>
              <a:srgbClr val="E60000">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grpSp>
      <p:sp>
        <p:nvSpPr>
          <p:cNvPr id="13" name="文本框 5"/>
          <p:cNvSpPr txBox="1">
            <a:spLocks noChangeArrowheads="1"/>
          </p:cNvSpPr>
          <p:nvPr/>
        </p:nvSpPr>
        <p:spPr bwMode="auto">
          <a:xfrm>
            <a:off x="9619463" y="2427544"/>
            <a:ext cx="1105506" cy="7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600" dirty="0">
                <a:solidFill>
                  <a:schemeClr val="accent2"/>
                </a:solidFill>
              </a:rPr>
              <a:t> </a:t>
            </a:r>
            <a:r>
              <a:rPr lang="en-US" altLang="zh-CN" sz="3600" b="1" dirty="0">
                <a:solidFill>
                  <a:schemeClr val="bg1"/>
                </a:solidFill>
                <a:latin typeface="Impact" panose="020B0806030902050204" pitchFamily="34" charset="0"/>
              </a:rPr>
              <a:t>4</a:t>
            </a:r>
            <a:endParaRPr lang="zh-CN" altLang="en-US" sz="3600" b="1" dirty="0">
              <a:solidFill>
                <a:schemeClr val="bg1"/>
              </a:solidFill>
              <a:latin typeface="Impact" panose="020B0806030902050204" pitchFamily="34" charset="0"/>
            </a:endParaRPr>
          </a:p>
        </p:txBody>
      </p:sp>
      <p:grpSp>
        <p:nvGrpSpPr>
          <p:cNvPr id="14" name="Group 14"/>
          <p:cNvGrpSpPr>
            <a:grpSpLocks/>
          </p:cNvGrpSpPr>
          <p:nvPr/>
        </p:nvGrpSpPr>
        <p:grpSpPr bwMode="auto">
          <a:xfrm>
            <a:off x="3887873" y="2067797"/>
            <a:ext cx="1383041" cy="1394147"/>
            <a:chOff x="0" y="0"/>
            <a:chExt cx="1471729" cy="1471729"/>
          </a:xfrm>
          <a:solidFill>
            <a:schemeClr val="bg1"/>
          </a:solidFill>
        </p:grpSpPr>
        <p:sp>
          <p:nvSpPr>
            <p:cNvPr id="25" name="同心圆 26"/>
            <p:cNvSpPr>
              <a:spLocks/>
            </p:cNvSpPr>
            <p:nvPr/>
          </p:nvSpPr>
          <p:spPr bwMode="auto">
            <a:xfrm>
              <a:off x="0" y="0"/>
              <a:ext cx="1471729" cy="1471729"/>
            </a:xfrm>
            <a:custGeom>
              <a:avLst/>
              <a:gdLst>
                <a:gd name="T0" fmla="*/ 0 w 1471729"/>
                <a:gd name="T1" fmla="*/ 735865 h 1471729"/>
                <a:gd name="T2" fmla="*/ 735865 w 1471729"/>
                <a:gd name="T3" fmla="*/ 0 h 1471729"/>
                <a:gd name="T4" fmla="*/ 1471730 w 1471729"/>
                <a:gd name="T5" fmla="*/ 735865 h 1471729"/>
                <a:gd name="T6" fmla="*/ 735865 w 1471729"/>
                <a:gd name="T7" fmla="*/ 1471730 h 1471729"/>
                <a:gd name="T8" fmla="*/ 0 w 1471729"/>
                <a:gd name="T9" fmla="*/ 735865 h 1471729"/>
                <a:gd name="T10" fmla="*/ 0 w 1471729"/>
                <a:gd name="T11" fmla="*/ 735865 h 1471729"/>
                <a:gd name="T12" fmla="*/ 735865 w 1471729"/>
                <a:gd name="T13" fmla="*/ 1471730 h 1471729"/>
                <a:gd name="T14" fmla="*/ 1471730 w 1471729"/>
                <a:gd name="T15" fmla="*/ 735865 h 1471729"/>
                <a:gd name="T16" fmla="*/ 735865 w 1471729"/>
                <a:gd name="T17" fmla="*/ 0 h 1471729"/>
                <a:gd name="T18" fmla="*/ 0 w 1471729"/>
                <a:gd name="T19" fmla="*/ 735865 h 1471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1729"/>
                <a:gd name="T31" fmla="*/ 0 h 1471729"/>
                <a:gd name="T32" fmla="*/ 1471729 w 1471729"/>
                <a:gd name="T33" fmla="*/ 1471729 h 14717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1729" h="1471729">
                  <a:moveTo>
                    <a:pt x="0" y="735865"/>
                  </a:moveTo>
                  <a:cubicBezTo>
                    <a:pt x="0" y="329458"/>
                    <a:pt x="329458" y="0"/>
                    <a:pt x="735865" y="0"/>
                  </a:cubicBezTo>
                  <a:cubicBezTo>
                    <a:pt x="1142272" y="0"/>
                    <a:pt x="1471730" y="329458"/>
                    <a:pt x="1471730" y="735865"/>
                  </a:cubicBezTo>
                  <a:cubicBezTo>
                    <a:pt x="1471730" y="1142272"/>
                    <a:pt x="1142272" y="1471730"/>
                    <a:pt x="735865" y="1471730"/>
                  </a:cubicBezTo>
                  <a:cubicBezTo>
                    <a:pt x="329458" y="1471730"/>
                    <a:pt x="0" y="1142272"/>
                    <a:pt x="0" y="735865"/>
                  </a:cubicBezTo>
                  <a:close/>
                  <a:moveTo>
                    <a:pt x="0" y="735865"/>
                  </a:moveTo>
                  <a:cubicBezTo>
                    <a:pt x="0" y="1142272"/>
                    <a:pt x="329458" y="1471730"/>
                    <a:pt x="735865" y="1471730"/>
                  </a:cubicBezTo>
                  <a:cubicBezTo>
                    <a:pt x="1142272" y="1471730"/>
                    <a:pt x="1471730" y="1142272"/>
                    <a:pt x="1471730" y="735865"/>
                  </a:cubicBezTo>
                  <a:cubicBezTo>
                    <a:pt x="1471730" y="329458"/>
                    <a:pt x="1142272" y="0"/>
                    <a:pt x="735865" y="0"/>
                  </a:cubicBezTo>
                  <a:cubicBezTo>
                    <a:pt x="329458" y="0"/>
                    <a:pt x="0" y="329458"/>
                    <a:pt x="0" y="735865"/>
                  </a:cubicBezTo>
                  <a:close/>
                </a:path>
              </a:pathLst>
            </a:custGeom>
            <a:grpFill/>
            <a:ln w="12700">
              <a:solidFill>
                <a:schemeClr val="bg1"/>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sp>
          <p:nvSpPr>
            <p:cNvPr id="26" name="空心弧 27"/>
            <p:cNvSpPr>
              <a:spLocks/>
            </p:cNvSpPr>
            <p:nvPr/>
          </p:nvSpPr>
          <p:spPr bwMode="auto">
            <a:xfrm rot="15734612">
              <a:off x="46043" y="46041"/>
              <a:ext cx="1379646" cy="1379649"/>
            </a:xfrm>
            <a:custGeom>
              <a:avLst/>
              <a:gdLst>
                <a:gd name="T0" fmla="*/ 0 w 1379646"/>
                <a:gd name="T1" fmla="*/ 689824 h 1379648"/>
                <a:gd name="T2" fmla="*/ 477031 w 1379646"/>
                <a:gd name="T3" fmla="*/ 33641 h 1379648"/>
                <a:gd name="T4" fmla="*/ 1248365 w 1379646"/>
                <a:gd name="T5" fmla="*/ 284995 h 1379648"/>
                <a:gd name="T6" fmla="*/ 1247205 w 1379646"/>
                <a:gd name="T7" fmla="*/ 1096249 h 1379648"/>
                <a:gd name="T8" fmla="*/ 1093624 w 1379646"/>
                <a:gd name="T9" fmla="*/ 984263 h 1379648"/>
                <a:gd name="T10" fmla="*/ 1094465 w 1379646"/>
                <a:gd name="T11" fmla="*/ 396542 h 1379648"/>
                <a:gd name="T12" fmla="*/ 535664 w 1379646"/>
                <a:gd name="T13" fmla="*/ 214446 h 1379648"/>
                <a:gd name="T14" fmla="*/ 190074 w 1379646"/>
                <a:gd name="T15" fmla="*/ 689825 h 1379648"/>
                <a:gd name="T16" fmla="*/ 0 w 1379646"/>
                <a:gd name="T17" fmla="*/ 689824 h 1379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9646"/>
                <a:gd name="T28" fmla="*/ 0 h 1379648"/>
                <a:gd name="T29" fmla="*/ 1379646 w 1379646"/>
                <a:gd name="T30" fmla="*/ 1379648 h 13796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9646" h="1379648">
                  <a:moveTo>
                    <a:pt x="0" y="689824"/>
                  </a:moveTo>
                  <a:cubicBezTo>
                    <a:pt x="0" y="390829"/>
                    <a:pt x="192617" y="125873"/>
                    <a:pt x="477031" y="33641"/>
                  </a:cubicBezTo>
                  <a:cubicBezTo>
                    <a:pt x="761445" y="-58591"/>
                    <a:pt x="1072897" y="42902"/>
                    <a:pt x="1248365" y="284995"/>
                  </a:cubicBezTo>
                  <a:cubicBezTo>
                    <a:pt x="1423832" y="527088"/>
                    <a:pt x="1423364" y="854659"/>
                    <a:pt x="1247205" y="1096249"/>
                  </a:cubicBezTo>
                  <a:lnTo>
                    <a:pt x="1093624" y="984263"/>
                  </a:lnTo>
                  <a:cubicBezTo>
                    <a:pt x="1221244" y="809241"/>
                    <a:pt x="1221584" y="571928"/>
                    <a:pt x="1094465" y="396542"/>
                  </a:cubicBezTo>
                  <a:cubicBezTo>
                    <a:pt x="967346" y="221155"/>
                    <a:pt x="741711" y="147627"/>
                    <a:pt x="535664" y="214446"/>
                  </a:cubicBezTo>
                  <a:cubicBezTo>
                    <a:pt x="329618" y="281264"/>
                    <a:pt x="190074" y="473215"/>
                    <a:pt x="190074" y="689825"/>
                  </a:cubicBezTo>
                  <a:lnTo>
                    <a:pt x="0" y="689824"/>
                  </a:lnTo>
                  <a:close/>
                </a:path>
              </a:pathLst>
            </a:custGeom>
            <a:solidFill>
              <a:srgbClr val="E60000">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grpSp>
      <p:sp>
        <p:nvSpPr>
          <p:cNvPr id="15" name="文本框 5"/>
          <p:cNvSpPr txBox="1">
            <a:spLocks noChangeArrowheads="1"/>
          </p:cNvSpPr>
          <p:nvPr/>
        </p:nvSpPr>
        <p:spPr bwMode="auto">
          <a:xfrm>
            <a:off x="4178253" y="2470945"/>
            <a:ext cx="1105506" cy="7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600" dirty="0">
                <a:solidFill>
                  <a:schemeClr val="accent2"/>
                </a:solidFill>
              </a:rPr>
              <a:t>  </a:t>
            </a:r>
            <a:r>
              <a:rPr lang="en-US" altLang="zh-CN" sz="3600" b="1" dirty="0">
                <a:solidFill>
                  <a:schemeClr val="bg1"/>
                </a:solidFill>
                <a:latin typeface="Impact" panose="020B0806030902050204" pitchFamily="34" charset="0"/>
              </a:rPr>
              <a:t>2</a:t>
            </a:r>
            <a:endParaRPr lang="zh-CN" altLang="en-US" sz="3600" b="1" dirty="0">
              <a:solidFill>
                <a:schemeClr val="bg1"/>
              </a:solidFill>
              <a:latin typeface="Impact" panose="020B0806030902050204" pitchFamily="34" charset="0"/>
            </a:endParaRPr>
          </a:p>
        </p:txBody>
      </p:sp>
      <p:grpSp>
        <p:nvGrpSpPr>
          <p:cNvPr id="16" name="Group 14"/>
          <p:cNvGrpSpPr>
            <a:grpSpLocks/>
          </p:cNvGrpSpPr>
          <p:nvPr/>
        </p:nvGrpSpPr>
        <p:grpSpPr bwMode="auto">
          <a:xfrm>
            <a:off x="6396733" y="2067797"/>
            <a:ext cx="1383040" cy="1394146"/>
            <a:chOff x="0" y="0"/>
            <a:chExt cx="1471729" cy="1471729"/>
          </a:xfrm>
          <a:solidFill>
            <a:schemeClr val="bg1"/>
          </a:solidFill>
        </p:grpSpPr>
        <p:sp>
          <p:nvSpPr>
            <p:cNvPr id="23" name="同心圆 26"/>
            <p:cNvSpPr>
              <a:spLocks/>
            </p:cNvSpPr>
            <p:nvPr/>
          </p:nvSpPr>
          <p:spPr bwMode="auto">
            <a:xfrm>
              <a:off x="0" y="0"/>
              <a:ext cx="1471729" cy="1471729"/>
            </a:xfrm>
            <a:custGeom>
              <a:avLst/>
              <a:gdLst>
                <a:gd name="T0" fmla="*/ 0 w 1471729"/>
                <a:gd name="T1" fmla="*/ 735865 h 1471729"/>
                <a:gd name="T2" fmla="*/ 735865 w 1471729"/>
                <a:gd name="T3" fmla="*/ 0 h 1471729"/>
                <a:gd name="T4" fmla="*/ 1471730 w 1471729"/>
                <a:gd name="T5" fmla="*/ 735865 h 1471729"/>
                <a:gd name="T6" fmla="*/ 735865 w 1471729"/>
                <a:gd name="T7" fmla="*/ 1471730 h 1471729"/>
                <a:gd name="T8" fmla="*/ 0 w 1471729"/>
                <a:gd name="T9" fmla="*/ 735865 h 1471729"/>
                <a:gd name="T10" fmla="*/ 0 w 1471729"/>
                <a:gd name="T11" fmla="*/ 735865 h 1471729"/>
                <a:gd name="T12" fmla="*/ 735865 w 1471729"/>
                <a:gd name="T13" fmla="*/ 1471730 h 1471729"/>
                <a:gd name="T14" fmla="*/ 1471730 w 1471729"/>
                <a:gd name="T15" fmla="*/ 735865 h 1471729"/>
                <a:gd name="T16" fmla="*/ 735865 w 1471729"/>
                <a:gd name="T17" fmla="*/ 0 h 1471729"/>
                <a:gd name="T18" fmla="*/ 0 w 1471729"/>
                <a:gd name="T19" fmla="*/ 735865 h 1471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1729"/>
                <a:gd name="T31" fmla="*/ 0 h 1471729"/>
                <a:gd name="T32" fmla="*/ 1471729 w 1471729"/>
                <a:gd name="T33" fmla="*/ 1471729 h 14717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1729" h="1471729">
                  <a:moveTo>
                    <a:pt x="0" y="735865"/>
                  </a:moveTo>
                  <a:cubicBezTo>
                    <a:pt x="0" y="329458"/>
                    <a:pt x="329458" y="0"/>
                    <a:pt x="735865" y="0"/>
                  </a:cubicBezTo>
                  <a:cubicBezTo>
                    <a:pt x="1142272" y="0"/>
                    <a:pt x="1471730" y="329458"/>
                    <a:pt x="1471730" y="735865"/>
                  </a:cubicBezTo>
                  <a:cubicBezTo>
                    <a:pt x="1471730" y="1142272"/>
                    <a:pt x="1142272" y="1471730"/>
                    <a:pt x="735865" y="1471730"/>
                  </a:cubicBezTo>
                  <a:cubicBezTo>
                    <a:pt x="329458" y="1471730"/>
                    <a:pt x="0" y="1142272"/>
                    <a:pt x="0" y="735865"/>
                  </a:cubicBezTo>
                  <a:close/>
                  <a:moveTo>
                    <a:pt x="0" y="735865"/>
                  </a:moveTo>
                  <a:cubicBezTo>
                    <a:pt x="0" y="1142272"/>
                    <a:pt x="329458" y="1471730"/>
                    <a:pt x="735865" y="1471730"/>
                  </a:cubicBezTo>
                  <a:cubicBezTo>
                    <a:pt x="1142272" y="1471730"/>
                    <a:pt x="1471730" y="1142272"/>
                    <a:pt x="1471730" y="735865"/>
                  </a:cubicBezTo>
                  <a:cubicBezTo>
                    <a:pt x="1471730" y="329458"/>
                    <a:pt x="1142272" y="0"/>
                    <a:pt x="735865" y="0"/>
                  </a:cubicBezTo>
                  <a:cubicBezTo>
                    <a:pt x="329458" y="0"/>
                    <a:pt x="0" y="329458"/>
                    <a:pt x="0" y="735865"/>
                  </a:cubicBezTo>
                  <a:close/>
                </a:path>
              </a:pathLst>
            </a:custGeom>
            <a:grpFill/>
            <a:ln w="12700">
              <a:solidFill>
                <a:schemeClr val="bg1"/>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sp>
          <p:nvSpPr>
            <p:cNvPr id="24" name="空心弧 27"/>
            <p:cNvSpPr>
              <a:spLocks/>
            </p:cNvSpPr>
            <p:nvPr/>
          </p:nvSpPr>
          <p:spPr bwMode="auto">
            <a:xfrm rot="18389206">
              <a:off x="46041" y="46041"/>
              <a:ext cx="1379646" cy="1379648"/>
            </a:xfrm>
            <a:custGeom>
              <a:avLst/>
              <a:gdLst>
                <a:gd name="T0" fmla="*/ 0 w 1379646"/>
                <a:gd name="T1" fmla="*/ 689824 h 1379648"/>
                <a:gd name="T2" fmla="*/ 477031 w 1379646"/>
                <a:gd name="T3" fmla="*/ 33641 h 1379648"/>
                <a:gd name="T4" fmla="*/ 1248365 w 1379646"/>
                <a:gd name="T5" fmla="*/ 284995 h 1379648"/>
                <a:gd name="T6" fmla="*/ 1247205 w 1379646"/>
                <a:gd name="T7" fmla="*/ 1096249 h 1379648"/>
                <a:gd name="T8" fmla="*/ 1093624 w 1379646"/>
                <a:gd name="T9" fmla="*/ 984263 h 1379648"/>
                <a:gd name="T10" fmla="*/ 1094465 w 1379646"/>
                <a:gd name="T11" fmla="*/ 396542 h 1379648"/>
                <a:gd name="T12" fmla="*/ 535664 w 1379646"/>
                <a:gd name="T13" fmla="*/ 214446 h 1379648"/>
                <a:gd name="T14" fmla="*/ 190074 w 1379646"/>
                <a:gd name="T15" fmla="*/ 689825 h 1379648"/>
                <a:gd name="T16" fmla="*/ 0 w 1379646"/>
                <a:gd name="T17" fmla="*/ 689824 h 1379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9646"/>
                <a:gd name="T28" fmla="*/ 0 h 1379648"/>
                <a:gd name="T29" fmla="*/ 1379646 w 1379646"/>
                <a:gd name="T30" fmla="*/ 1379648 h 13796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9646" h="1379648">
                  <a:moveTo>
                    <a:pt x="0" y="689824"/>
                  </a:moveTo>
                  <a:cubicBezTo>
                    <a:pt x="0" y="390829"/>
                    <a:pt x="192617" y="125873"/>
                    <a:pt x="477031" y="33641"/>
                  </a:cubicBezTo>
                  <a:cubicBezTo>
                    <a:pt x="761445" y="-58591"/>
                    <a:pt x="1072897" y="42902"/>
                    <a:pt x="1248365" y="284995"/>
                  </a:cubicBezTo>
                  <a:cubicBezTo>
                    <a:pt x="1423832" y="527088"/>
                    <a:pt x="1423364" y="854659"/>
                    <a:pt x="1247205" y="1096249"/>
                  </a:cubicBezTo>
                  <a:lnTo>
                    <a:pt x="1093624" y="984263"/>
                  </a:lnTo>
                  <a:cubicBezTo>
                    <a:pt x="1221244" y="809241"/>
                    <a:pt x="1221584" y="571928"/>
                    <a:pt x="1094465" y="396542"/>
                  </a:cubicBezTo>
                  <a:cubicBezTo>
                    <a:pt x="967346" y="221155"/>
                    <a:pt x="741711" y="147627"/>
                    <a:pt x="535664" y="214446"/>
                  </a:cubicBezTo>
                  <a:cubicBezTo>
                    <a:pt x="329618" y="281264"/>
                    <a:pt x="190074" y="473215"/>
                    <a:pt x="190074" y="689825"/>
                  </a:cubicBezTo>
                  <a:lnTo>
                    <a:pt x="0" y="689824"/>
                  </a:lnTo>
                  <a:close/>
                </a:path>
              </a:pathLst>
            </a:custGeom>
            <a:solidFill>
              <a:srgbClr val="E60000">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grpSp>
      <p:sp>
        <p:nvSpPr>
          <p:cNvPr id="17" name="文本框 5"/>
          <p:cNvSpPr txBox="1">
            <a:spLocks noChangeArrowheads="1"/>
          </p:cNvSpPr>
          <p:nvPr/>
        </p:nvSpPr>
        <p:spPr bwMode="auto">
          <a:xfrm>
            <a:off x="6658355" y="2524008"/>
            <a:ext cx="1105506" cy="7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600">
                <a:solidFill>
                  <a:schemeClr val="accent2"/>
                </a:solidFill>
              </a:rPr>
              <a:t>  </a:t>
            </a:r>
            <a:r>
              <a:rPr lang="en-US" altLang="zh-CN" sz="3600" b="1">
                <a:solidFill>
                  <a:schemeClr val="bg1"/>
                </a:solidFill>
                <a:latin typeface="Impact" panose="020B0806030902050204" pitchFamily="34" charset="0"/>
              </a:rPr>
              <a:t>3</a:t>
            </a:r>
            <a:endParaRPr lang="zh-CN" altLang="en-US" sz="3600" b="1">
              <a:solidFill>
                <a:schemeClr val="bg1"/>
              </a:solidFill>
              <a:latin typeface="Impact" panose="020B0806030902050204" pitchFamily="34" charset="0"/>
            </a:endParaRPr>
          </a:p>
        </p:txBody>
      </p:sp>
      <p:sp>
        <p:nvSpPr>
          <p:cNvPr id="18" name="文本框 5"/>
          <p:cNvSpPr txBox="1">
            <a:spLocks noChangeArrowheads="1"/>
          </p:cNvSpPr>
          <p:nvPr/>
        </p:nvSpPr>
        <p:spPr bwMode="auto">
          <a:xfrm>
            <a:off x="1647480" y="2428305"/>
            <a:ext cx="1105506" cy="7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600" dirty="0">
                <a:solidFill>
                  <a:schemeClr val="accent2"/>
                </a:solidFill>
              </a:rPr>
              <a:t>  </a:t>
            </a:r>
            <a:r>
              <a:rPr lang="en-US" altLang="zh-CN" sz="3600" b="1" dirty="0">
                <a:solidFill>
                  <a:schemeClr val="bg1"/>
                </a:solidFill>
                <a:latin typeface="Impact" panose="020B0806030902050204" pitchFamily="34" charset="0"/>
              </a:rPr>
              <a:t>1</a:t>
            </a:r>
            <a:endParaRPr lang="zh-CN" altLang="en-US" sz="3600" b="1" dirty="0">
              <a:solidFill>
                <a:schemeClr val="bg1"/>
              </a:solidFill>
              <a:latin typeface="Impact" panose="020B0806030902050204" pitchFamily="34" charset="0"/>
            </a:endParaRPr>
          </a:p>
        </p:txBody>
      </p:sp>
      <p:sp>
        <p:nvSpPr>
          <p:cNvPr id="19" name="文本框 17"/>
          <p:cNvSpPr txBox="1">
            <a:spLocks noChangeArrowheads="1"/>
          </p:cNvSpPr>
          <p:nvPr/>
        </p:nvSpPr>
        <p:spPr bwMode="auto">
          <a:xfrm>
            <a:off x="1569335" y="3754487"/>
            <a:ext cx="1701236" cy="39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20" name="文本框 18"/>
          <p:cNvSpPr txBox="1">
            <a:spLocks noChangeArrowheads="1"/>
          </p:cNvSpPr>
          <p:nvPr/>
        </p:nvSpPr>
        <p:spPr bwMode="auto">
          <a:xfrm>
            <a:off x="4099731" y="3754487"/>
            <a:ext cx="1262549" cy="39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21" name="文本框 19"/>
          <p:cNvSpPr txBox="1">
            <a:spLocks noChangeArrowheads="1"/>
          </p:cNvSpPr>
          <p:nvPr/>
        </p:nvSpPr>
        <p:spPr bwMode="auto">
          <a:xfrm>
            <a:off x="6621399" y="3691371"/>
            <a:ext cx="1262549" cy="39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22" name="文本框 20"/>
          <p:cNvSpPr txBox="1">
            <a:spLocks noChangeArrowheads="1"/>
          </p:cNvSpPr>
          <p:nvPr/>
        </p:nvSpPr>
        <p:spPr bwMode="auto">
          <a:xfrm>
            <a:off x="9540941" y="3663768"/>
            <a:ext cx="1262549" cy="39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31" name="矩形 22"/>
          <p:cNvSpPr>
            <a:spLocks noChangeArrowheads="1"/>
          </p:cNvSpPr>
          <p:nvPr/>
        </p:nvSpPr>
        <p:spPr bwMode="auto">
          <a:xfrm>
            <a:off x="1294477" y="4069731"/>
            <a:ext cx="1839327" cy="102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p>
        </p:txBody>
      </p:sp>
      <p:sp>
        <p:nvSpPr>
          <p:cNvPr id="32" name="矩形 23"/>
          <p:cNvSpPr>
            <a:spLocks noChangeArrowheads="1"/>
          </p:cNvSpPr>
          <p:nvPr/>
        </p:nvSpPr>
        <p:spPr bwMode="auto">
          <a:xfrm>
            <a:off x="9331763" y="3973640"/>
            <a:ext cx="1839327" cy="102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p>
        </p:txBody>
      </p:sp>
      <p:sp>
        <p:nvSpPr>
          <p:cNvPr id="33" name="矩形 24"/>
          <p:cNvSpPr>
            <a:spLocks noChangeArrowheads="1"/>
          </p:cNvSpPr>
          <p:nvPr/>
        </p:nvSpPr>
        <p:spPr bwMode="auto">
          <a:xfrm>
            <a:off x="6396733" y="4038634"/>
            <a:ext cx="1839327" cy="102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p>
        </p:txBody>
      </p:sp>
      <p:sp>
        <p:nvSpPr>
          <p:cNvPr id="34" name="矩形 25"/>
          <p:cNvSpPr>
            <a:spLocks noChangeArrowheads="1"/>
          </p:cNvSpPr>
          <p:nvPr/>
        </p:nvSpPr>
        <p:spPr bwMode="auto">
          <a:xfrm>
            <a:off x="3860707" y="4077694"/>
            <a:ext cx="1839327" cy="102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a:p>
            <a:pPr eaLnBrk="1" hangingPunct="1">
              <a:lnSpc>
                <a:spcPts val="1900"/>
              </a:lnSpc>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a:t>
            </a:r>
          </a:p>
        </p:txBody>
      </p:sp>
    </p:spTree>
    <p:extLst>
      <p:ext uri="{BB962C8B-B14F-4D97-AF65-F5344CB8AC3E}">
        <p14:creationId xmlns:p14="http://schemas.microsoft.com/office/powerpoint/2010/main" val="3529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000"/>
                                        <p:tgtEl>
                                          <p:spTgt spid="32"/>
                                        </p:tgtEl>
                                      </p:cBhvr>
                                    </p:animEffect>
                                    <p:anim calcmode="lin" valueType="num">
                                      <p:cBhvr>
                                        <p:cTn id="111" dur="1000" fill="hold"/>
                                        <p:tgtEl>
                                          <p:spTgt spid="32"/>
                                        </p:tgtEl>
                                        <p:attrNameLst>
                                          <p:attrName>ppt_x</p:attrName>
                                        </p:attrNameLst>
                                      </p:cBhvr>
                                      <p:tavLst>
                                        <p:tav tm="0">
                                          <p:val>
                                            <p:strVal val="#ppt_x"/>
                                          </p:val>
                                        </p:tav>
                                        <p:tav tm="100000">
                                          <p:val>
                                            <p:strVal val="#ppt_x"/>
                                          </p:val>
                                        </p:tav>
                                      </p:tavLst>
                                    </p:anim>
                                    <p:anim calcmode="lin" valueType="num">
                                      <p:cBhvr>
                                        <p:cTn id="11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P spid="17" grpId="0"/>
      <p:bldP spid="18" grpId="0"/>
      <p:bldP spid="19" grpId="0"/>
      <p:bldP spid="20" grpId="0"/>
      <p:bldP spid="21" grpId="0"/>
      <p:bldP spid="22"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03</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圆角矩形 8"/>
          <p:cNvSpPr>
            <a:spLocks noChangeArrowheads="1"/>
          </p:cNvSpPr>
          <p:nvPr/>
        </p:nvSpPr>
        <p:spPr bwMode="auto">
          <a:xfrm>
            <a:off x="1161357" y="4928265"/>
            <a:ext cx="2349500" cy="438150"/>
          </a:xfrm>
          <a:prstGeom prst="roundRect">
            <a:avLst>
              <a:gd name="adj" fmla="val 16667"/>
            </a:avLst>
          </a:prstGeom>
          <a:solidFill>
            <a:schemeClr val="accent5">
              <a:lumMod val="60000"/>
              <a:lumOff val="40000"/>
              <a:alpha val="29803"/>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endParaRPr>
          </a:p>
        </p:txBody>
      </p:sp>
      <p:sp>
        <p:nvSpPr>
          <p:cNvPr id="15" name="文本框 9"/>
          <p:cNvSpPr txBox="1">
            <a:spLocks noChangeArrowheads="1"/>
          </p:cNvSpPr>
          <p:nvPr/>
        </p:nvSpPr>
        <p:spPr bwMode="auto">
          <a:xfrm>
            <a:off x="1640782" y="4980652"/>
            <a:ext cx="1589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FDFDFD"/>
                </a:solidFill>
                <a:latin typeface="微软雅黑" panose="020B0503020204020204" pitchFamily="34" charset="-122"/>
                <a:ea typeface="微软雅黑" panose="020B0503020204020204" pitchFamily="34" charset="-122"/>
              </a:rPr>
              <a:t>单击编辑标题</a:t>
            </a:r>
          </a:p>
        </p:txBody>
      </p:sp>
      <p:sp>
        <p:nvSpPr>
          <p:cNvPr id="16" name="圆角矩形 10"/>
          <p:cNvSpPr>
            <a:spLocks noChangeArrowheads="1"/>
          </p:cNvSpPr>
          <p:nvPr/>
        </p:nvSpPr>
        <p:spPr bwMode="auto">
          <a:xfrm>
            <a:off x="3609282" y="4928265"/>
            <a:ext cx="2349500" cy="438150"/>
          </a:xfrm>
          <a:prstGeom prst="roundRect">
            <a:avLst>
              <a:gd name="adj" fmla="val 16667"/>
            </a:avLst>
          </a:prstGeom>
          <a:solidFill>
            <a:schemeClr val="accent5">
              <a:lumMod val="60000"/>
              <a:lumOff val="40000"/>
              <a:alpha val="29803"/>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endParaRPr>
          </a:p>
        </p:txBody>
      </p:sp>
      <p:sp>
        <p:nvSpPr>
          <p:cNvPr id="17" name="圆角矩形 11"/>
          <p:cNvSpPr>
            <a:spLocks noChangeArrowheads="1"/>
          </p:cNvSpPr>
          <p:nvPr/>
        </p:nvSpPr>
        <p:spPr bwMode="auto">
          <a:xfrm>
            <a:off x="6050857" y="4928265"/>
            <a:ext cx="2349500" cy="438150"/>
          </a:xfrm>
          <a:prstGeom prst="roundRect">
            <a:avLst>
              <a:gd name="adj" fmla="val 16667"/>
            </a:avLst>
          </a:prstGeom>
          <a:solidFill>
            <a:schemeClr val="accent5">
              <a:lumMod val="60000"/>
              <a:lumOff val="40000"/>
              <a:alpha val="29803"/>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endParaRPr>
          </a:p>
        </p:txBody>
      </p:sp>
      <p:sp>
        <p:nvSpPr>
          <p:cNvPr id="18" name="圆角矩形 12"/>
          <p:cNvSpPr>
            <a:spLocks noChangeArrowheads="1"/>
          </p:cNvSpPr>
          <p:nvPr/>
        </p:nvSpPr>
        <p:spPr bwMode="auto">
          <a:xfrm>
            <a:off x="8542310" y="4921915"/>
            <a:ext cx="2349500" cy="438150"/>
          </a:xfrm>
          <a:prstGeom prst="roundRect">
            <a:avLst>
              <a:gd name="adj" fmla="val 16667"/>
            </a:avLst>
          </a:prstGeom>
          <a:solidFill>
            <a:schemeClr val="accent5">
              <a:lumMod val="60000"/>
              <a:lumOff val="40000"/>
              <a:alpha val="29803"/>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endParaRPr>
          </a:p>
        </p:txBody>
      </p:sp>
      <p:sp>
        <p:nvSpPr>
          <p:cNvPr id="19" name="文本框 13"/>
          <p:cNvSpPr txBox="1">
            <a:spLocks noChangeArrowheads="1"/>
          </p:cNvSpPr>
          <p:nvPr/>
        </p:nvSpPr>
        <p:spPr bwMode="auto">
          <a:xfrm>
            <a:off x="4004569" y="4972715"/>
            <a:ext cx="1589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FDFDFD"/>
                </a:solidFill>
                <a:latin typeface="微软雅黑" panose="020B0503020204020204" pitchFamily="34" charset="-122"/>
                <a:ea typeface="微软雅黑" panose="020B0503020204020204" pitchFamily="34" charset="-122"/>
              </a:rPr>
              <a:t>单击编辑标题</a:t>
            </a:r>
          </a:p>
        </p:txBody>
      </p:sp>
      <p:sp>
        <p:nvSpPr>
          <p:cNvPr id="20" name="文本框 14"/>
          <p:cNvSpPr txBox="1">
            <a:spLocks noChangeArrowheads="1"/>
          </p:cNvSpPr>
          <p:nvPr/>
        </p:nvSpPr>
        <p:spPr bwMode="auto">
          <a:xfrm>
            <a:off x="6538219" y="4972715"/>
            <a:ext cx="1589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FDFDFD"/>
                </a:solidFill>
                <a:latin typeface="微软雅黑" panose="020B0503020204020204" pitchFamily="34" charset="-122"/>
                <a:ea typeface="微软雅黑" panose="020B0503020204020204" pitchFamily="34" charset="-122"/>
              </a:rPr>
              <a:t>单击编辑标题</a:t>
            </a:r>
          </a:p>
        </p:txBody>
      </p:sp>
      <p:sp>
        <p:nvSpPr>
          <p:cNvPr id="21" name="文本框 15"/>
          <p:cNvSpPr txBox="1">
            <a:spLocks noChangeArrowheads="1"/>
          </p:cNvSpPr>
          <p:nvPr/>
        </p:nvSpPr>
        <p:spPr bwMode="auto">
          <a:xfrm>
            <a:off x="9018560" y="4972715"/>
            <a:ext cx="1589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FDFDFD"/>
                </a:solidFill>
                <a:latin typeface="微软雅黑" panose="020B0503020204020204" pitchFamily="34" charset="-122"/>
                <a:ea typeface="微软雅黑" panose="020B0503020204020204" pitchFamily="34" charset="-122"/>
              </a:rPr>
              <a:t>单击编辑标题</a:t>
            </a:r>
          </a:p>
        </p:txBody>
      </p:sp>
      <p:sp>
        <p:nvSpPr>
          <p:cNvPr id="26" name="矩形 19"/>
          <p:cNvSpPr>
            <a:spLocks noChangeArrowheads="1"/>
          </p:cNvSpPr>
          <p:nvPr/>
        </p:nvSpPr>
        <p:spPr bwMode="auto">
          <a:xfrm>
            <a:off x="1397756" y="5418802"/>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7" name="矩形 19"/>
          <p:cNvSpPr>
            <a:spLocks noChangeArrowheads="1"/>
          </p:cNvSpPr>
          <p:nvPr/>
        </p:nvSpPr>
        <p:spPr bwMode="auto">
          <a:xfrm>
            <a:off x="3819775" y="5418802"/>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8" name="矩形 19"/>
          <p:cNvSpPr>
            <a:spLocks noChangeArrowheads="1"/>
          </p:cNvSpPr>
          <p:nvPr/>
        </p:nvSpPr>
        <p:spPr bwMode="auto">
          <a:xfrm>
            <a:off x="6241794" y="5418802"/>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9" name="矩形 19"/>
          <p:cNvSpPr>
            <a:spLocks noChangeArrowheads="1"/>
          </p:cNvSpPr>
          <p:nvPr/>
        </p:nvSpPr>
        <p:spPr bwMode="auto">
          <a:xfrm>
            <a:off x="8713690" y="5418802"/>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pic>
        <p:nvPicPr>
          <p:cNvPr id="2" name="图片 1"/>
          <p:cNvPicPr>
            <a:picLocks noChangeAspect="1"/>
          </p:cNvPicPr>
          <p:nvPr/>
        </p:nvPicPr>
        <p:blipFill>
          <a:blip r:embed="rId5"/>
          <a:stretch>
            <a:fillRect/>
          </a:stretch>
        </p:blipFill>
        <p:spPr>
          <a:xfrm>
            <a:off x="1161357" y="1638589"/>
            <a:ext cx="2332038" cy="3229801"/>
          </a:xfrm>
          <a:prstGeom prst="rect">
            <a:avLst/>
          </a:prstGeom>
        </p:spPr>
      </p:pic>
      <p:pic>
        <p:nvPicPr>
          <p:cNvPr id="4" name="图片 3"/>
          <p:cNvPicPr>
            <a:picLocks noChangeAspect="1"/>
          </p:cNvPicPr>
          <p:nvPr/>
        </p:nvPicPr>
        <p:blipFill>
          <a:blip r:embed="rId6"/>
          <a:stretch>
            <a:fillRect/>
          </a:stretch>
        </p:blipFill>
        <p:spPr>
          <a:xfrm>
            <a:off x="3602968" y="1646077"/>
            <a:ext cx="2328875" cy="3229801"/>
          </a:xfrm>
          <a:prstGeom prst="rect">
            <a:avLst/>
          </a:prstGeom>
        </p:spPr>
      </p:pic>
      <p:pic>
        <p:nvPicPr>
          <p:cNvPr id="6" name="图片 5"/>
          <p:cNvPicPr>
            <a:picLocks noChangeAspect="1"/>
          </p:cNvPicPr>
          <p:nvPr/>
        </p:nvPicPr>
        <p:blipFill>
          <a:blip r:embed="rId7"/>
          <a:stretch>
            <a:fillRect/>
          </a:stretch>
        </p:blipFill>
        <p:spPr>
          <a:xfrm>
            <a:off x="6041486" y="1646077"/>
            <a:ext cx="2368242" cy="3222313"/>
          </a:xfrm>
          <a:prstGeom prst="rect">
            <a:avLst/>
          </a:prstGeom>
        </p:spPr>
      </p:pic>
      <p:pic>
        <p:nvPicPr>
          <p:cNvPr id="30" name="图片 29"/>
          <p:cNvPicPr>
            <a:picLocks noChangeAspect="1"/>
          </p:cNvPicPr>
          <p:nvPr/>
        </p:nvPicPr>
        <p:blipFill>
          <a:blip r:embed="rId8"/>
          <a:stretch>
            <a:fillRect/>
          </a:stretch>
        </p:blipFill>
        <p:spPr>
          <a:xfrm>
            <a:off x="8509058" y="1638589"/>
            <a:ext cx="2373312" cy="3234113"/>
          </a:xfrm>
          <a:prstGeom prst="rect">
            <a:avLst/>
          </a:prstGeom>
        </p:spPr>
      </p:pic>
    </p:spTree>
    <p:extLst>
      <p:ext uri="{BB962C8B-B14F-4D97-AF65-F5344CB8AC3E}">
        <p14:creationId xmlns:p14="http://schemas.microsoft.com/office/powerpoint/2010/main" val="30579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a:extLst>
              <a:ext uri="{28A0092B-C50C-407E-A947-70E740481C1C}">
                <a14:useLocalDpi xmlns:a14="http://schemas.microsoft.com/office/drawing/2010/main" val="0"/>
              </a:ext>
            </a:extLst>
          </a:blip>
          <a:srcRect t="32361" b="12445"/>
          <a:stretch/>
        </p:blipFill>
        <p:spPr>
          <a:xfrm>
            <a:off x="-1" y="768864"/>
            <a:ext cx="12198699" cy="3783039"/>
          </a:xfrm>
          <a:prstGeom prst="rect">
            <a:avLst/>
          </a:prstGeom>
        </p:spPr>
      </p:pic>
      <p:sp>
        <p:nvSpPr>
          <p:cNvPr id="64" name="矩形 63"/>
          <p:cNvSpPr/>
          <p:nvPr/>
        </p:nvSpPr>
        <p:spPr>
          <a:xfrm>
            <a:off x="0" y="759884"/>
            <a:ext cx="12192000" cy="3792019"/>
          </a:xfrm>
          <a:prstGeom prst="rect">
            <a:avLst/>
          </a:prstGeom>
          <a:solidFill>
            <a:srgbClr val="A3050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Oval 17"/>
          <p:cNvSpPr/>
          <p:nvPr/>
        </p:nvSpPr>
        <p:spPr>
          <a:xfrm>
            <a:off x="1448780" y="3917320"/>
            <a:ext cx="1160944" cy="1160942"/>
          </a:xfrm>
          <a:prstGeom prst="ellipse">
            <a:avLst/>
          </a:prstGeom>
          <a:solidFill>
            <a:schemeClr val="accent1"/>
          </a:solidFill>
          <a:ln>
            <a:noFill/>
          </a:ln>
          <a:effectLst>
            <a:outerShdw dist="635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44" name="TextBox 18"/>
          <p:cNvSpPr txBox="1"/>
          <p:nvPr/>
        </p:nvSpPr>
        <p:spPr>
          <a:xfrm>
            <a:off x="3934417" y="5320712"/>
            <a:ext cx="1415772" cy="338554"/>
          </a:xfrm>
          <a:prstGeom prst="rect">
            <a:avLst/>
          </a:prstGeom>
          <a:noFill/>
        </p:spPr>
        <p:txBody>
          <a:bodyPr wrap="none" rtlCol="0">
            <a:spAutoFit/>
          </a:bodyPr>
          <a:lstStyle/>
          <a:p>
            <a:pPr algn="ctr"/>
            <a:r>
              <a:rPr lang="zh-CN" altLang="en-US" sz="1600" b="1" smtClean="0">
                <a:solidFill>
                  <a:schemeClr val="bg1"/>
                </a:solidFill>
                <a:cs typeface="+mn-ea"/>
                <a:sym typeface="+mn-lt"/>
              </a:rPr>
              <a:t>标题文本预设</a:t>
            </a:r>
            <a:endParaRPr lang="id-ID" sz="1600" b="1" dirty="0">
              <a:solidFill>
                <a:schemeClr val="bg1"/>
              </a:solidFill>
              <a:cs typeface="+mn-ea"/>
              <a:sym typeface="+mn-lt"/>
            </a:endParaRPr>
          </a:p>
        </p:txBody>
      </p:sp>
      <p:sp>
        <p:nvSpPr>
          <p:cNvPr id="45" name="Rectangle 19"/>
          <p:cNvSpPr/>
          <p:nvPr/>
        </p:nvSpPr>
        <p:spPr>
          <a:xfrm>
            <a:off x="3579197" y="5799353"/>
            <a:ext cx="2124000" cy="553998"/>
          </a:xfrm>
          <a:prstGeom prst="rect">
            <a:avLst/>
          </a:prstGeom>
        </p:spPr>
        <p:txBody>
          <a:bodyPr wrap="square">
            <a:spAutoFit/>
          </a:bodyPr>
          <a:lstStyle/>
          <a:p>
            <a:pPr algn="ctr">
              <a:lnSpc>
                <a:spcPct val="150000"/>
              </a:lnSpc>
            </a:pPr>
            <a:r>
              <a:rPr lang="zh-CN" altLang="en-US" sz="1000" smtClean="0">
                <a:solidFill>
                  <a:schemeClr val="bg1"/>
                </a:solidFill>
                <a:cs typeface="+mn-ea"/>
                <a:sym typeface="+mn-lt"/>
              </a:rPr>
              <a:t>此部分内容作为文字排版占位显示</a:t>
            </a:r>
          </a:p>
          <a:p>
            <a:pPr algn="ctr">
              <a:lnSpc>
                <a:spcPct val="150000"/>
              </a:lnSpc>
            </a:pPr>
            <a:r>
              <a:rPr lang="zh-CN" altLang="en-US" sz="1000" smtClean="0">
                <a:solidFill>
                  <a:schemeClr val="bg1"/>
                </a:solidFill>
                <a:cs typeface="+mn-ea"/>
                <a:sym typeface="+mn-lt"/>
              </a:rPr>
              <a:t>（建议使用主题字体）</a:t>
            </a:r>
            <a:endParaRPr lang="id-ID" sz="1000" dirty="0">
              <a:solidFill>
                <a:schemeClr val="bg1"/>
              </a:solidFill>
              <a:cs typeface="+mn-ea"/>
              <a:sym typeface="+mn-lt"/>
            </a:endParaRPr>
          </a:p>
        </p:txBody>
      </p:sp>
      <p:sp>
        <p:nvSpPr>
          <p:cNvPr id="46" name="Oval 20"/>
          <p:cNvSpPr/>
          <p:nvPr/>
        </p:nvSpPr>
        <p:spPr>
          <a:xfrm>
            <a:off x="4060726" y="3917320"/>
            <a:ext cx="1160944" cy="1160942"/>
          </a:xfrm>
          <a:prstGeom prst="ellipse">
            <a:avLst/>
          </a:prstGeom>
          <a:solidFill>
            <a:schemeClr val="accent2"/>
          </a:solidFill>
          <a:ln>
            <a:noFill/>
          </a:ln>
          <a:effectLst>
            <a:outerShdw dist="635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47" name="Oval 23"/>
          <p:cNvSpPr/>
          <p:nvPr/>
        </p:nvSpPr>
        <p:spPr>
          <a:xfrm>
            <a:off x="9478370" y="3983158"/>
            <a:ext cx="1160944" cy="1160942"/>
          </a:xfrm>
          <a:prstGeom prst="ellipse">
            <a:avLst/>
          </a:prstGeom>
          <a:solidFill>
            <a:schemeClr val="accent4"/>
          </a:solidFill>
          <a:ln>
            <a:noFill/>
          </a:ln>
          <a:effectLst>
            <a:outerShdw dist="635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48" name="Oval 26"/>
          <p:cNvSpPr/>
          <p:nvPr/>
        </p:nvSpPr>
        <p:spPr>
          <a:xfrm>
            <a:off x="6883298" y="3917320"/>
            <a:ext cx="1160944" cy="1160942"/>
          </a:xfrm>
          <a:prstGeom prst="ellipse">
            <a:avLst/>
          </a:prstGeom>
          <a:solidFill>
            <a:schemeClr val="accent3"/>
          </a:solidFill>
          <a:ln>
            <a:noFill/>
          </a:ln>
          <a:effectLst>
            <a:outerShdw dist="635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49" name="TextBox 44"/>
          <p:cNvSpPr txBox="1"/>
          <p:nvPr/>
        </p:nvSpPr>
        <p:spPr>
          <a:xfrm>
            <a:off x="1320202" y="5337462"/>
            <a:ext cx="1415772" cy="338554"/>
          </a:xfrm>
          <a:prstGeom prst="rect">
            <a:avLst/>
          </a:prstGeom>
          <a:noFill/>
        </p:spPr>
        <p:txBody>
          <a:bodyPr wrap="none" rtlCol="0">
            <a:spAutoFit/>
          </a:bodyPr>
          <a:lstStyle/>
          <a:p>
            <a:pPr algn="ctr"/>
            <a:r>
              <a:rPr lang="zh-CN" altLang="en-US" sz="1600" b="1" dirty="0" smtClean="0">
                <a:solidFill>
                  <a:schemeClr val="bg1"/>
                </a:solidFill>
                <a:cs typeface="+mn-ea"/>
                <a:sym typeface="+mn-lt"/>
              </a:rPr>
              <a:t>标题文本预设</a:t>
            </a:r>
            <a:endParaRPr lang="id-ID" sz="1600" b="1" dirty="0">
              <a:solidFill>
                <a:schemeClr val="bg1"/>
              </a:solidFill>
              <a:cs typeface="+mn-ea"/>
              <a:sym typeface="+mn-lt"/>
            </a:endParaRPr>
          </a:p>
        </p:txBody>
      </p:sp>
      <p:sp>
        <p:nvSpPr>
          <p:cNvPr id="50" name="Rectangle 45"/>
          <p:cNvSpPr/>
          <p:nvPr/>
        </p:nvSpPr>
        <p:spPr>
          <a:xfrm>
            <a:off x="966088" y="5804419"/>
            <a:ext cx="2124000" cy="553998"/>
          </a:xfrm>
          <a:prstGeom prst="rect">
            <a:avLst/>
          </a:prstGeom>
        </p:spPr>
        <p:txBody>
          <a:bodyPr wrap="square">
            <a:spAutoFit/>
          </a:bodyPr>
          <a:lstStyle/>
          <a:p>
            <a:pPr algn="ctr">
              <a:lnSpc>
                <a:spcPct val="150000"/>
              </a:lnSpc>
            </a:pPr>
            <a:r>
              <a:rPr lang="zh-CN" altLang="en-US" sz="1000" smtClean="0">
                <a:solidFill>
                  <a:schemeClr val="bg1"/>
                </a:solidFill>
                <a:cs typeface="+mn-ea"/>
                <a:sym typeface="+mn-lt"/>
              </a:rPr>
              <a:t>此部分内容作为文字排版占位显示</a:t>
            </a:r>
          </a:p>
          <a:p>
            <a:pPr algn="ctr">
              <a:lnSpc>
                <a:spcPct val="150000"/>
              </a:lnSpc>
            </a:pPr>
            <a:r>
              <a:rPr lang="zh-CN" altLang="en-US" sz="1000" smtClean="0">
                <a:solidFill>
                  <a:schemeClr val="bg1"/>
                </a:solidFill>
                <a:cs typeface="+mn-ea"/>
                <a:sym typeface="+mn-lt"/>
              </a:rPr>
              <a:t>（建议使用主题字体）</a:t>
            </a:r>
            <a:endParaRPr lang="id-ID" sz="1000" dirty="0">
              <a:solidFill>
                <a:schemeClr val="bg1"/>
              </a:solidFill>
              <a:cs typeface="+mn-ea"/>
              <a:sym typeface="+mn-lt"/>
            </a:endParaRPr>
          </a:p>
        </p:txBody>
      </p:sp>
      <p:sp>
        <p:nvSpPr>
          <p:cNvPr id="51" name="TextBox 59"/>
          <p:cNvSpPr txBox="1"/>
          <p:nvPr/>
        </p:nvSpPr>
        <p:spPr>
          <a:xfrm>
            <a:off x="6755882" y="5318507"/>
            <a:ext cx="1415772" cy="338554"/>
          </a:xfrm>
          <a:prstGeom prst="rect">
            <a:avLst/>
          </a:prstGeom>
          <a:noFill/>
        </p:spPr>
        <p:txBody>
          <a:bodyPr wrap="none" rtlCol="0">
            <a:spAutoFit/>
          </a:bodyPr>
          <a:lstStyle/>
          <a:p>
            <a:pPr algn="ctr"/>
            <a:r>
              <a:rPr lang="zh-CN" altLang="en-US" sz="1600" b="1" smtClean="0">
                <a:solidFill>
                  <a:schemeClr val="bg1"/>
                </a:solidFill>
                <a:cs typeface="+mn-ea"/>
                <a:sym typeface="+mn-lt"/>
              </a:rPr>
              <a:t>标题文本预设</a:t>
            </a:r>
            <a:endParaRPr lang="id-ID" sz="1600" b="1" dirty="0">
              <a:solidFill>
                <a:schemeClr val="bg1"/>
              </a:solidFill>
              <a:cs typeface="+mn-ea"/>
              <a:sym typeface="+mn-lt"/>
            </a:endParaRPr>
          </a:p>
        </p:txBody>
      </p:sp>
      <p:sp>
        <p:nvSpPr>
          <p:cNvPr id="52" name="Rectangle 60"/>
          <p:cNvSpPr/>
          <p:nvPr/>
        </p:nvSpPr>
        <p:spPr>
          <a:xfrm>
            <a:off x="6401768" y="5797148"/>
            <a:ext cx="2124000" cy="553998"/>
          </a:xfrm>
          <a:prstGeom prst="rect">
            <a:avLst/>
          </a:prstGeom>
        </p:spPr>
        <p:txBody>
          <a:bodyPr wrap="square">
            <a:spAutoFit/>
          </a:bodyPr>
          <a:lstStyle/>
          <a:p>
            <a:pPr algn="ctr">
              <a:lnSpc>
                <a:spcPct val="150000"/>
              </a:lnSpc>
            </a:pPr>
            <a:r>
              <a:rPr lang="zh-CN" altLang="en-US" sz="1000" smtClean="0">
                <a:solidFill>
                  <a:schemeClr val="bg1"/>
                </a:solidFill>
                <a:cs typeface="+mn-ea"/>
                <a:sym typeface="+mn-lt"/>
              </a:rPr>
              <a:t>此部分内容作为文字排版占位显示</a:t>
            </a:r>
          </a:p>
          <a:p>
            <a:pPr algn="ctr">
              <a:lnSpc>
                <a:spcPct val="150000"/>
              </a:lnSpc>
            </a:pPr>
            <a:r>
              <a:rPr lang="zh-CN" altLang="en-US" sz="1000" smtClean="0">
                <a:solidFill>
                  <a:schemeClr val="bg1"/>
                </a:solidFill>
                <a:cs typeface="+mn-ea"/>
                <a:sym typeface="+mn-lt"/>
              </a:rPr>
              <a:t>（建议使用主题字体）</a:t>
            </a:r>
            <a:endParaRPr lang="id-ID" sz="1000" dirty="0">
              <a:solidFill>
                <a:schemeClr val="bg1"/>
              </a:solidFill>
              <a:cs typeface="+mn-ea"/>
              <a:sym typeface="+mn-lt"/>
            </a:endParaRPr>
          </a:p>
        </p:txBody>
      </p:sp>
      <p:sp>
        <p:nvSpPr>
          <p:cNvPr id="53" name="TextBox 62"/>
          <p:cNvSpPr txBox="1"/>
          <p:nvPr/>
        </p:nvSpPr>
        <p:spPr>
          <a:xfrm>
            <a:off x="9350954" y="5334206"/>
            <a:ext cx="1415772" cy="338554"/>
          </a:xfrm>
          <a:prstGeom prst="rect">
            <a:avLst/>
          </a:prstGeom>
          <a:noFill/>
        </p:spPr>
        <p:txBody>
          <a:bodyPr wrap="none" rtlCol="0">
            <a:spAutoFit/>
          </a:bodyPr>
          <a:lstStyle/>
          <a:p>
            <a:pPr algn="ctr"/>
            <a:r>
              <a:rPr lang="zh-CN" altLang="en-US" sz="1600" b="1" smtClean="0">
                <a:solidFill>
                  <a:schemeClr val="bg1"/>
                </a:solidFill>
                <a:cs typeface="+mn-ea"/>
                <a:sym typeface="+mn-lt"/>
              </a:rPr>
              <a:t>标题文本预设</a:t>
            </a:r>
            <a:endParaRPr lang="id-ID" sz="1600" b="1" dirty="0">
              <a:solidFill>
                <a:schemeClr val="bg1"/>
              </a:solidFill>
              <a:cs typeface="+mn-ea"/>
              <a:sym typeface="+mn-lt"/>
            </a:endParaRPr>
          </a:p>
        </p:txBody>
      </p:sp>
      <p:sp>
        <p:nvSpPr>
          <p:cNvPr id="54" name="Rectangle 63"/>
          <p:cNvSpPr/>
          <p:nvPr/>
        </p:nvSpPr>
        <p:spPr>
          <a:xfrm>
            <a:off x="8996840" y="5799400"/>
            <a:ext cx="2124000" cy="553998"/>
          </a:xfrm>
          <a:prstGeom prst="rect">
            <a:avLst/>
          </a:prstGeom>
        </p:spPr>
        <p:txBody>
          <a:bodyPr wrap="square">
            <a:spAutoFit/>
          </a:bodyPr>
          <a:lstStyle/>
          <a:p>
            <a:pPr algn="ctr">
              <a:lnSpc>
                <a:spcPct val="150000"/>
              </a:lnSpc>
            </a:pPr>
            <a:r>
              <a:rPr lang="zh-CN" altLang="en-US" sz="1000" smtClean="0">
                <a:solidFill>
                  <a:schemeClr val="bg1"/>
                </a:solidFill>
                <a:cs typeface="+mn-ea"/>
                <a:sym typeface="+mn-lt"/>
              </a:rPr>
              <a:t>此部分内容作为文字排版占位显示</a:t>
            </a:r>
          </a:p>
          <a:p>
            <a:pPr algn="ctr">
              <a:lnSpc>
                <a:spcPct val="150000"/>
              </a:lnSpc>
            </a:pPr>
            <a:r>
              <a:rPr lang="zh-CN" altLang="en-US" sz="1000" smtClean="0">
                <a:solidFill>
                  <a:schemeClr val="bg1"/>
                </a:solidFill>
                <a:cs typeface="+mn-ea"/>
                <a:sym typeface="+mn-lt"/>
              </a:rPr>
              <a:t>（建议使用主题字体）</a:t>
            </a:r>
            <a:endParaRPr lang="id-ID" sz="1000" dirty="0">
              <a:solidFill>
                <a:schemeClr val="bg1"/>
              </a:solidFill>
              <a:cs typeface="+mn-ea"/>
              <a:sym typeface="+mn-lt"/>
            </a:endParaRPr>
          </a:p>
        </p:txBody>
      </p:sp>
      <p:sp>
        <p:nvSpPr>
          <p:cNvPr id="55" name="Oval 17"/>
          <p:cNvSpPr/>
          <p:nvPr/>
        </p:nvSpPr>
        <p:spPr>
          <a:xfrm>
            <a:off x="1809750" y="4345261"/>
            <a:ext cx="439004" cy="325645"/>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id-ID">
              <a:solidFill>
                <a:schemeClr val="tx1"/>
              </a:solidFill>
              <a:cs typeface="+mn-ea"/>
              <a:sym typeface="+mn-lt"/>
            </a:endParaRPr>
          </a:p>
        </p:txBody>
      </p:sp>
      <p:sp>
        <p:nvSpPr>
          <p:cNvPr id="56" name="Oval 20"/>
          <p:cNvSpPr/>
          <p:nvPr/>
        </p:nvSpPr>
        <p:spPr>
          <a:xfrm>
            <a:off x="4421696" y="4345261"/>
            <a:ext cx="439004" cy="325645"/>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id-ID">
              <a:solidFill>
                <a:schemeClr val="tx1"/>
              </a:solidFill>
              <a:cs typeface="+mn-ea"/>
              <a:sym typeface="+mn-lt"/>
            </a:endParaRPr>
          </a:p>
        </p:txBody>
      </p:sp>
      <p:sp>
        <p:nvSpPr>
          <p:cNvPr id="57" name="Oval 23"/>
          <p:cNvSpPr/>
          <p:nvPr/>
        </p:nvSpPr>
        <p:spPr>
          <a:xfrm>
            <a:off x="9839340" y="4411099"/>
            <a:ext cx="439004" cy="325645"/>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id-ID">
              <a:solidFill>
                <a:schemeClr val="tx1"/>
              </a:solidFill>
              <a:cs typeface="+mn-ea"/>
              <a:sym typeface="+mn-lt"/>
            </a:endParaRPr>
          </a:p>
        </p:txBody>
      </p:sp>
      <p:sp>
        <p:nvSpPr>
          <p:cNvPr id="58" name="Oval 26"/>
          <p:cNvSpPr/>
          <p:nvPr/>
        </p:nvSpPr>
        <p:spPr>
          <a:xfrm>
            <a:off x="7244268" y="4345261"/>
            <a:ext cx="439004" cy="325645"/>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id-ID">
              <a:solidFill>
                <a:schemeClr val="tx1"/>
              </a:solidFill>
              <a:cs typeface="+mn-ea"/>
              <a:sym typeface="+mn-lt"/>
            </a:endParaRPr>
          </a:p>
        </p:txBody>
      </p:sp>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03</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97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arn(inVertical)">
                                      <p:cBhvr>
                                        <p:cTn id="10" dur="500"/>
                                        <p:tgtEl>
                                          <p:spTgt spid="6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arn(inVertical)">
                                      <p:cBhvr>
                                        <p:cTn id="16" dur="500"/>
                                        <p:tgtEl>
                                          <p:spTgt spid="4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arn(inVertical)">
                                      <p:cBhvr>
                                        <p:cTn id="19" dur="500"/>
                                        <p:tgtEl>
                                          <p:spTgt spid="4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arn(inVertical)">
                                      <p:cBhvr>
                                        <p:cTn id="31" dur="500"/>
                                        <p:tgtEl>
                                          <p:spTgt spid="4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arn(inVertical)">
                                      <p:cBhvr>
                                        <p:cTn id="34" dur="500"/>
                                        <p:tgtEl>
                                          <p:spTgt spid="5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arn(inVertical)">
                                      <p:cBhvr>
                                        <p:cTn id="37" dur="500"/>
                                        <p:tgtEl>
                                          <p:spTgt spid="5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arn(inVertical)">
                                      <p:cBhvr>
                                        <p:cTn id="40" dur="500"/>
                                        <p:tgtEl>
                                          <p:spTgt spid="5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barn(inVertical)">
                                      <p:cBhvr>
                                        <p:cTn id="43" dur="500"/>
                                        <p:tgtEl>
                                          <p:spTgt spid="5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barn(inVertical)">
                                      <p:cBhvr>
                                        <p:cTn id="46" dur="500"/>
                                        <p:tgtEl>
                                          <p:spTgt spid="5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barn(inVertical)">
                                      <p:cBhvr>
                                        <p:cTn id="49" dur="500"/>
                                        <p:tgtEl>
                                          <p:spTgt spid="5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arn(inVertical)">
                                      <p:cBhvr>
                                        <p:cTn id="52" dur="500"/>
                                        <p:tgtEl>
                                          <p:spTgt spid="5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barn(inVertical)">
                                      <p:cBhvr>
                                        <p:cTn id="55" dur="500"/>
                                        <p:tgtEl>
                                          <p:spTgt spid="5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barn(inVertical)">
                                      <p:cBhvr>
                                        <p:cTn id="5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3" grpId="0" animBg="1"/>
      <p:bldP spid="44" grpId="0"/>
      <p:bldP spid="45" grpId="0"/>
      <p:bldP spid="46" grpId="0" animBg="1"/>
      <p:bldP spid="47" grpId="0" animBg="1"/>
      <p:bldP spid="48" grpId="0" animBg="1"/>
      <p:bldP spid="49" grpId="0"/>
      <p:bldP spid="50" grpId="0"/>
      <p:bldP spid="51" grpId="0"/>
      <p:bldP spid="52" grpId="0"/>
      <p:bldP spid="53" grpId="0"/>
      <p:bldP spid="54" grpId="0"/>
      <p:bldP spid="55" grpId="0" animBg="1"/>
      <p:bldP spid="56" grpId="0" animBg="1"/>
      <p:bldP spid="57"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5678" b="6841"/>
          <a:stretch/>
        </p:blipFill>
        <p:spPr>
          <a:xfrm>
            <a:off x="0" y="-12032"/>
            <a:ext cx="12192000" cy="6859333"/>
          </a:xfrm>
          <a:prstGeom prst="rect">
            <a:avLst/>
          </a:prstGeom>
        </p:spPr>
      </p:pic>
      <p:sp>
        <p:nvSpPr>
          <p:cNvPr id="11" name="矩形 10"/>
          <p:cNvSpPr/>
          <p:nvPr/>
        </p:nvSpPr>
        <p:spPr>
          <a:xfrm>
            <a:off x="0" y="10699"/>
            <a:ext cx="12192000" cy="6847301"/>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0" y="33430"/>
            <a:ext cx="12192000" cy="6847301"/>
          </a:xfrm>
          <a:prstGeom prst="rect">
            <a:avLst/>
          </a:prstGeom>
          <a:solidFill>
            <a:schemeClr val="accent4">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03</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8"/>
          <p:cNvSpPr>
            <a:spLocks noChangeArrowheads="1"/>
          </p:cNvSpPr>
          <p:nvPr/>
        </p:nvSpPr>
        <p:spPr bwMode="auto">
          <a:xfrm>
            <a:off x="8313954" y="3498021"/>
            <a:ext cx="2779426" cy="2779426"/>
          </a:xfrm>
          <a:prstGeom prst="ellipse">
            <a:avLst/>
          </a:prstGeom>
          <a:solidFill>
            <a:srgbClr val="FA2212">
              <a:alpha val="80000"/>
            </a:srgb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8"/>
          <p:cNvSpPr>
            <a:spLocks noChangeArrowheads="1"/>
          </p:cNvSpPr>
          <p:nvPr/>
        </p:nvSpPr>
        <p:spPr bwMode="auto">
          <a:xfrm>
            <a:off x="6801421" y="2666815"/>
            <a:ext cx="1136777" cy="1136777"/>
          </a:xfrm>
          <a:prstGeom prst="ellipse">
            <a:avLst/>
          </a:prstGeom>
          <a:solidFill>
            <a:srgbClr val="FA2212">
              <a:alpha val="80000"/>
            </a:srgb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heart-simple-shape-silhouette_32557"/>
          <p:cNvSpPr>
            <a:spLocks noChangeAspect="1"/>
          </p:cNvSpPr>
          <p:nvPr/>
        </p:nvSpPr>
        <p:spPr bwMode="auto">
          <a:xfrm>
            <a:off x="8946647" y="4290647"/>
            <a:ext cx="1598913" cy="1381217"/>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p>
      <p:sp>
        <p:nvSpPr>
          <p:cNvPr id="16" name="矩形 19"/>
          <p:cNvSpPr>
            <a:spLocks noChangeArrowheads="1"/>
          </p:cNvSpPr>
          <p:nvPr/>
        </p:nvSpPr>
        <p:spPr bwMode="auto">
          <a:xfrm>
            <a:off x="1534175" y="2972595"/>
            <a:ext cx="4891490"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600" b="1"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600" b="1"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600" b="1"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600" b="1" dirty="0">
              <a:solidFill>
                <a:schemeClr val="bg1"/>
              </a:solidFill>
              <a:latin typeface="微软雅黑" panose="020B0503020204020204" pitchFamily="34" charset="-122"/>
              <a:ea typeface="微软雅黑" panose="020B0503020204020204" pitchFamily="34" charset="-122"/>
              <a:sym typeface="方正兰亭细黑_GBK"/>
            </a:endParaRPr>
          </a:p>
          <a:p>
            <a:pPr algn="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sz="1600" b="1"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17" name="heart-simple-shape-silhouette_32557"/>
          <p:cNvSpPr>
            <a:spLocks noChangeAspect="1"/>
          </p:cNvSpPr>
          <p:nvPr/>
        </p:nvSpPr>
        <p:spPr bwMode="auto">
          <a:xfrm>
            <a:off x="7034560" y="2982643"/>
            <a:ext cx="670497" cy="579207"/>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accent4">
              <a:lumMod val="75000"/>
            </a:schemeClr>
          </a:solidFill>
          <a:ln>
            <a:noFill/>
          </a:ln>
        </p:spPr>
      </p:sp>
      <p:sp>
        <p:nvSpPr>
          <p:cNvPr id="18" name="矩形 19"/>
          <p:cNvSpPr>
            <a:spLocks noChangeArrowheads="1"/>
          </p:cNvSpPr>
          <p:nvPr/>
        </p:nvSpPr>
        <p:spPr bwMode="auto">
          <a:xfrm>
            <a:off x="3165346" y="4780607"/>
            <a:ext cx="4891490"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b="1"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b="1"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b="1"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b="1" dirty="0">
              <a:solidFill>
                <a:schemeClr val="bg1"/>
              </a:solidFill>
              <a:latin typeface="微软雅黑" panose="020B0503020204020204" pitchFamily="34" charset="-122"/>
              <a:ea typeface="微软雅黑" panose="020B0503020204020204" pitchFamily="34" charset="-122"/>
              <a:sym typeface="方正兰亭细黑_GBK"/>
            </a:endParaRPr>
          </a:p>
          <a:p>
            <a:pPr algn="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sym typeface="方正兰亭细黑_GBK"/>
              </a:rPr>
              <a:t>单击此处添加文本</a:t>
            </a:r>
            <a:endParaRPr lang="en-US" altLang="zh-CN" b="1" dirty="0">
              <a:solidFill>
                <a:schemeClr val="bg1"/>
              </a:solidFill>
              <a:latin typeface="微软雅黑" panose="020B0503020204020204" pitchFamily="34" charset="-122"/>
              <a:ea typeface="微软雅黑" panose="020B0503020204020204" pitchFamily="34" charset="-122"/>
              <a:sym typeface="方正兰亭细黑_GBK"/>
            </a:endParaRPr>
          </a:p>
        </p:txBody>
      </p:sp>
    </p:spTree>
    <p:extLst>
      <p:ext uri="{BB962C8B-B14F-4D97-AF65-F5344CB8AC3E}">
        <p14:creationId xmlns:p14="http://schemas.microsoft.com/office/powerpoint/2010/main" val="160361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par>
                                <p:cTn id="33" presetID="3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0401"/>
        </a:solidFill>
        <a:effectLst/>
      </p:bgPr>
    </p:bg>
    <p:spTree>
      <p:nvGrpSpPr>
        <p:cNvPr id="1" name=""/>
        <p:cNvGrpSpPr/>
        <p:nvPr/>
      </p:nvGrpSpPr>
      <p:grpSpPr>
        <a:xfrm>
          <a:off x="0" y="0"/>
          <a:ext cx="0" cy="0"/>
          <a:chOff x="0" y="0"/>
          <a:chExt cx="0" cy="0"/>
        </a:xfrm>
      </p:grpSpPr>
      <p:sp>
        <p:nvSpPr>
          <p:cNvPr id="4" name="Freeform: Shape 3"/>
          <p:cNvSpPr/>
          <p:nvPr/>
        </p:nvSpPr>
        <p:spPr bwMode="auto">
          <a:xfrm>
            <a:off x="1459743" y="-1"/>
            <a:ext cx="9157209" cy="4733521"/>
          </a:xfrm>
          <a:custGeom>
            <a:avLst/>
            <a:gdLst>
              <a:gd name="connsiteX0" fmla="*/ 0 w 1800200"/>
              <a:gd name="connsiteY0" fmla="*/ 0 h 900100"/>
              <a:gd name="connsiteX1" fmla="*/ 1800200 w 1800200"/>
              <a:gd name="connsiteY1" fmla="*/ 0 h 900100"/>
              <a:gd name="connsiteX2" fmla="*/ 900100 w 1800200"/>
              <a:gd name="connsiteY2" fmla="*/ 900100 h 900100"/>
              <a:gd name="connsiteX3" fmla="*/ 0 w 1800200"/>
              <a:gd name="connsiteY3" fmla="*/ 0 h 900100"/>
            </a:gdLst>
            <a:ahLst/>
            <a:cxnLst>
              <a:cxn ang="0">
                <a:pos x="connsiteX0" y="connsiteY0"/>
              </a:cxn>
              <a:cxn ang="0">
                <a:pos x="connsiteX1" y="connsiteY1"/>
              </a:cxn>
              <a:cxn ang="0">
                <a:pos x="connsiteX2" y="connsiteY2"/>
              </a:cxn>
              <a:cxn ang="0">
                <a:pos x="connsiteX3" y="connsiteY3"/>
              </a:cxn>
            </a:cxnLst>
            <a:rect l="l" t="t" r="r" b="b"/>
            <a:pathLst>
              <a:path w="1800200" h="900100">
                <a:moveTo>
                  <a:pt x="0" y="0"/>
                </a:moveTo>
                <a:lnTo>
                  <a:pt x="1800200" y="0"/>
                </a:lnTo>
                <a:cubicBezTo>
                  <a:pt x="1800200" y="497112"/>
                  <a:pt x="1397212" y="900100"/>
                  <a:pt x="900100" y="900100"/>
                </a:cubicBezTo>
                <a:cubicBezTo>
                  <a:pt x="402988" y="900100"/>
                  <a:pt x="0" y="497112"/>
                  <a:pt x="0" y="0"/>
                </a:cubicBezTo>
                <a:close/>
              </a:path>
            </a:pathLst>
          </a:custGeom>
          <a:solidFill>
            <a:schemeClr val="accent1">
              <a:lumMod val="60000"/>
              <a:lumOff val="40000"/>
              <a:alpha val="16000"/>
            </a:schemeClr>
          </a:solidFill>
          <a:ln w="3175">
            <a:noFill/>
            <a:round/>
            <a:headEnd/>
            <a:tailEnd/>
          </a:ln>
        </p:spPr>
        <p:txBody>
          <a:bodyPr anchor="ctr"/>
          <a:lstStyle/>
          <a:p>
            <a:pPr algn="ctr"/>
            <a:endParaRPr/>
          </a:p>
        </p:txBody>
      </p:sp>
      <p:grpSp>
        <p:nvGrpSpPr>
          <p:cNvPr id="9" name="Group 64"/>
          <p:cNvGrpSpPr/>
          <p:nvPr/>
        </p:nvGrpSpPr>
        <p:grpSpPr>
          <a:xfrm>
            <a:off x="7250371" y="3634553"/>
            <a:ext cx="1171857" cy="1171858"/>
            <a:chOff x="7128853" y="3253330"/>
            <a:chExt cx="1318670" cy="1318670"/>
          </a:xfrm>
        </p:grpSpPr>
        <p:sp>
          <p:nvSpPr>
            <p:cNvPr id="59" name="Oval 22"/>
            <p:cNvSpPr/>
            <p:nvPr/>
          </p:nvSpPr>
          <p:spPr bwMode="auto">
            <a:xfrm>
              <a:off x="7128853" y="3253330"/>
              <a:ext cx="1318670" cy="1318670"/>
            </a:xfrm>
            <a:prstGeom prst="ellipse">
              <a:avLst/>
            </a:prstGeom>
            <a:solidFill>
              <a:schemeClr val="tx2">
                <a:lumMod val="20000"/>
                <a:lumOff val="80000"/>
              </a:schemeClr>
            </a:solidFill>
            <a:ln w="19050">
              <a:noFill/>
              <a:round/>
              <a:headEnd/>
              <a:tailEnd/>
            </a:ln>
          </p:spPr>
          <p:txBody>
            <a:bodyPr anchor="ctr"/>
            <a:lstStyle/>
            <a:p>
              <a:pPr algn="ctr"/>
              <a:endParaRPr/>
            </a:p>
          </p:txBody>
        </p:sp>
        <p:sp>
          <p:nvSpPr>
            <p:cNvPr id="60" name="Oval 14"/>
            <p:cNvSpPr/>
            <p:nvPr/>
          </p:nvSpPr>
          <p:spPr bwMode="auto">
            <a:xfrm>
              <a:off x="7212124" y="3336601"/>
              <a:ext cx="1152128" cy="1152128"/>
            </a:xfrm>
            <a:prstGeom prst="ellipse">
              <a:avLst/>
            </a:prstGeom>
            <a:solidFill>
              <a:schemeClr val="accent3"/>
            </a:solidFill>
            <a:ln w="19050">
              <a:noFill/>
              <a:round/>
              <a:headEnd/>
              <a:tailEnd/>
            </a:ln>
          </p:spPr>
          <p:txBody>
            <a:bodyPr anchor="ctr"/>
            <a:lstStyle/>
            <a:p>
              <a:pPr algn="ctr"/>
              <a:endParaRPr/>
            </a:p>
          </p:txBody>
        </p:sp>
      </p:grpSp>
      <p:sp>
        <p:nvSpPr>
          <p:cNvPr id="31" name="Oval 20"/>
          <p:cNvSpPr/>
          <p:nvPr/>
        </p:nvSpPr>
        <p:spPr bwMode="auto">
          <a:xfrm>
            <a:off x="9427552" y="1748963"/>
            <a:ext cx="1171857" cy="1171858"/>
          </a:xfrm>
          <a:prstGeom prst="ellipse">
            <a:avLst/>
          </a:prstGeom>
          <a:solidFill>
            <a:schemeClr val="tx2">
              <a:lumMod val="20000"/>
              <a:lumOff val="80000"/>
            </a:schemeClr>
          </a:solidFill>
          <a:ln w="19050">
            <a:noFill/>
            <a:round/>
            <a:headEnd/>
            <a:tailEnd/>
          </a:ln>
        </p:spPr>
        <p:txBody>
          <a:bodyPr anchor="ctr"/>
          <a:lstStyle/>
          <a:p>
            <a:pPr algn="ctr"/>
            <a:endParaRPr/>
          </a:p>
        </p:txBody>
      </p:sp>
      <p:sp>
        <p:nvSpPr>
          <p:cNvPr id="32" name="Oval 12"/>
          <p:cNvSpPr/>
          <p:nvPr/>
        </p:nvSpPr>
        <p:spPr bwMode="auto">
          <a:xfrm>
            <a:off x="9501552" y="1822963"/>
            <a:ext cx="1023857" cy="1023858"/>
          </a:xfrm>
          <a:prstGeom prst="ellipse">
            <a:avLst/>
          </a:prstGeom>
          <a:solidFill>
            <a:schemeClr val="accent4"/>
          </a:solidFill>
          <a:ln w="19050">
            <a:noFill/>
            <a:round/>
            <a:headEnd/>
            <a:tailEnd/>
          </a:ln>
        </p:spPr>
        <p:txBody>
          <a:bodyPr anchor="ctr"/>
          <a:lstStyle/>
          <a:p>
            <a:pPr algn="ctr"/>
            <a:endParaRPr/>
          </a:p>
        </p:txBody>
      </p:sp>
      <p:grpSp>
        <p:nvGrpSpPr>
          <p:cNvPr id="11" name="Group 63"/>
          <p:cNvGrpSpPr/>
          <p:nvPr/>
        </p:nvGrpSpPr>
        <p:grpSpPr>
          <a:xfrm>
            <a:off x="3964114" y="3791309"/>
            <a:ext cx="1171857" cy="1171858"/>
            <a:chOff x="3744477" y="3253330"/>
            <a:chExt cx="1318670" cy="1318670"/>
          </a:xfrm>
        </p:grpSpPr>
        <p:sp>
          <p:nvSpPr>
            <p:cNvPr id="28" name="Oval 21"/>
            <p:cNvSpPr/>
            <p:nvPr/>
          </p:nvSpPr>
          <p:spPr bwMode="auto">
            <a:xfrm>
              <a:off x="3744477" y="3253330"/>
              <a:ext cx="1318670" cy="1318670"/>
            </a:xfrm>
            <a:prstGeom prst="ellipse">
              <a:avLst/>
            </a:prstGeom>
            <a:solidFill>
              <a:schemeClr val="tx2">
                <a:lumMod val="20000"/>
                <a:lumOff val="80000"/>
              </a:schemeClr>
            </a:solidFill>
            <a:ln w="19050">
              <a:noFill/>
              <a:round/>
              <a:headEnd/>
              <a:tailEnd/>
            </a:ln>
          </p:spPr>
          <p:txBody>
            <a:bodyPr anchor="ctr"/>
            <a:lstStyle/>
            <a:p>
              <a:pPr algn="ctr"/>
              <a:endParaRPr/>
            </a:p>
          </p:txBody>
        </p:sp>
        <p:sp>
          <p:nvSpPr>
            <p:cNvPr id="29" name="Oval 13"/>
            <p:cNvSpPr/>
            <p:nvPr/>
          </p:nvSpPr>
          <p:spPr bwMode="auto">
            <a:xfrm>
              <a:off x="3827748" y="3336601"/>
              <a:ext cx="1152128" cy="1152128"/>
            </a:xfrm>
            <a:prstGeom prst="ellipse">
              <a:avLst/>
            </a:prstGeom>
            <a:solidFill>
              <a:schemeClr val="accent2"/>
            </a:solidFill>
            <a:ln w="19050">
              <a:noFill/>
              <a:round/>
              <a:headEnd/>
              <a:tailEnd/>
            </a:ln>
          </p:spPr>
          <p:txBody>
            <a:bodyPr anchor="ctr"/>
            <a:lstStyle/>
            <a:p>
              <a:pPr algn="ctr"/>
              <a:endParaRPr dirty="0"/>
            </a:p>
          </p:txBody>
        </p:sp>
      </p:grpSp>
      <p:grpSp>
        <p:nvGrpSpPr>
          <p:cNvPr id="12" name="Group 62"/>
          <p:cNvGrpSpPr/>
          <p:nvPr/>
        </p:nvGrpSpPr>
        <p:grpSpPr>
          <a:xfrm>
            <a:off x="1637845" y="1911058"/>
            <a:ext cx="1171857" cy="1171858"/>
            <a:chOff x="1606951" y="1753653"/>
            <a:chExt cx="1318670" cy="1318670"/>
          </a:xfrm>
        </p:grpSpPr>
        <p:sp>
          <p:nvSpPr>
            <p:cNvPr id="25" name="Oval 19"/>
            <p:cNvSpPr/>
            <p:nvPr/>
          </p:nvSpPr>
          <p:spPr bwMode="auto">
            <a:xfrm>
              <a:off x="1606951" y="1753653"/>
              <a:ext cx="1318670" cy="1318670"/>
            </a:xfrm>
            <a:prstGeom prst="ellipse">
              <a:avLst/>
            </a:prstGeom>
            <a:solidFill>
              <a:schemeClr val="tx2">
                <a:lumMod val="20000"/>
                <a:lumOff val="80000"/>
              </a:schemeClr>
            </a:solidFill>
            <a:ln w="19050">
              <a:noFill/>
              <a:round/>
              <a:headEnd/>
              <a:tailEnd/>
            </a:ln>
          </p:spPr>
          <p:txBody>
            <a:bodyPr anchor="ctr"/>
            <a:lstStyle/>
            <a:p>
              <a:pPr algn="ctr"/>
              <a:endParaRPr/>
            </a:p>
          </p:txBody>
        </p:sp>
        <p:sp>
          <p:nvSpPr>
            <p:cNvPr id="26" name="Oval 10"/>
            <p:cNvSpPr/>
            <p:nvPr/>
          </p:nvSpPr>
          <p:spPr bwMode="auto">
            <a:xfrm>
              <a:off x="1690222" y="1836924"/>
              <a:ext cx="1152128" cy="1152128"/>
            </a:xfrm>
            <a:prstGeom prst="ellipse">
              <a:avLst/>
            </a:prstGeom>
            <a:solidFill>
              <a:schemeClr val="accent1">
                <a:lumMod val="100000"/>
              </a:schemeClr>
            </a:solidFill>
            <a:ln w="19050">
              <a:noFill/>
              <a:round/>
              <a:headEnd/>
              <a:tailEnd/>
            </a:ln>
          </p:spPr>
          <p:txBody>
            <a:bodyPr anchor="ctr"/>
            <a:lstStyle/>
            <a:p>
              <a:pPr algn="ctr"/>
              <a:r>
                <a:rPr lang="en-US" sz="3600" b="1" i="1" dirty="0" smtClean="0">
                  <a:solidFill>
                    <a:schemeClr val="bg1"/>
                  </a:solidFill>
                </a:rPr>
                <a:t>01</a:t>
              </a:r>
              <a:endParaRPr sz="3600" b="1" i="1" dirty="0">
                <a:solidFill>
                  <a:schemeClr val="bg1"/>
                </a:solidFill>
              </a:endParaRPr>
            </a:p>
          </p:txBody>
        </p:sp>
      </p:grpSp>
      <p:grpSp>
        <p:nvGrpSpPr>
          <p:cNvPr id="13" name="Group 67"/>
          <p:cNvGrpSpPr/>
          <p:nvPr/>
        </p:nvGrpSpPr>
        <p:grpSpPr>
          <a:xfrm>
            <a:off x="1188148" y="3216375"/>
            <a:ext cx="1966744" cy="761818"/>
            <a:chOff x="1732858" y="5001250"/>
            <a:chExt cx="2213143" cy="857260"/>
          </a:xfrm>
        </p:grpSpPr>
        <p:sp>
          <p:nvSpPr>
            <p:cNvPr id="23" name="TextBox 77"/>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1"/>
                  </a:solidFill>
                </a:rPr>
                <a:t>标题文本预设</a:t>
              </a:r>
            </a:p>
          </p:txBody>
        </p:sp>
        <p:sp>
          <p:nvSpPr>
            <p:cNvPr id="24" name="TextBox 78"/>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bg1"/>
                  </a:solidFill>
                </a:rPr>
                <a:t>此部分内容作为文字排版占位显示 </a:t>
              </a:r>
              <a:br>
                <a:rPr lang="zh-CN" altLang="en-US" sz="1000" dirty="0">
                  <a:solidFill>
                    <a:schemeClr val="bg1"/>
                  </a:solidFill>
                </a:rPr>
              </a:br>
              <a:r>
                <a:rPr lang="zh-CN" altLang="en-US" sz="1000" dirty="0">
                  <a:solidFill>
                    <a:schemeClr val="bg1"/>
                  </a:solidFill>
                </a:rPr>
                <a:t>（建议使用主题字体）</a:t>
              </a:r>
            </a:p>
          </p:txBody>
        </p:sp>
      </p:grpSp>
      <p:grpSp>
        <p:nvGrpSpPr>
          <p:cNvPr id="14" name="Group 68"/>
          <p:cNvGrpSpPr/>
          <p:nvPr/>
        </p:nvGrpSpPr>
        <p:grpSpPr>
          <a:xfrm>
            <a:off x="3566670" y="5105336"/>
            <a:ext cx="1966744" cy="761818"/>
            <a:chOff x="1732858" y="5001250"/>
            <a:chExt cx="2213143" cy="857260"/>
          </a:xfrm>
        </p:grpSpPr>
        <p:sp>
          <p:nvSpPr>
            <p:cNvPr id="21" name="TextBox 75"/>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2"/>
                  </a:solidFill>
                </a:rPr>
                <a:t>标题文本预设</a:t>
              </a:r>
            </a:p>
          </p:txBody>
        </p:sp>
        <p:sp>
          <p:nvSpPr>
            <p:cNvPr id="22" name="TextBox 76"/>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bg1"/>
                  </a:solidFill>
                </a:rPr>
                <a:t>此部分内容作为文字排版占位显示 </a:t>
              </a:r>
              <a:br>
                <a:rPr lang="zh-CN" altLang="en-US" sz="1000" dirty="0">
                  <a:solidFill>
                    <a:schemeClr val="bg1"/>
                  </a:solidFill>
                </a:rPr>
              </a:br>
              <a:r>
                <a:rPr lang="zh-CN" altLang="en-US" sz="1000" dirty="0">
                  <a:solidFill>
                    <a:schemeClr val="bg1"/>
                  </a:solidFill>
                </a:rPr>
                <a:t>（建议使用主题字体）</a:t>
              </a:r>
            </a:p>
          </p:txBody>
        </p:sp>
      </p:grpSp>
      <p:grpSp>
        <p:nvGrpSpPr>
          <p:cNvPr id="15" name="Group 69"/>
          <p:cNvGrpSpPr/>
          <p:nvPr/>
        </p:nvGrpSpPr>
        <p:grpSpPr>
          <a:xfrm>
            <a:off x="6852927" y="4948580"/>
            <a:ext cx="1966744" cy="761818"/>
            <a:chOff x="1732858" y="5001250"/>
            <a:chExt cx="2213143" cy="857260"/>
          </a:xfrm>
        </p:grpSpPr>
        <p:sp>
          <p:nvSpPr>
            <p:cNvPr id="19" name="TextBox 73"/>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a:solidFill>
                    <a:schemeClr val="accent3"/>
                  </a:solidFill>
                </a:rPr>
                <a:t>标题文本预设</a:t>
              </a:r>
            </a:p>
          </p:txBody>
        </p:sp>
        <p:sp>
          <p:nvSpPr>
            <p:cNvPr id="20" name="TextBox 74"/>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bg1"/>
                  </a:solidFill>
                </a:rPr>
                <a:t>此部分内容作为文字排版占位显示 </a:t>
              </a:r>
              <a:br>
                <a:rPr lang="zh-CN" altLang="en-US" sz="1000" dirty="0">
                  <a:solidFill>
                    <a:schemeClr val="bg1"/>
                  </a:solidFill>
                </a:rPr>
              </a:br>
              <a:r>
                <a:rPr lang="zh-CN" altLang="en-US" sz="1000" dirty="0">
                  <a:solidFill>
                    <a:schemeClr val="bg1"/>
                  </a:solidFill>
                </a:rPr>
                <a:t>（建议使用主题字体）</a:t>
              </a:r>
            </a:p>
          </p:txBody>
        </p:sp>
      </p:grpSp>
      <p:grpSp>
        <p:nvGrpSpPr>
          <p:cNvPr id="16" name="Group 70"/>
          <p:cNvGrpSpPr/>
          <p:nvPr/>
        </p:nvGrpSpPr>
        <p:grpSpPr>
          <a:xfrm>
            <a:off x="9052737" y="3062989"/>
            <a:ext cx="1966744" cy="761818"/>
            <a:chOff x="1732858" y="5001250"/>
            <a:chExt cx="2213143" cy="857260"/>
          </a:xfrm>
        </p:grpSpPr>
        <p:sp>
          <p:nvSpPr>
            <p:cNvPr id="17" name="TextBox 71"/>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a:solidFill>
                    <a:schemeClr val="accent4"/>
                  </a:solidFill>
                </a:rPr>
                <a:t>标题文本预设</a:t>
              </a:r>
            </a:p>
          </p:txBody>
        </p:sp>
        <p:sp>
          <p:nvSpPr>
            <p:cNvPr id="18" name="TextBox 72"/>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bg1"/>
                  </a:solidFill>
                </a:rPr>
                <a:t>此部分内容作为文字排版占位显示 </a:t>
              </a:r>
              <a:br>
                <a:rPr lang="zh-CN" altLang="en-US" sz="1000" dirty="0">
                  <a:solidFill>
                    <a:schemeClr val="bg1"/>
                  </a:solidFill>
                </a:rPr>
              </a:br>
              <a:r>
                <a:rPr lang="zh-CN" altLang="en-US" sz="1000" dirty="0">
                  <a:solidFill>
                    <a:schemeClr val="bg1"/>
                  </a:solidFill>
                </a:rPr>
                <a:t>（建议使用主题字体）</a:t>
              </a:r>
            </a:p>
          </p:txBody>
        </p:sp>
      </p:grpSp>
      <p:sp>
        <p:nvSpPr>
          <p:cNvPr id="71" name="矩形 70"/>
          <p:cNvSpPr/>
          <p:nvPr/>
        </p:nvSpPr>
        <p:spPr>
          <a:xfrm>
            <a:off x="3398873" y="-1038060"/>
            <a:ext cx="5066457" cy="4688467"/>
          </a:xfrm>
          <a:prstGeom prst="rect">
            <a:avLst/>
          </a:prstGeom>
          <a:blipFill dpi="0" rotWithShape="1">
            <a:blip r:embed="rId4">
              <a:alphaModFix amt="7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Group 6"/>
          <p:cNvGrpSpPr/>
          <p:nvPr/>
        </p:nvGrpSpPr>
        <p:grpSpPr>
          <a:xfrm>
            <a:off x="5032001" y="808515"/>
            <a:ext cx="1800200" cy="995316"/>
            <a:chOff x="4254854" y="7846012"/>
            <a:chExt cx="1800200" cy="995316"/>
          </a:xfrm>
        </p:grpSpPr>
        <p:sp>
          <p:nvSpPr>
            <p:cNvPr id="68" name="TextBox 7"/>
            <p:cNvSpPr txBox="1"/>
            <p:nvPr/>
          </p:nvSpPr>
          <p:spPr>
            <a:xfrm>
              <a:off x="4254854" y="8602095"/>
              <a:ext cx="1800200" cy="239233"/>
            </a:xfrm>
            <a:prstGeom prst="rect">
              <a:avLst/>
            </a:prstGeom>
            <a:noFill/>
          </p:spPr>
          <p:txBody>
            <a:bodyPr wrap="square" lIns="0" tIns="0" rIns="0" bIns="0" anchor="ctr">
              <a:normAutofit fontScale="92500" lnSpcReduction="20000"/>
            </a:bodyPr>
            <a:lstStyle/>
            <a:p>
              <a:pPr algn="dist"/>
              <a:r>
                <a:rPr lang="en-US" altLang="zh-CN" sz="2000" dirty="0">
                  <a:solidFill>
                    <a:schemeClr val="bg1"/>
                  </a:solidFill>
                </a:rPr>
                <a:t>CONTENTS</a:t>
              </a:r>
            </a:p>
          </p:txBody>
        </p:sp>
        <p:sp>
          <p:nvSpPr>
            <p:cNvPr id="69" name="TextBox 8"/>
            <p:cNvSpPr txBox="1"/>
            <p:nvPr/>
          </p:nvSpPr>
          <p:spPr>
            <a:xfrm>
              <a:off x="4506883" y="7846012"/>
              <a:ext cx="1296144" cy="615553"/>
            </a:xfrm>
            <a:prstGeom prst="rect">
              <a:avLst/>
            </a:prstGeom>
            <a:noFill/>
          </p:spPr>
          <p:txBody>
            <a:bodyPr wrap="square" lIns="0" tIns="0" rIns="0" bIns="0">
              <a:noAutofit/>
            </a:bodyPr>
            <a:lstStyle/>
            <a:p>
              <a:pPr algn="dist"/>
              <a:r>
                <a:rPr lang="zh-CN" altLang="en-US" sz="4400" b="1" dirty="0">
                  <a:solidFill>
                    <a:schemeClr val="bg1"/>
                  </a:solidFill>
                </a:rPr>
                <a:t>目录</a:t>
              </a:r>
            </a:p>
          </p:txBody>
        </p:sp>
      </p:grpSp>
      <p:sp>
        <p:nvSpPr>
          <p:cNvPr id="72" name="矩形 71"/>
          <p:cNvSpPr/>
          <p:nvPr/>
        </p:nvSpPr>
        <p:spPr>
          <a:xfrm>
            <a:off x="4145987" y="4062420"/>
            <a:ext cx="697627" cy="646331"/>
          </a:xfrm>
          <a:prstGeom prst="rect">
            <a:avLst/>
          </a:prstGeom>
        </p:spPr>
        <p:txBody>
          <a:bodyPr wrap="none">
            <a:spAutoFit/>
          </a:bodyPr>
          <a:lstStyle/>
          <a:p>
            <a:r>
              <a:rPr lang="en-US" altLang="zh-CN" sz="3600" b="1" i="1" dirty="0" smtClean="0">
                <a:solidFill>
                  <a:schemeClr val="bg1"/>
                </a:solidFill>
              </a:rPr>
              <a:t>02</a:t>
            </a:r>
            <a:endParaRPr lang="en-US" altLang="zh-CN" sz="3600" b="1" i="1" dirty="0">
              <a:solidFill>
                <a:schemeClr val="bg1"/>
              </a:solidFill>
            </a:endParaRPr>
          </a:p>
        </p:txBody>
      </p:sp>
      <p:sp>
        <p:nvSpPr>
          <p:cNvPr id="73" name="矩形 72"/>
          <p:cNvSpPr/>
          <p:nvPr/>
        </p:nvSpPr>
        <p:spPr>
          <a:xfrm>
            <a:off x="7449037" y="3916526"/>
            <a:ext cx="697627" cy="646331"/>
          </a:xfrm>
          <a:prstGeom prst="rect">
            <a:avLst/>
          </a:prstGeom>
        </p:spPr>
        <p:txBody>
          <a:bodyPr wrap="none">
            <a:spAutoFit/>
          </a:bodyPr>
          <a:lstStyle/>
          <a:p>
            <a:r>
              <a:rPr lang="en-US" altLang="zh-CN" sz="3600" b="1" i="1" dirty="0" smtClean="0">
                <a:solidFill>
                  <a:schemeClr val="bg1"/>
                </a:solidFill>
              </a:rPr>
              <a:t>03</a:t>
            </a:r>
            <a:endParaRPr lang="en-US" altLang="zh-CN" sz="3600" b="1" i="1" dirty="0">
              <a:solidFill>
                <a:schemeClr val="bg1"/>
              </a:solidFill>
            </a:endParaRPr>
          </a:p>
        </p:txBody>
      </p:sp>
      <p:sp>
        <p:nvSpPr>
          <p:cNvPr id="74" name="矩形 73"/>
          <p:cNvSpPr/>
          <p:nvPr/>
        </p:nvSpPr>
        <p:spPr>
          <a:xfrm>
            <a:off x="9658111" y="1977461"/>
            <a:ext cx="697627" cy="646331"/>
          </a:xfrm>
          <a:prstGeom prst="rect">
            <a:avLst/>
          </a:prstGeom>
        </p:spPr>
        <p:txBody>
          <a:bodyPr wrap="none">
            <a:spAutoFit/>
          </a:bodyPr>
          <a:lstStyle/>
          <a:p>
            <a:r>
              <a:rPr lang="en-US" altLang="zh-CN" sz="3600" b="1" i="1" dirty="0" smtClean="0">
                <a:solidFill>
                  <a:schemeClr val="bg1"/>
                </a:solidFill>
              </a:rPr>
              <a:t>04</a:t>
            </a:r>
            <a:endParaRPr lang="en-US" altLang="zh-CN" sz="3600" b="1" i="1" dirty="0">
              <a:solidFill>
                <a:schemeClr val="bg1"/>
              </a:solidFill>
            </a:endParaRPr>
          </a:p>
        </p:txBody>
      </p:sp>
    </p:spTree>
    <p:extLst>
      <p:ext uri="{BB962C8B-B14F-4D97-AF65-F5344CB8AC3E}">
        <p14:creationId xmlns:p14="http://schemas.microsoft.com/office/powerpoint/2010/main" val="154792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 calcmode="lin" valueType="num">
                                      <p:cBhvr>
                                        <p:cTn id="39" dur="1000" fill="hold"/>
                                        <p:tgtEl>
                                          <p:spTgt spid="32"/>
                                        </p:tgtEl>
                                        <p:attrNameLst>
                                          <p:attrName>style.rotation</p:attrName>
                                        </p:attrNameLst>
                                      </p:cBhvr>
                                      <p:tavLst>
                                        <p:tav tm="0">
                                          <p:val>
                                            <p:fltVal val="90"/>
                                          </p:val>
                                        </p:tav>
                                        <p:tav tm="100000">
                                          <p:val>
                                            <p:fltVal val="0"/>
                                          </p:val>
                                        </p:tav>
                                      </p:tavLst>
                                    </p:anim>
                                    <p:animEffect transition="in" filter="fade">
                                      <p:cBhvr>
                                        <p:cTn id="40" dur="1000"/>
                                        <p:tgtEl>
                                          <p:spTgt spid="32"/>
                                        </p:tgtEl>
                                      </p:cBhvr>
                                    </p:animEffect>
                                  </p:childTnLst>
                                </p:cTn>
                              </p:par>
                              <p:par>
                                <p:cTn id="41" presetID="3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par>
                                <p:cTn id="47" presetID="3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par>
                                <p:cTn id="59" presetID="3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par>
                                <p:cTn id="65" presetID="3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par>
                                <p:cTn id="71" presetID="3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 calcmode="lin" valueType="num">
                                      <p:cBhvr>
                                        <p:cTn id="75" dur="1000" fill="hold"/>
                                        <p:tgtEl>
                                          <p:spTgt spid="16"/>
                                        </p:tgtEl>
                                        <p:attrNameLst>
                                          <p:attrName>style.rotation</p:attrName>
                                        </p:attrNameLst>
                                      </p:cBhvr>
                                      <p:tavLst>
                                        <p:tav tm="0">
                                          <p:val>
                                            <p:fltVal val="90"/>
                                          </p:val>
                                        </p:tav>
                                        <p:tav tm="100000">
                                          <p:val>
                                            <p:fltVal val="0"/>
                                          </p:val>
                                        </p:tav>
                                      </p:tavLst>
                                    </p:anim>
                                    <p:animEffect transition="in" filter="fade">
                                      <p:cBhvr>
                                        <p:cTn id="76" dur="1000"/>
                                        <p:tgtEl>
                                          <p:spTgt spid="1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1000" fill="hold"/>
                                        <p:tgtEl>
                                          <p:spTgt spid="72"/>
                                        </p:tgtEl>
                                        <p:attrNameLst>
                                          <p:attrName>ppt_w</p:attrName>
                                        </p:attrNameLst>
                                      </p:cBhvr>
                                      <p:tavLst>
                                        <p:tav tm="0">
                                          <p:val>
                                            <p:fltVal val="0"/>
                                          </p:val>
                                        </p:tav>
                                        <p:tav tm="100000">
                                          <p:val>
                                            <p:strVal val="#ppt_w"/>
                                          </p:val>
                                        </p:tav>
                                      </p:tavLst>
                                    </p:anim>
                                    <p:anim calcmode="lin" valueType="num">
                                      <p:cBhvr>
                                        <p:cTn id="80" dur="1000" fill="hold"/>
                                        <p:tgtEl>
                                          <p:spTgt spid="72"/>
                                        </p:tgtEl>
                                        <p:attrNameLst>
                                          <p:attrName>ppt_h</p:attrName>
                                        </p:attrNameLst>
                                      </p:cBhvr>
                                      <p:tavLst>
                                        <p:tav tm="0">
                                          <p:val>
                                            <p:fltVal val="0"/>
                                          </p:val>
                                        </p:tav>
                                        <p:tav tm="100000">
                                          <p:val>
                                            <p:strVal val="#ppt_h"/>
                                          </p:val>
                                        </p:tav>
                                      </p:tavLst>
                                    </p:anim>
                                    <p:anim calcmode="lin" valueType="num">
                                      <p:cBhvr>
                                        <p:cTn id="81" dur="1000" fill="hold"/>
                                        <p:tgtEl>
                                          <p:spTgt spid="72"/>
                                        </p:tgtEl>
                                        <p:attrNameLst>
                                          <p:attrName>style.rotation</p:attrName>
                                        </p:attrNameLst>
                                      </p:cBhvr>
                                      <p:tavLst>
                                        <p:tav tm="0">
                                          <p:val>
                                            <p:fltVal val="90"/>
                                          </p:val>
                                        </p:tav>
                                        <p:tav tm="100000">
                                          <p:val>
                                            <p:fltVal val="0"/>
                                          </p:val>
                                        </p:tav>
                                      </p:tavLst>
                                    </p:anim>
                                    <p:animEffect transition="in" filter="fade">
                                      <p:cBhvr>
                                        <p:cTn id="82" dur="1000"/>
                                        <p:tgtEl>
                                          <p:spTgt spid="72"/>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p:cTn id="85" dur="1000" fill="hold"/>
                                        <p:tgtEl>
                                          <p:spTgt spid="73"/>
                                        </p:tgtEl>
                                        <p:attrNameLst>
                                          <p:attrName>ppt_w</p:attrName>
                                        </p:attrNameLst>
                                      </p:cBhvr>
                                      <p:tavLst>
                                        <p:tav tm="0">
                                          <p:val>
                                            <p:fltVal val="0"/>
                                          </p:val>
                                        </p:tav>
                                        <p:tav tm="100000">
                                          <p:val>
                                            <p:strVal val="#ppt_w"/>
                                          </p:val>
                                        </p:tav>
                                      </p:tavLst>
                                    </p:anim>
                                    <p:anim calcmode="lin" valueType="num">
                                      <p:cBhvr>
                                        <p:cTn id="86" dur="1000" fill="hold"/>
                                        <p:tgtEl>
                                          <p:spTgt spid="73"/>
                                        </p:tgtEl>
                                        <p:attrNameLst>
                                          <p:attrName>ppt_h</p:attrName>
                                        </p:attrNameLst>
                                      </p:cBhvr>
                                      <p:tavLst>
                                        <p:tav tm="0">
                                          <p:val>
                                            <p:fltVal val="0"/>
                                          </p:val>
                                        </p:tav>
                                        <p:tav tm="100000">
                                          <p:val>
                                            <p:strVal val="#ppt_h"/>
                                          </p:val>
                                        </p:tav>
                                      </p:tavLst>
                                    </p:anim>
                                    <p:anim calcmode="lin" valueType="num">
                                      <p:cBhvr>
                                        <p:cTn id="87" dur="1000" fill="hold"/>
                                        <p:tgtEl>
                                          <p:spTgt spid="73"/>
                                        </p:tgtEl>
                                        <p:attrNameLst>
                                          <p:attrName>style.rotation</p:attrName>
                                        </p:attrNameLst>
                                      </p:cBhvr>
                                      <p:tavLst>
                                        <p:tav tm="0">
                                          <p:val>
                                            <p:fltVal val="90"/>
                                          </p:val>
                                        </p:tav>
                                        <p:tav tm="100000">
                                          <p:val>
                                            <p:fltVal val="0"/>
                                          </p:val>
                                        </p:tav>
                                      </p:tavLst>
                                    </p:anim>
                                    <p:animEffect transition="in" filter="fade">
                                      <p:cBhvr>
                                        <p:cTn id="88" dur="1000"/>
                                        <p:tgtEl>
                                          <p:spTgt spid="73"/>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p:cTn id="91" dur="1000" fill="hold"/>
                                        <p:tgtEl>
                                          <p:spTgt spid="74"/>
                                        </p:tgtEl>
                                        <p:attrNameLst>
                                          <p:attrName>ppt_w</p:attrName>
                                        </p:attrNameLst>
                                      </p:cBhvr>
                                      <p:tavLst>
                                        <p:tav tm="0">
                                          <p:val>
                                            <p:fltVal val="0"/>
                                          </p:val>
                                        </p:tav>
                                        <p:tav tm="100000">
                                          <p:val>
                                            <p:strVal val="#ppt_w"/>
                                          </p:val>
                                        </p:tav>
                                      </p:tavLst>
                                    </p:anim>
                                    <p:anim calcmode="lin" valueType="num">
                                      <p:cBhvr>
                                        <p:cTn id="92" dur="1000" fill="hold"/>
                                        <p:tgtEl>
                                          <p:spTgt spid="74"/>
                                        </p:tgtEl>
                                        <p:attrNameLst>
                                          <p:attrName>ppt_h</p:attrName>
                                        </p:attrNameLst>
                                      </p:cBhvr>
                                      <p:tavLst>
                                        <p:tav tm="0">
                                          <p:val>
                                            <p:fltVal val="0"/>
                                          </p:val>
                                        </p:tav>
                                        <p:tav tm="100000">
                                          <p:val>
                                            <p:strVal val="#ppt_h"/>
                                          </p:val>
                                        </p:tav>
                                      </p:tavLst>
                                    </p:anim>
                                    <p:anim calcmode="lin" valueType="num">
                                      <p:cBhvr>
                                        <p:cTn id="93" dur="1000" fill="hold"/>
                                        <p:tgtEl>
                                          <p:spTgt spid="74"/>
                                        </p:tgtEl>
                                        <p:attrNameLst>
                                          <p:attrName>style.rotation</p:attrName>
                                        </p:attrNameLst>
                                      </p:cBhvr>
                                      <p:tavLst>
                                        <p:tav tm="0">
                                          <p:val>
                                            <p:fltVal val="90"/>
                                          </p:val>
                                        </p:tav>
                                        <p:tav tm="100000">
                                          <p:val>
                                            <p:fltVal val="0"/>
                                          </p:val>
                                        </p:tav>
                                      </p:tavLst>
                                    </p:anim>
                                    <p:animEffect transition="in" filter="fade">
                                      <p:cBhvr>
                                        <p:cTn id="9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72" grpId="0"/>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22187"/>
            <a:ext cx="12192000" cy="1322962"/>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sp>
        <p:nvSpPr>
          <p:cNvPr id="10" name="矩形 9"/>
          <p:cNvSpPr/>
          <p:nvPr/>
        </p:nvSpPr>
        <p:spPr>
          <a:xfrm>
            <a:off x="0" y="2202568"/>
            <a:ext cx="12192000" cy="164119"/>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sp>
        <p:nvSpPr>
          <p:cNvPr id="11" name="矩形 10"/>
          <p:cNvSpPr/>
          <p:nvPr/>
        </p:nvSpPr>
        <p:spPr>
          <a:xfrm>
            <a:off x="0" y="3798939"/>
            <a:ext cx="12192000" cy="164119"/>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pic>
        <p:nvPicPr>
          <p:cNvPr id="6" name="图片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953312" y="1583078"/>
            <a:ext cx="3035481" cy="2959739"/>
          </a:xfrm>
          <a:prstGeom prst="rect">
            <a:avLst/>
          </a:prstGeom>
        </p:spPr>
      </p:pic>
      <p:sp>
        <p:nvSpPr>
          <p:cNvPr id="12" name="矩形 11"/>
          <p:cNvSpPr/>
          <p:nvPr/>
        </p:nvSpPr>
        <p:spPr>
          <a:xfrm>
            <a:off x="1771858" y="2273660"/>
            <a:ext cx="1441420" cy="1446550"/>
          </a:xfrm>
          <a:prstGeom prst="rect">
            <a:avLst/>
          </a:prstGeom>
        </p:spPr>
        <p:txBody>
          <a:bodyPr wrap="none">
            <a:spAutoFit/>
          </a:bodyPr>
          <a:lstStyle/>
          <a:p>
            <a:r>
              <a:rPr lang="en-US" altLang="zh-CN" sz="8800" b="1" i="1" dirty="0" smtClean="0">
                <a:solidFill>
                  <a:schemeClr val="bg1"/>
                </a:solidFill>
              </a:rPr>
              <a:t>04</a:t>
            </a:r>
            <a:endParaRPr lang="en-US" altLang="zh-CN" sz="8800" b="1" i="1" dirty="0">
              <a:solidFill>
                <a:schemeClr val="bg1"/>
              </a:solidFill>
            </a:endParaRPr>
          </a:p>
        </p:txBody>
      </p:sp>
      <p:sp>
        <p:nvSpPr>
          <p:cNvPr id="16" name="文本框 15"/>
          <p:cNvSpPr txBox="1"/>
          <p:nvPr/>
        </p:nvSpPr>
        <p:spPr>
          <a:xfrm>
            <a:off x="4184723" y="2645667"/>
            <a:ext cx="5507916" cy="830997"/>
          </a:xfrm>
          <a:prstGeom prst="rect">
            <a:avLst/>
          </a:prstGeom>
          <a:noFill/>
        </p:spPr>
        <p:txBody>
          <a:bodyPr wrap="square" rtlCol="0">
            <a:spAutoFit/>
          </a:bodyPr>
          <a:lstStyle/>
          <a:p>
            <a:r>
              <a:rPr lang="zh-CN" altLang="en-US" sz="4800" b="1" dirty="0" smtClean="0">
                <a:solidFill>
                  <a:schemeClr val="bg1"/>
                </a:solidFill>
              </a:rPr>
              <a:t>标题文本预设</a:t>
            </a:r>
            <a:endParaRPr lang="zh-CN" altLang="en-US" sz="4800" b="1" dirty="0">
              <a:solidFill>
                <a:schemeClr val="bg1"/>
              </a:solidFill>
            </a:endParaRPr>
          </a:p>
        </p:txBody>
      </p:sp>
    </p:spTree>
    <p:extLst>
      <p:ext uri="{BB962C8B-B14F-4D97-AF65-F5344CB8AC3E}">
        <p14:creationId xmlns:p14="http://schemas.microsoft.com/office/powerpoint/2010/main" val="17111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04</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8"/>
          <p:cNvSpPr>
            <a:spLocks noChangeArrowheads="1"/>
          </p:cNvSpPr>
          <p:nvPr/>
        </p:nvSpPr>
        <p:spPr bwMode="auto">
          <a:xfrm>
            <a:off x="3713163" y="2376488"/>
            <a:ext cx="2452687" cy="3344862"/>
          </a:xfrm>
          <a:prstGeom prst="rect">
            <a:avLst/>
          </a:prstGeom>
          <a:noFill/>
          <a:ln w="12700">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sp>
        <p:nvSpPr>
          <p:cNvPr id="12" name="Trapezoid 10@|1FFC:3506772|FBC:16777215|LFC:16777215|LBC:16777215"/>
          <p:cNvSpPr>
            <a:spLocks/>
          </p:cNvSpPr>
          <p:nvPr/>
        </p:nvSpPr>
        <p:spPr bwMode="auto">
          <a:xfrm>
            <a:off x="4191000" y="2168525"/>
            <a:ext cx="1497013" cy="207963"/>
          </a:xfrm>
          <a:custGeom>
            <a:avLst/>
            <a:gdLst>
              <a:gd name="T0" fmla="*/ 0 w 1495673"/>
              <a:gd name="T1" fmla="*/ 207963 h 207873"/>
              <a:gd name="T2" fmla="*/ 141329 w 1495673"/>
              <a:gd name="T3" fmla="*/ 0 h 207873"/>
              <a:gd name="T4" fmla="*/ 1355684 w 1495673"/>
              <a:gd name="T5" fmla="*/ 0 h 207873"/>
              <a:gd name="T6" fmla="*/ 1497013 w 1495673"/>
              <a:gd name="T7" fmla="*/ 207963 h 207873"/>
              <a:gd name="T8" fmla="*/ 0 w 1495673"/>
              <a:gd name="T9" fmla="*/ 207963 h 2078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5673" h="207873">
                <a:moveTo>
                  <a:pt x="0" y="207873"/>
                </a:moveTo>
                <a:lnTo>
                  <a:pt x="141202" y="0"/>
                </a:lnTo>
                <a:lnTo>
                  <a:pt x="1354471" y="0"/>
                </a:lnTo>
                <a:lnTo>
                  <a:pt x="1495673" y="207873"/>
                </a:lnTo>
                <a:lnTo>
                  <a:pt x="0" y="207873"/>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 name="Pentagon 9@|1FFC:4308095|FBC:16777215|LFC:16777215|LBC:16777215"/>
          <p:cNvSpPr>
            <a:spLocks noChangeArrowheads="1"/>
          </p:cNvSpPr>
          <p:nvPr/>
        </p:nvSpPr>
        <p:spPr bwMode="auto">
          <a:xfrm rot="5400000">
            <a:off x="4443413" y="2055812"/>
            <a:ext cx="992188" cy="1217613"/>
          </a:xfrm>
          <a:prstGeom prst="homePlate">
            <a:avLst>
              <a:gd name="adj" fmla="val 31722"/>
            </a:avLst>
          </a:prstGeom>
          <a:solidFill>
            <a:schemeClr val="accent5">
              <a:lumMod val="60000"/>
              <a:lumOff val="40000"/>
              <a:alpha val="29803"/>
            </a:schemeClr>
          </a:solidFill>
          <a:ln>
            <a:noFill/>
          </a:ln>
        </p:spPr>
        <p:txBody>
          <a:bodyPr anchor="ctr"/>
          <a:lstStyle/>
          <a:p>
            <a:pPr algn="ctr">
              <a:spcBef>
                <a:spcPct val="0"/>
              </a:spcBef>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endParaRPr>
          </a:p>
        </p:txBody>
      </p:sp>
      <p:sp>
        <p:nvSpPr>
          <p:cNvPr id="14" name="Freeform 62"/>
          <p:cNvSpPr>
            <a:spLocks noChangeAspect="1" noEditPoints="1"/>
          </p:cNvSpPr>
          <p:nvPr/>
        </p:nvSpPr>
        <p:spPr bwMode="auto">
          <a:xfrm>
            <a:off x="4679950" y="2373313"/>
            <a:ext cx="520700" cy="525462"/>
          </a:xfrm>
          <a:custGeom>
            <a:avLst/>
            <a:gdLst>
              <a:gd name="T0" fmla="*/ 520700 w 58"/>
              <a:gd name="T1" fmla="*/ 298970 h 58"/>
              <a:gd name="T2" fmla="*/ 511722 w 58"/>
              <a:gd name="T3" fmla="*/ 308029 h 58"/>
              <a:gd name="T4" fmla="*/ 448879 w 58"/>
              <a:gd name="T5" fmla="*/ 317089 h 58"/>
              <a:gd name="T6" fmla="*/ 439902 w 58"/>
              <a:gd name="T7" fmla="*/ 353328 h 58"/>
              <a:gd name="T8" fmla="*/ 475812 w 58"/>
              <a:gd name="T9" fmla="*/ 398626 h 58"/>
              <a:gd name="T10" fmla="*/ 475812 w 58"/>
              <a:gd name="T11" fmla="*/ 407686 h 58"/>
              <a:gd name="T12" fmla="*/ 475812 w 58"/>
              <a:gd name="T13" fmla="*/ 416746 h 58"/>
              <a:gd name="T14" fmla="*/ 403991 w 58"/>
              <a:gd name="T15" fmla="*/ 480164 h 58"/>
              <a:gd name="T16" fmla="*/ 395014 w 58"/>
              <a:gd name="T17" fmla="*/ 471104 h 58"/>
              <a:gd name="T18" fmla="*/ 350126 w 58"/>
              <a:gd name="T19" fmla="*/ 434865 h 58"/>
              <a:gd name="T20" fmla="*/ 323193 w 58"/>
              <a:gd name="T21" fmla="*/ 452984 h 58"/>
              <a:gd name="T22" fmla="*/ 305238 w 58"/>
              <a:gd name="T23" fmla="*/ 516402 h 58"/>
              <a:gd name="T24" fmla="*/ 296260 w 58"/>
              <a:gd name="T25" fmla="*/ 525462 h 58"/>
              <a:gd name="T26" fmla="*/ 224440 w 58"/>
              <a:gd name="T27" fmla="*/ 525462 h 58"/>
              <a:gd name="T28" fmla="*/ 206484 w 58"/>
              <a:gd name="T29" fmla="*/ 516402 h 58"/>
              <a:gd name="T30" fmla="*/ 197507 w 58"/>
              <a:gd name="T31" fmla="*/ 452984 h 58"/>
              <a:gd name="T32" fmla="*/ 170574 w 58"/>
              <a:gd name="T33" fmla="*/ 434865 h 58"/>
              <a:gd name="T34" fmla="*/ 125686 w 58"/>
              <a:gd name="T35" fmla="*/ 471104 h 58"/>
              <a:gd name="T36" fmla="*/ 116709 w 58"/>
              <a:gd name="T37" fmla="*/ 480164 h 58"/>
              <a:gd name="T38" fmla="*/ 107731 w 58"/>
              <a:gd name="T39" fmla="*/ 471104 h 58"/>
              <a:gd name="T40" fmla="*/ 44888 w 58"/>
              <a:gd name="T41" fmla="*/ 416746 h 58"/>
              <a:gd name="T42" fmla="*/ 44888 w 58"/>
              <a:gd name="T43" fmla="*/ 407686 h 58"/>
              <a:gd name="T44" fmla="*/ 44888 w 58"/>
              <a:gd name="T45" fmla="*/ 398626 h 58"/>
              <a:gd name="T46" fmla="*/ 80798 w 58"/>
              <a:gd name="T47" fmla="*/ 353328 h 58"/>
              <a:gd name="T48" fmla="*/ 71821 w 58"/>
              <a:gd name="T49" fmla="*/ 317089 h 58"/>
              <a:gd name="T50" fmla="*/ 8978 w 58"/>
              <a:gd name="T51" fmla="*/ 308029 h 58"/>
              <a:gd name="T52" fmla="*/ 0 w 58"/>
              <a:gd name="T53" fmla="*/ 298970 h 58"/>
              <a:gd name="T54" fmla="*/ 0 w 58"/>
              <a:gd name="T55" fmla="*/ 217433 h 58"/>
              <a:gd name="T56" fmla="*/ 8978 w 58"/>
              <a:gd name="T57" fmla="*/ 208373 h 58"/>
              <a:gd name="T58" fmla="*/ 71821 w 58"/>
              <a:gd name="T59" fmla="*/ 199313 h 58"/>
              <a:gd name="T60" fmla="*/ 80798 w 58"/>
              <a:gd name="T61" fmla="*/ 163074 h 58"/>
              <a:gd name="T62" fmla="*/ 44888 w 58"/>
              <a:gd name="T63" fmla="*/ 117776 h 58"/>
              <a:gd name="T64" fmla="*/ 44888 w 58"/>
              <a:gd name="T65" fmla="*/ 108716 h 58"/>
              <a:gd name="T66" fmla="*/ 44888 w 58"/>
              <a:gd name="T67" fmla="*/ 99657 h 58"/>
              <a:gd name="T68" fmla="*/ 116709 w 58"/>
              <a:gd name="T69" fmla="*/ 45298 h 58"/>
              <a:gd name="T70" fmla="*/ 125686 w 58"/>
              <a:gd name="T71" fmla="*/ 45298 h 58"/>
              <a:gd name="T72" fmla="*/ 170574 w 58"/>
              <a:gd name="T73" fmla="*/ 81537 h 58"/>
              <a:gd name="T74" fmla="*/ 197507 w 58"/>
              <a:gd name="T75" fmla="*/ 72478 h 58"/>
              <a:gd name="T76" fmla="*/ 206484 w 58"/>
              <a:gd name="T77" fmla="*/ 9060 h 58"/>
              <a:gd name="T78" fmla="*/ 224440 w 58"/>
              <a:gd name="T79" fmla="*/ 0 h 58"/>
              <a:gd name="T80" fmla="*/ 296260 w 58"/>
              <a:gd name="T81" fmla="*/ 0 h 58"/>
              <a:gd name="T82" fmla="*/ 305238 w 58"/>
              <a:gd name="T83" fmla="*/ 9060 h 58"/>
              <a:gd name="T84" fmla="*/ 323193 w 58"/>
              <a:gd name="T85" fmla="*/ 72478 h 58"/>
              <a:gd name="T86" fmla="*/ 350126 w 58"/>
              <a:gd name="T87" fmla="*/ 81537 h 58"/>
              <a:gd name="T88" fmla="*/ 395014 w 58"/>
              <a:gd name="T89" fmla="*/ 45298 h 58"/>
              <a:gd name="T90" fmla="*/ 403991 w 58"/>
              <a:gd name="T91" fmla="*/ 45298 h 58"/>
              <a:gd name="T92" fmla="*/ 412969 w 58"/>
              <a:gd name="T93" fmla="*/ 45298 h 58"/>
              <a:gd name="T94" fmla="*/ 466834 w 58"/>
              <a:gd name="T95" fmla="*/ 108716 h 58"/>
              <a:gd name="T96" fmla="*/ 475812 w 58"/>
              <a:gd name="T97" fmla="*/ 108716 h 58"/>
              <a:gd name="T98" fmla="*/ 466834 w 58"/>
              <a:gd name="T99" fmla="*/ 117776 h 58"/>
              <a:gd name="T100" fmla="*/ 430924 w 58"/>
              <a:gd name="T101" fmla="*/ 163074 h 58"/>
              <a:gd name="T102" fmla="*/ 448879 w 58"/>
              <a:gd name="T103" fmla="*/ 199313 h 58"/>
              <a:gd name="T104" fmla="*/ 511722 w 58"/>
              <a:gd name="T105" fmla="*/ 208373 h 58"/>
              <a:gd name="T106" fmla="*/ 520700 w 58"/>
              <a:gd name="T107" fmla="*/ 226492 h 58"/>
              <a:gd name="T108" fmla="*/ 520700 w 58"/>
              <a:gd name="T109" fmla="*/ 298970 h 58"/>
              <a:gd name="T110" fmla="*/ 260350 w 58"/>
              <a:gd name="T111" fmla="*/ 172134 h 58"/>
              <a:gd name="T112" fmla="*/ 170574 w 58"/>
              <a:gd name="T113" fmla="*/ 262731 h 58"/>
              <a:gd name="T114" fmla="*/ 260350 w 58"/>
              <a:gd name="T115" fmla="*/ 344268 h 58"/>
              <a:gd name="T116" fmla="*/ 350126 w 58"/>
              <a:gd name="T117" fmla="*/ 262731 h 58"/>
              <a:gd name="T118" fmla="*/ 260350 w 58"/>
              <a:gd name="T119" fmla="*/ 172134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5" name="Rectangle 15"/>
          <p:cNvSpPr>
            <a:spLocks noChangeArrowheads="1"/>
          </p:cNvSpPr>
          <p:nvPr/>
        </p:nvSpPr>
        <p:spPr bwMode="auto">
          <a:xfrm>
            <a:off x="6270625" y="2376488"/>
            <a:ext cx="2452688" cy="3344862"/>
          </a:xfrm>
          <a:prstGeom prst="rect">
            <a:avLst/>
          </a:prstGeom>
          <a:noFill/>
          <a:ln w="12700">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sp>
        <p:nvSpPr>
          <p:cNvPr id="16" name="Trapezoid 17@|1FFC:1137349|FBC:16777215|LFC:16777215|LBC:16777215"/>
          <p:cNvSpPr>
            <a:spLocks/>
          </p:cNvSpPr>
          <p:nvPr/>
        </p:nvSpPr>
        <p:spPr bwMode="auto">
          <a:xfrm>
            <a:off x="6750050" y="2168525"/>
            <a:ext cx="1495425" cy="207963"/>
          </a:xfrm>
          <a:custGeom>
            <a:avLst/>
            <a:gdLst>
              <a:gd name="T0" fmla="*/ 0 w 1495673"/>
              <a:gd name="T1" fmla="*/ 207963 h 207873"/>
              <a:gd name="T2" fmla="*/ 141179 w 1495673"/>
              <a:gd name="T3" fmla="*/ 0 h 207873"/>
              <a:gd name="T4" fmla="*/ 1354246 w 1495673"/>
              <a:gd name="T5" fmla="*/ 0 h 207873"/>
              <a:gd name="T6" fmla="*/ 1495425 w 1495673"/>
              <a:gd name="T7" fmla="*/ 207963 h 207873"/>
              <a:gd name="T8" fmla="*/ 0 w 1495673"/>
              <a:gd name="T9" fmla="*/ 207963 h 2078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5673" h="207873">
                <a:moveTo>
                  <a:pt x="0" y="207873"/>
                </a:moveTo>
                <a:lnTo>
                  <a:pt x="141202" y="0"/>
                </a:lnTo>
                <a:lnTo>
                  <a:pt x="1354471" y="0"/>
                </a:lnTo>
                <a:lnTo>
                  <a:pt x="1495673" y="207873"/>
                </a:lnTo>
                <a:lnTo>
                  <a:pt x="0" y="207873"/>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 name="Pentagon 18@|1FFC:1554685|FBC:16777215|LFC:16777215|LBC:16777215"/>
          <p:cNvSpPr>
            <a:spLocks noChangeArrowheads="1"/>
          </p:cNvSpPr>
          <p:nvPr/>
        </p:nvSpPr>
        <p:spPr bwMode="auto">
          <a:xfrm rot="5400000">
            <a:off x="7000875" y="2055813"/>
            <a:ext cx="992188" cy="1217612"/>
          </a:xfrm>
          <a:prstGeom prst="homePlate">
            <a:avLst>
              <a:gd name="adj" fmla="val 31722"/>
            </a:avLst>
          </a:prstGeom>
          <a:solidFill>
            <a:schemeClr val="accent5">
              <a:lumMod val="60000"/>
              <a:lumOff val="40000"/>
              <a:alpha val="29803"/>
            </a:schemeClr>
          </a:solidFill>
          <a:ln>
            <a:noFill/>
          </a:ln>
        </p:spPr>
        <p:txBody>
          <a:bodyPr anchor="ctr"/>
          <a:lstStyle/>
          <a:p>
            <a:pPr algn="ctr">
              <a:spcBef>
                <a:spcPct val="0"/>
              </a:spcBef>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endParaRPr>
          </a:p>
        </p:txBody>
      </p:sp>
      <p:sp>
        <p:nvSpPr>
          <p:cNvPr id="18" name="Rectangle 21"/>
          <p:cNvSpPr>
            <a:spLocks noChangeArrowheads="1"/>
          </p:cNvSpPr>
          <p:nvPr/>
        </p:nvSpPr>
        <p:spPr bwMode="auto">
          <a:xfrm>
            <a:off x="8828088" y="2376488"/>
            <a:ext cx="2452687" cy="3344862"/>
          </a:xfrm>
          <a:prstGeom prst="rect">
            <a:avLst/>
          </a:prstGeom>
          <a:noFill/>
          <a:ln w="12700">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sp>
        <p:nvSpPr>
          <p:cNvPr id="19" name="Trapezoid 23@|1FFC:192|FBC:16777215|LFC:16777215|LBC:16777215"/>
          <p:cNvSpPr>
            <a:spLocks/>
          </p:cNvSpPr>
          <p:nvPr/>
        </p:nvSpPr>
        <p:spPr bwMode="auto">
          <a:xfrm>
            <a:off x="9307513" y="2168525"/>
            <a:ext cx="1495425" cy="207963"/>
          </a:xfrm>
          <a:custGeom>
            <a:avLst/>
            <a:gdLst>
              <a:gd name="T0" fmla="*/ 0 w 1495673"/>
              <a:gd name="T1" fmla="*/ 207963 h 207873"/>
              <a:gd name="T2" fmla="*/ 141179 w 1495673"/>
              <a:gd name="T3" fmla="*/ 0 h 207873"/>
              <a:gd name="T4" fmla="*/ 1354246 w 1495673"/>
              <a:gd name="T5" fmla="*/ 0 h 207873"/>
              <a:gd name="T6" fmla="*/ 1495425 w 1495673"/>
              <a:gd name="T7" fmla="*/ 207963 h 207873"/>
              <a:gd name="T8" fmla="*/ 0 w 1495673"/>
              <a:gd name="T9" fmla="*/ 207963 h 2078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5673" h="207873">
                <a:moveTo>
                  <a:pt x="0" y="207873"/>
                </a:moveTo>
                <a:lnTo>
                  <a:pt x="141202" y="0"/>
                </a:lnTo>
                <a:lnTo>
                  <a:pt x="1354471" y="0"/>
                </a:lnTo>
                <a:lnTo>
                  <a:pt x="1495673" y="207873"/>
                </a:lnTo>
                <a:lnTo>
                  <a:pt x="0" y="207873"/>
                </a:lnTo>
                <a:close/>
              </a:path>
            </a:pathLst>
          </a:custGeom>
          <a:solidFill>
            <a:schemeClr val="accent4">
              <a:lumMod val="60000"/>
              <a:lumOff val="40000"/>
              <a:alpha val="29803"/>
            </a:schemeClr>
          </a:solidFill>
          <a:ln>
            <a:noFill/>
          </a:ln>
        </p:spPr>
        <p:txBody>
          <a:bodyPr anchor="ctr"/>
          <a:lstStyle/>
          <a:p>
            <a:endParaRPr lang="zh-CN" altLang="en-US"/>
          </a:p>
        </p:txBody>
      </p:sp>
      <p:sp>
        <p:nvSpPr>
          <p:cNvPr id="20" name="Pentagon 24@|1FFC:2381804|FBC:16777215|LFC:16777215|LBC:16777215"/>
          <p:cNvSpPr>
            <a:spLocks noChangeArrowheads="1"/>
          </p:cNvSpPr>
          <p:nvPr/>
        </p:nvSpPr>
        <p:spPr bwMode="auto">
          <a:xfrm rot="5400000">
            <a:off x="9558338" y="2055812"/>
            <a:ext cx="992188" cy="1217613"/>
          </a:xfrm>
          <a:prstGeom prst="homePlate">
            <a:avLst>
              <a:gd name="adj" fmla="val 31722"/>
            </a:avLst>
          </a:prstGeom>
          <a:solidFill>
            <a:schemeClr val="accent5">
              <a:lumMod val="60000"/>
              <a:lumOff val="40000"/>
              <a:alpha val="29803"/>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Arial" panose="020B0604020202020204" pitchFamily="34" charset="0"/>
              <a:ea typeface="微软雅黑" panose="020B0503020204020204" pitchFamily="34" charset="-122"/>
            </a:endParaRPr>
          </a:p>
        </p:txBody>
      </p:sp>
      <p:sp>
        <p:nvSpPr>
          <p:cNvPr id="21" name="Freeform 245"/>
          <p:cNvSpPr>
            <a:spLocks noChangeAspect="1"/>
          </p:cNvSpPr>
          <p:nvPr/>
        </p:nvSpPr>
        <p:spPr bwMode="auto">
          <a:xfrm>
            <a:off x="7240588" y="2379663"/>
            <a:ext cx="512762" cy="512762"/>
          </a:xfrm>
          <a:custGeom>
            <a:avLst/>
            <a:gdLst>
              <a:gd name="T0" fmla="*/ 512762 w 68"/>
              <a:gd name="T1" fmla="*/ 22622 h 68"/>
              <a:gd name="T2" fmla="*/ 437356 w 68"/>
              <a:gd name="T3" fmla="*/ 459978 h 68"/>
              <a:gd name="T4" fmla="*/ 429815 w 68"/>
              <a:gd name="T5" fmla="*/ 475059 h 68"/>
              <a:gd name="T6" fmla="*/ 422275 w 68"/>
              <a:gd name="T7" fmla="*/ 475059 h 68"/>
              <a:gd name="T8" fmla="*/ 414734 w 68"/>
              <a:gd name="T9" fmla="*/ 475059 h 68"/>
              <a:gd name="T10" fmla="*/ 286543 w 68"/>
              <a:gd name="T11" fmla="*/ 422275 h 68"/>
              <a:gd name="T12" fmla="*/ 211137 w 68"/>
              <a:gd name="T13" fmla="*/ 505221 h 68"/>
              <a:gd name="T14" fmla="*/ 196056 w 68"/>
              <a:gd name="T15" fmla="*/ 512762 h 68"/>
              <a:gd name="T16" fmla="*/ 196056 w 68"/>
              <a:gd name="T17" fmla="*/ 512762 h 68"/>
              <a:gd name="T18" fmla="*/ 180975 w 68"/>
              <a:gd name="T19" fmla="*/ 490140 h 68"/>
              <a:gd name="T20" fmla="*/ 180975 w 68"/>
              <a:gd name="T21" fmla="*/ 392112 h 68"/>
              <a:gd name="T22" fmla="*/ 429815 w 68"/>
              <a:gd name="T23" fmla="*/ 90487 h 68"/>
              <a:gd name="T24" fmla="*/ 120650 w 68"/>
              <a:gd name="T25" fmla="*/ 354409 h 68"/>
              <a:gd name="T26" fmla="*/ 7541 w 68"/>
              <a:gd name="T27" fmla="*/ 309165 h 68"/>
              <a:gd name="T28" fmla="*/ 0 w 68"/>
              <a:gd name="T29" fmla="*/ 294084 h 68"/>
              <a:gd name="T30" fmla="*/ 7541 w 68"/>
              <a:gd name="T31" fmla="*/ 271462 h 68"/>
              <a:gd name="T32" fmla="*/ 482600 w 68"/>
              <a:gd name="T33" fmla="*/ 0 h 68"/>
              <a:gd name="T34" fmla="*/ 490140 w 68"/>
              <a:gd name="T35" fmla="*/ 0 h 68"/>
              <a:gd name="T36" fmla="*/ 505221 w 68"/>
              <a:gd name="T37" fmla="*/ 0 h 68"/>
              <a:gd name="T38" fmla="*/ 512762 w 68"/>
              <a:gd name="T39" fmla="*/ 2262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2" name="Freeform 132"/>
          <p:cNvSpPr>
            <a:spLocks noChangeAspect="1" noEditPoints="1"/>
          </p:cNvSpPr>
          <p:nvPr/>
        </p:nvSpPr>
        <p:spPr bwMode="auto">
          <a:xfrm>
            <a:off x="9750425" y="2344738"/>
            <a:ext cx="608013" cy="582612"/>
          </a:xfrm>
          <a:custGeom>
            <a:avLst/>
            <a:gdLst>
              <a:gd name="T0" fmla="*/ 589013 w 64"/>
              <a:gd name="T1" fmla="*/ 296082 h 61"/>
              <a:gd name="T2" fmla="*/ 589013 w 64"/>
              <a:gd name="T3" fmla="*/ 296082 h 61"/>
              <a:gd name="T4" fmla="*/ 513011 w 64"/>
              <a:gd name="T5" fmla="*/ 257877 h 61"/>
              <a:gd name="T6" fmla="*/ 427509 w 64"/>
              <a:gd name="T7" fmla="*/ 315184 h 61"/>
              <a:gd name="T8" fmla="*/ 418009 w 64"/>
              <a:gd name="T9" fmla="*/ 334286 h 61"/>
              <a:gd name="T10" fmla="*/ 408509 w 64"/>
              <a:gd name="T11" fmla="*/ 334286 h 61"/>
              <a:gd name="T12" fmla="*/ 399009 w 64"/>
              <a:gd name="T13" fmla="*/ 334286 h 61"/>
              <a:gd name="T14" fmla="*/ 389508 w 64"/>
              <a:gd name="T15" fmla="*/ 315184 h 61"/>
              <a:gd name="T16" fmla="*/ 304007 w 64"/>
              <a:gd name="T17" fmla="*/ 257877 h 61"/>
              <a:gd name="T18" fmla="*/ 218505 w 64"/>
              <a:gd name="T19" fmla="*/ 315184 h 61"/>
              <a:gd name="T20" fmla="*/ 209004 w 64"/>
              <a:gd name="T21" fmla="*/ 334286 h 61"/>
              <a:gd name="T22" fmla="*/ 199504 w 64"/>
              <a:gd name="T23" fmla="*/ 334286 h 61"/>
              <a:gd name="T24" fmla="*/ 190004 w 64"/>
              <a:gd name="T25" fmla="*/ 334286 h 61"/>
              <a:gd name="T26" fmla="*/ 180504 w 64"/>
              <a:gd name="T27" fmla="*/ 315184 h 61"/>
              <a:gd name="T28" fmla="*/ 95002 w 64"/>
              <a:gd name="T29" fmla="*/ 257877 h 61"/>
              <a:gd name="T30" fmla="*/ 28501 w 64"/>
              <a:gd name="T31" fmla="*/ 296082 h 61"/>
              <a:gd name="T32" fmla="*/ 19000 w 64"/>
              <a:gd name="T33" fmla="*/ 296082 h 61"/>
              <a:gd name="T34" fmla="*/ 0 w 64"/>
              <a:gd name="T35" fmla="*/ 286530 h 61"/>
              <a:gd name="T36" fmla="*/ 0 w 64"/>
              <a:gd name="T37" fmla="*/ 286530 h 61"/>
              <a:gd name="T38" fmla="*/ 304007 w 64"/>
              <a:gd name="T39" fmla="*/ 66857 h 61"/>
              <a:gd name="T40" fmla="*/ 608013 w 64"/>
              <a:gd name="T41" fmla="*/ 286530 h 61"/>
              <a:gd name="T42" fmla="*/ 608013 w 64"/>
              <a:gd name="T43" fmla="*/ 286530 h 61"/>
              <a:gd name="T44" fmla="*/ 589013 w 64"/>
              <a:gd name="T45" fmla="*/ 296082 h 61"/>
              <a:gd name="T46" fmla="*/ 323007 w 64"/>
              <a:gd name="T47" fmla="*/ 487102 h 61"/>
              <a:gd name="T48" fmla="*/ 237505 w 64"/>
              <a:gd name="T49" fmla="*/ 582612 h 61"/>
              <a:gd name="T50" fmla="*/ 142503 w 64"/>
              <a:gd name="T51" fmla="*/ 487102 h 61"/>
              <a:gd name="T52" fmla="*/ 161503 w 64"/>
              <a:gd name="T53" fmla="*/ 468000 h 61"/>
              <a:gd name="T54" fmla="*/ 190004 w 64"/>
              <a:gd name="T55" fmla="*/ 487102 h 61"/>
              <a:gd name="T56" fmla="*/ 237505 w 64"/>
              <a:gd name="T57" fmla="*/ 534857 h 61"/>
              <a:gd name="T58" fmla="*/ 285006 w 64"/>
              <a:gd name="T59" fmla="*/ 487102 h 61"/>
              <a:gd name="T60" fmla="*/ 285006 w 64"/>
              <a:gd name="T61" fmla="*/ 276979 h 61"/>
              <a:gd name="T62" fmla="*/ 304007 w 64"/>
              <a:gd name="T63" fmla="*/ 276979 h 61"/>
              <a:gd name="T64" fmla="*/ 323007 w 64"/>
              <a:gd name="T65" fmla="*/ 276979 h 61"/>
              <a:gd name="T66" fmla="*/ 323007 w 64"/>
              <a:gd name="T67" fmla="*/ 487102 h 61"/>
              <a:gd name="T68" fmla="*/ 323007 w 64"/>
              <a:gd name="T69" fmla="*/ 57306 h 61"/>
              <a:gd name="T70" fmla="*/ 304007 w 64"/>
              <a:gd name="T71" fmla="*/ 57306 h 61"/>
              <a:gd name="T72" fmla="*/ 285006 w 64"/>
              <a:gd name="T73" fmla="*/ 57306 h 61"/>
              <a:gd name="T74" fmla="*/ 285006 w 64"/>
              <a:gd name="T75" fmla="*/ 28653 h 61"/>
              <a:gd name="T76" fmla="*/ 304007 w 64"/>
              <a:gd name="T77" fmla="*/ 0 h 61"/>
              <a:gd name="T78" fmla="*/ 323007 w 64"/>
              <a:gd name="T79" fmla="*/ 28653 h 61"/>
              <a:gd name="T80" fmla="*/ 323007 w 64"/>
              <a:gd name="T81" fmla="*/ 5730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4" name="TextBox 13"/>
          <p:cNvSpPr txBox="1">
            <a:spLocks noChangeArrowheads="1"/>
          </p:cNvSpPr>
          <p:nvPr/>
        </p:nvSpPr>
        <p:spPr bwMode="auto">
          <a:xfrm>
            <a:off x="4044950" y="3365500"/>
            <a:ext cx="164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a:spLocks noChangeArrowheads="1"/>
          </p:cNvSpPr>
          <p:nvPr/>
        </p:nvSpPr>
        <p:spPr bwMode="auto">
          <a:xfrm>
            <a:off x="6637338" y="3365500"/>
            <a:ext cx="1509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a:spLocks noChangeArrowheads="1"/>
          </p:cNvSpPr>
          <p:nvPr/>
        </p:nvSpPr>
        <p:spPr bwMode="auto">
          <a:xfrm>
            <a:off x="9209088" y="3365500"/>
            <a:ext cx="1454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5"/>
          <a:stretch>
            <a:fillRect/>
          </a:stretch>
        </p:blipFill>
        <p:spPr>
          <a:xfrm>
            <a:off x="829260" y="2373312"/>
            <a:ext cx="2743805" cy="3348037"/>
          </a:xfrm>
          <a:prstGeom prst="rect">
            <a:avLst/>
          </a:prstGeom>
        </p:spPr>
      </p:pic>
      <p:sp>
        <p:nvSpPr>
          <p:cNvPr id="29" name="矩形 19"/>
          <p:cNvSpPr>
            <a:spLocks noChangeArrowheads="1"/>
          </p:cNvSpPr>
          <p:nvPr/>
        </p:nvSpPr>
        <p:spPr bwMode="auto">
          <a:xfrm>
            <a:off x="3933742" y="3722685"/>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0" name="矩形 19"/>
          <p:cNvSpPr>
            <a:spLocks noChangeArrowheads="1"/>
          </p:cNvSpPr>
          <p:nvPr/>
        </p:nvSpPr>
        <p:spPr bwMode="auto">
          <a:xfrm>
            <a:off x="6524487" y="3735251"/>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1" name="矩形 19"/>
          <p:cNvSpPr>
            <a:spLocks noChangeArrowheads="1"/>
          </p:cNvSpPr>
          <p:nvPr/>
        </p:nvSpPr>
        <p:spPr bwMode="auto">
          <a:xfrm>
            <a:off x="9115201" y="3762210"/>
            <a:ext cx="219882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Tree>
    <p:extLst>
      <p:ext uri="{BB962C8B-B14F-4D97-AF65-F5344CB8AC3E}">
        <p14:creationId xmlns:p14="http://schemas.microsoft.com/office/powerpoint/2010/main" val="33454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p:bldP spid="26"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04</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64"/>
          <p:cNvGrpSpPr>
            <a:grpSpLocks/>
          </p:cNvGrpSpPr>
          <p:nvPr/>
        </p:nvGrpSpPr>
        <p:grpSpPr bwMode="auto">
          <a:xfrm flipV="1">
            <a:off x="5444945" y="5648178"/>
            <a:ext cx="2487185" cy="517093"/>
            <a:chOff x="0" y="0"/>
            <a:chExt cx="2487318" cy="516635"/>
          </a:xfrm>
        </p:grpSpPr>
        <p:cxnSp>
          <p:nvCxnSpPr>
            <p:cNvPr id="15" name="直接连接符 108"/>
            <p:cNvCxnSpPr>
              <a:cxnSpLocks noChangeShapeType="1"/>
            </p:cNvCxnSpPr>
            <p:nvPr/>
          </p:nvCxnSpPr>
          <p:spPr bwMode="auto">
            <a:xfrm flipV="1">
              <a:off x="36726" y="0"/>
              <a:ext cx="484632" cy="484632"/>
            </a:xfrm>
            <a:prstGeom prst="line">
              <a:avLst/>
            </a:prstGeom>
            <a:noFill/>
            <a:ln w="22225" cmpd="sng">
              <a:solidFill>
                <a:schemeClr val="bg1"/>
              </a:solidFill>
              <a:round/>
              <a:headEnd/>
              <a:tailEnd/>
            </a:ln>
            <a:extLst>
              <a:ext uri="{909E8E84-426E-40DD-AFC4-6F175D3DCCD1}">
                <a14:hiddenFill xmlns:a14="http://schemas.microsoft.com/office/drawing/2010/main">
                  <a:noFill/>
                </a14:hiddenFill>
              </a:ext>
            </a:extLst>
          </p:spPr>
        </p:cxnSp>
        <p:cxnSp>
          <p:nvCxnSpPr>
            <p:cNvPr id="16" name="直接连接符 109"/>
            <p:cNvCxnSpPr>
              <a:cxnSpLocks noChangeShapeType="1"/>
            </p:cNvCxnSpPr>
            <p:nvPr/>
          </p:nvCxnSpPr>
          <p:spPr bwMode="auto">
            <a:xfrm>
              <a:off x="490878" y="9144"/>
              <a:ext cx="1996440" cy="0"/>
            </a:xfrm>
            <a:prstGeom prst="line">
              <a:avLst/>
            </a:prstGeom>
            <a:noFill/>
            <a:ln w="22225" cmpd="sng">
              <a:solidFill>
                <a:schemeClr val="bg1"/>
              </a:solidFill>
              <a:round/>
              <a:headEnd/>
              <a:tailEnd/>
            </a:ln>
            <a:extLst>
              <a:ext uri="{909E8E84-426E-40DD-AFC4-6F175D3DCCD1}">
                <a14:hiddenFill xmlns:a14="http://schemas.microsoft.com/office/drawing/2010/main">
                  <a:noFill/>
                </a14:hiddenFill>
              </a:ext>
            </a:extLst>
          </p:spPr>
        </p:cxnSp>
        <p:sp>
          <p:nvSpPr>
            <p:cNvPr id="17" name="椭圆 110"/>
            <p:cNvSpPr>
              <a:spLocks noChangeArrowheads="1"/>
            </p:cNvSpPr>
            <p:nvPr/>
          </p:nvSpPr>
          <p:spPr bwMode="auto">
            <a:xfrm>
              <a:off x="0" y="401652"/>
              <a:ext cx="114983" cy="11498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grpSp>
      <p:sp>
        <p:nvSpPr>
          <p:cNvPr id="14" name="文本框 112"/>
          <p:cNvSpPr txBox="1">
            <a:spLocks noChangeArrowheads="1"/>
          </p:cNvSpPr>
          <p:nvPr/>
        </p:nvSpPr>
        <p:spPr bwMode="auto">
          <a:xfrm>
            <a:off x="7932130" y="5705720"/>
            <a:ext cx="3172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nSpc>
                <a:spcPct val="100000"/>
              </a:lnSpc>
              <a:spcBef>
                <a:spcPct val="50000"/>
              </a:spcBef>
              <a:buNone/>
            </a:pPr>
            <a:r>
              <a:rPr lang="zh-CN" altLang="en-US" sz="1800" b="1" dirty="0">
                <a:latin typeface="Aharoni" panose="02010803020104030203" pitchFamily="2" charset="-79"/>
                <a:ea typeface="微软雅黑" panose="020B0503020204020204" pitchFamily="34" charset="-122"/>
              </a:rPr>
              <a:t>广州</a:t>
            </a:r>
          </a:p>
        </p:txBody>
      </p:sp>
      <p:grpSp>
        <p:nvGrpSpPr>
          <p:cNvPr id="20" name="组合 12361"/>
          <p:cNvGrpSpPr>
            <a:grpSpLocks/>
          </p:cNvGrpSpPr>
          <p:nvPr/>
        </p:nvGrpSpPr>
        <p:grpSpPr bwMode="auto">
          <a:xfrm>
            <a:off x="781136" y="1333962"/>
            <a:ext cx="6186487" cy="4967288"/>
            <a:chOff x="0" y="0"/>
            <a:chExt cx="8296283" cy="6661154"/>
          </a:xfrm>
        </p:grpSpPr>
        <p:sp>
          <p:nvSpPr>
            <p:cNvPr id="21" name="Freeform 5"/>
            <p:cNvSpPr>
              <a:spLocks/>
            </p:cNvSpPr>
            <p:nvPr/>
          </p:nvSpPr>
          <p:spPr bwMode="auto">
            <a:xfrm>
              <a:off x="7051682" y="5153028"/>
              <a:ext cx="296863" cy="663575"/>
            </a:xfrm>
            <a:custGeom>
              <a:avLst/>
              <a:gdLst>
                <a:gd name="T0" fmla="*/ 104 w 132"/>
                <a:gd name="T1" fmla="*/ 7 h 295"/>
                <a:gd name="T2" fmla="*/ 38 w 132"/>
                <a:gd name="T3" fmla="*/ 71 h 295"/>
                <a:gd name="T4" fmla="*/ 0 w 132"/>
                <a:gd name="T5" fmla="*/ 188 h 295"/>
                <a:gd name="T6" fmla="*/ 27 w 132"/>
                <a:gd name="T7" fmla="*/ 241 h 295"/>
                <a:gd name="T8" fmla="*/ 50 w 132"/>
                <a:gd name="T9" fmla="*/ 288 h 295"/>
                <a:gd name="T10" fmla="*/ 79 w 132"/>
                <a:gd name="T11" fmla="*/ 247 h 295"/>
                <a:gd name="T12" fmla="*/ 106 w 132"/>
                <a:gd name="T13" fmla="*/ 178 h 295"/>
                <a:gd name="T14" fmla="*/ 101 w 132"/>
                <a:gd name="T15" fmla="*/ 96 h 295"/>
                <a:gd name="T16" fmla="*/ 104 w 132"/>
                <a:gd name="T17" fmla="*/ 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95">
                  <a:moveTo>
                    <a:pt x="104" y="7"/>
                  </a:moveTo>
                  <a:cubicBezTo>
                    <a:pt x="84" y="0"/>
                    <a:pt x="38" y="24"/>
                    <a:pt x="38" y="71"/>
                  </a:cubicBezTo>
                  <a:cubicBezTo>
                    <a:pt x="38" y="118"/>
                    <a:pt x="0" y="145"/>
                    <a:pt x="0" y="188"/>
                  </a:cubicBezTo>
                  <a:cubicBezTo>
                    <a:pt x="0" y="230"/>
                    <a:pt x="18" y="231"/>
                    <a:pt x="27" y="241"/>
                  </a:cubicBezTo>
                  <a:cubicBezTo>
                    <a:pt x="36" y="250"/>
                    <a:pt x="29" y="280"/>
                    <a:pt x="50" y="288"/>
                  </a:cubicBezTo>
                  <a:cubicBezTo>
                    <a:pt x="71" y="295"/>
                    <a:pt x="69" y="273"/>
                    <a:pt x="79" y="247"/>
                  </a:cubicBezTo>
                  <a:cubicBezTo>
                    <a:pt x="89" y="221"/>
                    <a:pt x="106" y="202"/>
                    <a:pt x="106" y="178"/>
                  </a:cubicBezTo>
                  <a:cubicBezTo>
                    <a:pt x="106" y="153"/>
                    <a:pt x="113" y="108"/>
                    <a:pt x="101" y="96"/>
                  </a:cubicBezTo>
                  <a:cubicBezTo>
                    <a:pt x="89" y="84"/>
                    <a:pt x="132" y="17"/>
                    <a:pt x="104" y="7"/>
                  </a:cubicBezTo>
                  <a:close/>
                </a:path>
              </a:pathLst>
            </a:custGeom>
            <a:noFill/>
            <a:ln w="9525" cap="flat"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 name="Freeform 6"/>
            <p:cNvSpPr>
              <a:spLocks/>
            </p:cNvSpPr>
            <p:nvPr/>
          </p:nvSpPr>
          <p:spPr bwMode="auto">
            <a:xfrm>
              <a:off x="5105405" y="6261104"/>
              <a:ext cx="436563" cy="400050"/>
            </a:xfrm>
            <a:custGeom>
              <a:avLst/>
              <a:gdLst>
                <a:gd name="T0" fmla="*/ 149 w 194"/>
                <a:gd name="T1" fmla="*/ 9 h 178"/>
                <a:gd name="T2" fmla="*/ 184 w 194"/>
                <a:gd name="T3" fmla="*/ 52 h 178"/>
                <a:gd name="T4" fmla="*/ 154 w 194"/>
                <a:gd name="T5" fmla="*/ 129 h 178"/>
                <a:gd name="T6" fmla="*/ 123 w 194"/>
                <a:gd name="T7" fmla="*/ 168 h 178"/>
                <a:gd name="T8" fmla="*/ 47 w 194"/>
                <a:gd name="T9" fmla="*/ 154 h 178"/>
                <a:gd name="T10" fmla="*/ 20 w 194"/>
                <a:gd name="T11" fmla="*/ 92 h 178"/>
                <a:gd name="T12" fmla="*/ 79 w 194"/>
                <a:gd name="T13" fmla="*/ 33 h 178"/>
                <a:gd name="T14" fmla="*/ 149 w 194"/>
                <a:gd name="T15" fmla="*/ 9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8">
                  <a:moveTo>
                    <a:pt x="149" y="9"/>
                  </a:moveTo>
                  <a:cubicBezTo>
                    <a:pt x="158" y="0"/>
                    <a:pt x="194" y="25"/>
                    <a:pt x="184" y="52"/>
                  </a:cubicBezTo>
                  <a:cubicBezTo>
                    <a:pt x="175" y="80"/>
                    <a:pt x="166" y="117"/>
                    <a:pt x="154" y="129"/>
                  </a:cubicBezTo>
                  <a:cubicBezTo>
                    <a:pt x="141" y="142"/>
                    <a:pt x="132" y="158"/>
                    <a:pt x="123" y="168"/>
                  </a:cubicBezTo>
                  <a:cubicBezTo>
                    <a:pt x="113" y="178"/>
                    <a:pt x="63" y="169"/>
                    <a:pt x="47" y="154"/>
                  </a:cubicBezTo>
                  <a:cubicBezTo>
                    <a:pt x="32" y="139"/>
                    <a:pt x="0" y="125"/>
                    <a:pt x="20" y="92"/>
                  </a:cubicBezTo>
                  <a:cubicBezTo>
                    <a:pt x="20" y="92"/>
                    <a:pt x="53" y="28"/>
                    <a:pt x="79" y="33"/>
                  </a:cubicBezTo>
                  <a:cubicBezTo>
                    <a:pt x="104" y="39"/>
                    <a:pt x="136" y="22"/>
                    <a:pt x="149" y="9"/>
                  </a:cubicBezTo>
                  <a:close/>
                </a:path>
              </a:pathLst>
            </a:custGeom>
            <a:noFill/>
            <a:ln w="9525" cap="flat"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Freeform 8"/>
            <p:cNvSpPr>
              <a:spLocks noEditPoints="1"/>
            </p:cNvSpPr>
            <p:nvPr/>
          </p:nvSpPr>
          <p:spPr bwMode="auto">
            <a:xfrm>
              <a:off x="3190878" y="4719640"/>
              <a:ext cx="1489076" cy="1449388"/>
            </a:xfrm>
            <a:custGeom>
              <a:avLst/>
              <a:gdLst>
                <a:gd name="T0" fmla="*/ 239 w 663"/>
                <a:gd name="T1" fmla="*/ 635 h 645"/>
                <a:gd name="T2" fmla="*/ 175 w 663"/>
                <a:gd name="T3" fmla="*/ 580 h 645"/>
                <a:gd name="T4" fmla="*/ 144 w 663"/>
                <a:gd name="T5" fmla="*/ 569 h 645"/>
                <a:gd name="T6" fmla="*/ 152 w 663"/>
                <a:gd name="T7" fmla="*/ 495 h 645"/>
                <a:gd name="T8" fmla="*/ 93 w 663"/>
                <a:gd name="T9" fmla="*/ 447 h 645"/>
                <a:gd name="T10" fmla="*/ 47 w 663"/>
                <a:gd name="T11" fmla="*/ 410 h 645"/>
                <a:gd name="T12" fmla="*/ 38 w 663"/>
                <a:gd name="T13" fmla="*/ 302 h 645"/>
                <a:gd name="T14" fmla="*/ 71 w 663"/>
                <a:gd name="T15" fmla="*/ 125 h 645"/>
                <a:gd name="T16" fmla="*/ 56 w 663"/>
                <a:gd name="T17" fmla="*/ 103 h 645"/>
                <a:gd name="T18" fmla="*/ 144 w 663"/>
                <a:gd name="T19" fmla="*/ 12 h 645"/>
                <a:gd name="T20" fmla="*/ 171 w 663"/>
                <a:gd name="T21" fmla="*/ 82 h 645"/>
                <a:gd name="T22" fmla="*/ 227 w 663"/>
                <a:gd name="T23" fmla="*/ 47 h 645"/>
                <a:gd name="T24" fmla="*/ 228 w 663"/>
                <a:gd name="T25" fmla="*/ 107 h 645"/>
                <a:gd name="T26" fmla="*/ 318 w 663"/>
                <a:gd name="T27" fmla="*/ 186 h 645"/>
                <a:gd name="T28" fmla="*/ 376 w 663"/>
                <a:gd name="T29" fmla="*/ 254 h 645"/>
                <a:gd name="T30" fmla="*/ 488 w 663"/>
                <a:gd name="T31" fmla="*/ 53 h 645"/>
                <a:gd name="T32" fmla="*/ 548 w 663"/>
                <a:gd name="T33" fmla="*/ 93 h 645"/>
                <a:gd name="T34" fmla="*/ 581 w 663"/>
                <a:gd name="T35" fmla="*/ 74 h 645"/>
                <a:gd name="T36" fmla="*/ 601 w 663"/>
                <a:gd name="T37" fmla="*/ 127 h 645"/>
                <a:gd name="T38" fmla="*/ 594 w 663"/>
                <a:gd name="T39" fmla="*/ 138 h 645"/>
                <a:gd name="T40" fmla="*/ 477 w 663"/>
                <a:gd name="T41" fmla="*/ 165 h 645"/>
                <a:gd name="T42" fmla="*/ 499 w 663"/>
                <a:gd name="T43" fmla="*/ 206 h 645"/>
                <a:gd name="T44" fmla="*/ 553 w 663"/>
                <a:gd name="T45" fmla="*/ 245 h 645"/>
                <a:gd name="T46" fmla="*/ 532 w 663"/>
                <a:gd name="T47" fmla="*/ 293 h 645"/>
                <a:gd name="T48" fmla="*/ 538 w 663"/>
                <a:gd name="T49" fmla="*/ 338 h 645"/>
                <a:gd name="T50" fmla="*/ 605 w 663"/>
                <a:gd name="T51" fmla="*/ 343 h 645"/>
                <a:gd name="T52" fmla="*/ 663 w 663"/>
                <a:gd name="T53" fmla="*/ 424 h 645"/>
                <a:gd name="T54" fmla="*/ 625 w 663"/>
                <a:gd name="T55" fmla="*/ 493 h 645"/>
                <a:gd name="T56" fmla="*/ 559 w 663"/>
                <a:gd name="T57" fmla="*/ 503 h 645"/>
                <a:gd name="T58" fmla="*/ 328 w 663"/>
                <a:gd name="T59" fmla="*/ 560 h 645"/>
                <a:gd name="T60" fmla="*/ 330 w 663"/>
                <a:gd name="T61" fmla="*/ 644 h 645"/>
                <a:gd name="T62" fmla="*/ 324 w 663"/>
                <a:gd name="T63" fmla="*/ 641 h 645"/>
                <a:gd name="T64" fmla="*/ 322 w 663"/>
                <a:gd name="T65" fmla="*/ 568 h 645"/>
                <a:gd name="T66" fmla="*/ 425 w 663"/>
                <a:gd name="T67" fmla="*/ 525 h 645"/>
                <a:gd name="T68" fmla="*/ 603 w 663"/>
                <a:gd name="T69" fmla="*/ 477 h 645"/>
                <a:gd name="T70" fmla="*/ 654 w 663"/>
                <a:gd name="T71" fmla="*/ 442 h 645"/>
                <a:gd name="T72" fmla="*/ 605 w 663"/>
                <a:gd name="T73" fmla="*/ 347 h 645"/>
                <a:gd name="T74" fmla="*/ 540 w 663"/>
                <a:gd name="T75" fmla="*/ 351 h 645"/>
                <a:gd name="T76" fmla="*/ 537 w 663"/>
                <a:gd name="T77" fmla="*/ 320 h 645"/>
                <a:gd name="T78" fmla="*/ 525 w 663"/>
                <a:gd name="T79" fmla="*/ 268 h 645"/>
                <a:gd name="T80" fmla="*/ 537 w 663"/>
                <a:gd name="T81" fmla="*/ 217 h 645"/>
                <a:gd name="T82" fmla="*/ 499 w 663"/>
                <a:gd name="T83" fmla="*/ 210 h 645"/>
                <a:gd name="T84" fmla="*/ 547 w 663"/>
                <a:gd name="T85" fmla="*/ 135 h 645"/>
                <a:gd name="T86" fmla="*/ 599 w 663"/>
                <a:gd name="T87" fmla="*/ 132 h 645"/>
                <a:gd name="T88" fmla="*/ 581 w 663"/>
                <a:gd name="T89" fmla="*/ 78 h 645"/>
                <a:gd name="T90" fmla="*/ 546 w 663"/>
                <a:gd name="T91" fmla="*/ 96 h 645"/>
                <a:gd name="T92" fmla="*/ 491 w 663"/>
                <a:gd name="T93" fmla="*/ 56 h 645"/>
                <a:gd name="T94" fmla="*/ 431 w 663"/>
                <a:gd name="T95" fmla="*/ 221 h 645"/>
                <a:gd name="T96" fmla="*/ 371 w 663"/>
                <a:gd name="T97" fmla="*/ 260 h 645"/>
                <a:gd name="T98" fmla="*/ 262 w 663"/>
                <a:gd name="T99" fmla="*/ 126 h 645"/>
                <a:gd name="T100" fmla="*/ 220 w 663"/>
                <a:gd name="T101" fmla="*/ 99 h 645"/>
                <a:gd name="T102" fmla="*/ 196 w 663"/>
                <a:gd name="T103" fmla="*/ 66 h 645"/>
                <a:gd name="T104" fmla="*/ 151 w 663"/>
                <a:gd name="T105" fmla="*/ 51 h 645"/>
                <a:gd name="T106" fmla="*/ 122 w 663"/>
                <a:gd name="T107" fmla="*/ 17 h 645"/>
                <a:gd name="T108" fmla="*/ 74 w 663"/>
                <a:gd name="T109" fmla="*/ 122 h 645"/>
                <a:gd name="T110" fmla="*/ 22 w 663"/>
                <a:gd name="T111" fmla="*/ 319 h 645"/>
                <a:gd name="T112" fmla="*/ 47 w 663"/>
                <a:gd name="T113" fmla="*/ 406 h 645"/>
                <a:gd name="T114" fmla="*/ 97 w 663"/>
                <a:gd name="T115" fmla="*/ 446 h 645"/>
                <a:gd name="T116" fmla="*/ 152 w 663"/>
                <a:gd name="T117" fmla="*/ 491 h 645"/>
                <a:gd name="T118" fmla="*/ 148 w 663"/>
                <a:gd name="T119" fmla="*/ 569 h 645"/>
                <a:gd name="T120" fmla="*/ 175 w 663"/>
                <a:gd name="T121" fmla="*/ 576 h 645"/>
                <a:gd name="T122" fmla="*/ 239 w 663"/>
                <a:gd name="T123" fmla="*/ 631 h 645"/>
                <a:gd name="T124" fmla="*/ 305 w 663"/>
                <a:gd name="T125" fmla="*/ 6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3" h="645">
                  <a:moveTo>
                    <a:pt x="301" y="627"/>
                  </a:moveTo>
                  <a:cubicBezTo>
                    <a:pt x="296" y="618"/>
                    <a:pt x="291" y="610"/>
                    <a:pt x="287" y="611"/>
                  </a:cubicBezTo>
                  <a:cubicBezTo>
                    <a:pt x="287" y="611"/>
                    <a:pt x="287" y="611"/>
                    <a:pt x="287" y="611"/>
                  </a:cubicBezTo>
                  <a:cubicBezTo>
                    <a:pt x="283" y="611"/>
                    <a:pt x="275" y="616"/>
                    <a:pt x="266" y="623"/>
                  </a:cubicBezTo>
                  <a:cubicBezTo>
                    <a:pt x="266" y="623"/>
                    <a:pt x="266" y="623"/>
                    <a:pt x="266" y="623"/>
                  </a:cubicBezTo>
                  <a:cubicBezTo>
                    <a:pt x="258" y="629"/>
                    <a:pt x="248" y="635"/>
                    <a:pt x="239" y="635"/>
                  </a:cubicBezTo>
                  <a:cubicBezTo>
                    <a:pt x="239" y="635"/>
                    <a:pt x="239" y="635"/>
                    <a:pt x="239" y="635"/>
                  </a:cubicBezTo>
                  <a:cubicBezTo>
                    <a:pt x="235" y="635"/>
                    <a:pt x="230" y="634"/>
                    <a:pt x="227" y="630"/>
                  </a:cubicBezTo>
                  <a:cubicBezTo>
                    <a:pt x="227" y="630"/>
                    <a:pt x="227" y="630"/>
                    <a:pt x="227" y="630"/>
                  </a:cubicBezTo>
                  <a:cubicBezTo>
                    <a:pt x="210" y="613"/>
                    <a:pt x="181" y="584"/>
                    <a:pt x="177" y="580"/>
                  </a:cubicBezTo>
                  <a:cubicBezTo>
                    <a:pt x="177" y="580"/>
                    <a:pt x="177" y="580"/>
                    <a:pt x="177" y="580"/>
                  </a:cubicBezTo>
                  <a:cubicBezTo>
                    <a:pt x="177" y="580"/>
                    <a:pt x="176" y="580"/>
                    <a:pt x="175" y="580"/>
                  </a:cubicBezTo>
                  <a:cubicBezTo>
                    <a:pt x="175" y="580"/>
                    <a:pt x="175" y="580"/>
                    <a:pt x="175" y="580"/>
                  </a:cubicBezTo>
                  <a:cubicBezTo>
                    <a:pt x="172" y="580"/>
                    <a:pt x="166" y="581"/>
                    <a:pt x="161" y="581"/>
                  </a:cubicBezTo>
                  <a:cubicBezTo>
                    <a:pt x="161" y="581"/>
                    <a:pt x="161" y="581"/>
                    <a:pt x="161" y="581"/>
                  </a:cubicBezTo>
                  <a:cubicBezTo>
                    <a:pt x="156" y="581"/>
                    <a:pt x="151" y="580"/>
                    <a:pt x="147" y="576"/>
                  </a:cubicBezTo>
                  <a:cubicBezTo>
                    <a:pt x="147" y="576"/>
                    <a:pt x="147" y="576"/>
                    <a:pt x="147" y="576"/>
                  </a:cubicBezTo>
                  <a:cubicBezTo>
                    <a:pt x="145" y="574"/>
                    <a:pt x="144" y="571"/>
                    <a:pt x="144" y="569"/>
                  </a:cubicBezTo>
                  <a:cubicBezTo>
                    <a:pt x="144" y="569"/>
                    <a:pt x="144" y="569"/>
                    <a:pt x="144" y="569"/>
                  </a:cubicBezTo>
                  <a:cubicBezTo>
                    <a:pt x="144" y="552"/>
                    <a:pt x="165" y="517"/>
                    <a:pt x="165" y="503"/>
                  </a:cubicBezTo>
                  <a:cubicBezTo>
                    <a:pt x="165" y="503"/>
                    <a:pt x="165" y="503"/>
                    <a:pt x="165" y="503"/>
                  </a:cubicBezTo>
                  <a:cubicBezTo>
                    <a:pt x="165" y="501"/>
                    <a:pt x="165" y="499"/>
                    <a:pt x="164" y="499"/>
                  </a:cubicBezTo>
                  <a:cubicBezTo>
                    <a:pt x="164" y="499"/>
                    <a:pt x="164" y="499"/>
                    <a:pt x="164" y="499"/>
                  </a:cubicBezTo>
                  <a:cubicBezTo>
                    <a:pt x="161" y="496"/>
                    <a:pt x="158" y="495"/>
                    <a:pt x="152" y="495"/>
                  </a:cubicBezTo>
                  <a:cubicBezTo>
                    <a:pt x="152" y="495"/>
                    <a:pt x="152" y="495"/>
                    <a:pt x="152" y="495"/>
                  </a:cubicBezTo>
                  <a:cubicBezTo>
                    <a:pt x="148" y="495"/>
                    <a:pt x="143" y="496"/>
                    <a:pt x="137" y="496"/>
                  </a:cubicBezTo>
                  <a:cubicBezTo>
                    <a:pt x="137" y="496"/>
                    <a:pt x="137" y="496"/>
                    <a:pt x="137" y="496"/>
                  </a:cubicBezTo>
                  <a:cubicBezTo>
                    <a:pt x="127" y="496"/>
                    <a:pt x="116" y="494"/>
                    <a:pt x="107" y="484"/>
                  </a:cubicBezTo>
                  <a:cubicBezTo>
                    <a:pt x="107" y="484"/>
                    <a:pt x="107" y="484"/>
                    <a:pt x="107" y="484"/>
                  </a:cubicBezTo>
                  <a:cubicBezTo>
                    <a:pt x="96" y="473"/>
                    <a:pt x="94" y="460"/>
                    <a:pt x="93" y="447"/>
                  </a:cubicBezTo>
                  <a:cubicBezTo>
                    <a:pt x="93" y="447"/>
                    <a:pt x="93" y="447"/>
                    <a:pt x="93" y="447"/>
                  </a:cubicBezTo>
                  <a:cubicBezTo>
                    <a:pt x="91" y="434"/>
                    <a:pt x="90" y="422"/>
                    <a:pt x="82" y="414"/>
                  </a:cubicBezTo>
                  <a:cubicBezTo>
                    <a:pt x="82" y="414"/>
                    <a:pt x="82" y="414"/>
                    <a:pt x="82" y="414"/>
                  </a:cubicBezTo>
                  <a:cubicBezTo>
                    <a:pt x="78" y="410"/>
                    <a:pt x="73" y="409"/>
                    <a:pt x="67" y="409"/>
                  </a:cubicBezTo>
                  <a:cubicBezTo>
                    <a:pt x="67" y="409"/>
                    <a:pt x="67" y="409"/>
                    <a:pt x="67" y="409"/>
                  </a:cubicBezTo>
                  <a:cubicBezTo>
                    <a:pt x="61" y="409"/>
                    <a:pt x="54" y="410"/>
                    <a:pt x="47" y="410"/>
                  </a:cubicBezTo>
                  <a:cubicBezTo>
                    <a:pt x="47" y="410"/>
                    <a:pt x="47" y="410"/>
                    <a:pt x="47" y="410"/>
                  </a:cubicBezTo>
                  <a:cubicBezTo>
                    <a:pt x="32" y="410"/>
                    <a:pt x="16" y="406"/>
                    <a:pt x="5" y="381"/>
                  </a:cubicBezTo>
                  <a:cubicBezTo>
                    <a:pt x="5" y="381"/>
                    <a:pt x="5" y="381"/>
                    <a:pt x="5" y="381"/>
                  </a:cubicBezTo>
                  <a:cubicBezTo>
                    <a:pt x="1" y="372"/>
                    <a:pt x="0" y="365"/>
                    <a:pt x="0" y="358"/>
                  </a:cubicBezTo>
                  <a:cubicBezTo>
                    <a:pt x="0" y="358"/>
                    <a:pt x="0" y="358"/>
                    <a:pt x="0" y="358"/>
                  </a:cubicBezTo>
                  <a:cubicBezTo>
                    <a:pt x="0" y="321"/>
                    <a:pt x="38" y="302"/>
                    <a:pt x="38" y="302"/>
                  </a:cubicBezTo>
                  <a:cubicBezTo>
                    <a:pt x="38" y="302"/>
                    <a:pt x="38" y="302"/>
                    <a:pt x="38" y="302"/>
                  </a:cubicBezTo>
                  <a:cubicBezTo>
                    <a:pt x="38" y="302"/>
                    <a:pt x="52" y="294"/>
                    <a:pt x="65" y="281"/>
                  </a:cubicBezTo>
                  <a:cubicBezTo>
                    <a:pt x="65" y="281"/>
                    <a:pt x="65" y="281"/>
                    <a:pt x="65" y="281"/>
                  </a:cubicBezTo>
                  <a:cubicBezTo>
                    <a:pt x="79" y="268"/>
                    <a:pt x="92" y="251"/>
                    <a:pt x="92" y="234"/>
                  </a:cubicBezTo>
                  <a:cubicBezTo>
                    <a:pt x="92" y="234"/>
                    <a:pt x="92" y="234"/>
                    <a:pt x="92" y="234"/>
                  </a:cubicBezTo>
                  <a:cubicBezTo>
                    <a:pt x="92" y="198"/>
                    <a:pt x="89" y="143"/>
                    <a:pt x="71" y="125"/>
                  </a:cubicBezTo>
                  <a:cubicBezTo>
                    <a:pt x="71" y="125"/>
                    <a:pt x="71" y="125"/>
                    <a:pt x="71" y="125"/>
                  </a:cubicBezTo>
                  <a:cubicBezTo>
                    <a:pt x="65" y="120"/>
                    <a:pt x="60" y="113"/>
                    <a:pt x="55" y="106"/>
                  </a:cubicBezTo>
                  <a:cubicBezTo>
                    <a:pt x="55" y="106"/>
                    <a:pt x="55" y="106"/>
                    <a:pt x="55" y="106"/>
                  </a:cubicBezTo>
                  <a:cubicBezTo>
                    <a:pt x="55" y="106"/>
                    <a:pt x="55" y="105"/>
                    <a:pt x="55" y="105"/>
                  </a:cubicBezTo>
                  <a:cubicBezTo>
                    <a:pt x="55" y="105"/>
                    <a:pt x="55" y="105"/>
                    <a:pt x="55" y="105"/>
                  </a:cubicBezTo>
                  <a:cubicBezTo>
                    <a:pt x="55" y="104"/>
                    <a:pt x="55" y="104"/>
                    <a:pt x="56" y="103"/>
                  </a:cubicBezTo>
                  <a:cubicBezTo>
                    <a:pt x="56" y="103"/>
                    <a:pt x="56" y="103"/>
                    <a:pt x="56" y="103"/>
                  </a:cubicBezTo>
                  <a:cubicBezTo>
                    <a:pt x="81" y="90"/>
                    <a:pt x="103" y="39"/>
                    <a:pt x="118" y="14"/>
                  </a:cubicBezTo>
                  <a:cubicBezTo>
                    <a:pt x="118" y="14"/>
                    <a:pt x="118" y="14"/>
                    <a:pt x="118" y="14"/>
                  </a:cubicBezTo>
                  <a:cubicBezTo>
                    <a:pt x="123" y="6"/>
                    <a:pt x="127" y="0"/>
                    <a:pt x="133" y="0"/>
                  </a:cubicBezTo>
                  <a:cubicBezTo>
                    <a:pt x="133" y="0"/>
                    <a:pt x="133" y="0"/>
                    <a:pt x="133" y="0"/>
                  </a:cubicBezTo>
                  <a:cubicBezTo>
                    <a:pt x="138" y="0"/>
                    <a:pt x="141" y="5"/>
                    <a:pt x="144" y="12"/>
                  </a:cubicBezTo>
                  <a:cubicBezTo>
                    <a:pt x="144" y="12"/>
                    <a:pt x="144" y="12"/>
                    <a:pt x="144" y="12"/>
                  </a:cubicBezTo>
                  <a:cubicBezTo>
                    <a:pt x="147" y="19"/>
                    <a:pt x="149" y="27"/>
                    <a:pt x="152" y="37"/>
                  </a:cubicBezTo>
                  <a:cubicBezTo>
                    <a:pt x="152" y="37"/>
                    <a:pt x="152" y="37"/>
                    <a:pt x="152" y="37"/>
                  </a:cubicBezTo>
                  <a:cubicBezTo>
                    <a:pt x="156" y="55"/>
                    <a:pt x="161" y="75"/>
                    <a:pt x="167" y="81"/>
                  </a:cubicBezTo>
                  <a:cubicBezTo>
                    <a:pt x="167" y="81"/>
                    <a:pt x="167" y="81"/>
                    <a:pt x="167" y="81"/>
                  </a:cubicBezTo>
                  <a:cubicBezTo>
                    <a:pt x="168" y="82"/>
                    <a:pt x="169" y="82"/>
                    <a:pt x="171" y="82"/>
                  </a:cubicBezTo>
                  <a:cubicBezTo>
                    <a:pt x="171" y="82"/>
                    <a:pt x="171" y="82"/>
                    <a:pt x="171" y="82"/>
                  </a:cubicBezTo>
                  <a:cubicBezTo>
                    <a:pt x="176" y="83"/>
                    <a:pt x="185" y="73"/>
                    <a:pt x="193" y="64"/>
                  </a:cubicBezTo>
                  <a:cubicBezTo>
                    <a:pt x="193" y="64"/>
                    <a:pt x="193" y="64"/>
                    <a:pt x="193" y="64"/>
                  </a:cubicBezTo>
                  <a:cubicBezTo>
                    <a:pt x="202" y="54"/>
                    <a:pt x="210" y="44"/>
                    <a:pt x="219" y="43"/>
                  </a:cubicBezTo>
                  <a:cubicBezTo>
                    <a:pt x="219" y="43"/>
                    <a:pt x="219" y="43"/>
                    <a:pt x="219" y="43"/>
                  </a:cubicBezTo>
                  <a:cubicBezTo>
                    <a:pt x="223" y="43"/>
                    <a:pt x="225" y="45"/>
                    <a:pt x="227" y="47"/>
                  </a:cubicBezTo>
                  <a:cubicBezTo>
                    <a:pt x="227" y="47"/>
                    <a:pt x="227" y="47"/>
                    <a:pt x="227" y="47"/>
                  </a:cubicBezTo>
                  <a:cubicBezTo>
                    <a:pt x="229" y="50"/>
                    <a:pt x="229" y="53"/>
                    <a:pt x="229" y="57"/>
                  </a:cubicBezTo>
                  <a:cubicBezTo>
                    <a:pt x="229" y="57"/>
                    <a:pt x="229" y="57"/>
                    <a:pt x="229" y="57"/>
                  </a:cubicBezTo>
                  <a:cubicBezTo>
                    <a:pt x="229" y="69"/>
                    <a:pt x="223" y="86"/>
                    <a:pt x="224" y="99"/>
                  </a:cubicBezTo>
                  <a:cubicBezTo>
                    <a:pt x="224" y="99"/>
                    <a:pt x="224" y="99"/>
                    <a:pt x="224" y="99"/>
                  </a:cubicBezTo>
                  <a:cubicBezTo>
                    <a:pt x="224" y="103"/>
                    <a:pt x="225" y="105"/>
                    <a:pt x="228" y="107"/>
                  </a:cubicBezTo>
                  <a:cubicBezTo>
                    <a:pt x="228" y="107"/>
                    <a:pt x="228" y="107"/>
                    <a:pt x="228" y="107"/>
                  </a:cubicBezTo>
                  <a:cubicBezTo>
                    <a:pt x="231" y="109"/>
                    <a:pt x="236" y="110"/>
                    <a:pt x="241" y="111"/>
                  </a:cubicBezTo>
                  <a:cubicBezTo>
                    <a:pt x="241" y="111"/>
                    <a:pt x="241" y="111"/>
                    <a:pt x="241" y="111"/>
                  </a:cubicBezTo>
                  <a:cubicBezTo>
                    <a:pt x="251" y="112"/>
                    <a:pt x="262" y="114"/>
                    <a:pt x="265" y="125"/>
                  </a:cubicBezTo>
                  <a:cubicBezTo>
                    <a:pt x="265" y="125"/>
                    <a:pt x="265" y="125"/>
                    <a:pt x="265" y="125"/>
                  </a:cubicBezTo>
                  <a:cubicBezTo>
                    <a:pt x="270" y="143"/>
                    <a:pt x="301" y="169"/>
                    <a:pt x="318" y="186"/>
                  </a:cubicBezTo>
                  <a:cubicBezTo>
                    <a:pt x="318" y="186"/>
                    <a:pt x="318" y="186"/>
                    <a:pt x="318" y="186"/>
                  </a:cubicBezTo>
                  <a:cubicBezTo>
                    <a:pt x="326" y="194"/>
                    <a:pt x="335" y="212"/>
                    <a:pt x="345" y="228"/>
                  </a:cubicBezTo>
                  <a:cubicBezTo>
                    <a:pt x="345" y="228"/>
                    <a:pt x="345" y="228"/>
                    <a:pt x="345" y="228"/>
                  </a:cubicBezTo>
                  <a:cubicBezTo>
                    <a:pt x="354" y="243"/>
                    <a:pt x="364" y="257"/>
                    <a:pt x="371" y="256"/>
                  </a:cubicBezTo>
                  <a:cubicBezTo>
                    <a:pt x="371" y="256"/>
                    <a:pt x="371" y="256"/>
                    <a:pt x="371" y="256"/>
                  </a:cubicBezTo>
                  <a:cubicBezTo>
                    <a:pt x="373" y="256"/>
                    <a:pt x="375" y="256"/>
                    <a:pt x="376" y="254"/>
                  </a:cubicBezTo>
                  <a:cubicBezTo>
                    <a:pt x="376" y="254"/>
                    <a:pt x="376" y="254"/>
                    <a:pt x="376" y="254"/>
                  </a:cubicBezTo>
                  <a:cubicBezTo>
                    <a:pt x="393" y="237"/>
                    <a:pt x="421" y="222"/>
                    <a:pt x="428" y="218"/>
                  </a:cubicBezTo>
                  <a:cubicBezTo>
                    <a:pt x="428" y="218"/>
                    <a:pt x="428" y="218"/>
                    <a:pt x="428" y="218"/>
                  </a:cubicBezTo>
                  <a:cubicBezTo>
                    <a:pt x="427" y="213"/>
                    <a:pt x="427" y="208"/>
                    <a:pt x="427" y="203"/>
                  </a:cubicBezTo>
                  <a:cubicBezTo>
                    <a:pt x="427" y="203"/>
                    <a:pt x="427" y="203"/>
                    <a:pt x="427" y="203"/>
                  </a:cubicBezTo>
                  <a:cubicBezTo>
                    <a:pt x="427" y="147"/>
                    <a:pt x="468" y="73"/>
                    <a:pt x="488" y="53"/>
                  </a:cubicBezTo>
                  <a:cubicBezTo>
                    <a:pt x="488" y="53"/>
                    <a:pt x="488" y="53"/>
                    <a:pt x="488" y="53"/>
                  </a:cubicBezTo>
                  <a:cubicBezTo>
                    <a:pt x="493" y="48"/>
                    <a:pt x="497" y="46"/>
                    <a:pt x="502" y="46"/>
                  </a:cubicBezTo>
                  <a:cubicBezTo>
                    <a:pt x="502" y="46"/>
                    <a:pt x="502" y="46"/>
                    <a:pt x="502" y="46"/>
                  </a:cubicBezTo>
                  <a:cubicBezTo>
                    <a:pt x="511" y="46"/>
                    <a:pt x="519" y="55"/>
                    <a:pt x="526" y="65"/>
                  </a:cubicBezTo>
                  <a:cubicBezTo>
                    <a:pt x="526" y="65"/>
                    <a:pt x="526" y="65"/>
                    <a:pt x="526" y="65"/>
                  </a:cubicBezTo>
                  <a:cubicBezTo>
                    <a:pt x="534" y="74"/>
                    <a:pt x="541" y="86"/>
                    <a:pt x="548" y="93"/>
                  </a:cubicBezTo>
                  <a:cubicBezTo>
                    <a:pt x="548" y="93"/>
                    <a:pt x="548" y="93"/>
                    <a:pt x="548" y="93"/>
                  </a:cubicBezTo>
                  <a:cubicBezTo>
                    <a:pt x="552" y="97"/>
                    <a:pt x="555" y="98"/>
                    <a:pt x="556" y="98"/>
                  </a:cubicBezTo>
                  <a:cubicBezTo>
                    <a:pt x="556" y="98"/>
                    <a:pt x="556" y="98"/>
                    <a:pt x="556" y="98"/>
                  </a:cubicBezTo>
                  <a:cubicBezTo>
                    <a:pt x="560" y="99"/>
                    <a:pt x="563" y="93"/>
                    <a:pt x="566" y="87"/>
                  </a:cubicBezTo>
                  <a:cubicBezTo>
                    <a:pt x="566" y="87"/>
                    <a:pt x="566" y="87"/>
                    <a:pt x="566" y="87"/>
                  </a:cubicBezTo>
                  <a:cubicBezTo>
                    <a:pt x="570" y="81"/>
                    <a:pt x="574" y="74"/>
                    <a:pt x="581" y="74"/>
                  </a:cubicBezTo>
                  <a:cubicBezTo>
                    <a:pt x="581" y="74"/>
                    <a:pt x="581" y="74"/>
                    <a:pt x="581" y="74"/>
                  </a:cubicBezTo>
                  <a:cubicBezTo>
                    <a:pt x="586" y="74"/>
                    <a:pt x="589" y="77"/>
                    <a:pt x="591" y="82"/>
                  </a:cubicBezTo>
                  <a:cubicBezTo>
                    <a:pt x="591" y="82"/>
                    <a:pt x="591" y="82"/>
                    <a:pt x="591" y="82"/>
                  </a:cubicBezTo>
                  <a:cubicBezTo>
                    <a:pt x="592" y="86"/>
                    <a:pt x="593" y="92"/>
                    <a:pt x="594" y="97"/>
                  </a:cubicBezTo>
                  <a:cubicBezTo>
                    <a:pt x="594" y="97"/>
                    <a:pt x="594" y="97"/>
                    <a:pt x="594" y="97"/>
                  </a:cubicBezTo>
                  <a:cubicBezTo>
                    <a:pt x="595" y="109"/>
                    <a:pt x="596" y="122"/>
                    <a:pt x="601" y="127"/>
                  </a:cubicBezTo>
                  <a:cubicBezTo>
                    <a:pt x="601" y="127"/>
                    <a:pt x="601" y="127"/>
                    <a:pt x="601" y="127"/>
                  </a:cubicBezTo>
                  <a:cubicBezTo>
                    <a:pt x="602" y="128"/>
                    <a:pt x="603" y="130"/>
                    <a:pt x="603" y="132"/>
                  </a:cubicBezTo>
                  <a:cubicBezTo>
                    <a:pt x="603" y="132"/>
                    <a:pt x="603" y="132"/>
                    <a:pt x="603" y="132"/>
                  </a:cubicBezTo>
                  <a:cubicBezTo>
                    <a:pt x="603" y="134"/>
                    <a:pt x="602" y="136"/>
                    <a:pt x="600" y="136"/>
                  </a:cubicBezTo>
                  <a:cubicBezTo>
                    <a:pt x="600" y="136"/>
                    <a:pt x="600" y="136"/>
                    <a:pt x="600" y="136"/>
                  </a:cubicBezTo>
                  <a:cubicBezTo>
                    <a:pt x="598" y="137"/>
                    <a:pt x="596" y="138"/>
                    <a:pt x="594" y="138"/>
                  </a:cubicBezTo>
                  <a:cubicBezTo>
                    <a:pt x="594" y="138"/>
                    <a:pt x="594" y="138"/>
                    <a:pt x="594" y="138"/>
                  </a:cubicBezTo>
                  <a:cubicBezTo>
                    <a:pt x="589" y="139"/>
                    <a:pt x="582" y="139"/>
                    <a:pt x="574" y="139"/>
                  </a:cubicBezTo>
                  <a:cubicBezTo>
                    <a:pt x="574" y="139"/>
                    <a:pt x="574" y="139"/>
                    <a:pt x="574" y="139"/>
                  </a:cubicBezTo>
                  <a:cubicBezTo>
                    <a:pt x="565" y="139"/>
                    <a:pt x="556" y="139"/>
                    <a:pt x="547" y="139"/>
                  </a:cubicBezTo>
                  <a:cubicBezTo>
                    <a:pt x="547" y="139"/>
                    <a:pt x="547" y="139"/>
                    <a:pt x="547" y="139"/>
                  </a:cubicBezTo>
                  <a:cubicBezTo>
                    <a:pt x="518" y="139"/>
                    <a:pt x="493" y="149"/>
                    <a:pt x="477" y="165"/>
                  </a:cubicBezTo>
                  <a:cubicBezTo>
                    <a:pt x="477" y="165"/>
                    <a:pt x="477" y="165"/>
                    <a:pt x="477" y="165"/>
                  </a:cubicBezTo>
                  <a:cubicBezTo>
                    <a:pt x="475" y="168"/>
                    <a:pt x="474" y="171"/>
                    <a:pt x="474" y="175"/>
                  </a:cubicBezTo>
                  <a:cubicBezTo>
                    <a:pt x="474" y="175"/>
                    <a:pt x="474" y="175"/>
                    <a:pt x="474" y="175"/>
                  </a:cubicBezTo>
                  <a:cubicBezTo>
                    <a:pt x="473" y="181"/>
                    <a:pt x="477" y="189"/>
                    <a:pt x="482" y="196"/>
                  </a:cubicBezTo>
                  <a:cubicBezTo>
                    <a:pt x="482" y="196"/>
                    <a:pt x="482" y="196"/>
                    <a:pt x="482" y="196"/>
                  </a:cubicBezTo>
                  <a:cubicBezTo>
                    <a:pt x="488" y="202"/>
                    <a:pt x="494" y="206"/>
                    <a:pt x="499" y="206"/>
                  </a:cubicBezTo>
                  <a:cubicBezTo>
                    <a:pt x="499" y="206"/>
                    <a:pt x="499" y="206"/>
                    <a:pt x="499" y="206"/>
                  </a:cubicBezTo>
                  <a:cubicBezTo>
                    <a:pt x="501" y="206"/>
                    <a:pt x="503" y="206"/>
                    <a:pt x="505" y="204"/>
                  </a:cubicBezTo>
                  <a:cubicBezTo>
                    <a:pt x="505" y="204"/>
                    <a:pt x="505" y="204"/>
                    <a:pt x="505" y="204"/>
                  </a:cubicBezTo>
                  <a:cubicBezTo>
                    <a:pt x="508" y="201"/>
                    <a:pt x="512" y="200"/>
                    <a:pt x="515" y="200"/>
                  </a:cubicBezTo>
                  <a:cubicBezTo>
                    <a:pt x="515" y="200"/>
                    <a:pt x="515" y="200"/>
                    <a:pt x="515" y="200"/>
                  </a:cubicBezTo>
                  <a:cubicBezTo>
                    <a:pt x="532" y="200"/>
                    <a:pt x="553" y="223"/>
                    <a:pt x="553" y="245"/>
                  </a:cubicBezTo>
                  <a:cubicBezTo>
                    <a:pt x="553" y="245"/>
                    <a:pt x="553" y="245"/>
                    <a:pt x="553" y="245"/>
                  </a:cubicBezTo>
                  <a:cubicBezTo>
                    <a:pt x="553" y="266"/>
                    <a:pt x="534" y="268"/>
                    <a:pt x="527" y="272"/>
                  </a:cubicBezTo>
                  <a:cubicBezTo>
                    <a:pt x="527" y="272"/>
                    <a:pt x="527" y="272"/>
                    <a:pt x="527" y="272"/>
                  </a:cubicBezTo>
                  <a:cubicBezTo>
                    <a:pt x="524" y="273"/>
                    <a:pt x="524" y="274"/>
                    <a:pt x="524" y="275"/>
                  </a:cubicBezTo>
                  <a:cubicBezTo>
                    <a:pt x="524" y="275"/>
                    <a:pt x="524" y="275"/>
                    <a:pt x="524" y="275"/>
                  </a:cubicBezTo>
                  <a:cubicBezTo>
                    <a:pt x="523" y="279"/>
                    <a:pt x="528" y="285"/>
                    <a:pt x="532" y="293"/>
                  </a:cubicBezTo>
                  <a:cubicBezTo>
                    <a:pt x="532" y="293"/>
                    <a:pt x="532" y="293"/>
                    <a:pt x="532" y="293"/>
                  </a:cubicBezTo>
                  <a:cubicBezTo>
                    <a:pt x="537" y="301"/>
                    <a:pt x="541" y="310"/>
                    <a:pt x="541" y="320"/>
                  </a:cubicBezTo>
                  <a:cubicBezTo>
                    <a:pt x="541" y="320"/>
                    <a:pt x="541" y="320"/>
                    <a:pt x="541" y="320"/>
                  </a:cubicBezTo>
                  <a:cubicBezTo>
                    <a:pt x="541" y="322"/>
                    <a:pt x="541" y="325"/>
                    <a:pt x="540" y="328"/>
                  </a:cubicBezTo>
                  <a:cubicBezTo>
                    <a:pt x="540" y="328"/>
                    <a:pt x="540" y="328"/>
                    <a:pt x="540" y="328"/>
                  </a:cubicBezTo>
                  <a:cubicBezTo>
                    <a:pt x="539" y="332"/>
                    <a:pt x="538" y="335"/>
                    <a:pt x="538" y="338"/>
                  </a:cubicBezTo>
                  <a:cubicBezTo>
                    <a:pt x="538" y="338"/>
                    <a:pt x="538" y="338"/>
                    <a:pt x="538" y="338"/>
                  </a:cubicBezTo>
                  <a:cubicBezTo>
                    <a:pt x="539" y="347"/>
                    <a:pt x="543" y="351"/>
                    <a:pt x="553" y="351"/>
                  </a:cubicBezTo>
                  <a:cubicBezTo>
                    <a:pt x="553" y="351"/>
                    <a:pt x="553" y="351"/>
                    <a:pt x="553" y="351"/>
                  </a:cubicBezTo>
                  <a:cubicBezTo>
                    <a:pt x="558" y="351"/>
                    <a:pt x="562" y="350"/>
                    <a:pt x="568" y="349"/>
                  </a:cubicBezTo>
                  <a:cubicBezTo>
                    <a:pt x="568" y="349"/>
                    <a:pt x="568" y="349"/>
                    <a:pt x="568" y="349"/>
                  </a:cubicBezTo>
                  <a:cubicBezTo>
                    <a:pt x="580" y="345"/>
                    <a:pt x="593" y="343"/>
                    <a:pt x="605" y="343"/>
                  </a:cubicBezTo>
                  <a:cubicBezTo>
                    <a:pt x="605" y="343"/>
                    <a:pt x="605" y="343"/>
                    <a:pt x="605" y="343"/>
                  </a:cubicBezTo>
                  <a:cubicBezTo>
                    <a:pt x="619" y="343"/>
                    <a:pt x="631" y="345"/>
                    <a:pt x="637" y="352"/>
                  </a:cubicBezTo>
                  <a:cubicBezTo>
                    <a:pt x="637" y="352"/>
                    <a:pt x="637" y="352"/>
                    <a:pt x="637" y="352"/>
                  </a:cubicBezTo>
                  <a:cubicBezTo>
                    <a:pt x="636" y="353"/>
                    <a:pt x="636" y="353"/>
                    <a:pt x="636" y="353"/>
                  </a:cubicBezTo>
                  <a:cubicBezTo>
                    <a:pt x="637" y="352"/>
                    <a:pt x="637" y="352"/>
                    <a:pt x="637" y="352"/>
                  </a:cubicBezTo>
                  <a:cubicBezTo>
                    <a:pt x="646" y="361"/>
                    <a:pt x="663" y="398"/>
                    <a:pt x="663" y="424"/>
                  </a:cubicBezTo>
                  <a:cubicBezTo>
                    <a:pt x="663" y="424"/>
                    <a:pt x="663" y="424"/>
                    <a:pt x="663" y="424"/>
                  </a:cubicBezTo>
                  <a:cubicBezTo>
                    <a:pt x="663" y="433"/>
                    <a:pt x="661" y="440"/>
                    <a:pt x="656" y="445"/>
                  </a:cubicBezTo>
                  <a:cubicBezTo>
                    <a:pt x="656" y="445"/>
                    <a:pt x="656" y="445"/>
                    <a:pt x="656" y="445"/>
                  </a:cubicBezTo>
                  <a:cubicBezTo>
                    <a:pt x="647" y="454"/>
                    <a:pt x="636" y="475"/>
                    <a:pt x="628" y="492"/>
                  </a:cubicBezTo>
                  <a:cubicBezTo>
                    <a:pt x="628" y="492"/>
                    <a:pt x="628" y="492"/>
                    <a:pt x="628" y="492"/>
                  </a:cubicBezTo>
                  <a:cubicBezTo>
                    <a:pt x="627" y="493"/>
                    <a:pt x="626" y="493"/>
                    <a:pt x="625" y="493"/>
                  </a:cubicBezTo>
                  <a:cubicBezTo>
                    <a:pt x="625" y="493"/>
                    <a:pt x="625" y="493"/>
                    <a:pt x="625" y="493"/>
                  </a:cubicBezTo>
                  <a:cubicBezTo>
                    <a:pt x="616" y="490"/>
                    <a:pt x="608" y="486"/>
                    <a:pt x="602" y="481"/>
                  </a:cubicBezTo>
                  <a:cubicBezTo>
                    <a:pt x="602" y="481"/>
                    <a:pt x="602" y="481"/>
                    <a:pt x="602" y="481"/>
                  </a:cubicBezTo>
                  <a:cubicBezTo>
                    <a:pt x="600" y="481"/>
                    <a:pt x="595" y="482"/>
                    <a:pt x="589" y="484"/>
                  </a:cubicBezTo>
                  <a:cubicBezTo>
                    <a:pt x="589" y="484"/>
                    <a:pt x="589" y="484"/>
                    <a:pt x="589" y="484"/>
                  </a:cubicBezTo>
                  <a:cubicBezTo>
                    <a:pt x="580" y="487"/>
                    <a:pt x="569" y="492"/>
                    <a:pt x="559" y="503"/>
                  </a:cubicBezTo>
                  <a:cubicBezTo>
                    <a:pt x="559" y="503"/>
                    <a:pt x="559" y="503"/>
                    <a:pt x="559" y="503"/>
                  </a:cubicBezTo>
                  <a:cubicBezTo>
                    <a:pt x="536" y="525"/>
                    <a:pt x="469" y="529"/>
                    <a:pt x="426" y="529"/>
                  </a:cubicBezTo>
                  <a:cubicBezTo>
                    <a:pt x="426" y="529"/>
                    <a:pt x="426" y="529"/>
                    <a:pt x="426" y="529"/>
                  </a:cubicBezTo>
                  <a:cubicBezTo>
                    <a:pt x="423" y="529"/>
                    <a:pt x="403" y="534"/>
                    <a:pt x="382" y="540"/>
                  </a:cubicBezTo>
                  <a:cubicBezTo>
                    <a:pt x="382" y="540"/>
                    <a:pt x="382" y="540"/>
                    <a:pt x="382" y="540"/>
                  </a:cubicBezTo>
                  <a:cubicBezTo>
                    <a:pt x="359" y="546"/>
                    <a:pt x="334" y="554"/>
                    <a:pt x="328" y="560"/>
                  </a:cubicBezTo>
                  <a:cubicBezTo>
                    <a:pt x="328" y="560"/>
                    <a:pt x="328" y="560"/>
                    <a:pt x="328" y="560"/>
                  </a:cubicBezTo>
                  <a:cubicBezTo>
                    <a:pt x="327" y="562"/>
                    <a:pt x="326" y="564"/>
                    <a:pt x="326" y="568"/>
                  </a:cubicBezTo>
                  <a:cubicBezTo>
                    <a:pt x="326" y="568"/>
                    <a:pt x="326" y="568"/>
                    <a:pt x="326" y="568"/>
                  </a:cubicBezTo>
                  <a:cubicBezTo>
                    <a:pt x="326" y="583"/>
                    <a:pt x="339" y="611"/>
                    <a:pt x="339" y="628"/>
                  </a:cubicBezTo>
                  <a:cubicBezTo>
                    <a:pt x="339" y="628"/>
                    <a:pt x="339" y="628"/>
                    <a:pt x="339" y="628"/>
                  </a:cubicBezTo>
                  <a:cubicBezTo>
                    <a:pt x="339" y="635"/>
                    <a:pt x="337" y="641"/>
                    <a:pt x="330" y="644"/>
                  </a:cubicBezTo>
                  <a:cubicBezTo>
                    <a:pt x="330" y="644"/>
                    <a:pt x="330" y="644"/>
                    <a:pt x="330" y="644"/>
                  </a:cubicBezTo>
                  <a:cubicBezTo>
                    <a:pt x="328" y="644"/>
                    <a:pt x="326" y="645"/>
                    <a:pt x="324" y="645"/>
                  </a:cubicBezTo>
                  <a:cubicBezTo>
                    <a:pt x="324" y="645"/>
                    <a:pt x="324" y="645"/>
                    <a:pt x="324" y="645"/>
                  </a:cubicBezTo>
                  <a:cubicBezTo>
                    <a:pt x="313" y="645"/>
                    <a:pt x="307" y="635"/>
                    <a:pt x="301" y="627"/>
                  </a:cubicBezTo>
                  <a:close/>
                  <a:moveTo>
                    <a:pt x="305" y="625"/>
                  </a:moveTo>
                  <a:cubicBezTo>
                    <a:pt x="310" y="633"/>
                    <a:pt x="316" y="641"/>
                    <a:pt x="324" y="641"/>
                  </a:cubicBezTo>
                  <a:cubicBezTo>
                    <a:pt x="324" y="641"/>
                    <a:pt x="324" y="641"/>
                    <a:pt x="324" y="641"/>
                  </a:cubicBezTo>
                  <a:cubicBezTo>
                    <a:pt x="325" y="641"/>
                    <a:pt x="327" y="641"/>
                    <a:pt x="329" y="640"/>
                  </a:cubicBezTo>
                  <a:cubicBezTo>
                    <a:pt x="329" y="640"/>
                    <a:pt x="329" y="640"/>
                    <a:pt x="329" y="640"/>
                  </a:cubicBezTo>
                  <a:cubicBezTo>
                    <a:pt x="333" y="638"/>
                    <a:pt x="335" y="634"/>
                    <a:pt x="335" y="628"/>
                  </a:cubicBezTo>
                  <a:cubicBezTo>
                    <a:pt x="335" y="628"/>
                    <a:pt x="335" y="628"/>
                    <a:pt x="335" y="628"/>
                  </a:cubicBezTo>
                  <a:cubicBezTo>
                    <a:pt x="335" y="612"/>
                    <a:pt x="322" y="585"/>
                    <a:pt x="322" y="568"/>
                  </a:cubicBezTo>
                  <a:cubicBezTo>
                    <a:pt x="322" y="568"/>
                    <a:pt x="322" y="568"/>
                    <a:pt x="322" y="568"/>
                  </a:cubicBezTo>
                  <a:cubicBezTo>
                    <a:pt x="322" y="564"/>
                    <a:pt x="323" y="560"/>
                    <a:pt x="326" y="557"/>
                  </a:cubicBezTo>
                  <a:cubicBezTo>
                    <a:pt x="326" y="557"/>
                    <a:pt x="326" y="557"/>
                    <a:pt x="326" y="557"/>
                  </a:cubicBezTo>
                  <a:cubicBezTo>
                    <a:pt x="333" y="550"/>
                    <a:pt x="358" y="542"/>
                    <a:pt x="381" y="536"/>
                  </a:cubicBezTo>
                  <a:cubicBezTo>
                    <a:pt x="381" y="536"/>
                    <a:pt x="381" y="536"/>
                    <a:pt x="381" y="536"/>
                  </a:cubicBezTo>
                  <a:cubicBezTo>
                    <a:pt x="404" y="529"/>
                    <a:pt x="425" y="525"/>
                    <a:pt x="425" y="525"/>
                  </a:cubicBezTo>
                  <a:cubicBezTo>
                    <a:pt x="425" y="525"/>
                    <a:pt x="425" y="525"/>
                    <a:pt x="425" y="525"/>
                  </a:cubicBezTo>
                  <a:cubicBezTo>
                    <a:pt x="426" y="525"/>
                    <a:pt x="426" y="525"/>
                    <a:pt x="426" y="525"/>
                  </a:cubicBezTo>
                  <a:cubicBezTo>
                    <a:pt x="468" y="525"/>
                    <a:pt x="536" y="521"/>
                    <a:pt x="556" y="500"/>
                  </a:cubicBezTo>
                  <a:cubicBezTo>
                    <a:pt x="556" y="500"/>
                    <a:pt x="556" y="500"/>
                    <a:pt x="556" y="500"/>
                  </a:cubicBezTo>
                  <a:cubicBezTo>
                    <a:pt x="578" y="478"/>
                    <a:pt x="603" y="477"/>
                    <a:pt x="603" y="477"/>
                  </a:cubicBezTo>
                  <a:cubicBezTo>
                    <a:pt x="603" y="477"/>
                    <a:pt x="603" y="477"/>
                    <a:pt x="603" y="477"/>
                  </a:cubicBezTo>
                  <a:cubicBezTo>
                    <a:pt x="603" y="477"/>
                    <a:pt x="604" y="477"/>
                    <a:pt x="604" y="477"/>
                  </a:cubicBezTo>
                  <a:cubicBezTo>
                    <a:pt x="604" y="477"/>
                    <a:pt x="604" y="477"/>
                    <a:pt x="604" y="477"/>
                  </a:cubicBezTo>
                  <a:cubicBezTo>
                    <a:pt x="609" y="482"/>
                    <a:pt x="617" y="486"/>
                    <a:pt x="625" y="488"/>
                  </a:cubicBezTo>
                  <a:cubicBezTo>
                    <a:pt x="625" y="488"/>
                    <a:pt x="625" y="488"/>
                    <a:pt x="625" y="488"/>
                  </a:cubicBezTo>
                  <a:cubicBezTo>
                    <a:pt x="633" y="472"/>
                    <a:pt x="644" y="452"/>
                    <a:pt x="654" y="442"/>
                  </a:cubicBezTo>
                  <a:cubicBezTo>
                    <a:pt x="654" y="442"/>
                    <a:pt x="654" y="442"/>
                    <a:pt x="654" y="442"/>
                  </a:cubicBezTo>
                  <a:cubicBezTo>
                    <a:pt x="657" y="438"/>
                    <a:pt x="659" y="432"/>
                    <a:pt x="659" y="424"/>
                  </a:cubicBezTo>
                  <a:cubicBezTo>
                    <a:pt x="659" y="424"/>
                    <a:pt x="659" y="424"/>
                    <a:pt x="659" y="424"/>
                  </a:cubicBezTo>
                  <a:cubicBezTo>
                    <a:pt x="659" y="400"/>
                    <a:pt x="642" y="362"/>
                    <a:pt x="635" y="354"/>
                  </a:cubicBezTo>
                  <a:cubicBezTo>
                    <a:pt x="635" y="354"/>
                    <a:pt x="635" y="354"/>
                    <a:pt x="635" y="354"/>
                  </a:cubicBezTo>
                  <a:cubicBezTo>
                    <a:pt x="635" y="354"/>
                    <a:pt x="635" y="354"/>
                    <a:pt x="635" y="354"/>
                  </a:cubicBezTo>
                  <a:cubicBezTo>
                    <a:pt x="630" y="349"/>
                    <a:pt x="618" y="347"/>
                    <a:pt x="605" y="347"/>
                  </a:cubicBezTo>
                  <a:cubicBezTo>
                    <a:pt x="605" y="347"/>
                    <a:pt x="605" y="347"/>
                    <a:pt x="605" y="347"/>
                  </a:cubicBezTo>
                  <a:cubicBezTo>
                    <a:pt x="594" y="347"/>
                    <a:pt x="580" y="349"/>
                    <a:pt x="569" y="352"/>
                  </a:cubicBezTo>
                  <a:cubicBezTo>
                    <a:pt x="569" y="352"/>
                    <a:pt x="569" y="352"/>
                    <a:pt x="569" y="352"/>
                  </a:cubicBezTo>
                  <a:cubicBezTo>
                    <a:pt x="563" y="354"/>
                    <a:pt x="558" y="355"/>
                    <a:pt x="553" y="355"/>
                  </a:cubicBezTo>
                  <a:cubicBezTo>
                    <a:pt x="553" y="355"/>
                    <a:pt x="553" y="355"/>
                    <a:pt x="553" y="355"/>
                  </a:cubicBezTo>
                  <a:cubicBezTo>
                    <a:pt x="548" y="355"/>
                    <a:pt x="543" y="354"/>
                    <a:pt x="540" y="351"/>
                  </a:cubicBezTo>
                  <a:cubicBezTo>
                    <a:pt x="540" y="351"/>
                    <a:pt x="540" y="351"/>
                    <a:pt x="540" y="351"/>
                  </a:cubicBezTo>
                  <a:cubicBezTo>
                    <a:pt x="536" y="348"/>
                    <a:pt x="534" y="343"/>
                    <a:pt x="534" y="338"/>
                  </a:cubicBezTo>
                  <a:cubicBezTo>
                    <a:pt x="534" y="338"/>
                    <a:pt x="534" y="338"/>
                    <a:pt x="534" y="338"/>
                  </a:cubicBezTo>
                  <a:cubicBezTo>
                    <a:pt x="534" y="334"/>
                    <a:pt x="535" y="331"/>
                    <a:pt x="536" y="327"/>
                  </a:cubicBezTo>
                  <a:cubicBezTo>
                    <a:pt x="536" y="327"/>
                    <a:pt x="536" y="327"/>
                    <a:pt x="536" y="327"/>
                  </a:cubicBezTo>
                  <a:cubicBezTo>
                    <a:pt x="537" y="325"/>
                    <a:pt x="537" y="322"/>
                    <a:pt x="537" y="320"/>
                  </a:cubicBezTo>
                  <a:cubicBezTo>
                    <a:pt x="537" y="320"/>
                    <a:pt x="537" y="320"/>
                    <a:pt x="537" y="320"/>
                  </a:cubicBezTo>
                  <a:cubicBezTo>
                    <a:pt x="537" y="311"/>
                    <a:pt x="533" y="302"/>
                    <a:pt x="529" y="295"/>
                  </a:cubicBezTo>
                  <a:cubicBezTo>
                    <a:pt x="529" y="295"/>
                    <a:pt x="529" y="295"/>
                    <a:pt x="529" y="295"/>
                  </a:cubicBezTo>
                  <a:cubicBezTo>
                    <a:pt x="524" y="287"/>
                    <a:pt x="520" y="281"/>
                    <a:pt x="520" y="275"/>
                  </a:cubicBezTo>
                  <a:cubicBezTo>
                    <a:pt x="520" y="275"/>
                    <a:pt x="520" y="275"/>
                    <a:pt x="520" y="275"/>
                  </a:cubicBezTo>
                  <a:cubicBezTo>
                    <a:pt x="520" y="272"/>
                    <a:pt x="522" y="270"/>
                    <a:pt x="525" y="268"/>
                  </a:cubicBezTo>
                  <a:cubicBezTo>
                    <a:pt x="525" y="268"/>
                    <a:pt x="525" y="268"/>
                    <a:pt x="525" y="268"/>
                  </a:cubicBezTo>
                  <a:cubicBezTo>
                    <a:pt x="528" y="267"/>
                    <a:pt x="532" y="266"/>
                    <a:pt x="535" y="264"/>
                  </a:cubicBezTo>
                  <a:cubicBezTo>
                    <a:pt x="535" y="264"/>
                    <a:pt x="535" y="264"/>
                    <a:pt x="535" y="264"/>
                  </a:cubicBezTo>
                  <a:cubicBezTo>
                    <a:pt x="542" y="261"/>
                    <a:pt x="549" y="257"/>
                    <a:pt x="549" y="245"/>
                  </a:cubicBezTo>
                  <a:cubicBezTo>
                    <a:pt x="549" y="245"/>
                    <a:pt x="549" y="245"/>
                    <a:pt x="549" y="245"/>
                  </a:cubicBezTo>
                  <a:cubicBezTo>
                    <a:pt x="549" y="235"/>
                    <a:pt x="544" y="225"/>
                    <a:pt x="537" y="217"/>
                  </a:cubicBezTo>
                  <a:cubicBezTo>
                    <a:pt x="537" y="217"/>
                    <a:pt x="537" y="217"/>
                    <a:pt x="537" y="217"/>
                  </a:cubicBezTo>
                  <a:cubicBezTo>
                    <a:pt x="531" y="209"/>
                    <a:pt x="522" y="204"/>
                    <a:pt x="515" y="204"/>
                  </a:cubicBezTo>
                  <a:cubicBezTo>
                    <a:pt x="515" y="204"/>
                    <a:pt x="515" y="204"/>
                    <a:pt x="515" y="204"/>
                  </a:cubicBezTo>
                  <a:cubicBezTo>
                    <a:pt x="512" y="204"/>
                    <a:pt x="510" y="205"/>
                    <a:pt x="508" y="207"/>
                  </a:cubicBezTo>
                  <a:cubicBezTo>
                    <a:pt x="508" y="207"/>
                    <a:pt x="508" y="207"/>
                    <a:pt x="508" y="207"/>
                  </a:cubicBezTo>
                  <a:cubicBezTo>
                    <a:pt x="505" y="209"/>
                    <a:pt x="502" y="210"/>
                    <a:pt x="499" y="210"/>
                  </a:cubicBezTo>
                  <a:cubicBezTo>
                    <a:pt x="499" y="210"/>
                    <a:pt x="499" y="210"/>
                    <a:pt x="499" y="210"/>
                  </a:cubicBezTo>
                  <a:cubicBezTo>
                    <a:pt x="485" y="210"/>
                    <a:pt x="470" y="191"/>
                    <a:pt x="470" y="175"/>
                  </a:cubicBezTo>
                  <a:cubicBezTo>
                    <a:pt x="470" y="175"/>
                    <a:pt x="470" y="175"/>
                    <a:pt x="470" y="175"/>
                  </a:cubicBezTo>
                  <a:cubicBezTo>
                    <a:pt x="469" y="170"/>
                    <a:pt x="471" y="166"/>
                    <a:pt x="474" y="162"/>
                  </a:cubicBezTo>
                  <a:cubicBezTo>
                    <a:pt x="474" y="162"/>
                    <a:pt x="474" y="162"/>
                    <a:pt x="474" y="162"/>
                  </a:cubicBezTo>
                  <a:cubicBezTo>
                    <a:pt x="491" y="146"/>
                    <a:pt x="517" y="135"/>
                    <a:pt x="547" y="135"/>
                  </a:cubicBezTo>
                  <a:cubicBezTo>
                    <a:pt x="547" y="135"/>
                    <a:pt x="547" y="135"/>
                    <a:pt x="547" y="135"/>
                  </a:cubicBezTo>
                  <a:cubicBezTo>
                    <a:pt x="556" y="135"/>
                    <a:pt x="566" y="135"/>
                    <a:pt x="574" y="135"/>
                  </a:cubicBezTo>
                  <a:cubicBezTo>
                    <a:pt x="574" y="135"/>
                    <a:pt x="574" y="135"/>
                    <a:pt x="574" y="135"/>
                  </a:cubicBezTo>
                  <a:cubicBezTo>
                    <a:pt x="585" y="135"/>
                    <a:pt x="595" y="134"/>
                    <a:pt x="598" y="133"/>
                  </a:cubicBezTo>
                  <a:cubicBezTo>
                    <a:pt x="598" y="133"/>
                    <a:pt x="598" y="133"/>
                    <a:pt x="598" y="133"/>
                  </a:cubicBezTo>
                  <a:cubicBezTo>
                    <a:pt x="599" y="132"/>
                    <a:pt x="599" y="132"/>
                    <a:pt x="599" y="132"/>
                  </a:cubicBezTo>
                  <a:cubicBezTo>
                    <a:pt x="599" y="132"/>
                    <a:pt x="599" y="132"/>
                    <a:pt x="599" y="132"/>
                  </a:cubicBezTo>
                  <a:cubicBezTo>
                    <a:pt x="599" y="132"/>
                    <a:pt x="599" y="131"/>
                    <a:pt x="598" y="129"/>
                  </a:cubicBezTo>
                  <a:cubicBezTo>
                    <a:pt x="598" y="129"/>
                    <a:pt x="598" y="129"/>
                    <a:pt x="598" y="129"/>
                  </a:cubicBezTo>
                  <a:cubicBezTo>
                    <a:pt x="588" y="119"/>
                    <a:pt x="591" y="94"/>
                    <a:pt x="587" y="83"/>
                  </a:cubicBezTo>
                  <a:cubicBezTo>
                    <a:pt x="587" y="83"/>
                    <a:pt x="587" y="83"/>
                    <a:pt x="587" y="83"/>
                  </a:cubicBezTo>
                  <a:cubicBezTo>
                    <a:pt x="586" y="79"/>
                    <a:pt x="584" y="78"/>
                    <a:pt x="581" y="78"/>
                  </a:cubicBezTo>
                  <a:cubicBezTo>
                    <a:pt x="581" y="78"/>
                    <a:pt x="581" y="78"/>
                    <a:pt x="581" y="78"/>
                  </a:cubicBezTo>
                  <a:cubicBezTo>
                    <a:pt x="577" y="78"/>
                    <a:pt x="573" y="83"/>
                    <a:pt x="570" y="89"/>
                  </a:cubicBezTo>
                  <a:cubicBezTo>
                    <a:pt x="570" y="89"/>
                    <a:pt x="570" y="89"/>
                    <a:pt x="570" y="89"/>
                  </a:cubicBezTo>
                  <a:cubicBezTo>
                    <a:pt x="566" y="95"/>
                    <a:pt x="563" y="102"/>
                    <a:pt x="556" y="102"/>
                  </a:cubicBezTo>
                  <a:cubicBezTo>
                    <a:pt x="556" y="102"/>
                    <a:pt x="556" y="102"/>
                    <a:pt x="556" y="102"/>
                  </a:cubicBezTo>
                  <a:cubicBezTo>
                    <a:pt x="553" y="102"/>
                    <a:pt x="550" y="100"/>
                    <a:pt x="546" y="96"/>
                  </a:cubicBezTo>
                  <a:cubicBezTo>
                    <a:pt x="546" y="96"/>
                    <a:pt x="546" y="96"/>
                    <a:pt x="546" y="96"/>
                  </a:cubicBezTo>
                  <a:cubicBezTo>
                    <a:pt x="538" y="88"/>
                    <a:pt x="530" y="77"/>
                    <a:pt x="523" y="67"/>
                  </a:cubicBezTo>
                  <a:cubicBezTo>
                    <a:pt x="523" y="67"/>
                    <a:pt x="523" y="67"/>
                    <a:pt x="523" y="67"/>
                  </a:cubicBezTo>
                  <a:cubicBezTo>
                    <a:pt x="516" y="57"/>
                    <a:pt x="508" y="50"/>
                    <a:pt x="502" y="50"/>
                  </a:cubicBezTo>
                  <a:cubicBezTo>
                    <a:pt x="502" y="50"/>
                    <a:pt x="502" y="50"/>
                    <a:pt x="502" y="50"/>
                  </a:cubicBezTo>
                  <a:cubicBezTo>
                    <a:pt x="499" y="50"/>
                    <a:pt x="495" y="52"/>
                    <a:pt x="491" y="56"/>
                  </a:cubicBezTo>
                  <a:cubicBezTo>
                    <a:pt x="491" y="56"/>
                    <a:pt x="491" y="56"/>
                    <a:pt x="491" y="56"/>
                  </a:cubicBezTo>
                  <a:cubicBezTo>
                    <a:pt x="472" y="75"/>
                    <a:pt x="430" y="149"/>
                    <a:pt x="431" y="203"/>
                  </a:cubicBezTo>
                  <a:cubicBezTo>
                    <a:pt x="431" y="203"/>
                    <a:pt x="431" y="203"/>
                    <a:pt x="431" y="203"/>
                  </a:cubicBezTo>
                  <a:cubicBezTo>
                    <a:pt x="431" y="209"/>
                    <a:pt x="431" y="214"/>
                    <a:pt x="432" y="219"/>
                  </a:cubicBezTo>
                  <a:cubicBezTo>
                    <a:pt x="432" y="219"/>
                    <a:pt x="432" y="219"/>
                    <a:pt x="432" y="219"/>
                  </a:cubicBezTo>
                  <a:cubicBezTo>
                    <a:pt x="432" y="220"/>
                    <a:pt x="432" y="221"/>
                    <a:pt x="431" y="221"/>
                  </a:cubicBezTo>
                  <a:cubicBezTo>
                    <a:pt x="431" y="221"/>
                    <a:pt x="431" y="221"/>
                    <a:pt x="431" y="221"/>
                  </a:cubicBezTo>
                  <a:cubicBezTo>
                    <a:pt x="431" y="221"/>
                    <a:pt x="423" y="225"/>
                    <a:pt x="412" y="232"/>
                  </a:cubicBezTo>
                  <a:cubicBezTo>
                    <a:pt x="412" y="232"/>
                    <a:pt x="412" y="232"/>
                    <a:pt x="412" y="232"/>
                  </a:cubicBezTo>
                  <a:cubicBezTo>
                    <a:pt x="401" y="239"/>
                    <a:pt x="388" y="247"/>
                    <a:pt x="379" y="256"/>
                  </a:cubicBezTo>
                  <a:cubicBezTo>
                    <a:pt x="379" y="256"/>
                    <a:pt x="379" y="256"/>
                    <a:pt x="379" y="256"/>
                  </a:cubicBezTo>
                  <a:cubicBezTo>
                    <a:pt x="377" y="259"/>
                    <a:pt x="374" y="260"/>
                    <a:pt x="371" y="260"/>
                  </a:cubicBezTo>
                  <a:cubicBezTo>
                    <a:pt x="371" y="260"/>
                    <a:pt x="371" y="260"/>
                    <a:pt x="371" y="260"/>
                  </a:cubicBezTo>
                  <a:cubicBezTo>
                    <a:pt x="360" y="260"/>
                    <a:pt x="351" y="245"/>
                    <a:pt x="341" y="230"/>
                  </a:cubicBezTo>
                  <a:cubicBezTo>
                    <a:pt x="341" y="230"/>
                    <a:pt x="341" y="230"/>
                    <a:pt x="341" y="230"/>
                  </a:cubicBezTo>
                  <a:cubicBezTo>
                    <a:pt x="332" y="214"/>
                    <a:pt x="323" y="196"/>
                    <a:pt x="315" y="189"/>
                  </a:cubicBezTo>
                  <a:cubicBezTo>
                    <a:pt x="315" y="189"/>
                    <a:pt x="315" y="189"/>
                    <a:pt x="315" y="189"/>
                  </a:cubicBezTo>
                  <a:cubicBezTo>
                    <a:pt x="298" y="172"/>
                    <a:pt x="267" y="146"/>
                    <a:pt x="262" y="126"/>
                  </a:cubicBezTo>
                  <a:cubicBezTo>
                    <a:pt x="262" y="126"/>
                    <a:pt x="262" y="126"/>
                    <a:pt x="262" y="126"/>
                  </a:cubicBezTo>
                  <a:cubicBezTo>
                    <a:pt x="260" y="120"/>
                    <a:pt x="255" y="118"/>
                    <a:pt x="248" y="116"/>
                  </a:cubicBezTo>
                  <a:cubicBezTo>
                    <a:pt x="248" y="116"/>
                    <a:pt x="248" y="116"/>
                    <a:pt x="248" y="116"/>
                  </a:cubicBezTo>
                  <a:cubicBezTo>
                    <a:pt x="240" y="114"/>
                    <a:pt x="232" y="114"/>
                    <a:pt x="226" y="110"/>
                  </a:cubicBezTo>
                  <a:cubicBezTo>
                    <a:pt x="226" y="110"/>
                    <a:pt x="226" y="110"/>
                    <a:pt x="226" y="110"/>
                  </a:cubicBezTo>
                  <a:cubicBezTo>
                    <a:pt x="222" y="108"/>
                    <a:pt x="219" y="104"/>
                    <a:pt x="220" y="99"/>
                  </a:cubicBezTo>
                  <a:cubicBezTo>
                    <a:pt x="220" y="99"/>
                    <a:pt x="220" y="99"/>
                    <a:pt x="220" y="99"/>
                  </a:cubicBezTo>
                  <a:cubicBezTo>
                    <a:pt x="220" y="85"/>
                    <a:pt x="225" y="68"/>
                    <a:pt x="225" y="57"/>
                  </a:cubicBezTo>
                  <a:cubicBezTo>
                    <a:pt x="225" y="57"/>
                    <a:pt x="225" y="57"/>
                    <a:pt x="225" y="57"/>
                  </a:cubicBezTo>
                  <a:cubicBezTo>
                    <a:pt x="225" y="50"/>
                    <a:pt x="224" y="47"/>
                    <a:pt x="219" y="47"/>
                  </a:cubicBezTo>
                  <a:cubicBezTo>
                    <a:pt x="219" y="47"/>
                    <a:pt x="219" y="47"/>
                    <a:pt x="219" y="47"/>
                  </a:cubicBezTo>
                  <a:cubicBezTo>
                    <a:pt x="213" y="47"/>
                    <a:pt x="204" y="56"/>
                    <a:pt x="196" y="66"/>
                  </a:cubicBezTo>
                  <a:cubicBezTo>
                    <a:pt x="196" y="66"/>
                    <a:pt x="196" y="66"/>
                    <a:pt x="196" y="66"/>
                  </a:cubicBezTo>
                  <a:cubicBezTo>
                    <a:pt x="187" y="76"/>
                    <a:pt x="179" y="86"/>
                    <a:pt x="171" y="86"/>
                  </a:cubicBezTo>
                  <a:cubicBezTo>
                    <a:pt x="171" y="86"/>
                    <a:pt x="171" y="86"/>
                    <a:pt x="171" y="86"/>
                  </a:cubicBezTo>
                  <a:cubicBezTo>
                    <a:pt x="168" y="86"/>
                    <a:pt x="166" y="85"/>
                    <a:pt x="164" y="84"/>
                  </a:cubicBezTo>
                  <a:cubicBezTo>
                    <a:pt x="164" y="84"/>
                    <a:pt x="164" y="84"/>
                    <a:pt x="164" y="84"/>
                  </a:cubicBezTo>
                  <a:cubicBezTo>
                    <a:pt x="158" y="78"/>
                    <a:pt x="155" y="65"/>
                    <a:pt x="151" y="51"/>
                  </a:cubicBezTo>
                  <a:cubicBezTo>
                    <a:pt x="151" y="51"/>
                    <a:pt x="151" y="51"/>
                    <a:pt x="151" y="51"/>
                  </a:cubicBezTo>
                  <a:cubicBezTo>
                    <a:pt x="148" y="38"/>
                    <a:pt x="144" y="23"/>
                    <a:pt x="140" y="13"/>
                  </a:cubicBezTo>
                  <a:cubicBezTo>
                    <a:pt x="140" y="13"/>
                    <a:pt x="140" y="13"/>
                    <a:pt x="140" y="13"/>
                  </a:cubicBezTo>
                  <a:cubicBezTo>
                    <a:pt x="138" y="7"/>
                    <a:pt x="135" y="4"/>
                    <a:pt x="133" y="4"/>
                  </a:cubicBezTo>
                  <a:cubicBezTo>
                    <a:pt x="133" y="4"/>
                    <a:pt x="133" y="4"/>
                    <a:pt x="133" y="4"/>
                  </a:cubicBezTo>
                  <a:cubicBezTo>
                    <a:pt x="131" y="4"/>
                    <a:pt x="126" y="8"/>
                    <a:pt x="122" y="17"/>
                  </a:cubicBezTo>
                  <a:cubicBezTo>
                    <a:pt x="122" y="17"/>
                    <a:pt x="122" y="17"/>
                    <a:pt x="122" y="17"/>
                  </a:cubicBezTo>
                  <a:cubicBezTo>
                    <a:pt x="117" y="25"/>
                    <a:pt x="111" y="36"/>
                    <a:pt x="104" y="48"/>
                  </a:cubicBezTo>
                  <a:cubicBezTo>
                    <a:pt x="104" y="48"/>
                    <a:pt x="104" y="48"/>
                    <a:pt x="104" y="48"/>
                  </a:cubicBezTo>
                  <a:cubicBezTo>
                    <a:pt x="92" y="70"/>
                    <a:pt x="77" y="95"/>
                    <a:pt x="60" y="106"/>
                  </a:cubicBezTo>
                  <a:cubicBezTo>
                    <a:pt x="60" y="106"/>
                    <a:pt x="60" y="106"/>
                    <a:pt x="60" y="106"/>
                  </a:cubicBezTo>
                  <a:cubicBezTo>
                    <a:pt x="64" y="112"/>
                    <a:pt x="69" y="117"/>
                    <a:pt x="74" y="122"/>
                  </a:cubicBezTo>
                  <a:cubicBezTo>
                    <a:pt x="74" y="122"/>
                    <a:pt x="74" y="122"/>
                    <a:pt x="74" y="122"/>
                  </a:cubicBezTo>
                  <a:cubicBezTo>
                    <a:pt x="93" y="142"/>
                    <a:pt x="96" y="198"/>
                    <a:pt x="96" y="234"/>
                  </a:cubicBezTo>
                  <a:cubicBezTo>
                    <a:pt x="96" y="234"/>
                    <a:pt x="96" y="234"/>
                    <a:pt x="96" y="234"/>
                  </a:cubicBezTo>
                  <a:cubicBezTo>
                    <a:pt x="95" y="272"/>
                    <a:pt x="41" y="306"/>
                    <a:pt x="40" y="306"/>
                  </a:cubicBezTo>
                  <a:cubicBezTo>
                    <a:pt x="40" y="306"/>
                    <a:pt x="40" y="306"/>
                    <a:pt x="40" y="306"/>
                  </a:cubicBezTo>
                  <a:cubicBezTo>
                    <a:pt x="40" y="306"/>
                    <a:pt x="31" y="311"/>
                    <a:pt x="22" y="319"/>
                  </a:cubicBezTo>
                  <a:cubicBezTo>
                    <a:pt x="22" y="319"/>
                    <a:pt x="22" y="319"/>
                    <a:pt x="22" y="319"/>
                  </a:cubicBezTo>
                  <a:cubicBezTo>
                    <a:pt x="13" y="328"/>
                    <a:pt x="3" y="341"/>
                    <a:pt x="4" y="358"/>
                  </a:cubicBezTo>
                  <a:cubicBezTo>
                    <a:pt x="4" y="358"/>
                    <a:pt x="4" y="358"/>
                    <a:pt x="4" y="358"/>
                  </a:cubicBezTo>
                  <a:cubicBezTo>
                    <a:pt x="4" y="364"/>
                    <a:pt x="5" y="371"/>
                    <a:pt x="8" y="379"/>
                  </a:cubicBezTo>
                  <a:cubicBezTo>
                    <a:pt x="8" y="379"/>
                    <a:pt x="8" y="379"/>
                    <a:pt x="8" y="379"/>
                  </a:cubicBezTo>
                  <a:cubicBezTo>
                    <a:pt x="19" y="403"/>
                    <a:pt x="33" y="406"/>
                    <a:pt x="47" y="406"/>
                  </a:cubicBezTo>
                  <a:cubicBezTo>
                    <a:pt x="47" y="406"/>
                    <a:pt x="47" y="406"/>
                    <a:pt x="47" y="406"/>
                  </a:cubicBezTo>
                  <a:cubicBezTo>
                    <a:pt x="53" y="406"/>
                    <a:pt x="60" y="405"/>
                    <a:pt x="67" y="405"/>
                  </a:cubicBezTo>
                  <a:cubicBezTo>
                    <a:pt x="67" y="405"/>
                    <a:pt x="67" y="405"/>
                    <a:pt x="67" y="405"/>
                  </a:cubicBezTo>
                  <a:cubicBezTo>
                    <a:pt x="74" y="405"/>
                    <a:pt x="80" y="406"/>
                    <a:pt x="85" y="411"/>
                  </a:cubicBezTo>
                  <a:cubicBezTo>
                    <a:pt x="85" y="411"/>
                    <a:pt x="85" y="411"/>
                    <a:pt x="85" y="411"/>
                  </a:cubicBezTo>
                  <a:cubicBezTo>
                    <a:pt x="94" y="421"/>
                    <a:pt x="95" y="434"/>
                    <a:pt x="97" y="446"/>
                  </a:cubicBezTo>
                  <a:cubicBezTo>
                    <a:pt x="97" y="446"/>
                    <a:pt x="97" y="446"/>
                    <a:pt x="97" y="446"/>
                  </a:cubicBezTo>
                  <a:cubicBezTo>
                    <a:pt x="98" y="459"/>
                    <a:pt x="100" y="472"/>
                    <a:pt x="109" y="481"/>
                  </a:cubicBezTo>
                  <a:cubicBezTo>
                    <a:pt x="109" y="481"/>
                    <a:pt x="109" y="481"/>
                    <a:pt x="109" y="481"/>
                  </a:cubicBezTo>
                  <a:cubicBezTo>
                    <a:pt x="118" y="490"/>
                    <a:pt x="128" y="492"/>
                    <a:pt x="137" y="492"/>
                  </a:cubicBezTo>
                  <a:cubicBezTo>
                    <a:pt x="137" y="492"/>
                    <a:pt x="137" y="492"/>
                    <a:pt x="137" y="492"/>
                  </a:cubicBezTo>
                  <a:cubicBezTo>
                    <a:pt x="142" y="492"/>
                    <a:pt x="148" y="491"/>
                    <a:pt x="152" y="491"/>
                  </a:cubicBezTo>
                  <a:cubicBezTo>
                    <a:pt x="152" y="491"/>
                    <a:pt x="152" y="491"/>
                    <a:pt x="152" y="491"/>
                  </a:cubicBezTo>
                  <a:cubicBezTo>
                    <a:pt x="158" y="491"/>
                    <a:pt x="163" y="492"/>
                    <a:pt x="167" y="496"/>
                  </a:cubicBezTo>
                  <a:cubicBezTo>
                    <a:pt x="167" y="496"/>
                    <a:pt x="167" y="496"/>
                    <a:pt x="167" y="496"/>
                  </a:cubicBezTo>
                  <a:cubicBezTo>
                    <a:pt x="169" y="498"/>
                    <a:pt x="169" y="500"/>
                    <a:pt x="169" y="503"/>
                  </a:cubicBezTo>
                  <a:cubicBezTo>
                    <a:pt x="169" y="503"/>
                    <a:pt x="169" y="503"/>
                    <a:pt x="169" y="503"/>
                  </a:cubicBezTo>
                  <a:cubicBezTo>
                    <a:pt x="169" y="520"/>
                    <a:pt x="148" y="554"/>
                    <a:pt x="148" y="569"/>
                  </a:cubicBezTo>
                  <a:cubicBezTo>
                    <a:pt x="148" y="569"/>
                    <a:pt x="148" y="569"/>
                    <a:pt x="148" y="569"/>
                  </a:cubicBezTo>
                  <a:cubicBezTo>
                    <a:pt x="148" y="571"/>
                    <a:pt x="149" y="572"/>
                    <a:pt x="150" y="573"/>
                  </a:cubicBezTo>
                  <a:cubicBezTo>
                    <a:pt x="150" y="573"/>
                    <a:pt x="150" y="573"/>
                    <a:pt x="150" y="573"/>
                  </a:cubicBezTo>
                  <a:cubicBezTo>
                    <a:pt x="153" y="576"/>
                    <a:pt x="157" y="577"/>
                    <a:pt x="161" y="577"/>
                  </a:cubicBezTo>
                  <a:cubicBezTo>
                    <a:pt x="161" y="577"/>
                    <a:pt x="161" y="577"/>
                    <a:pt x="161" y="577"/>
                  </a:cubicBezTo>
                  <a:cubicBezTo>
                    <a:pt x="166" y="577"/>
                    <a:pt x="171" y="576"/>
                    <a:pt x="175" y="576"/>
                  </a:cubicBezTo>
                  <a:cubicBezTo>
                    <a:pt x="175" y="576"/>
                    <a:pt x="175" y="576"/>
                    <a:pt x="175" y="576"/>
                  </a:cubicBezTo>
                  <a:cubicBezTo>
                    <a:pt x="176" y="576"/>
                    <a:pt x="178" y="576"/>
                    <a:pt x="180" y="577"/>
                  </a:cubicBezTo>
                  <a:cubicBezTo>
                    <a:pt x="180" y="577"/>
                    <a:pt x="180" y="577"/>
                    <a:pt x="180" y="577"/>
                  </a:cubicBezTo>
                  <a:cubicBezTo>
                    <a:pt x="184" y="582"/>
                    <a:pt x="212" y="610"/>
                    <a:pt x="230" y="627"/>
                  </a:cubicBezTo>
                  <a:cubicBezTo>
                    <a:pt x="230" y="627"/>
                    <a:pt x="230" y="627"/>
                    <a:pt x="230" y="627"/>
                  </a:cubicBezTo>
                  <a:cubicBezTo>
                    <a:pt x="233" y="630"/>
                    <a:pt x="236" y="631"/>
                    <a:pt x="239" y="631"/>
                  </a:cubicBezTo>
                  <a:cubicBezTo>
                    <a:pt x="239" y="631"/>
                    <a:pt x="239" y="631"/>
                    <a:pt x="239" y="631"/>
                  </a:cubicBezTo>
                  <a:cubicBezTo>
                    <a:pt x="246" y="631"/>
                    <a:pt x="256" y="626"/>
                    <a:pt x="264" y="619"/>
                  </a:cubicBezTo>
                  <a:cubicBezTo>
                    <a:pt x="264" y="619"/>
                    <a:pt x="264" y="619"/>
                    <a:pt x="264" y="619"/>
                  </a:cubicBezTo>
                  <a:cubicBezTo>
                    <a:pt x="273" y="613"/>
                    <a:pt x="280" y="607"/>
                    <a:pt x="287" y="607"/>
                  </a:cubicBezTo>
                  <a:cubicBezTo>
                    <a:pt x="287" y="607"/>
                    <a:pt x="287" y="607"/>
                    <a:pt x="287" y="607"/>
                  </a:cubicBezTo>
                  <a:cubicBezTo>
                    <a:pt x="295" y="607"/>
                    <a:pt x="299" y="616"/>
                    <a:pt x="305" y="625"/>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Freeform 10"/>
            <p:cNvSpPr>
              <a:spLocks/>
            </p:cNvSpPr>
            <p:nvPr/>
          </p:nvSpPr>
          <p:spPr bwMode="auto">
            <a:xfrm>
              <a:off x="5283205" y="5262566"/>
              <a:ext cx="1258889" cy="992188"/>
            </a:xfrm>
            <a:custGeom>
              <a:avLst/>
              <a:gdLst>
                <a:gd name="T0" fmla="*/ 0 w 560"/>
                <a:gd name="T1" fmla="*/ 382 h 441"/>
                <a:gd name="T2" fmla="*/ 2 w 560"/>
                <a:gd name="T3" fmla="*/ 356 h 441"/>
                <a:gd name="T4" fmla="*/ 143 w 560"/>
                <a:gd name="T5" fmla="*/ 157 h 441"/>
                <a:gd name="T6" fmla="*/ 170 w 560"/>
                <a:gd name="T7" fmla="*/ 40 h 441"/>
                <a:gd name="T8" fmla="*/ 187 w 560"/>
                <a:gd name="T9" fmla="*/ 41 h 441"/>
                <a:gd name="T10" fmla="*/ 193 w 560"/>
                <a:gd name="T11" fmla="*/ 54 h 441"/>
                <a:gd name="T12" fmla="*/ 225 w 560"/>
                <a:gd name="T13" fmla="*/ 61 h 441"/>
                <a:gd name="T14" fmla="*/ 222 w 560"/>
                <a:gd name="T15" fmla="*/ 39 h 441"/>
                <a:gd name="T16" fmla="*/ 313 w 560"/>
                <a:gd name="T17" fmla="*/ 0 h 441"/>
                <a:gd name="T18" fmla="*/ 356 w 560"/>
                <a:gd name="T19" fmla="*/ 14 h 441"/>
                <a:gd name="T20" fmla="*/ 347 w 560"/>
                <a:gd name="T21" fmla="*/ 73 h 441"/>
                <a:gd name="T22" fmla="*/ 350 w 560"/>
                <a:gd name="T23" fmla="*/ 72 h 441"/>
                <a:gd name="T24" fmla="*/ 432 w 560"/>
                <a:gd name="T25" fmla="*/ 61 h 441"/>
                <a:gd name="T26" fmla="*/ 438 w 560"/>
                <a:gd name="T27" fmla="*/ 62 h 441"/>
                <a:gd name="T28" fmla="*/ 493 w 560"/>
                <a:gd name="T29" fmla="*/ 41 h 441"/>
                <a:gd name="T30" fmla="*/ 438 w 560"/>
                <a:gd name="T31" fmla="*/ 66 h 441"/>
                <a:gd name="T32" fmla="*/ 414 w 560"/>
                <a:gd name="T33" fmla="*/ 62 h 441"/>
                <a:gd name="T34" fmla="*/ 352 w 560"/>
                <a:gd name="T35" fmla="*/ 76 h 441"/>
                <a:gd name="T36" fmla="*/ 343 w 560"/>
                <a:gd name="T37" fmla="*/ 77 h 441"/>
                <a:gd name="T38" fmla="*/ 342 w 560"/>
                <a:gd name="T39" fmla="*/ 75 h 441"/>
                <a:gd name="T40" fmla="*/ 352 w 560"/>
                <a:gd name="T41" fmla="*/ 59 h 441"/>
                <a:gd name="T42" fmla="*/ 361 w 560"/>
                <a:gd name="T43" fmla="*/ 35 h 441"/>
                <a:gd name="T44" fmla="*/ 313 w 560"/>
                <a:gd name="T45" fmla="*/ 4 h 441"/>
                <a:gd name="T46" fmla="*/ 230 w 560"/>
                <a:gd name="T47" fmla="*/ 28 h 441"/>
                <a:gd name="T48" fmla="*/ 229 w 560"/>
                <a:gd name="T49" fmla="*/ 61 h 441"/>
                <a:gd name="T50" fmla="*/ 226 w 560"/>
                <a:gd name="T51" fmla="*/ 71 h 441"/>
                <a:gd name="T52" fmla="*/ 184 w 560"/>
                <a:gd name="T53" fmla="*/ 43 h 441"/>
                <a:gd name="T54" fmla="*/ 179 w 560"/>
                <a:gd name="T55" fmla="*/ 39 h 441"/>
                <a:gd name="T56" fmla="*/ 147 w 560"/>
                <a:gd name="T57" fmla="*/ 159 h 441"/>
                <a:gd name="T58" fmla="*/ 94 w 560"/>
                <a:gd name="T59" fmla="*/ 266 h 441"/>
                <a:gd name="T60" fmla="*/ 4 w 560"/>
                <a:gd name="T61" fmla="*/ 382 h 441"/>
                <a:gd name="T62" fmla="*/ 10 w 560"/>
                <a:gd name="T63" fmla="*/ 419 h 441"/>
                <a:gd name="T64" fmla="*/ 71 w 560"/>
                <a:gd name="T65" fmla="*/ 431 h 441"/>
                <a:gd name="T66" fmla="*/ 73 w 560"/>
                <a:gd name="T67" fmla="*/ 427 h 441"/>
                <a:gd name="T68" fmla="*/ 50 w 560"/>
                <a:gd name="T69" fmla="*/ 393 h 441"/>
                <a:gd name="T70" fmla="*/ 89 w 560"/>
                <a:gd name="T71" fmla="*/ 360 h 441"/>
                <a:gd name="T72" fmla="*/ 243 w 560"/>
                <a:gd name="T73" fmla="*/ 299 h 441"/>
                <a:gd name="T74" fmla="*/ 267 w 560"/>
                <a:gd name="T75" fmla="*/ 264 h 441"/>
                <a:gd name="T76" fmla="*/ 285 w 560"/>
                <a:gd name="T77" fmla="*/ 266 h 441"/>
                <a:gd name="T78" fmla="*/ 308 w 560"/>
                <a:gd name="T79" fmla="*/ 254 h 441"/>
                <a:gd name="T80" fmla="*/ 312 w 560"/>
                <a:gd name="T81" fmla="*/ 240 h 441"/>
                <a:gd name="T82" fmla="*/ 314 w 560"/>
                <a:gd name="T83" fmla="*/ 241 h 441"/>
                <a:gd name="T84" fmla="*/ 467 w 560"/>
                <a:gd name="T85" fmla="*/ 207 h 441"/>
                <a:gd name="T86" fmla="*/ 555 w 560"/>
                <a:gd name="T87" fmla="*/ 148 h 441"/>
                <a:gd name="T88" fmla="*/ 493 w 560"/>
                <a:gd name="T89" fmla="*/ 43 h 441"/>
                <a:gd name="T90" fmla="*/ 493 w 560"/>
                <a:gd name="T91" fmla="*/ 39 h 441"/>
                <a:gd name="T92" fmla="*/ 529 w 560"/>
                <a:gd name="T93" fmla="*/ 80 h 441"/>
                <a:gd name="T94" fmla="*/ 560 w 560"/>
                <a:gd name="T95" fmla="*/ 148 h 441"/>
                <a:gd name="T96" fmla="*/ 559 w 560"/>
                <a:gd name="T97" fmla="*/ 151 h 441"/>
                <a:gd name="T98" fmla="*/ 468 w 560"/>
                <a:gd name="T99" fmla="*/ 211 h 441"/>
                <a:gd name="T100" fmla="*/ 314 w 560"/>
                <a:gd name="T101" fmla="*/ 247 h 441"/>
                <a:gd name="T102" fmla="*/ 311 w 560"/>
                <a:gd name="T103" fmla="*/ 256 h 441"/>
                <a:gd name="T104" fmla="*/ 270 w 560"/>
                <a:gd name="T105" fmla="*/ 268 h 441"/>
                <a:gd name="T106" fmla="*/ 174 w 560"/>
                <a:gd name="T107" fmla="*/ 343 h 441"/>
                <a:gd name="T108" fmla="*/ 54 w 560"/>
                <a:gd name="T109" fmla="*/ 393 h 441"/>
                <a:gd name="T110" fmla="*/ 65 w 560"/>
                <a:gd name="T111" fmla="*/ 411 h 441"/>
                <a:gd name="T112" fmla="*/ 74 w 560"/>
                <a:gd name="T113" fmla="*/ 434 h 441"/>
                <a:gd name="T114" fmla="*/ 49 w 560"/>
                <a:gd name="T115"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0" h="441">
                  <a:moveTo>
                    <a:pt x="6" y="421"/>
                  </a:moveTo>
                  <a:cubicBezTo>
                    <a:pt x="1" y="410"/>
                    <a:pt x="0" y="395"/>
                    <a:pt x="0" y="382"/>
                  </a:cubicBezTo>
                  <a:cubicBezTo>
                    <a:pt x="0" y="382"/>
                    <a:pt x="0" y="382"/>
                    <a:pt x="0" y="382"/>
                  </a:cubicBezTo>
                  <a:cubicBezTo>
                    <a:pt x="0" y="371"/>
                    <a:pt x="1" y="361"/>
                    <a:pt x="2" y="357"/>
                  </a:cubicBezTo>
                  <a:cubicBezTo>
                    <a:pt x="2" y="357"/>
                    <a:pt x="2" y="357"/>
                    <a:pt x="2" y="357"/>
                  </a:cubicBezTo>
                  <a:cubicBezTo>
                    <a:pt x="2" y="356"/>
                    <a:pt x="2" y="356"/>
                    <a:pt x="2" y="356"/>
                  </a:cubicBezTo>
                  <a:cubicBezTo>
                    <a:pt x="27" y="325"/>
                    <a:pt x="68" y="287"/>
                    <a:pt x="91" y="263"/>
                  </a:cubicBezTo>
                  <a:cubicBezTo>
                    <a:pt x="91" y="263"/>
                    <a:pt x="91" y="263"/>
                    <a:pt x="91" y="263"/>
                  </a:cubicBezTo>
                  <a:cubicBezTo>
                    <a:pt x="126" y="229"/>
                    <a:pt x="124" y="207"/>
                    <a:pt x="143" y="157"/>
                  </a:cubicBezTo>
                  <a:cubicBezTo>
                    <a:pt x="143" y="157"/>
                    <a:pt x="143" y="157"/>
                    <a:pt x="143" y="157"/>
                  </a:cubicBezTo>
                  <a:cubicBezTo>
                    <a:pt x="162" y="108"/>
                    <a:pt x="150" y="60"/>
                    <a:pt x="170" y="40"/>
                  </a:cubicBezTo>
                  <a:cubicBezTo>
                    <a:pt x="170" y="40"/>
                    <a:pt x="170" y="40"/>
                    <a:pt x="170" y="40"/>
                  </a:cubicBezTo>
                  <a:cubicBezTo>
                    <a:pt x="173" y="36"/>
                    <a:pt x="176" y="35"/>
                    <a:pt x="179" y="35"/>
                  </a:cubicBezTo>
                  <a:cubicBezTo>
                    <a:pt x="179" y="35"/>
                    <a:pt x="179" y="35"/>
                    <a:pt x="179" y="35"/>
                  </a:cubicBezTo>
                  <a:cubicBezTo>
                    <a:pt x="183" y="35"/>
                    <a:pt x="185" y="38"/>
                    <a:pt x="187" y="41"/>
                  </a:cubicBezTo>
                  <a:cubicBezTo>
                    <a:pt x="187" y="41"/>
                    <a:pt x="187" y="41"/>
                    <a:pt x="187" y="41"/>
                  </a:cubicBezTo>
                  <a:cubicBezTo>
                    <a:pt x="189" y="45"/>
                    <a:pt x="191" y="49"/>
                    <a:pt x="193" y="54"/>
                  </a:cubicBezTo>
                  <a:cubicBezTo>
                    <a:pt x="193" y="54"/>
                    <a:pt x="193" y="54"/>
                    <a:pt x="193" y="54"/>
                  </a:cubicBezTo>
                  <a:cubicBezTo>
                    <a:pt x="198" y="63"/>
                    <a:pt x="203" y="71"/>
                    <a:pt x="214" y="71"/>
                  </a:cubicBezTo>
                  <a:cubicBezTo>
                    <a:pt x="214" y="71"/>
                    <a:pt x="214" y="71"/>
                    <a:pt x="214" y="71"/>
                  </a:cubicBezTo>
                  <a:cubicBezTo>
                    <a:pt x="224" y="70"/>
                    <a:pt x="225" y="68"/>
                    <a:pt x="225" y="61"/>
                  </a:cubicBezTo>
                  <a:cubicBezTo>
                    <a:pt x="225" y="61"/>
                    <a:pt x="225" y="61"/>
                    <a:pt x="225" y="61"/>
                  </a:cubicBezTo>
                  <a:cubicBezTo>
                    <a:pt x="225" y="56"/>
                    <a:pt x="222" y="47"/>
                    <a:pt x="222" y="39"/>
                  </a:cubicBezTo>
                  <a:cubicBezTo>
                    <a:pt x="222" y="39"/>
                    <a:pt x="222" y="39"/>
                    <a:pt x="222" y="39"/>
                  </a:cubicBezTo>
                  <a:cubicBezTo>
                    <a:pt x="222" y="34"/>
                    <a:pt x="224" y="29"/>
                    <a:pt x="227" y="26"/>
                  </a:cubicBezTo>
                  <a:cubicBezTo>
                    <a:pt x="227" y="26"/>
                    <a:pt x="227" y="26"/>
                    <a:pt x="227" y="26"/>
                  </a:cubicBezTo>
                  <a:cubicBezTo>
                    <a:pt x="238" y="15"/>
                    <a:pt x="278" y="1"/>
                    <a:pt x="313" y="0"/>
                  </a:cubicBezTo>
                  <a:cubicBezTo>
                    <a:pt x="313" y="0"/>
                    <a:pt x="313" y="0"/>
                    <a:pt x="313" y="0"/>
                  </a:cubicBezTo>
                  <a:cubicBezTo>
                    <a:pt x="330" y="0"/>
                    <a:pt x="346" y="4"/>
                    <a:pt x="356" y="14"/>
                  </a:cubicBezTo>
                  <a:cubicBezTo>
                    <a:pt x="356" y="14"/>
                    <a:pt x="356" y="14"/>
                    <a:pt x="356" y="14"/>
                  </a:cubicBezTo>
                  <a:cubicBezTo>
                    <a:pt x="363" y="21"/>
                    <a:pt x="365" y="28"/>
                    <a:pt x="365" y="35"/>
                  </a:cubicBezTo>
                  <a:cubicBezTo>
                    <a:pt x="365" y="35"/>
                    <a:pt x="365" y="35"/>
                    <a:pt x="365" y="35"/>
                  </a:cubicBezTo>
                  <a:cubicBezTo>
                    <a:pt x="365" y="52"/>
                    <a:pt x="350" y="68"/>
                    <a:pt x="347" y="73"/>
                  </a:cubicBezTo>
                  <a:cubicBezTo>
                    <a:pt x="347" y="73"/>
                    <a:pt x="347" y="73"/>
                    <a:pt x="347" y="73"/>
                  </a:cubicBezTo>
                  <a:cubicBezTo>
                    <a:pt x="348" y="73"/>
                    <a:pt x="349" y="73"/>
                    <a:pt x="350" y="72"/>
                  </a:cubicBezTo>
                  <a:cubicBezTo>
                    <a:pt x="350" y="72"/>
                    <a:pt x="350" y="72"/>
                    <a:pt x="350" y="72"/>
                  </a:cubicBezTo>
                  <a:cubicBezTo>
                    <a:pt x="369" y="65"/>
                    <a:pt x="394" y="58"/>
                    <a:pt x="414" y="58"/>
                  </a:cubicBezTo>
                  <a:cubicBezTo>
                    <a:pt x="414" y="58"/>
                    <a:pt x="414" y="58"/>
                    <a:pt x="414" y="58"/>
                  </a:cubicBezTo>
                  <a:cubicBezTo>
                    <a:pt x="420" y="58"/>
                    <a:pt x="426" y="59"/>
                    <a:pt x="432" y="61"/>
                  </a:cubicBezTo>
                  <a:cubicBezTo>
                    <a:pt x="432" y="61"/>
                    <a:pt x="432" y="61"/>
                    <a:pt x="432" y="61"/>
                  </a:cubicBezTo>
                  <a:cubicBezTo>
                    <a:pt x="434" y="62"/>
                    <a:pt x="436" y="62"/>
                    <a:pt x="438" y="62"/>
                  </a:cubicBezTo>
                  <a:cubicBezTo>
                    <a:pt x="438" y="62"/>
                    <a:pt x="438" y="62"/>
                    <a:pt x="438" y="62"/>
                  </a:cubicBezTo>
                  <a:cubicBezTo>
                    <a:pt x="453" y="62"/>
                    <a:pt x="468" y="39"/>
                    <a:pt x="493" y="39"/>
                  </a:cubicBezTo>
                  <a:cubicBezTo>
                    <a:pt x="493" y="39"/>
                    <a:pt x="493" y="39"/>
                    <a:pt x="493" y="39"/>
                  </a:cubicBezTo>
                  <a:cubicBezTo>
                    <a:pt x="493" y="41"/>
                    <a:pt x="493" y="41"/>
                    <a:pt x="493" y="41"/>
                  </a:cubicBezTo>
                  <a:cubicBezTo>
                    <a:pt x="493" y="43"/>
                    <a:pt x="493" y="43"/>
                    <a:pt x="493" y="43"/>
                  </a:cubicBezTo>
                  <a:cubicBezTo>
                    <a:pt x="471" y="43"/>
                    <a:pt x="457" y="65"/>
                    <a:pt x="438" y="66"/>
                  </a:cubicBezTo>
                  <a:cubicBezTo>
                    <a:pt x="438" y="66"/>
                    <a:pt x="438" y="66"/>
                    <a:pt x="438" y="66"/>
                  </a:cubicBezTo>
                  <a:cubicBezTo>
                    <a:pt x="435" y="66"/>
                    <a:pt x="433" y="65"/>
                    <a:pt x="430" y="65"/>
                  </a:cubicBezTo>
                  <a:cubicBezTo>
                    <a:pt x="430" y="65"/>
                    <a:pt x="430" y="65"/>
                    <a:pt x="430" y="65"/>
                  </a:cubicBezTo>
                  <a:cubicBezTo>
                    <a:pt x="426" y="63"/>
                    <a:pt x="420" y="62"/>
                    <a:pt x="414" y="62"/>
                  </a:cubicBezTo>
                  <a:cubicBezTo>
                    <a:pt x="414" y="62"/>
                    <a:pt x="414" y="62"/>
                    <a:pt x="414" y="62"/>
                  </a:cubicBezTo>
                  <a:cubicBezTo>
                    <a:pt x="395" y="62"/>
                    <a:pt x="371" y="69"/>
                    <a:pt x="352" y="76"/>
                  </a:cubicBezTo>
                  <a:cubicBezTo>
                    <a:pt x="352" y="76"/>
                    <a:pt x="352" y="76"/>
                    <a:pt x="352" y="76"/>
                  </a:cubicBezTo>
                  <a:cubicBezTo>
                    <a:pt x="349" y="77"/>
                    <a:pt x="347" y="77"/>
                    <a:pt x="346" y="77"/>
                  </a:cubicBezTo>
                  <a:cubicBezTo>
                    <a:pt x="346" y="77"/>
                    <a:pt x="346" y="77"/>
                    <a:pt x="346" y="77"/>
                  </a:cubicBezTo>
                  <a:cubicBezTo>
                    <a:pt x="345" y="77"/>
                    <a:pt x="344" y="77"/>
                    <a:pt x="343" y="77"/>
                  </a:cubicBezTo>
                  <a:cubicBezTo>
                    <a:pt x="343" y="77"/>
                    <a:pt x="343" y="77"/>
                    <a:pt x="343" y="77"/>
                  </a:cubicBezTo>
                  <a:cubicBezTo>
                    <a:pt x="343" y="76"/>
                    <a:pt x="342" y="75"/>
                    <a:pt x="342" y="75"/>
                  </a:cubicBezTo>
                  <a:cubicBezTo>
                    <a:pt x="342" y="75"/>
                    <a:pt x="342" y="75"/>
                    <a:pt x="342" y="75"/>
                  </a:cubicBezTo>
                  <a:cubicBezTo>
                    <a:pt x="342" y="72"/>
                    <a:pt x="344" y="71"/>
                    <a:pt x="346" y="68"/>
                  </a:cubicBezTo>
                  <a:cubicBezTo>
                    <a:pt x="346" y="68"/>
                    <a:pt x="346" y="68"/>
                    <a:pt x="346" y="68"/>
                  </a:cubicBezTo>
                  <a:cubicBezTo>
                    <a:pt x="347" y="65"/>
                    <a:pt x="350" y="62"/>
                    <a:pt x="352" y="59"/>
                  </a:cubicBezTo>
                  <a:cubicBezTo>
                    <a:pt x="352" y="59"/>
                    <a:pt x="352" y="59"/>
                    <a:pt x="352" y="59"/>
                  </a:cubicBezTo>
                  <a:cubicBezTo>
                    <a:pt x="357" y="52"/>
                    <a:pt x="361" y="43"/>
                    <a:pt x="361" y="35"/>
                  </a:cubicBezTo>
                  <a:cubicBezTo>
                    <a:pt x="361" y="35"/>
                    <a:pt x="361" y="35"/>
                    <a:pt x="361" y="35"/>
                  </a:cubicBezTo>
                  <a:cubicBezTo>
                    <a:pt x="361" y="29"/>
                    <a:pt x="359" y="23"/>
                    <a:pt x="353" y="17"/>
                  </a:cubicBezTo>
                  <a:cubicBezTo>
                    <a:pt x="353" y="17"/>
                    <a:pt x="353" y="17"/>
                    <a:pt x="353" y="17"/>
                  </a:cubicBezTo>
                  <a:cubicBezTo>
                    <a:pt x="344" y="8"/>
                    <a:pt x="330" y="4"/>
                    <a:pt x="313" y="4"/>
                  </a:cubicBezTo>
                  <a:cubicBezTo>
                    <a:pt x="313" y="4"/>
                    <a:pt x="313" y="4"/>
                    <a:pt x="313" y="4"/>
                  </a:cubicBezTo>
                  <a:cubicBezTo>
                    <a:pt x="279" y="4"/>
                    <a:pt x="239" y="20"/>
                    <a:pt x="230" y="28"/>
                  </a:cubicBezTo>
                  <a:cubicBezTo>
                    <a:pt x="230" y="28"/>
                    <a:pt x="230" y="28"/>
                    <a:pt x="230" y="28"/>
                  </a:cubicBezTo>
                  <a:cubicBezTo>
                    <a:pt x="227" y="31"/>
                    <a:pt x="226" y="35"/>
                    <a:pt x="226" y="39"/>
                  </a:cubicBezTo>
                  <a:cubicBezTo>
                    <a:pt x="226" y="39"/>
                    <a:pt x="226" y="39"/>
                    <a:pt x="226" y="39"/>
                  </a:cubicBezTo>
                  <a:cubicBezTo>
                    <a:pt x="226" y="46"/>
                    <a:pt x="229" y="55"/>
                    <a:pt x="229" y="61"/>
                  </a:cubicBezTo>
                  <a:cubicBezTo>
                    <a:pt x="229" y="61"/>
                    <a:pt x="229" y="61"/>
                    <a:pt x="229" y="61"/>
                  </a:cubicBezTo>
                  <a:cubicBezTo>
                    <a:pt x="229" y="65"/>
                    <a:pt x="228" y="68"/>
                    <a:pt x="226" y="71"/>
                  </a:cubicBezTo>
                  <a:cubicBezTo>
                    <a:pt x="226" y="71"/>
                    <a:pt x="226" y="71"/>
                    <a:pt x="226" y="71"/>
                  </a:cubicBezTo>
                  <a:cubicBezTo>
                    <a:pt x="223" y="74"/>
                    <a:pt x="219" y="75"/>
                    <a:pt x="214" y="75"/>
                  </a:cubicBezTo>
                  <a:cubicBezTo>
                    <a:pt x="214" y="75"/>
                    <a:pt x="214" y="75"/>
                    <a:pt x="214" y="75"/>
                  </a:cubicBezTo>
                  <a:cubicBezTo>
                    <a:pt x="194" y="75"/>
                    <a:pt x="189" y="53"/>
                    <a:pt x="184" y="43"/>
                  </a:cubicBezTo>
                  <a:cubicBezTo>
                    <a:pt x="184" y="43"/>
                    <a:pt x="184" y="43"/>
                    <a:pt x="184" y="43"/>
                  </a:cubicBezTo>
                  <a:cubicBezTo>
                    <a:pt x="182" y="40"/>
                    <a:pt x="180" y="39"/>
                    <a:pt x="179" y="39"/>
                  </a:cubicBezTo>
                  <a:cubicBezTo>
                    <a:pt x="179" y="39"/>
                    <a:pt x="179" y="39"/>
                    <a:pt x="179" y="39"/>
                  </a:cubicBezTo>
                  <a:cubicBezTo>
                    <a:pt x="178" y="39"/>
                    <a:pt x="176" y="40"/>
                    <a:pt x="173" y="42"/>
                  </a:cubicBezTo>
                  <a:cubicBezTo>
                    <a:pt x="173" y="42"/>
                    <a:pt x="173" y="42"/>
                    <a:pt x="173" y="42"/>
                  </a:cubicBezTo>
                  <a:cubicBezTo>
                    <a:pt x="155" y="60"/>
                    <a:pt x="166" y="109"/>
                    <a:pt x="147" y="159"/>
                  </a:cubicBezTo>
                  <a:cubicBezTo>
                    <a:pt x="147" y="159"/>
                    <a:pt x="147" y="159"/>
                    <a:pt x="147" y="159"/>
                  </a:cubicBezTo>
                  <a:cubicBezTo>
                    <a:pt x="128" y="208"/>
                    <a:pt x="130" y="231"/>
                    <a:pt x="94" y="266"/>
                  </a:cubicBezTo>
                  <a:cubicBezTo>
                    <a:pt x="94" y="266"/>
                    <a:pt x="94" y="266"/>
                    <a:pt x="94" y="266"/>
                  </a:cubicBezTo>
                  <a:cubicBezTo>
                    <a:pt x="71" y="289"/>
                    <a:pt x="30" y="327"/>
                    <a:pt x="5" y="358"/>
                  </a:cubicBezTo>
                  <a:cubicBezTo>
                    <a:pt x="5" y="358"/>
                    <a:pt x="5" y="358"/>
                    <a:pt x="5" y="358"/>
                  </a:cubicBezTo>
                  <a:cubicBezTo>
                    <a:pt x="5" y="362"/>
                    <a:pt x="4" y="371"/>
                    <a:pt x="4" y="382"/>
                  </a:cubicBezTo>
                  <a:cubicBezTo>
                    <a:pt x="4" y="382"/>
                    <a:pt x="4" y="382"/>
                    <a:pt x="4" y="382"/>
                  </a:cubicBezTo>
                  <a:cubicBezTo>
                    <a:pt x="4" y="395"/>
                    <a:pt x="5" y="409"/>
                    <a:pt x="10" y="419"/>
                  </a:cubicBezTo>
                  <a:cubicBezTo>
                    <a:pt x="10" y="419"/>
                    <a:pt x="10" y="419"/>
                    <a:pt x="10" y="419"/>
                  </a:cubicBezTo>
                  <a:cubicBezTo>
                    <a:pt x="15" y="431"/>
                    <a:pt x="34" y="437"/>
                    <a:pt x="49" y="437"/>
                  </a:cubicBezTo>
                  <a:cubicBezTo>
                    <a:pt x="49" y="437"/>
                    <a:pt x="49" y="437"/>
                    <a:pt x="49" y="437"/>
                  </a:cubicBezTo>
                  <a:cubicBezTo>
                    <a:pt x="59" y="437"/>
                    <a:pt x="67" y="435"/>
                    <a:pt x="71" y="431"/>
                  </a:cubicBezTo>
                  <a:cubicBezTo>
                    <a:pt x="71" y="431"/>
                    <a:pt x="71" y="431"/>
                    <a:pt x="71" y="431"/>
                  </a:cubicBezTo>
                  <a:cubicBezTo>
                    <a:pt x="73" y="430"/>
                    <a:pt x="73" y="428"/>
                    <a:pt x="73" y="427"/>
                  </a:cubicBezTo>
                  <a:cubicBezTo>
                    <a:pt x="73" y="427"/>
                    <a:pt x="73" y="427"/>
                    <a:pt x="73" y="427"/>
                  </a:cubicBezTo>
                  <a:cubicBezTo>
                    <a:pt x="73" y="425"/>
                    <a:pt x="68" y="420"/>
                    <a:pt x="62" y="414"/>
                  </a:cubicBezTo>
                  <a:cubicBezTo>
                    <a:pt x="62" y="414"/>
                    <a:pt x="62" y="414"/>
                    <a:pt x="62" y="414"/>
                  </a:cubicBezTo>
                  <a:cubicBezTo>
                    <a:pt x="57" y="409"/>
                    <a:pt x="50" y="402"/>
                    <a:pt x="50" y="393"/>
                  </a:cubicBezTo>
                  <a:cubicBezTo>
                    <a:pt x="50" y="393"/>
                    <a:pt x="50" y="393"/>
                    <a:pt x="50" y="393"/>
                  </a:cubicBezTo>
                  <a:cubicBezTo>
                    <a:pt x="51" y="381"/>
                    <a:pt x="66" y="370"/>
                    <a:pt x="89" y="360"/>
                  </a:cubicBezTo>
                  <a:cubicBezTo>
                    <a:pt x="89" y="360"/>
                    <a:pt x="89" y="360"/>
                    <a:pt x="89" y="360"/>
                  </a:cubicBezTo>
                  <a:cubicBezTo>
                    <a:pt x="112" y="351"/>
                    <a:pt x="142" y="343"/>
                    <a:pt x="174" y="339"/>
                  </a:cubicBezTo>
                  <a:cubicBezTo>
                    <a:pt x="174" y="339"/>
                    <a:pt x="174" y="339"/>
                    <a:pt x="174" y="339"/>
                  </a:cubicBezTo>
                  <a:cubicBezTo>
                    <a:pt x="205" y="336"/>
                    <a:pt x="228" y="317"/>
                    <a:pt x="243" y="299"/>
                  </a:cubicBezTo>
                  <a:cubicBezTo>
                    <a:pt x="243" y="299"/>
                    <a:pt x="243" y="299"/>
                    <a:pt x="243" y="299"/>
                  </a:cubicBezTo>
                  <a:cubicBezTo>
                    <a:pt x="259" y="281"/>
                    <a:pt x="267" y="264"/>
                    <a:pt x="267" y="264"/>
                  </a:cubicBezTo>
                  <a:cubicBezTo>
                    <a:pt x="267" y="264"/>
                    <a:pt x="267" y="264"/>
                    <a:pt x="267" y="264"/>
                  </a:cubicBezTo>
                  <a:cubicBezTo>
                    <a:pt x="267" y="264"/>
                    <a:pt x="268" y="263"/>
                    <a:pt x="269" y="263"/>
                  </a:cubicBezTo>
                  <a:cubicBezTo>
                    <a:pt x="269" y="263"/>
                    <a:pt x="269" y="263"/>
                    <a:pt x="269" y="263"/>
                  </a:cubicBezTo>
                  <a:cubicBezTo>
                    <a:pt x="275" y="265"/>
                    <a:pt x="280" y="266"/>
                    <a:pt x="285" y="266"/>
                  </a:cubicBezTo>
                  <a:cubicBezTo>
                    <a:pt x="285" y="266"/>
                    <a:pt x="285" y="266"/>
                    <a:pt x="285" y="266"/>
                  </a:cubicBezTo>
                  <a:cubicBezTo>
                    <a:pt x="298" y="265"/>
                    <a:pt x="304" y="260"/>
                    <a:pt x="308" y="254"/>
                  </a:cubicBezTo>
                  <a:cubicBezTo>
                    <a:pt x="308" y="254"/>
                    <a:pt x="308" y="254"/>
                    <a:pt x="308" y="254"/>
                  </a:cubicBezTo>
                  <a:cubicBezTo>
                    <a:pt x="311" y="248"/>
                    <a:pt x="311" y="242"/>
                    <a:pt x="311" y="242"/>
                  </a:cubicBezTo>
                  <a:cubicBezTo>
                    <a:pt x="311" y="242"/>
                    <a:pt x="311" y="242"/>
                    <a:pt x="311" y="242"/>
                  </a:cubicBezTo>
                  <a:cubicBezTo>
                    <a:pt x="311" y="242"/>
                    <a:pt x="311" y="241"/>
                    <a:pt x="312" y="240"/>
                  </a:cubicBezTo>
                  <a:cubicBezTo>
                    <a:pt x="312" y="240"/>
                    <a:pt x="312" y="240"/>
                    <a:pt x="312" y="240"/>
                  </a:cubicBezTo>
                  <a:cubicBezTo>
                    <a:pt x="313" y="240"/>
                    <a:pt x="314" y="240"/>
                    <a:pt x="314" y="241"/>
                  </a:cubicBezTo>
                  <a:cubicBezTo>
                    <a:pt x="314" y="241"/>
                    <a:pt x="314" y="241"/>
                    <a:pt x="314" y="241"/>
                  </a:cubicBezTo>
                  <a:cubicBezTo>
                    <a:pt x="327" y="254"/>
                    <a:pt x="340" y="258"/>
                    <a:pt x="352" y="258"/>
                  </a:cubicBezTo>
                  <a:cubicBezTo>
                    <a:pt x="352" y="258"/>
                    <a:pt x="352" y="258"/>
                    <a:pt x="352" y="258"/>
                  </a:cubicBezTo>
                  <a:cubicBezTo>
                    <a:pt x="392" y="258"/>
                    <a:pt x="432" y="213"/>
                    <a:pt x="467" y="207"/>
                  </a:cubicBezTo>
                  <a:cubicBezTo>
                    <a:pt x="467" y="207"/>
                    <a:pt x="467" y="207"/>
                    <a:pt x="467" y="207"/>
                  </a:cubicBezTo>
                  <a:cubicBezTo>
                    <a:pt x="510" y="201"/>
                    <a:pt x="535" y="169"/>
                    <a:pt x="555" y="148"/>
                  </a:cubicBezTo>
                  <a:cubicBezTo>
                    <a:pt x="555" y="148"/>
                    <a:pt x="555" y="148"/>
                    <a:pt x="555" y="148"/>
                  </a:cubicBezTo>
                  <a:cubicBezTo>
                    <a:pt x="544" y="120"/>
                    <a:pt x="525" y="74"/>
                    <a:pt x="508" y="54"/>
                  </a:cubicBezTo>
                  <a:cubicBezTo>
                    <a:pt x="508" y="54"/>
                    <a:pt x="508" y="54"/>
                    <a:pt x="508" y="54"/>
                  </a:cubicBezTo>
                  <a:cubicBezTo>
                    <a:pt x="502" y="47"/>
                    <a:pt x="497" y="43"/>
                    <a:pt x="493" y="43"/>
                  </a:cubicBezTo>
                  <a:cubicBezTo>
                    <a:pt x="493" y="43"/>
                    <a:pt x="493" y="43"/>
                    <a:pt x="493" y="43"/>
                  </a:cubicBezTo>
                  <a:cubicBezTo>
                    <a:pt x="493" y="41"/>
                    <a:pt x="493" y="41"/>
                    <a:pt x="493" y="41"/>
                  </a:cubicBezTo>
                  <a:cubicBezTo>
                    <a:pt x="493" y="39"/>
                    <a:pt x="493" y="39"/>
                    <a:pt x="493" y="39"/>
                  </a:cubicBezTo>
                  <a:cubicBezTo>
                    <a:pt x="499" y="39"/>
                    <a:pt x="505" y="44"/>
                    <a:pt x="511" y="51"/>
                  </a:cubicBezTo>
                  <a:cubicBezTo>
                    <a:pt x="511" y="51"/>
                    <a:pt x="511" y="51"/>
                    <a:pt x="511" y="51"/>
                  </a:cubicBezTo>
                  <a:cubicBezTo>
                    <a:pt x="517" y="59"/>
                    <a:pt x="523" y="69"/>
                    <a:pt x="529" y="80"/>
                  </a:cubicBezTo>
                  <a:cubicBezTo>
                    <a:pt x="529" y="80"/>
                    <a:pt x="529" y="80"/>
                    <a:pt x="529" y="80"/>
                  </a:cubicBezTo>
                  <a:cubicBezTo>
                    <a:pt x="541" y="102"/>
                    <a:pt x="552" y="129"/>
                    <a:pt x="560" y="148"/>
                  </a:cubicBezTo>
                  <a:cubicBezTo>
                    <a:pt x="560" y="148"/>
                    <a:pt x="560" y="148"/>
                    <a:pt x="560" y="148"/>
                  </a:cubicBezTo>
                  <a:cubicBezTo>
                    <a:pt x="560" y="149"/>
                    <a:pt x="560" y="150"/>
                    <a:pt x="559" y="150"/>
                  </a:cubicBezTo>
                  <a:cubicBezTo>
                    <a:pt x="559" y="150"/>
                    <a:pt x="559" y="150"/>
                    <a:pt x="559" y="150"/>
                  </a:cubicBezTo>
                  <a:cubicBezTo>
                    <a:pt x="559" y="150"/>
                    <a:pt x="559" y="151"/>
                    <a:pt x="559" y="151"/>
                  </a:cubicBezTo>
                  <a:cubicBezTo>
                    <a:pt x="559" y="151"/>
                    <a:pt x="559" y="151"/>
                    <a:pt x="559" y="151"/>
                  </a:cubicBezTo>
                  <a:cubicBezTo>
                    <a:pt x="539" y="171"/>
                    <a:pt x="513" y="204"/>
                    <a:pt x="468" y="211"/>
                  </a:cubicBezTo>
                  <a:cubicBezTo>
                    <a:pt x="468" y="211"/>
                    <a:pt x="468" y="211"/>
                    <a:pt x="468" y="211"/>
                  </a:cubicBezTo>
                  <a:cubicBezTo>
                    <a:pt x="435" y="216"/>
                    <a:pt x="394" y="262"/>
                    <a:pt x="352" y="262"/>
                  </a:cubicBezTo>
                  <a:cubicBezTo>
                    <a:pt x="352" y="262"/>
                    <a:pt x="352" y="262"/>
                    <a:pt x="352" y="262"/>
                  </a:cubicBezTo>
                  <a:cubicBezTo>
                    <a:pt x="340" y="262"/>
                    <a:pt x="327" y="258"/>
                    <a:pt x="314" y="247"/>
                  </a:cubicBezTo>
                  <a:cubicBezTo>
                    <a:pt x="314" y="247"/>
                    <a:pt x="314" y="247"/>
                    <a:pt x="314" y="247"/>
                  </a:cubicBezTo>
                  <a:cubicBezTo>
                    <a:pt x="314" y="249"/>
                    <a:pt x="313" y="252"/>
                    <a:pt x="311" y="256"/>
                  </a:cubicBezTo>
                  <a:cubicBezTo>
                    <a:pt x="311" y="256"/>
                    <a:pt x="311" y="256"/>
                    <a:pt x="311" y="256"/>
                  </a:cubicBezTo>
                  <a:cubicBezTo>
                    <a:pt x="307" y="263"/>
                    <a:pt x="299" y="270"/>
                    <a:pt x="285" y="270"/>
                  </a:cubicBezTo>
                  <a:cubicBezTo>
                    <a:pt x="285" y="270"/>
                    <a:pt x="285" y="270"/>
                    <a:pt x="285" y="270"/>
                  </a:cubicBezTo>
                  <a:cubicBezTo>
                    <a:pt x="280" y="270"/>
                    <a:pt x="275" y="269"/>
                    <a:pt x="270" y="268"/>
                  </a:cubicBezTo>
                  <a:cubicBezTo>
                    <a:pt x="270" y="268"/>
                    <a:pt x="270" y="268"/>
                    <a:pt x="270" y="268"/>
                  </a:cubicBezTo>
                  <a:cubicBezTo>
                    <a:pt x="264" y="278"/>
                    <a:pt x="233" y="336"/>
                    <a:pt x="174" y="343"/>
                  </a:cubicBezTo>
                  <a:cubicBezTo>
                    <a:pt x="174" y="343"/>
                    <a:pt x="174" y="343"/>
                    <a:pt x="174" y="343"/>
                  </a:cubicBezTo>
                  <a:cubicBezTo>
                    <a:pt x="143" y="347"/>
                    <a:pt x="113" y="354"/>
                    <a:pt x="90" y="364"/>
                  </a:cubicBezTo>
                  <a:cubicBezTo>
                    <a:pt x="90" y="364"/>
                    <a:pt x="90" y="364"/>
                    <a:pt x="90" y="364"/>
                  </a:cubicBezTo>
                  <a:cubicBezTo>
                    <a:pt x="68" y="373"/>
                    <a:pt x="54" y="385"/>
                    <a:pt x="54" y="393"/>
                  </a:cubicBezTo>
                  <a:cubicBezTo>
                    <a:pt x="54" y="393"/>
                    <a:pt x="54" y="393"/>
                    <a:pt x="54" y="393"/>
                  </a:cubicBezTo>
                  <a:cubicBezTo>
                    <a:pt x="54" y="400"/>
                    <a:pt x="60" y="406"/>
                    <a:pt x="65" y="411"/>
                  </a:cubicBezTo>
                  <a:cubicBezTo>
                    <a:pt x="65" y="411"/>
                    <a:pt x="65" y="411"/>
                    <a:pt x="65" y="411"/>
                  </a:cubicBezTo>
                  <a:cubicBezTo>
                    <a:pt x="71" y="417"/>
                    <a:pt x="77" y="421"/>
                    <a:pt x="77" y="427"/>
                  </a:cubicBezTo>
                  <a:cubicBezTo>
                    <a:pt x="77" y="427"/>
                    <a:pt x="77" y="427"/>
                    <a:pt x="77" y="427"/>
                  </a:cubicBezTo>
                  <a:cubicBezTo>
                    <a:pt x="77" y="430"/>
                    <a:pt x="76" y="432"/>
                    <a:pt x="74" y="434"/>
                  </a:cubicBezTo>
                  <a:cubicBezTo>
                    <a:pt x="74" y="434"/>
                    <a:pt x="74" y="434"/>
                    <a:pt x="74" y="434"/>
                  </a:cubicBezTo>
                  <a:cubicBezTo>
                    <a:pt x="69" y="439"/>
                    <a:pt x="60" y="441"/>
                    <a:pt x="49" y="441"/>
                  </a:cubicBezTo>
                  <a:cubicBezTo>
                    <a:pt x="49" y="441"/>
                    <a:pt x="49" y="441"/>
                    <a:pt x="49" y="441"/>
                  </a:cubicBezTo>
                  <a:cubicBezTo>
                    <a:pt x="33" y="441"/>
                    <a:pt x="13" y="435"/>
                    <a:pt x="6" y="421"/>
                  </a:cubicBezTo>
                  <a:close/>
                </a:path>
              </a:pathLst>
            </a:custGeom>
            <a:noFill/>
            <a:ln w="9525" cap="flat"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 name="Freeform 12"/>
            <p:cNvSpPr>
              <a:spLocks/>
            </p:cNvSpPr>
            <p:nvPr/>
          </p:nvSpPr>
          <p:spPr bwMode="auto">
            <a:xfrm>
              <a:off x="0" y="1011238"/>
              <a:ext cx="3357566" cy="2616202"/>
            </a:xfrm>
            <a:custGeom>
              <a:avLst/>
              <a:gdLst>
                <a:gd name="T0" fmla="*/ 204 w 1494"/>
                <a:gd name="T1" fmla="*/ 1150 h 1164"/>
                <a:gd name="T2" fmla="*/ 80 w 1494"/>
                <a:gd name="T3" fmla="*/ 942 h 1164"/>
                <a:gd name="T4" fmla="*/ 39 w 1494"/>
                <a:gd name="T5" fmla="*/ 899 h 1164"/>
                <a:gd name="T6" fmla="*/ 6 w 1494"/>
                <a:gd name="T7" fmla="*/ 841 h 1164"/>
                <a:gd name="T8" fmla="*/ 50 w 1494"/>
                <a:gd name="T9" fmla="*/ 775 h 1164"/>
                <a:gd name="T10" fmla="*/ 7 w 1494"/>
                <a:gd name="T11" fmla="*/ 703 h 1164"/>
                <a:gd name="T12" fmla="*/ 164 w 1494"/>
                <a:gd name="T13" fmla="*/ 612 h 1164"/>
                <a:gd name="T14" fmla="*/ 337 w 1494"/>
                <a:gd name="T15" fmla="*/ 577 h 1164"/>
                <a:gd name="T16" fmla="*/ 484 w 1494"/>
                <a:gd name="T17" fmla="*/ 502 h 1164"/>
                <a:gd name="T18" fmla="*/ 528 w 1494"/>
                <a:gd name="T19" fmla="*/ 420 h 1164"/>
                <a:gd name="T20" fmla="*/ 519 w 1494"/>
                <a:gd name="T21" fmla="*/ 314 h 1164"/>
                <a:gd name="T22" fmla="*/ 709 w 1494"/>
                <a:gd name="T23" fmla="*/ 195 h 1164"/>
                <a:gd name="T24" fmla="*/ 904 w 1494"/>
                <a:gd name="T25" fmla="*/ 146 h 1164"/>
                <a:gd name="T26" fmla="*/ 1031 w 1494"/>
                <a:gd name="T27" fmla="*/ 1 h 1164"/>
                <a:gd name="T28" fmla="*/ 1042 w 1494"/>
                <a:gd name="T29" fmla="*/ 11 h 1164"/>
                <a:gd name="T30" fmla="*/ 1180 w 1494"/>
                <a:gd name="T31" fmla="*/ 117 h 1164"/>
                <a:gd name="T32" fmla="*/ 1222 w 1494"/>
                <a:gd name="T33" fmla="*/ 186 h 1164"/>
                <a:gd name="T34" fmla="*/ 1301 w 1494"/>
                <a:gd name="T35" fmla="*/ 343 h 1164"/>
                <a:gd name="T36" fmla="*/ 1423 w 1494"/>
                <a:gd name="T37" fmla="*/ 414 h 1164"/>
                <a:gd name="T38" fmla="*/ 1491 w 1494"/>
                <a:gd name="T39" fmla="*/ 534 h 1164"/>
                <a:gd name="T40" fmla="*/ 1423 w 1494"/>
                <a:gd name="T41" fmla="*/ 595 h 1164"/>
                <a:gd name="T42" fmla="*/ 1243 w 1494"/>
                <a:gd name="T43" fmla="*/ 671 h 1164"/>
                <a:gd name="T44" fmla="*/ 1270 w 1494"/>
                <a:gd name="T45" fmla="*/ 769 h 1164"/>
                <a:gd name="T46" fmla="*/ 1033 w 1494"/>
                <a:gd name="T47" fmla="*/ 892 h 1164"/>
                <a:gd name="T48" fmla="*/ 954 w 1494"/>
                <a:gd name="T49" fmla="*/ 1046 h 1164"/>
                <a:gd name="T50" fmla="*/ 623 w 1494"/>
                <a:gd name="T51" fmla="*/ 1066 h 1164"/>
                <a:gd name="T52" fmla="*/ 392 w 1494"/>
                <a:gd name="T53" fmla="*/ 1098 h 1164"/>
                <a:gd name="T54" fmla="*/ 269 w 1494"/>
                <a:gd name="T55" fmla="*/ 1101 h 1164"/>
                <a:gd name="T56" fmla="*/ 258 w 1494"/>
                <a:gd name="T57" fmla="*/ 1109 h 1164"/>
                <a:gd name="T58" fmla="*/ 347 w 1494"/>
                <a:gd name="T59" fmla="*/ 1083 h 1164"/>
                <a:gd name="T60" fmla="*/ 467 w 1494"/>
                <a:gd name="T61" fmla="*/ 1063 h 1164"/>
                <a:gd name="T62" fmla="*/ 828 w 1494"/>
                <a:gd name="T63" fmla="*/ 1030 h 1164"/>
                <a:gd name="T64" fmla="*/ 1050 w 1494"/>
                <a:gd name="T65" fmla="*/ 984 h 1164"/>
                <a:gd name="T66" fmla="*/ 1056 w 1494"/>
                <a:gd name="T67" fmla="*/ 861 h 1164"/>
                <a:gd name="T68" fmla="*/ 1266 w 1494"/>
                <a:gd name="T69" fmla="*/ 769 h 1164"/>
                <a:gd name="T70" fmla="*/ 1259 w 1494"/>
                <a:gd name="T71" fmla="*/ 699 h 1164"/>
                <a:gd name="T72" fmla="*/ 1283 w 1494"/>
                <a:gd name="T73" fmla="*/ 653 h 1164"/>
                <a:gd name="T74" fmla="*/ 1423 w 1494"/>
                <a:gd name="T75" fmla="*/ 591 h 1164"/>
                <a:gd name="T76" fmla="*/ 1419 w 1494"/>
                <a:gd name="T77" fmla="*/ 417 h 1164"/>
                <a:gd name="T78" fmla="*/ 1202 w 1494"/>
                <a:gd name="T79" fmla="*/ 270 h 1164"/>
                <a:gd name="T80" fmla="*/ 1163 w 1494"/>
                <a:gd name="T81" fmla="*/ 74 h 1164"/>
                <a:gd name="T82" fmla="*/ 932 w 1494"/>
                <a:gd name="T83" fmla="*/ 53 h 1164"/>
                <a:gd name="T84" fmla="*/ 713 w 1494"/>
                <a:gd name="T85" fmla="*/ 196 h 1164"/>
                <a:gd name="T86" fmla="*/ 563 w 1494"/>
                <a:gd name="T87" fmla="*/ 278 h 1164"/>
                <a:gd name="T88" fmla="*/ 532 w 1494"/>
                <a:gd name="T89" fmla="*/ 421 h 1164"/>
                <a:gd name="T90" fmla="*/ 486 w 1494"/>
                <a:gd name="T91" fmla="*/ 483 h 1164"/>
                <a:gd name="T92" fmla="*/ 339 w 1494"/>
                <a:gd name="T93" fmla="*/ 580 h 1164"/>
                <a:gd name="T94" fmla="*/ 223 w 1494"/>
                <a:gd name="T95" fmla="*/ 604 h 1164"/>
                <a:gd name="T96" fmla="*/ 164 w 1494"/>
                <a:gd name="T97" fmla="*/ 616 h 1164"/>
                <a:gd name="T98" fmla="*/ 11 w 1494"/>
                <a:gd name="T99" fmla="*/ 704 h 1164"/>
                <a:gd name="T100" fmla="*/ 54 w 1494"/>
                <a:gd name="T101" fmla="*/ 775 h 1164"/>
                <a:gd name="T102" fmla="*/ 4 w 1494"/>
                <a:gd name="T103" fmla="*/ 854 h 1164"/>
                <a:gd name="T104" fmla="*/ 48 w 1494"/>
                <a:gd name="T105" fmla="*/ 878 h 1164"/>
                <a:gd name="T106" fmla="*/ 84 w 1494"/>
                <a:gd name="T107" fmla="*/ 941 h 1164"/>
                <a:gd name="T108" fmla="*/ 170 w 1494"/>
                <a:gd name="T109" fmla="*/ 1045 h 1164"/>
                <a:gd name="T110" fmla="*/ 245 w 1494"/>
                <a:gd name="T111" fmla="*/ 1142 h 1164"/>
                <a:gd name="T112" fmla="*/ 269 w 1494"/>
                <a:gd name="T113" fmla="*/ 1123 h 1164"/>
                <a:gd name="T114" fmla="*/ 204 w 1494"/>
                <a:gd name="T115"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4" h="1164">
                  <a:moveTo>
                    <a:pt x="203" y="1164"/>
                  </a:moveTo>
                  <a:cubicBezTo>
                    <a:pt x="203" y="1163"/>
                    <a:pt x="202" y="1162"/>
                    <a:pt x="202" y="1162"/>
                  </a:cubicBezTo>
                  <a:cubicBezTo>
                    <a:pt x="202" y="1162"/>
                    <a:pt x="202" y="1162"/>
                    <a:pt x="202" y="1162"/>
                  </a:cubicBezTo>
                  <a:cubicBezTo>
                    <a:pt x="203" y="1161"/>
                    <a:pt x="203" y="1159"/>
                    <a:pt x="203" y="1158"/>
                  </a:cubicBezTo>
                  <a:cubicBezTo>
                    <a:pt x="203" y="1158"/>
                    <a:pt x="203" y="1158"/>
                    <a:pt x="203" y="1158"/>
                  </a:cubicBezTo>
                  <a:cubicBezTo>
                    <a:pt x="204" y="1156"/>
                    <a:pt x="204" y="1153"/>
                    <a:pt x="204" y="1150"/>
                  </a:cubicBezTo>
                  <a:cubicBezTo>
                    <a:pt x="204" y="1150"/>
                    <a:pt x="204" y="1150"/>
                    <a:pt x="204" y="1150"/>
                  </a:cubicBezTo>
                  <a:cubicBezTo>
                    <a:pt x="204" y="1118"/>
                    <a:pt x="173" y="1070"/>
                    <a:pt x="166" y="1046"/>
                  </a:cubicBezTo>
                  <a:cubicBezTo>
                    <a:pt x="166" y="1046"/>
                    <a:pt x="166" y="1046"/>
                    <a:pt x="166" y="1046"/>
                  </a:cubicBezTo>
                  <a:cubicBezTo>
                    <a:pt x="161" y="1029"/>
                    <a:pt x="121" y="1013"/>
                    <a:pt x="100" y="999"/>
                  </a:cubicBezTo>
                  <a:cubicBezTo>
                    <a:pt x="100" y="999"/>
                    <a:pt x="100" y="999"/>
                    <a:pt x="100" y="999"/>
                  </a:cubicBezTo>
                  <a:cubicBezTo>
                    <a:pt x="94" y="994"/>
                    <a:pt x="89" y="989"/>
                    <a:pt x="89" y="983"/>
                  </a:cubicBezTo>
                  <a:cubicBezTo>
                    <a:pt x="89" y="983"/>
                    <a:pt x="89" y="983"/>
                    <a:pt x="89" y="983"/>
                  </a:cubicBezTo>
                  <a:cubicBezTo>
                    <a:pt x="89" y="974"/>
                    <a:pt x="86" y="957"/>
                    <a:pt x="80" y="942"/>
                  </a:cubicBezTo>
                  <a:cubicBezTo>
                    <a:pt x="80" y="942"/>
                    <a:pt x="80" y="942"/>
                    <a:pt x="80" y="942"/>
                  </a:cubicBezTo>
                  <a:cubicBezTo>
                    <a:pt x="74" y="928"/>
                    <a:pt x="65" y="916"/>
                    <a:pt x="55" y="916"/>
                  </a:cubicBezTo>
                  <a:cubicBezTo>
                    <a:pt x="55" y="916"/>
                    <a:pt x="55" y="916"/>
                    <a:pt x="55" y="916"/>
                  </a:cubicBezTo>
                  <a:cubicBezTo>
                    <a:pt x="49" y="916"/>
                    <a:pt x="45" y="914"/>
                    <a:pt x="42" y="911"/>
                  </a:cubicBezTo>
                  <a:cubicBezTo>
                    <a:pt x="42" y="911"/>
                    <a:pt x="42" y="911"/>
                    <a:pt x="42" y="911"/>
                  </a:cubicBezTo>
                  <a:cubicBezTo>
                    <a:pt x="40" y="908"/>
                    <a:pt x="39" y="903"/>
                    <a:pt x="39" y="899"/>
                  </a:cubicBezTo>
                  <a:cubicBezTo>
                    <a:pt x="39" y="899"/>
                    <a:pt x="39" y="899"/>
                    <a:pt x="39" y="899"/>
                  </a:cubicBezTo>
                  <a:cubicBezTo>
                    <a:pt x="39" y="891"/>
                    <a:pt x="42" y="883"/>
                    <a:pt x="43" y="879"/>
                  </a:cubicBezTo>
                  <a:cubicBezTo>
                    <a:pt x="43" y="879"/>
                    <a:pt x="43" y="879"/>
                    <a:pt x="43" y="879"/>
                  </a:cubicBezTo>
                  <a:cubicBezTo>
                    <a:pt x="39" y="879"/>
                    <a:pt x="31" y="878"/>
                    <a:pt x="24" y="876"/>
                  </a:cubicBezTo>
                  <a:cubicBezTo>
                    <a:pt x="24" y="876"/>
                    <a:pt x="24" y="876"/>
                    <a:pt x="24" y="876"/>
                  </a:cubicBezTo>
                  <a:cubicBezTo>
                    <a:pt x="12" y="873"/>
                    <a:pt x="0" y="867"/>
                    <a:pt x="0" y="854"/>
                  </a:cubicBezTo>
                  <a:cubicBezTo>
                    <a:pt x="0" y="854"/>
                    <a:pt x="0" y="854"/>
                    <a:pt x="0" y="854"/>
                  </a:cubicBezTo>
                  <a:cubicBezTo>
                    <a:pt x="0" y="848"/>
                    <a:pt x="3" y="844"/>
                    <a:pt x="6" y="841"/>
                  </a:cubicBezTo>
                  <a:cubicBezTo>
                    <a:pt x="6" y="841"/>
                    <a:pt x="6" y="841"/>
                    <a:pt x="6" y="841"/>
                  </a:cubicBezTo>
                  <a:cubicBezTo>
                    <a:pt x="10" y="838"/>
                    <a:pt x="15" y="836"/>
                    <a:pt x="20" y="834"/>
                  </a:cubicBezTo>
                  <a:cubicBezTo>
                    <a:pt x="20" y="834"/>
                    <a:pt x="20" y="834"/>
                    <a:pt x="20" y="834"/>
                  </a:cubicBezTo>
                  <a:cubicBezTo>
                    <a:pt x="30" y="829"/>
                    <a:pt x="40" y="824"/>
                    <a:pt x="44" y="805"/>
                  </a:cubicBezTo>
                  <a:cubicBezTo>
                    <a:pt x="44" y="805"/>
                    <a:pt x="44" y="805"/>
                    <a:pt x="44" y="805"/>
                  </a:cubicBezTo>
                  <a:cubicBezTo>
                    <a:pt x="48" y="789"/>
                    <a:pt x="50" y="781"/>
                    <a:pt x="50" y="775"/>
                  </a:cubicBezTo>
                  <a:cubicBezTo>
                    <a:pt x="50" y="775"/>
                    <a:pt x="50" y="775"/>
                    <a:pt x="50" y="775"/>
                  </a:cubicBezTo>
                  <a:cubicBezTo>
                    <a:pt x="50" y="768"/>
                    <a:pt x="46" y="765"/>
                    <a:pt x="35" y="754"/>
                  </a:cubicBezTo>
                  <a:cubicBezTo>
                    <a:pt x="35" y="754"/>
                    <a:pt x="35" y="754"/>
                    <a:pt x="35" y="754"/>
                  </a:cubicBezTo>
                  <a:cubicBezTo>
                    <a:pt x="27" y="747"/>
                    <a:pt x="20" y="743"/>
                    <a:pt x="15" y="738"/>
                  </a:cubicBezTo>
                  <a:cubicBezTo>
                    <a:pt x="15" y="738"/>
                    <a:pt x="15" y="738"/>
                    <a:pt x="15" y="738"/>
                  </a:cubicBezTo>
                  <a:cubicBezTo>
                    <a:pt x="9" y="734"/>
                    <a:pt x="5" y="728"/>
                    <a:pt x="5" y="719"/>
                  </a:cubicBezTo>
                  <a:cubicBezTo>
                    <a:pt x="5" y="719"/>
                    <a:pt x="5" y="719"/>
                    <a:pt x="5" y="719"/>
                  </a:cubicBezTo>
                  <a:cubicBezTo>
                    <a:pt x="5" y="715"/>
                    <a:pt x="6" y="710"/>
                    <a:pt x="7" y="703"/>
                  </a:cubicBezTo>
                  <a:cubicBezTo>
                    <a:pt x="7" y="703"/>
                    <a:pt x="7" y="703"/>
                    <a:pt x="7" y="703"/>
                  </a:cubicBezTo>
                  <a:cubicBezTo>
                    <a:pt x="11" y="687"/>
                    <a:pt x="14" y="667"/>
                    <a:pt x="21" y="650"/>
                  </a:cubicBezTo>
                  <a:cubicBezTo>
                    <a:pt x="21" y="650"/>
                    <a:pt x="21" y="650"/>
                    <a:pt x="21" y="650"/>
                  </a:cubicBezTo>
                  <a:cubicBezTo>
                    <a:pt x="29" y="633"/>
                    <a:pt x="42" y="620"/>
                    <a:pt x="66" y="620"/>
                  </a:cubicBezTo>
                  <a:cubicBezTo>
                    <a:pt x="66" y="620"/>
                    <a:pt x="66" y="620"/>
                    <a:pt x="66" y="620"/>
                  </a:cubicBezTo>
                  <a:cubicBezTo>
                    <a:pt x="97" y="620"/>
                    <a:pt x="131" y="612"/>
                    <a:pt x="164" y="612"/>
                  </a:cubicBezTo>
                  <a:cubicBezTo>
                    <a:pt x="164" y="612"/>
                    <a:pt x="164" y="612"/>
                    <a:pt x="164" y="612"/>
                  </a:cubicBezTo>
                  <a:cubicBezTo>
                    <a:pt x="180" y="612"/>
                    <a:pt x="195" y="614"/>
                    <a:pt x="210" y="620"/>
                  </a:cubicBezTo>
                  <a:cubicBezTo>
                    <a:pt x="210" y="620"/>
                    <a:pt x="210" y="620"/>
                    <a:pt x="210" y="620"/>
                  </a:cubicBezTo>
                  <a:cubicBezTo>
                    <a:pt x="213" y="612"/>
                    <a:pt x="227" y="582"/>
                    <a:pt x="255" y="582"/>
                  </a:cubicBezTo>
                  <a:cubicBezTo>
                    <a:pt x="255" y="582"/>
                    <a:pt x="255" y="582"/>
                    <a:pt x="255" y="582"/>
                  </a:cubicBezTo>
                  <a:cubicBezTo>
                    <a:pt x="272" y="582"/>
                    <a:pt x="292" y="586"/>
                    <a:pt x="308" y="586"/>
                  </a:cubicBezTo>
                  <a:cubicBezTo>
                    <a:pt x="308" y="586"/>
                    <a:pt x="308" y="586"/>
                    <a:pt x="308" y="586"/>
                  </a:cubicBezTo>
                  <a:cubicBezTo>
                    <a:pt x="320" y="586"/>
                    <a:pt x="330" y="583"/>
                    <a:pt x="337" y="577"/>
                  </a:cubicBezTo>
                  <a:cubicBezTo>
                    <a:pt x="337" y="577"/>
                    <a:pt x="337" y="577"/>
                    <a:pt x="337" y="577"/>
                  </a:cubicBezTo>
                  <a:cubicBezTo>
                    <a:pt x="354" y="559"/>
                    <a:pt x="390" y="536"/>
                    <a:pt x="434" y="536"/>
                  </a:cubicBezTo>
                  <a:cubicBezTo>
                    <a:pt x="434" y="536"/>
                    <a:pt x="434" y="536"/>
                    <a:pt x="434" y="536"/>
                  </a:cubicBezTo>
                  <a:cubicBezTo>
                    <a:pt x="452" y="536"/>
                    <a:pt x="464" y="534"/>
                    <a:pt x="472" y="528"/>
                  </a:cubicBezTo>
                  <a:cubicBezTo>
                    <a:pt x="472" y="528"/>
                    <a:pt x="472" y="528"/>
                    <a:pt x="472" y="528"/>
                  </a:cubicBezTo>
                  <a:cubicBezTo>
                    <a:pt x="480" y="523"/>
                    <a:pt x="484" y="515"/>
                    <a:pt x="484" y="502"/>
                  </a:cubicBezTo>
                  <a:cubicBezTo>
                    <a:pt x="484" y="502"/>
                    <a:pt x="484" y="502"/>
                    <a:pt x="484" y="502"/>
                  </a:cubicBezTo>
                  <a:cubicBezTo>
                    <a:pt x="484" y="497"/>
                    <a:pt x="483" y="491"/>
                    <a:pt x="482" y="484"/>
                  </a:cubicBezTo>
                  <a:cubicBezTo>
                    <a:pt x="482" y="484"/>
                    <a:pt x="482" y="484"/>
                    <a:pt x="482" y="484"/>
                  </a:cubicBezTo>
                  <a:cubicBezTo>
                    <a:pt x="481" y="481"/>
                    <a:pt x="481" y="478"/>
                    <a:pt x="481" y="475"/>
                  </a:cubicBezTo>
                  <a:cubicBezTo>
                    <a:pt x="481" y="475"/>
                    <a:pt x="481" y="475"/>
                    <a:pt x="481" y="475"/>
                  </a:cubicBezTo>
                  <a:cubicBezTo>
                    <a:pt x="481" y="459"/>
                    <a:pt x="492" y="455"/>
                    <a:pt x="503" y="450"/>
                  </a:cubicBezTo>
                  <a:cubicBezTo>
                    <a:pt x="503" y="450"/>
                    <a:pt x="503" y="450"/>
                    <a:pt x="503" y="450"/>
                  </a:cubicBezTo>
                  <a:cubicBezTo>
                    <a:pt x="513" y="446"/>
                    <a:pt x="524" y="440"/>
                    <a:pt x="528" y="420"/>
                  </a:cubicBezTo>
                  <a:cubicBezTo>
                    <a:pt x="528" y="420"/>
                    <a:pt x="528" y="420"/>
                    <a:pt x="528" y="420"/>
                  </a:cubicBezTo>
                  <a:cubicBezTo>
                    <a:pt x="533" y="393"/>
                    <a:pt x="541" y="376"/>
                    <a:pt x="541" y="362"/>
                  </a:cubicBezTo>
                  <a:cubicBezTo>
                    <a:pt x="541" y="362"/>
                    <a:pt x="541" y="362"/>
                    <a:pt x="541" y="362"/>
                  </a:cubicBezTo>
                  <a:cubicBezTo>
                    <a:pt x="541" y="354"/>
                    <a:pt x="538" y="347"/>
                    <a:pt x="530" y="338"/>
                  </a:cubicBezTo>
                  <a:cubicBezTo>
                    <a:pt x="530" y="338"/>
                    <a:pt x="530" y="338"/>
                    <a:pt x="530" y="338"/>
                  </a:cubicBezTo>
                  <a:cubicBezTo>
                    <a:pt x="523" y="331"/>
                    <a:pt x="519" y="322"/>
                    <a:pt x="519" y="314"/>
                  </a:cubicBezTo>
                  <a:cubicBezTo>
                    <a:pt x="519" y="314"/>
                    <a:pt x="519" y="314"/>
                    <a:pt x="519" y="314"/>
                  </a:cubicBezTo>
                  <a:cubicBezTo>
                    <a:pt x="519" y="293"/>
                    <a:pt x="538" y="274"/>
                    <a:pt x="563" y="274"/>
                  </a:cubicBezTo>
                  <a:cubicBezTo>
                    <a:pt x="563" y="274"/>
                    <a:pt x="563" y="274"/>
                    <a:pt x="563" y="274"/>
                  </a:cubicBezTo>
                  <a:cubicBezTo>
                    <a:pt x="585" y="274"/>
                    <a:pt x="615" y="284"/>
                    <a:pt x="640" y="284"/>
                  </a:cubicBezTo>
                  <a:cubicBezTo>
                    <a:pt x="640" y="284"/>
                    <a:pt x="640" y="284"/>
                    <a:pt x="640" y="284"/>
                  </a:cubicBezTo>
                  <a:cubicBezTo>
                    <a:pt x="653" y="284"/>
                    <a:pt x="665" y="281"/>
                    <a:pt x="673" y="273"/>
                  </a:cubicBezTo>
                  <a:cubicBezTo>
                    <a:pt x="673" y="273"/>
                    <a:pt x="673" y="273"/>
                    <a:pt x="673" y="273"/>
                  </a:cubicBezTo>
                  <a:cubicBezTo>
                    <a:pt x="684" y="262"/>
                    <a:pt x="695" y="227"/>
                    <a:pt x="709" y="195"/>
                  </a:cubicBezTo>
                  <a:cubicBezTo>
                    <a:pt x="709" y="195"/>
                    <a:pt x="709" y="195"/>
                    <a:pt x="709" y="195"/>
                  </a:cubicBezTo>
                  <a:cubicBezTo>
                    <a:pt x="723" y="163"/>
                    <a:pt x="740" y="133"/>
                    <a:pt x="767" y="133"/>
                  </a:cubicBezTo>
                  <a:cubicBezTo>
                    <a:pt x="767" y="133"/>
                    <a:pt x="767" y="133"/>
                    <a:pt x="767" y="133"/>
                  </a:cubicBezTo>
                  <a:cubicBezTo>
                    <a:pt x="818" y="133"/>
                    <a:pt x="848" y="159"/>
                    <a:pt x="886" y="158"/>
                  </a:cubicBezTo>
                  <a:cubicBezTo>
                    <a:pt x="886" y="158"/>
                    <a:pt x="886" y="158"/>
                    <a:pt x="886" y="158"/>
                  </a:cubicBezTo>
                  <a:cubicBezTo>
                    <a:pt x="895" y="158"/>
                    <a:pt x="900" y="154"/>
                    <a:pt x="904" y="146"/>
                  </a:cubicBezTo>
                  <a:cubicBezTo>
                    <a:pt x="904" y="146"/>
                    <a:pt x="904" y="146"/>
                    <a:pt x="904" y="146"/>
                  </a:cubicBezTo>
                  <a:cubicBezTo>
                    <a:pt x="908" y="138"/>
                    <a:pt x="910" y="127"/>
                    <a:pt x="911" y="115"/>
                  </a:cubicBezTo>
                  <a:cubicBezTo>
                    <a:pt x="911" y="115"/>
                    <a:pt x="911" y="115"/>
                    <a:pt x="911" y="115"/>
                  </a:cubicBezTo>
                  <a:cubicBezTo>
                    <a:pt x="914" y="91"/>
                    <a:pt x="915" y="64"/>
                    <a:pt x="929" y="50"/>
                  </a:cubicBezTo>
                  <a:cubicBezTo>
                    <a:pt x="929" y="50"/>
                    <a:pt x="929" y="50"/>
                    <a:pt x="929" y="50"/>
                  </a:cubicBezTo>
                  <a:cubicBezTo>
                    <a:pt x="942" y="37"/>
                    <a:pt x="963" y="34"/>
                    <a:pt x="984" y="29"/>
                  </a:cubicBezTo>
                  <a:cubicBezTo>
                    <a:pt x="984" y="29"/>
                    <a:pt x="984" y="29"/>
                    <a:pt x="984" y="29"/>
                  </a:cubicBezTo>
                  <a:cubicBezTo>
                    <a:pt x="1004" y="25"/>
                    <a:pt x="1023" y="18"/>
                    <a:pt x="1031" y="1"/>
                  </a:cubicBezTo>
                  <a:cubicBezTo>
                    <a:pt x="1031" y="1"/>
                    <a:pt x="1031" y="1"/>
                    <a:pt x="1031" y="1"/>
                  </a:cubicBezTo>
                  <a:cubicBezTo>
                    <a:pt x="1032" y="0"/>
                    <a:pt x="1032" y="0"/>
                    <a:pt x="1033" y="0"/>
                  </a:cubicBezTo>
                  <a:cubicBezTo>
                    <a:pt x="1033" y="0"/>
                    <a:pt x="1033" y="0"/>
                    <a:pt x="1033" y="0"/>
                  </a:cubicBezTo>
                  <a:cubicBezTo>
                    <a:pt x="1034" y="0"/>
                    <a:pt x="1035" y="0"/>
                    <a:pt x="1035" y="1"/>
                  </a:cubicBezTo>
                  <a:cubicBezTo>
                    <a:pt x="1035" y="1"/>
                    <a:pt x="1035" y="1"/>
                    <a:pt x="1035" y="1"/>
                  </a:cubicBezTo>
                  <a:cubicBezTo>
                    <a:pt x="1035" y="1"/>
                    <a:pt x="1037" y="5"/>
                    <a:pt x="1042" y="11"/>
                  </a:cubicBezTo>
                  <a:cubicBezTo>
                    <a:pt x="1042" y="11"/>
                    <a:pt x="1042" y="11"/>
                    <a:pt x="1042" y="11"/>
                  </a:cubicBezTo>
                  <a:cubicBezTo>
                    <a:pt x="1047" y="18"/>
                    <a:pt x="1054" y="27"/>
                    <a:pt x="1064" y="35"/>
                  </a:cubicBezTo>
                  <a:cubicBezTo>
                    <a:pt x="1064" y="35"/>
                    <a:pt x="1064" y="35"/>
                    <a:pt x="1064" y="35"/>
                  </a:cubicBezTo>
                  <a:cubicBezTo>
                    <a:pt x="1085" y="52"/>
                    <a:pt x="1117" y="70"/>
                    <a:pt x="1165" y="70"/>
                  </a:cubicBezTo>
                  <a:cubicBezTo>
                    <a:pt x="1165" y="70"/>
                    <a:pt x="1165" y="70"/>
                    <a:pt x="1165" y="70"/>
                  </a:cubicBezTo>
                  <a:cubicBezTo>
                    <a:pt x="1166" y="70"/>
                    <a:pt x="1167" y="70"/>
                    <a:pt x="1167" y="71"/>
                  </a:cubicBezTo>
                  <a:cubicBezTo>
                    <a:pt x="1167" y="71"/>
                    <a:pt x="1167" y="71"/>
                    <a:pt x="1167" y="71"/>
                  </a:cubicBezTo>
                  <a:cubicBezTo>
                    <a:pt x="1167" y="71"/>
                    <a:pt x="1171" y="94"/>
                    <a:pt x="1180" y="117"/>
                  </a:cubicBezTo>
                  <a:cubicBezTo>
                    <a:pt x="1180" y="117"/>
                    <a:pt x="1180" y="117"/>
                    <a:pt x="1180" y="117"/>
                  </a:cubicBezTo>
                  <a:cubicBezTo>
                    <a:pt x="1189" y="141"/>
                    <a:pt x="1202" y="165"/>
                    <a:pt x="1220" y="169"/>
                  </a:cubicBezTo>
                  <a:cubicBezTo>
                    <a:pt x="1220" y="169"/>
                    <a:pt x="1220" y="169"/>
                    <a:pt x="1220" y="169"/>
                  </a:cubicBezTo>
                  <a:cubicBezTo>
                    <a:pt x="1220" y="169"/>
                    <a:pt x="1221" y="169"/>
                    <a:pt x="1221" y="170"/>
                  </a:cubicBezTo>
                  <a:cubicBezTo>
                    <a:pt x="1221" y="170"/>
                    <a:pt x="1221" y="170"/>
                    <a:pt x="1221" y="170"/>
                  </a:cubicBezTo>
                  <a:cubicBezTo>
                    <a:pt x="1221" y="170"/>
                    <a:pt x="1222" y="176"/>
                    <a:pt x="1222" y="186"/>
                  </a:cubicBezTo>
                  <a:cubicBezTo>
                    <a:pt x="1222" y="186"/>
                    <a:pt x="1222" y="186"/>
                    <a:pt x="1222" y="186"/>
                  </a:cubicBezTo>
                  <a:cubicBezTo>
                    <a:pt x="1221" y="208"/>
                    <a:pt x="1220" y="248"/>
                    <a:pt x="1205" y="272"/>
                  </a:cubicBezTo>
                  <a:cubicBezTo>
                    <a:pt x="1205" y="272"/>
                    <a:pt x="1205" y="272"/>
                    <a:pt x="1205" y="272"/>
                  </a:cubicBezTo>
                  <a:cubicBezTo>
                    <a:pt x="1202" y="277"/>
                    <a:pt x="1200" y="283"/>
                    <a:pt x="1200" y="289"/>
                  </a:cubicBezTo>
                  <a:cubicBezTo>
                    <a:pt x="1200" y="289"/>
                    <a:pt x="1200" y="289"/>
                    <a:pt x="1200" y="289"/>
                  </a:cubicBezTo>
                  <a:cubicBezTo>
                    <a:pt x="1200" y="302"/>
                    <a:pt x="1208" y="316"/>
                    <a:pt x="1225" y="326"/>
                  </a:cubicBezTo>
                  <a:cubicBezTo>
                    <a:pt x="1225" y="326"/>
                    <a:pt x="1225" y="326"/>
                    <a:pt x="1225" y="326"/>
                  </a:cubicBezTo>
                  <a:cubicBezTo>
                    <a:pt x="1242" y="336"/>
                    <a:pt x="1268" y="343"/>
                    <a:pt x="1301" y="343"/>
                  </a:cubicBezTo>
                  <a:cubicBezTo>
                    <a:pt x="1301" y="343"/>
                    <a:pt x="1301" y="343"/>
                    <a:pt x="1301" y="343"/>
                  </a:cubicBezTo>
                  <a:cubicBezTo>
                    <a:pt x="1302" y="343"/>
                    <a:pt x="1302" y="343"/>
                    <a:pt x="1302" y="343"/>
                  </a:cubicBezTo>
                  <a:cubicBezTo>
                    <a:pt x="1302" y="343"/>
                    <a:pt x="1323" y="359"/>
                    <a:pt x="1348" y="375"/>
                  </a:cubicBezTo>
                  <a:cubicBezTo>
                    <a:pt x="1348" y="375"/>
                    <a:pt x="1348" y="375"/>
                    <a:pt x="1348" y="375"/>
                  </a:cubicBezTo>
                  <a:cubicBezTo>
                    <a:pt x="1374" y="392"/>
                    <a:pt x="1404" y="409"/>
                    <a:pt x="1421" y="413"/>
                  </a:cubicBezTo>
                  <a:cubicBezTo>
                    <a:pt x="1421" y="413"/>
                    <a:pt x="1421" y="413"/>
                    <a:pt x="1421" y="413"/>
                  </a:cubicBezTo>
                  <a:cubicBezTo>
                    <a:pt x="1422" y="413"/>
                    <a:pt x="1422" y="414"/>
                    <a:pt x="1423" y="414"/>
                  </a:cubicBezTo>
                  <a:cubicBezTo>
                    <a:pt x="1423" y="414"/>
                    <a:pt x="1423" y="414"/>
                    <a:pt x="1423" y="414"/>
                  </a:cubicBezTo>
                  <a:cubicBezTo>
                    <a:pt x="1423" y="414"/>
                    <a:pt x="1427" y="428"/>
                    <a:pt x="1433" y="443"/>
                  </a:cubicBezTo>
                  <a:cubicBezTo>
                    <a:pt x="1433" y="443"/>
                    <a:pt x="1433" y="443"/>
                    <a:pt x="1433" y="443"/>
                  </a:cubicBezTo>
                  <a:cubicBezTo>
                    <a:pt x="1439" y="457"/>
                    <a:pt x="1447" y="474"/>
                    <a:pt x="1454" y="481"/>
                  </a:cubicBezTo>
                  <a:cubicBezTo>
                    <a:pt x="1454" y="481"/>
                    <a:pt x="1454" y="481"/>
                    <a:pt x="1454" y="481"/>
                  </a:cubicBezTo>
                  <a:cubicBezTo>
                    <a:pt x="1468" y="495"/>
                    <a:pt x="1482" y="511"/>
                    <a:pt x="1491" y="534"/>
                  </a:cubicBezTo>
                  <a:cubicBezTo>
                    <a:pt x="1491" y="534"/>
                    <a:pt x="1491" y="534"/>
                    <a:pt x="1491" y="534"/>
                  </a:cubicBezTo>
                  <a:cubicBezTo>
                    <a:pt x="1491" y="534"/>
                    <a:pt x="1491" y="534"/>
                    <a:pt x="1491" y="534"/>
                  </a:cubicBezTo>
                  <a:cubicBezTo>
                    <a:pt x="1491" y="534"/>
                    <a:pt x="1491" y="534"/>
                    <a:pt x="1491" y="534"/>
                  </a:cubicBezTo>
                  <a:cubicBezTo>
                    <a:pt x="1492" y="534"/>
                    <a:pt x="1493" y="534"/>
                    <a:pt x="1493" y="535"/>
                  </a:cubicBezTo>
                  <a:cubicBezTo>
                    <a:pt x="1493" y="535"/>
                    <a:pt x="1493" y="535"/>
                    <a:pt x="1493" y="535"/>
                  </a:cubicBezTo>
                  <a:cubicBezTo>
                    <a:pt x="1494" y="536"/>
                    <a:pt x="1494" y="536"/>
                    <a:pt x="1493" y="537"/>
                  </a:cubicBezTo>
                  <a:cubicBezTo>
                    <a:pt x="1493" y="537"/>
                    <a:pt x="1493" y="537"/>
                    <a:pt x="1493" y="537"/>
                  </a:cubicBezTo>
                  <a:cubicBezTo>
                    <a:pt x="1470" y="584"/>
                    <a:pt x="1445" y="595"/>
                    <a:pt x="1423" y="595"/>
                  </a:cubicBezTo>
                  <a:cubicBezTo>
                    <a:pt x="1423" y="595"/>
                    <a:pt x="1423" y="595"/>
                    <a:pt x="1423" y="595"/>
                  </a:cubicBezTo>
                  <a:cubicBezTo>
                    <a:pt x="1406" y="595"/>
                    <a:pt x="1391" y="589"/>
                    <a:pt x="1379" y="589"/>
                  </a:cubicBezTo>
                  <a:cubicBezTo>
                    <a:pt x="1379" y="589"/>
                    <a:pt x="1379" y="589"/>
                    <a:pt x="1379" y="589"/>
                  </a:cubicBezTo>
                  <a:cubicBezTo>
                    <a:pt x="1370" y="590"/>
                    <a:pt x="1362" y="592"/>
                    <a:pt x="1356" y="603"/>
                  </a:cubicBezTo>
                  <a:cubicBezTo>
                    <a:pt x="1356" y="603"/>
                    <a:pt x="1356" y="603"/>
                    <a:pt x="1356" y="603"/>
                  </a:cubicBezTo>
                  <a:cubicBezTo>
                    <a:pt x="1329" y="647"/>
                    <a:pt x="1263" y="666"/>
                    <a:pt x="1243" y="671"/>
                  </a:cubicBezTo>
                  <a:cubicBezTo>
                    <a:pt x="1243" y="671"/>
                    <a:pt x="1243" y="671"/>
                    <a:pt x="1243" y="671"/>
                  </a:cubicBezTo>
                  <a:cubicBezTo>
                    <a:pt x="1259" y="679"/>
                    <a:pt x="1263" y="689"/>
                    <a:pt x="1263" y="699"/>
                  </a:cubicBezTo>
                  <a:cubicBezTo>
                    <a:pt x="1263" y="699"/>
                    <a:pt x="1263" y="699"/>
                    <a:pt x="1263" y="699"/>
                  </a:cubicBezTo>
                  <a:cubicBezTo>
                    <a:pt x="1263" y="712"/>
                    <a:pt x="1257" y="724"/>
                    <a:pt x="1257" y="734"/>
                  </a:cubicBezTo>
                  <a:cubicBezTo>
                    <a:pt x="1257" y="734"/>
                    <a:pt x="1257" y="734"/>
                    <a:pt x="1257" y="734"/>
                  </a:cubicBezTo>
                  <a:cubicBezTo>
                    <a:pt x="1257" y="738"/>
                    <a:pt x="1258" y="742"/>
                    <a:pt x="1261" y="745"/>
                  </a:cubicBezTo>
                  <a:cubicBezTo>
                    <a:pt x="1261" y="745"/>
                    <a:pt x="1261" y="745"/>
                    <a:pt x="1261" y="745"/>
                  </a:cubicBezTo>
                  <a:cubicBezTo>
                    <a:pt x="1268" y="751"/>
                    <a:pt x="1270" y="760"/>
                    <a:pt x="1270" y="769"/>
                  </a:cubicBezTo>
                  <a:cubicBezTo>
                    <a:pt x="1270" y="769"/>
                    <a:pt x="1270" y="769"/>
                    <a:pt x="1270" y="769"/>
                  </a:cubicBezTo>
                  <a:cubicBezTo>
                    <a:pt x="1270" y="793"/>
                    <a:pt x="1253" y="822"/>
                    <a:pt x="1227" y="823"/>
                  </a:cubicBezTo>
                  <a:cubicBezTo>
                    <a:pt x="1227" y="823"/>
                    <a:pt x="1227" y="823"/>
                    <a:pt x="1227" y="823"/>
                  </a:cubicBezTo>
                  <a:cubicBezTo>
                    <a:pt x="1203" y="822"/>
                    <a:pt x="1105" y="838"/>
                    <a:pt x="1058" y="864"/>
                  </a:cubicBezTo>
                  <a:cubicBezTo>
                    <a:pt x="1058" y="864"/>
                    <a:pt x="1058" y="864"/>
                    <a:pt x="1058" y="864"/>
                  </a:cubicBezTo>
                  <a:cubicBezTo>
                    <a:pt x="1043" y="873"/>
                    <a:pt x="1033" y="882"/>
                    <a:pt x="1033" y="892"/>
                  </a:cubicBezTo>
                  <a:cubicBezTo>
                    <a:pt x="1033" y="892"/>
                    <a:pt x="1033" y="892"/>
                    <a:pt x="1033" y="892"/>
                  </a:cubicBezTo>
                  <a:cubicBezTo>
                    <a:pt x="1033" y="927"/>
                    <a:pt x="1057" y="956"/>
                    <a:pt x="1057" y="976"/>
                  </a:cubicBezTo>
                  <a:cubicBezTo>
                    <a:pt x="1057" y="976"/>
                    <a:pt x="1057" y="976"/>
                    <a:pt x="1057" y="976"/>
                  </a:cubicBezTo>
                  <a:cubicBezTo>
                    <a:pt x="1057" y="980"/>
                    <a:pt x="1056" y="984"/>
                    <a:pt x="1053" y="987"/>
                  </a:cubicBezTo>
                  <a:cubicBezTo>
                    <a:pt x="1053" y="987"/>
                    <a:pt x="1053" y="987"/>
                    <a:pt x="1053" y="987"/>
                  </a:cubicBezTo>
                  <a:cubicBezTo>
                    <a:pt x="1040" y="1000"/>
                    <a:pt x="1002" y="1053"/>
                    <a:pt x="971" y="1053"/>
                  </a:cubicBezTo>
                  <a:cubicBezTo>
                    <a:pt x="971" y="1053"/>
                    <a:pt x="971" y="1053"/>
                    <a:pt x="971" y="1053"/>
                  </a:cubicBezTo>
                  <a:cubicBezTo>
                    <a:pt x="965" y="1053"/>
                    <a:pt x="959" y="1051"/>
                    <a:pt x="954" y="1046"/>
                  </a:cubicBezTo>
                  <a:cubicBezTo>
                    <a:pt x="954" y="1046"/>
                    <a:pt x="954" y="1046"/>
                    <a:pt x="954" y="1046"/>
                  </a:cubicBezTo>
                  <a:cubicBezTo>
                    <a:pt x="940" y="1032"/>
                    <a:pt x="926" y="1029"/>
                    <a:pt x="907" y="1029"/>
                  </a:cubicBezTo>
                  <a:cubicBezTo>
                    <a:pt x="907" y="1029"/>
                    <a:pt x="907" y="1029"/>
                    <a:pt x="907" y="1029"/>
                  </a:cubicBezTo>
                  <a:cubicBezTo>
                    <a:pt x="886" y="1029"/>
                    <a:pt x="860" y="1034"/>
                    <a:pt x="828" y="1034"/>
                  </a:cubicBezTo>
                  <a:cubicBezTo>
                    <a:pt x="828" y="1034"/>
                    <a:pt x="828" y="1034"/>
                    <a:pt x="828" y="1034"/>
                  </a:cubicBezTo>
                  <a:cubicBezTo>
                    <a:pt x="767" y="1034"/>
                    <a:pt x="681" y="1041"/>
                    <a:pt x="623" y="1066"/>
                  </a:cubicBezTo>
                  <a:cubicBezTo>
                    <a:pt x="623" y="1066"/>
                    <a:pt x="623" y="1066"/>
                    <a:pt x="623" y="1066"/>
                  </a:cubicBezTo>
                  <a:cubicBezTo>
                    <a:pt x="603" y="1075"/>
                    <a:pt x="586" y="1078"/>
                    <a:pt x="571" y="1078"/>
                  </a:cubicBezTo>
                  <a:cubicBezTo>
                    <a:pt x="571" y="1078"/>
                    <a:pt x="571" y="1078"/>
                    <a:pt x="571" y="1078"/>
                  </a:cubicBezTo>
                  <a:cubicBezTo>
                    <a:pt x="540" y="1078"/>
                    <a:pt x="512" y="1067"/>
                    <a:pt x="467" y="1067"/>
                  </a:cubicBezTo>
                  <a:cubicBezTo>
                    <a:pt x="467" y="1067"/>
                    <a:pt x="467" y="1067"/>
                    <a:pt x="467" y="1067"/>
                  </a:cubicBezTo>
                  <a:cubicBezTo>
                    <a:pt x="438" y="1067"/>
                    <a:pt x="423" y="1074"/>
                    <a:pt x="413" y="1082"/>
                  </a:cubicBezTo>
                  <a:cubicBezTo>
                    <a:pt x="413" y="1082"/>
                    <a:pt x="413" y="1082"/>
                    <a:pt x="413" y="1082"/>
                  </a:cubicBezTo>
                  <a:cubicBezTo>
                    <a:pt x="403" y="1090"/>
                    <a:pt x="399" y="1098"/>
                    <a:pt x="392" y="1098"/>
                  </a:cubicBezTo>
                  <a:cubicBezTo>
                    <a:pt x="392" y="1098"/>
                    <a:pt x="392" y="1098"/>
                    <a:pt x="392" y="1098"/>
                  </a:cubicBezTo>
                  <a:cubicBezTo>
                    <a:pt x="389" y="1098"/>
                    <a:pt x="387" y="1097"/>
                    <a:pt x="384" y="1094"/>
                  </a:cubicBezTo>
                  <a:cubicBezTo>
                    <a:pt x="384" y="1094"/>
                    <a:pt x="384" y="1094"/>
                    <a:pt x="384" y="1094"/>
                  </a:cubicBezTo>
                  <a:cubicBezTo>
                    <a:pt x="380" y="1090"/>
                    <a:pt x="365" y="1087"/>
                    <a:pt x="347" y="1087"/>
                  </a:cubicBezTo>
                  <a:cubicBezTo>
                    <a:pt x="347" y="1087"/>
                    <a:pt x="347" y="1087"/>
                    <a:pt x="347" y="1087"/>
                  </a:cubicBezTo>
                  <a:cubicBezTo>
                    <a:pt x="319" y="1087"/>
                    <a:pt x="284" y="1093"/>
                    <a:pt x="269" y="1101"/>
                  </a:cubicBezTo>
                  <a:cubicBezTo>
                    <a:pt x="269" y="1101"/>
                    <a:pt x="269" y="1101"/>
                    <a:pt x="269" y="1101"/>
                  </a:cubicBezTo>
                  <a:cubicBezTo>
                    <a:pt x="264" y="1104"/>
                    <a:pt x="262" y="1107"/>
                    <a:pt x="262" y="1109"/>
                  </a:cubicBezTo>
                  <a:cubicBezTo>
                    <a:pt x="262" y="1109"/>
                    <a:pt x="262" y="1109"/>
                    <a:pt x="262" y="1109"/>
                  </a:cubicBezTo>
                  <a:cubicBezTo>
                    <a:pt x="262" y="1110"/>
                    <a:pt x="263" y="1112"/>
                    <a:pt x="265" y="1114"/>
                  </a:cubicBezTo>
                  <a:cubicBezTo>
                    <a:pt x="265" y="1114"/>
                    <a:pt x="265" y="1114"/>
                    <a:pt x="265" y="1114"/>
                  </a:cubicBezTo>
                  <a:cubicBezTo>
                    <a:pt x="263" y="1115"/>
                    <a:pt x="263" y="1115"/>
                    <a:pt x="263" y="1115"/>
                  </a:cubicBezTo>
                  <a:cubicBezTo>
                    <a:pt x="262" y="1117"/>
                    <a:pt x="262" y="1117"/>
                    <a:pt x="262" y="1117"/>
                  </a:cubicBezTo>
                  <a:cubicBezTo>
                    <a:pt x="259" y="1114"/>
                    <a:pt x="258" y="1112"/>
                    <a:pt x="258" y="1109"/>
                  </a:cubicBezTo>
                  <a:cubicBezTo>
                    <a:pt x="258" y="1109"/>
                    <a:pt x="258" y="1109"/>
                    <a:pt x="258" y="1109"/>
                  </a:cubicBezTo>
                  <a:cubicBezTo>
                    <a:pt x="258" y="1104"/>
                    <a:pt x="262" y="1101"/>
                    <a:pt x="267" y="1098"/>
                  </a:cubicBezTo>
                  <a:cubicBezTo>
                    <a:pt x="267" y="1098"/>
                    <a:pt x="267" y="1098"/>
                    <a:pt x="267" y="1098"/>
                  </a:cubicBezTo>
                  <a:cubicBezTo>
                    <a:pt x="273" y="1095"/>
                    <a:pt x="280" y="1092"/>
                    <a:pt x="289" y="1090"/>
                  </a:cubicBezTo>
                  <a:cubicBezTo>
                    <a:pt x="289" y="1090"/>
                    <a:pt x="289" y="1090"/>
                    <a:pt x="289" y="1090"/>
                  </a:cubicBezTo>
                  <a:cubicBezTo>
                    <a:pt x="306" y="1086"/>
                    <a:pt x="328" y="1083"/>
                    <a:pt x="347" y="1083"/>
                  </a:cubicBezTo>
                  <a:cubicBezTo>
                    <a:pt x="347" y="1083"/>
                    <a:pt x="347" y="1083"/>
                    <a:pt x="347" y="1083"/>
                  </a:cubicBezTo>
                  <a:cubicBezTo>
                    <a:pt x="365" y="1084"/>
                    <a:pt x="381" y="1085"/>
                    <a:pt x="387" y="1091"/>
                  </a:cubicBezTo>
                  <a:cubicBezTo>
                    <a:pt x="387" y="1091"/>
                    <a:pt x="387" y="1091"/>
                    <a:pt x="387" y="1091"/>
                  </a:cubicBezTo>
                  <a:cubicBezTo>
                    <a:pt x="389" y="1094"/>
                    <a:pt x="391" y="1094"/>
                    <a:pt x="392" y="1094"/>
                  </a:cubicBezTo>
                  <a:cubicBezTo>
                    <a:pt x="392" y="1094"/>
                    <a:pt x="392" y="1094"/>
                    <a:pt x="392" y="1094"/>
                  </a:cubicBezTo>
                  <a:cubicBezTo>
                    <a:pt x="395" y="1095"/>
                    <a:pt x="400" y="1087"/>
                    <a:pt x="410" y="1079"/>
                  </a:cubicBezTo>
                  <a:cubicBezTo>
                    <a:pt x="410" y="1079"/>
                    <a:pt x="410" y="1079"/>
                    <a:pt x="410" y="1079"/>
                  </a:cubicBezTo>
                  <a:cubicBezTo>
                    <a:pt x="421" y="1071"/>
                    <a:pt x="437" y="1063"/>
                    <a:pt x="467" y="1063"/>
                  </a:cubicBezTo>
                  <a:cubicBezTo>
                    <a:pt x="467" y="1063"/>
                    <a:pt x="467" y="1063"/>
                    <a:pt x="467" y="1063"/>
                  </a:cubicBezTo>
                  <a:cubicBezTo>
                    <a:pt x="513" y="1063"/>
                    <a:pt x="541" y="1074"/>
                    <a:pt x="571" y="1074"/>
                  </a:cubicBezTo>
                  <a:cubicBezTo>
                    <a:pt x="571" y="1074"/>
                    <a:pt x="571" y="1074"/>
                    <a:pt x="571" y="1074"/>
                  </a:cubicBezTo>
                  <a:cubicBezTo>
                    <a:pt x="586" y="1074"/>
                    <a:pt x="602" y="1071"/>
                    <a:pt x="621" y="1063"/>
                  </a:cubicBezTo>
                  <a:cubicBezTo>
                    <a:pt x="621" y="1063"/>
                    <a:pt x="621" y="1063"/>
                    <a:pt x="621" y="1063"/>
                  </a:cubicBezTo>
                  <a:cubicBezTo>
                    <a:pt x="680" y="1037"/>
                    <a:pt x="767" y="1030"/>
                    <a:pt x="828" y="1030"/>
                  </a:cubicBezTo>
                  <a:cubicBezTo>
                    <a:pt x="828" y="1030"/>
                    <a:pt x="828" y="1030"/>
                    <a:pt x="828" y="1030"/>
                  </a:cubicBezTo>
                  <a:cubicBezTo>
                    <a:pt x="860" y="1030"/>
                    <a:pt x="885" y="1025"/>
                    <a:pt x="907" y="1025"/>
                  </a:cubicBezTo>
                  <a:cubicBezTo>
                    <a:pt x="907" y="1025"/>
                    <a:pt x="907" y="1025"/>
                    <a:pt x="907" y="1025"/>
                  </a:cubicBezTo>
                  <a:cubicBezTo>
                    <a:pt x="926" y="1025"/>
                    <a:pt x="942" y="1029"/>
                    <a:pt x="956" y="1043"/>
                  </a:cubicBezTo>
                  <a:cubicBezTo>
                    <a:pt x="956" y="1043"/>
                    <a:pt x="956" y="1043"/>
                    <a:pt x="956" y="1043"/>
                  </a:cubicBezTo>
                  <a:cubicBezTo>
                    <a:pt x="961" y="1047"/>
                    <a:pt x="966" y="1049"/>
                    <a:pt x="971" y="1049"/>
                  </a:cubicBezTo>
                  <a:cubicBezTo>
                    <a:pt x="971" y="1049"/>
                    <a:pt x="971" y="1049"/>
                    <a:pt x="971" y="1049"/>
                  </a:cubicBezTo>
                  <a:cubicBezTo>
                    <a:pt x="998" y="1050"/>
                    <a:pt x="1037" y="997"/>
                    <a:pt x="1050" y="984"/>
                  </a:cubicBezTo>
                  <a:cubicBezTo>
                    <a:pt x="1050" y="984"/>
                    <a:pt x="1050" y="984"/>
                    <a:pt x="1050" y="984"/>
                  </a:cubicBezTo>
                  <a:cubicBezTo>
                    <a:pt x="1052" y="982"/>
                    <a:pt x="1053" y="979"/>
                    <a:pt x="1053" y="976"/>
                  </a:cubicBezTo>
                  <a:cubicBezTo>
                    <a:pt x="1053" y="976"/>
                    <a:pt x="1053" y="976"/>
                    <a:pt x="1053" y="976"/>
                  </a:cubicBezTo>
                  <a:cubicBezTo>
                    <a:pt x="1054" y="959"/>
                    <a:pt x="1029" y="928"/>
                    <a:pt x="1029" y="892"/>
                  </a:cubicBezTo>
                  <a:cubicBezTo>
                    <a:pt x="1029" y="892"/>
                    <a:pt x="1029" y="892"/>
                    <a:pt x="1029" y="892"/>
                  </a:cubicBezTo>
                  <a:cubicBezTo>
                    <a:pt x="1029" y="880"/>
                    <a:pt x="1040" y="869"/>
                    <a:pt x="1056" y="861"/>
                  </a:cubicBezTo>
                  <a:cubicBezTo>
                    <a:pt x="1056" y="861"/>
                    <a:pt x="1056" y="861"/>
                    <a:pt x="1056" y="861"/>
                  </a:cubicBezTo>
                  <a:cubicBezTo>
                    <a:pt x="1072" y="852"/>
                    <a:pt x="1094" y="844"/>
                    <a:pt x="1116" y="838"/>
                  </a:cubicBezTo>
                  <a:cubicBezTo>
                    <a:pt x="1116" y="838"/>
                    <a:pt x="1116" y="838"/>
                    <a:pt x="1116" y="838"/>
                  </a:cubicBezTo>
                  <a:cubicBezTo>
                    <a:pt x="1161" y="826"/>
                    <a:pt x="1210" y="819"/>
                    <a:pt x="1227" y="819"/>
                  </a:cubicBezTo>
                  <a:cubicBezTo>
                    <a:pt x="1227" y="819"/>
                    <a:pt x="1227" y="819"/>
                    <a:pt x="1227" y="819"/>
                  </a:cubicBezTo>
                  <a:cubicBezTo>
                    <a:pt x="1238" y="819"/>
                    <a:pt x="1248" y="812"/>
                    <a:pt x="1255" y="802"/>
                  </a:cubicBezTo>
                  <a:cubicBezTo>
                    <a:pt x="1255" y="802"/>
                    <a:pt x="1255" y="802"/>
                    <a:pt x="1255" y="802"/>
                  </a:cubicBezTo>
                  <a:cubicBezTo>
                    <a:pt x="1262" y="793"/>
                    <a:pt x="1266" y="780"/>
                    <a:pt x="1266" y="769"/>
                  </a:cubicBezTo>
                  <a:cubicBezTo>
                    <a:pt x="1266" y="769"/>
                    <a:pt x="1266" y="769"/>
                    <a:pt x="1266" y="769"/>
                  </a:cubicBezTo>
                  <a:cubicBezTo>
                    <a:pt x="1266" y="761"/>
                    <a:pt x="1264" y="753"/>
                    <a:pt x="1259" y="748"/>
                  </a:cubicBezTo>
                  <a:cubicBezTo>
                    <a:pt x="1259" y="748"/>
                    <a:pt x="1259" y="748"/>
                    <a:pt x="1259" y="748"/>
                  </a:cubicBezTo>
                  <a:cubicBezTo>
                    <a:pt x="1254" y="744"/>
                    <a:pt x="1253" y="739"/>
                    <a:pt x="1253" y="734"/>
                  </a:cubicBezTo>
                  <a:cubicBezTo>
                    <a:pt x="1253" y="734"/>
                    <a:pt x="1253" y="734"/>
                    <a:pt x="1253" y="734"/>
                  </a:cubicBezTo>
                  <a:cubicBezTo>
                    <a:pt x="1253" y="722"/>
                    <a:pt x="1259" y="710"/>
                    <a:pt x="1259" y="699"/>
                  </a:cubicBezTo>
                  <a:cubicBezTo>
                    <a:pt x="1259" y="699"/>
                    <a:pt x="1259" y="699"/>
                    <a:pt x="1259" y="699"/>
                  </a:cubicBezTo>
                  <a:cubicBezTo>
                    <a:pt x="1259" y="690"/>
                    <a:pt x="1255" y="681"/>
                    <a:pt x="1236" y="672"/>
                  </a:cubicBezTo>
                  <a:cubicBezTo>
                    <a:pt x="1236" y="672"/>
                    <a:pt x="1236" y="672"/>
                    <a:pt x="1236" y="672"/>
                  </a:cubicBezTo>
                  <a:cubicBezTo>
                    <a:pt x="1236" y="672"/>
                    <a:pt x="1235" y="671"/>
                    <a:pt x="1235" y="670"/>
                  </a:cubicBezTo>
                  <a:cubicBezTo>
                    <a:pt x="1235" y="670"/>
                    <a:pt x="1235" y="670"/>
                    <a:pt x="1235" y="670"/>
                  </a:cubicBezTo>
                  <a:cubicBezTo>
                    <a:pt x="1235" y="669"/>
                    <a:pt x="1236" y="669"/>
                    <a:pt x="1237" y="669"/>
                  </a:cubicBezTo>
                  <a:cubicBezTo>
                    <a:pt x="1237" y="669"/>
                    <a:pt x="1237" y="669"/>
                    <a:pt x="1237" y="669"/>
                  </a:cubicBezTo>
                  <a:cubicBezTo>
                    <a:pt x="1237" y="669"/>
                    <a:pt x="1258" y="664"/>
                    <a:pt x="1283" y="653"/>
                  </a:cubicBezTo>
                  <a:cubicBezTo>
                    <a:pt x="1283" y="653"/>
                    <a:pt x="1283" y="653"/>
                    <a:pt x="1283" y="653"/>
                  </a:cubicBezTo>
                  <a:cubicBezTo>
                    <a:pt x="1309" y="643"/>
                    <a:pt x="1338" y="626"/>
                    <a:pt x="1352" y="601"/>
                  </a:cubicBezTo>
                  <a:cubicBezTo>
                    <a:pt x="1352" y="601"/>
                    <a:pt x="1352" y="601"/>
                    <a:pt x="1352" y="601"/>
                  </a:cubicBezTo>
                  <a:cubicBezTo>
                    <a:pt x="1359" y="589"/>
                    <a:pt x="1369" y="585"/>
                    <a:pt x="1379" y="585"/>
                  </a:cubicBezTo>
                  <a:cubicBezTo>
                    <a:pt x="1379" y="585"/>
                    <a:pt x="1379" y="585"/>
                    <a:pt x="1379" y="585"/>
                  </a:cubicBezTo>
                  <a:cubicBezTo>
                    <a:pt x="1392" y="585"/>
                    <a:pt x="1407" y="591"/>
                    <a:pt x="1423" y="591"/>
                  </a:cubicBezTo>
                  <a:cubicBezTo>
                    <a:pt x="1423" y="591"/>
                    <a:pt x="1423" y="591"/>
                    <a:pt x="1423" y="591"/>
                  </a:cubicBezTo>
                  <a:cubicBezTo>
                    <a:pt x="1443" y="591"/>
                    <a:pt x="1466" y="582"/>
                    <a:pt x="1488" y="538"/>
                  </a:cubicBezTo>
                  <a:cubicBezTo>
                    <a:pt x="1488" y="538"/>
                    <a:pt x="1488" y="538"/>
                    <a:pt x="1488" y="538"/>
                  </a:cubicBezTo>
                  <a:cubicBezTo>
                    <a:pt x="1488" y="538"/>
                    <a:pt x="1488" y="538"/>
                    <a:pt x="1488" y="537"/>
                  </a:cubicBezTo>
                  <a:cubicBezTo>
                    <a:pt x="1488" y="537"/>
                    <a:pt x="1488" y="537"/>
                    <a:pt x="1488" y="537"/>
                  </a:cubicBezTo>
                  <a:cubicBezTo>
                    <a:pt x="1479" y="513"/>
                    <a:pt x="1465" y="498"/>
                    <a:pt x="1451" y="484"/>
                  </a:cubicBezTo>
                  <a:cubicBezTo>
                    <a:pt x="1451" y="484"/>
                    <a:pt x="1451" y="484"/>
                    <a:pt x="1451" y="484"/>
                  </a:cubicBezTo>
                  <a:cubicBezTo>
                    <a:pt x="1437" y="470"/>
                    <a:pt x="1422" y="424"/>
                    <a:pt x="1419" y="417"/>
                  </a:cubicBezTo>
                  <a:cubicBezTo>
                    <a:pt x="1419" y="417"/>
                    <a:pt x="1419" y="417"/>
                    <a:pt x="1419" y="417"/>
                  </a:cubicBezTo>
                  <a:cubicBezTo>
                    <a:pt x="1384" y="407"/>
                    <a:pt x="1307" y="352"/>
                    <a:pt x="1300" y="347"/>
                  </a:cubicBezTo>
                  <a:cubicBezTo>
                    <a:pt x="1300" y="347"/>
                    <a:pt x="1300" y="347"/>
                    <a:pt x="1300" y="347"/>
                  </a:cubicBezTo>
                  <a:cubicBezTo>
                    <a:pt x="1233" y="347"/>
                    <a:pt x="1196" y="319"/>
                    <a:pt x="1196" y="289"/>
                  </a:cubicBezTo>
                  <a:cubicBezTo>
                    <a:pt x="1196" y="289"/>
                    <a:pt x="1196" y="289"/>
                    <a:pt x="1196" y="289"/>
                  </a:cubicBezTo>
                  <a:cubicBezTo>
                    <a:pt x="1196" y="282"/>
                    <a:pt x="1198" y="276"/>
                    <a:pt x="1202" y="270"/>
                  </a:cubicBezTo>
                  <a:cubicBezTo>
                    <a:pt x="1202" y="270"/>
                    <a:pt x="1202" y="270"/>
                    <a:pt x="1202" y="270"/>
                  </a:cubicBezTo>
                  <a:cubicBezTo>
                    <a:pt x="1215" y="247"/>
                    <a:pt x="1218" y="208"/>
                    <a:pt x="1218" y="186"/>
                  </a:cubicBezTo>
                  <a:cubicBezTo>
                    <a:pt x="1218" y="186"/>
                    <a:pt x="1218" y="186"/>
                    <a:pt x="1218" y="186"/>
                  </a:cubicBezTo>
                  <a:cubicBezTo>
                    <a:pt x="1218" y="179"/>
                    <a:pt x="1217" y="174"/>
                    <a:pt x="1217" y="172"/>
                  </a:cubicBezTo>
                  <a:cubicBezTo>
                    <a:pt x="1217" y="172"/>
                    <a:pt x="1217" y="172"/>
                    <a:pt x="1217" y="172"/>
                  </a:cubicBezTo>
                  <a:cubicBezTo>
                    <a:pt x="1198" y="166"/>
                    <a:pt x="1185" y="142"/>
                    <a:pt x="1176" y="119"/>
                  </a:cubicBezTo>
                  <a:cubicBezTo>
                    <a:pt x="1176" y="119"/>
                    <a:pt x="1176" y="119"/>
                    <a:pt x="1176" y="119"/>
                  </a:cubicBezTo>
                  <a:cubicBezTo>
                    <a:pt x="1169" y="99"/>
                    <a:pt x="1164" y="79"/>
                    <a:pt x="1163" y="74"/>
                  </a:cubicBezTo>
                  <a:cubicBezTo>
                    <a:pt x="1163" y="74"/>
                    <a:pt x="1163" y="74"/>
                    <a:pt x="1163" y="74"/>
                  </a:cubicBezTo>
                  <a:cubicBezTo>
                    <a:pt x="1080" y="73"/>
                    <a:pt x="1042" y="19"/>
                    <a:pt x="1033" y="6"/>
                  </a:cubicBezTo>
                  <a:cubicBezTo>
                    <a:pt x="1033" y="6"/>
                    <a:pt x="1033" y="6"/>
                    <a:pt x="1033" y="6"/>
                  </a:cubicBezTo>
                  <a:cubicBezTo>
                    <a:pt x="1023" y="23"/>
                    <a:pt x="1004" y="29"/>
                    <a:pt x="985" y="33"/>
                  </a:cubicBezTo>
                  <a:cubicBezTo>
                    <a:pt x="985" y="33"/>
                    <a:pt x="985" y="33"/>
                    <a:pt x="985" y="33"/>
                  </a:cubicBezTo>
                  <a:cubicBezTo>
                    <a:pt x="964" y="38"/>
                    <a:pt x="943" y="41"/>
                    <a:pt x="932" y="53"/>
                  </a:cubicBezTo>
                  <a:cubicBezTo>
                    <a:pt x="932" y="53"/>
                    <a:pt x="932" y="53"/>
                    <a:pt x="932" y="53"/>
                  </a:cubicBezTo>
                  <a:cubicBezTo>
                    <a:pt x="914" y="70"/>
                    <a:pt x="920" y="122"/>
                    <a:pt x="907" y="148"/>
                  </a:cubicBezTo>
                  <a:cubicBezTo>
                    <a:pt x="907" y="148"/>
                    <a:pt x="907" y="148"/>
                    <a:pt x="907" y="148"/>
                  </a:cubicBezTo>
                  <a:cubicBezTo>
                    <a:pt x="903" y="156"/>
                    <a:pt x="896" y="163"/>
                    <a:pt x="886" y="162"/>
                  </a:cubicBezTo>
                  <a:cubicBezTo>
                    <a:pt x="886" y="162"/>
                    <a:pt x="886" y="162"/>
                    <a:pt x="886" y="162"/>
                  </a:cubicBezTo>
                  <a:cubicBezTo>
                    <a:pt x="846" y="162"/>
                    <a:pt x="816" y="137"/>
                    <a:pt x="767" y="137"/>
                  </a:cubicBezTo>
                  <a:cubicBezTo>
                    <a:pt x="767" y="137"/>
                    <a:pt x="767" y="137"/>
                    <a:pt x="767" y="137"/>
                  </a:cubicBezTo>
                  <a:cubicBezTo>
                    <a:pt x="744" y="136"/>
                    <a:pt x="727" y="164"/>
                    <a:pt x="713" y="196"/>
                  </a:cubicBezTo>
                  <a:cubicBezTo>
                    <a:pt x="713" y="196"/>
                    <a:pt x="713" y="196"/>
                    <a:pt x="713" y="196"/>
                  </a:cubicBezTo>
                  <a:cubicBezTo>
                    <a:pt x="699" y="228"/>
                    <a:pt x="688" y="263"/>
                    <a:pt x="676" y="276"/>
                  </a:cubicBezTo>
                  <a:cubicBezTo>
                    <a:pt x="676" y="276"/>
                    <a:pt x="676" y="276"/>
                    <a:pt x="676" y="276"/>
                  </a:cubicBezTo>
                  <a:cubicBezTo>
                    <a:pt x="667" y="285"/>
                    <a:pt x="654" y="288"/>
                    <a:pt x="640" y="288"/>
                  </a:cubicBezTo>
                  <a:cubicBezTo>
                    <a:pt x="640" y="288"/>
                    <a:pt x="640" y="288"/>
                    <a:pt x="640" y="288"/>
                  </a:cubicBezTo>
                  <a:cubicBezTo>
                    <a:pt x="614" y="288"/>
                    <a:pt x="584" y="278"/>
                    <a:pt x="563" y="278"/>
                  </a:cubicBezTo>
                  <a:cubicBezTo>
                    <a:pt x="563" y="278"/>
                    <a:pt x="563" y="278"/>
                    <a:pt x="563" y="278"/>
                  </a:cubicBezTo>
                  <a:cubicBezTo>
                    <a:pt x="540" y="278"/>
                    <a:pt x="523" y="296"/>
                    <a:pt x="523" y="314"/>
                  </a:cubicBezTo>
                  <a:cubicBezTo>
                    <a:pt x="523" y="314"/>
                    <a:pt x="523" y="314"/>
                    <a:pt x="523" y="314"/>
                  </a:cubicBezTo>
                  <a:cubicBezTo>
                    <a:pt x="523" y="321"/>
                    <a:pt x="526" y="328"/>
                    <a:pt x="533" y="335"/>
                  </a:cubicBezTo>
                  <a:cubicBezTo>
                    <a:pt x="533" y="335"/>
                    <a:pt x="533" y="335"/>
                    <a:pt x="533" y="335"/>
                  </a:cubicBezTo>
                  <a:cubicBezTo>
                    <a:pt x="542" y="344"/>
                    <a:pt x="545" y="353"/>
                    <a:pt x="545" y="362"/>
                  </a:cubicBezTo>
                  <a:cubicBezTo>
                    <a:pt x="545" y="362"/>
                    <a:pt x="545" y="362"/>
                    <a:pt x="545" y="362"/>
                  </a:cubicBezTo>
                  <a:cubicBezTo>
                    <a:pt x="545" y="377"/>
                    <a:pt x="537" y="394"/>
                    <a:pt x="532" y="421"/>
                  </a:cubicBezTo>
                  <a:cubicBezTo>
                    <a:pt x="532" y="421"/>
                    <a:pt x="532" y="421"/>
                    <a:pt x="532" y="421"/>
                  </a:cubicBezTo>
                  <a:cubicBezTo>
                    <a:pt x="528" y="442"/>
                    <a:pt x="515" y="449"/>
                    <a:pt x="504" y="454"/>
                  </a:cubicBezTo>
                  <a:cubicBezTo>
                    <a:pt x="504" y="454"/>
                    <a:pt x="504" y="454"/>
                    <a:pt x="504" y="454"/>
                  </a:cubicBezTo>
                  <a:cubicBezTo>
                    <a:pt x="493" y="459"/>
                    <a:pt x="485" y="462"/>
                    <a:pt x="485" y="475"/>
                  </a:cubicBezTo>
                  <a:cubicBezTo>
                    <a:pt x="485" y="475"/>
                    <a:pt x="485" y="475"/>
                    <a:pt x="485" y="475"/>
                  </a:cubicBezTo>
                  <a:cubicBezTo>
                    <a:pt x="485" y="478"/>
                    <a:pt x="485" y="480"/>
                    <a:pt x="486" y="483"/>
                  </a:cubicBezTo>
                  <a:cubicBezTo>
                    <a:pt x="486" y="483"/>
                    <a:pt x="486" y="483"/>
                    <a:pt x="486" y="483"/>
                  </a:cubicBezTo>
                  <a:cubicBezTo>
                    <a:pt x="487" y="490"/>
                    <a:pt x="488" y="496"/>
                    <a:pt x="488" y="502"/>
                  </a:cubicBezTo>
                  <a:cubicBezTo>
                    <a:pt x="488" y="502"/>
                    <a:pt x="488" y="502"/>
                    <a:pt x="488" y="502"/>
                  </a:cubicBezTo>
                  <a:cubicBezTo>
                    <a:pt x="488" y="516"/>
                    <a:pt x="483" y="526"/>
                    <a:pt x="474" y="532"/>
                  </a:cubicBezTo>
                  <a:cubicBezTo>
                    <a:pt x="474" y="532"/>
                    <a:pt x="474" y="532"/>
                    <a:pt x="474" y="532"/>
                  </a:cubicBezTo>
                  <a:cubicBezTo>
                    <a:pt x="465" y="538"/>
                    <a:pt x="452" y="540"/>
                    <a:pt x="434" y="540"/>
                  </a:cubicBezTo>
                  <a:cubicBezTo>
                    <a:pt x="434" y="540"/>
                    <a:pt x="434" y="540"/>
                    <a:pt x="434" y="540"/>
                  </a:cubicBezTo>
                  <a:cubicBezTo>
                    <a:pt x="392" y="540"/>
                    <a:pt x="356" y="563"/>
                    <a:pt x="339" y="580"/>
                  </a:cubicBezTo>
                  <a:cubicBezTo>
                    <a:pt x="339" y="580"/>
                    <a:pt x="339" y="580"/>
                    <a:pt x="339" y="580"/>
                  </a:cubicBezTo>
                  <a:cubicBezTo>
                    <a:pt x="331" y="587"/>
                    <a:pt x="320" y="590"/>
                    <a:pt x="308" y="590"/>
                  </a:cubicBezTo>
                  <a:cubicBezTo>
                    <a:pt x="308" y="590"/>
                    <a:pt x="308" y="590"/>
                    <a:pt x="308" y="590"/>
                  </a:cubicBezTo>
                  <a:cubicBezTo>
                    <a:pt x="291" y="590"/>
                    <a:pt x="272" y="586"/>
                    <a:pt x="255" y="586"/>
                  </a:cubicBezTo>
                  <a:cubicBezTo>
                    <a:pt x="255" y="586"/>
                    <a:pt x="255" y="586"/>
                    <a:pt x="255" y="586"/>
                  </a:cubicBezTo>
                  <a:cubicBezTo>
                    <a:pt x="241" y="586"/>
                    <a:pt x="230" y="595"/>
                    <a:pt x="223" y="604"/>
                  </a:cubicBezTo>
                  <a:cubicBezTo>
                    <a:pt x="223" y="604"/>
                    <a:pt x="223" y="604"/>
                    <a:pt x="223" y="604"/>
                  </a:cubicBezTo>
                  <a:cubicBezTo>
                    <a:pt x="216" y="614"/>
                    <a:pt x="213" y="623"/>
                    <a:pt x="213" y="623"/>
                  </a:cubicBezTo>
                  <a:cubicBezTo>
                    <a:pt x="213" y="623"/>
                    <a:pt x="213" y="623"/>
                    <a:pt x="213" y="623"/>
                  </a:cubicBezTo>
                  <a:cubicBezTo>
                    <a:pt x="212" y="624"/>
                    <a:pt x="212" y="624"/>
                    <a:pt x="211" y="624"/>
                  </a:cubicBezTo>
                  <a:cubicBezTo>
                    <a:pt x="211" y="624"/>
                    <a:pt x="211" y="624"/>
                    <a:pt x="211" y="624"/>
                  </a:cubicBezTo>
                  <a:cubicBezTo>
                    <a:pt x="211" y="625"/>
                    <a:pt x="210" y="625"/>
                    <a:pt x="210" y="624"/>
                  </a:cubicBezTo>
                  <a:cubicBezTo>
                    <a:pt x="210" y="624"/>
                    <a:pt x="210" y="624"/>
                    <a:pt x="210" y="624"/>
                  </a:cubicBezTo>
                  <a:cubicBezTo>
                    <a:pt x="195" y="618"/>
                    <a:pt x="180" y="616"/>
                    <a:pt x="164" y="616"/>
                  </a:cubicBezTo>
                  <a:cubicBezTo>
                    <a:pt x="164" y="616"/>
                    <a:pt x="164" y="616"/>
                    <a:pt x="164" y="616"/>
                  </a:cubicBezTo>
                  <a:cubicBezTo>
                    <a:pt x="132" y="616"/>
                    <a:pt x="98" y="624"/>
                    <a:pt x="66" y="624"/>
                  </a:cubicBezTo>
                  <a:cubicBezTo>
                    <a:pt x="66" y="624"/>
                    <a:pt x="66" y="624"/>
                    <a:pt x="66" y="624"/>
                  </a:cubicBezTo>
                  <a:cubicBezTo>
                    <a:pt x="43" y="625"/>
                    <a:pt x="32" y="636"/>
                    <a:pt x="25" y="652"/>
                  </a:cubicBezTo>
                  <a:cubicBezTo>
                    <a:pt x="25" y="652"/>
                    <a:pt x="25" y="652"/>
                    <a:pt x="25" y="652"/>
                  </a:cubicBezTo>
                  <a:cubicBezTo>
                    <a:pt x="18" y="668"/>
                    <a:pt x="15" y="688"/>
                    <a:pt x="11" y="704"/>
                  </a:cubicBezTo>
                  <a:cubicBezTo>
                    <a:pt x="11" y="704"/>
                    <a:pt x="11" y="704"/>
                    <a:pt x="11" y="704"/>
                  </a:cubicBezTo>
                  <a:cubicBezTo>
                    <a:pt x="9" y="710"/>
                    <a:pt x="9" y="715"/>
                    <a:pt x="9" y="719"/>
                  </a:cubicBezTo>
                  <a:cubicBezTo>
                    <a:pt x="9" y="719"/>
                    <a:pt x="9" y="719"/>
                    <a:pt x="9" y="719"/>
                  </a:cubicBezTo>
                  <a:cubicBezTo>
                    <a:pt x="9" y="727"/>
                    <a:pt x="12" y="731"/>
                    <a:pt x="17" y="735"/>
                  </a:cubicBezTo>
                  <a:cubicBezTo>
                    <a:pt x="17" y="735"/>
                    <a:pt x="17" y="735"/>
                    <a:pt x="17" y="735"/>
                  </a:cubicBezTo>
                  <a:cubicBezTo>
                    <a:pt x="22" y="739"/>
                    <a:pt x="30" y="743"/>
                    <a:pt x="38" y="751"/>
                  </a:cubicBezTo>
                  <a:cubicBezTo>
                    <a:pt x="38" y="751"/>
                    <a:pt x="38" y="751"/>
                    <a:pt x="38" y="751"/>
                  </a:cubicBezTo>
                  <a:cubicBezTo>
                    <a:pt x="48" y="762"/>
                    <a:pt x="54" y="766"/>
                    <a:pt x="54" y="775"/>
                  </a:cubicBezTo>
                  <a:cubicBezTo>
                    <a:pt x="54" y="775"/>
                    <a:pt x="54" y="775"/>
                    <a:pt x="54" y="775"/>
                  </a:cubicBezTo>
                  <a:cubicBezTo>
                    <a:pt x="54" y="782"/>
                    <a:pt x="52" y="790"/>
                    <a:pt x="48" y="806"/>
                  </a:cubicBezTo>
                  <a:cubicBezTo>
                    <a:pt x="48" y="806"/>
                    <a:pt x="48" y="806"/>
                    <a:pt x="48" y="806"/>
                  </a:cubicBezTo>
                  <a:cubicBezTo>
                    <a:pt x="42" y="836"/>
                    <a:pt x="18" y="837"/>
                    <a:pt x="9" y="844"/>
                  </a:cubicBezTo>
                  <a:cubicBezTo>
                    <a:pt x="9" y="844"/>
                    <a:pt x="9" y="844"/>
                    <a:pt x="9" y="844"/>
                  </a:cubicBezTo>
                  <a:cubicBezTo>
                    <a:pt x="6" y="846"/>
                    <a:pt x="4" y="849"/>
                    <a:pt x="4" y="854"/>
                  </a:cubicBezTo>
                  <a:cubicBezTo>
                    <a:pt x="4" y="854"/>
                    <a:pt x="4" y="854"/>
                    <a:pt x="4" y="854"/>
                  </a:cubicBezTo>
                  <a:cubicBezTo>
                    <a:pt x="4" y="864"/>
                    <a:pt x="14" y="869"/>
                    <a:pt x="25" y="872"/>
                  </a:cubicBezTo>
                  <a:cubicBezTo>
                    <a:pt x="25" y="872"/>
                    <a:pt x="25" y="872"/>
                    <a:pt x="25" y="872"/>
                  </a:cubicBezTo>
                  <a:cubicBezTo>
                    <a:pt x="35" y="875"/>
                    <a:pt x="46" y="875"/>
                    <a:pt x="46" y="875"/>
                  </a:cubicBezTo>
                  <a:cubicBezTo>
                    <a:pt x="46" y="875"/>
                    <a:pt x="46" y="875"/>
                    <a:pt x="46" y="875"/>
                  </a:cubicBezTo>
                  <a:cubicBezTo>
                    <a:pt x="47" y="875"/>
                    <a:pt x="48" y="875"/>
                    <a:pt x="48" y="876"/>
                  </a:cubicBezTo>
                  <a:cubicBezTo>
                    <a:pt x="48" y="876"/>
                    <a:pt x="48" y="876"/>
                    <a:pt x="48" y="876"/>
                  </a:cubicBezTo>
                  <a:cubicBezTo>
                    <a:pt x="48" y="877"/>
                    <a:pt x="48" y="877"/>
                    <a:pt x="48" y="878"/>
                  </a:cubicBezTo>
                  <a:cubicBezTo>
                    <a:pt x="48" y="878"/>
                    <a:pt x="48" y="878"/>
                    <a:pt x="48" y="878"/>
                  </a:cubicBezTo>
                  <a:cubicBezTo>
                    <a:pt x="48" y="878"/>
                    <a:pt x="43" y="890"/>
                    <a:pt x="43" y="899"/>
                  </a:cubicBezTo>
                  <a:cubicBezTo>
                    <a:pt x="43" y="899"/>
                    <a:pt x="43" y="899"/>
                    <a:pt x="43" y="899"/>
                  </a:cubicBezTo>
                  <a:cubicBezTo>
                    <a:pt x="44" y="907"/>
                    <a:pt x="45" y="912"/>
                    <a:pt x="55" y="912"/>
                  </a:cubicBezTo>
                  <a:cubicBezTo>
                    <a:pt x="55" y="912"/>
                    <a:pt x="55" y="912"/>
                    <a:pt x="55" y="912"/>
                  </a:cubicBezTo>
                  <a:cubicBezTo>
                    <a:pt x="69" y="912"/>
                    <a:pt x="78" y="926"/>
                    <a:pt x="84" y="941"/>
                  </a:cubicBezTo>
                  <a:cubicBezTo>
                    <a:pt x="84" y="941"/>
                    <a:pt x="84" y="941"/>
                    <a:pt x="84" y="941"/>
                  </a:cubicBezTo>
                  <a:cubicBezTo>
                    <a:pt x="90" y="956"/>
                    <a:pt x="93" y="973"/>
                    <a:pt x="93" y="983"/>
                  </a:cubicBezTo>
                  <a:cubicBezTo>
                    <a:pt x="93" y="983"/>
                    <a:pt x="93" y="983"/>
                    <a:pt x="93" y="983"/>
                  </a:cubicBezTo>
                  <a:cubicBezTo>
                    <a:pt x="92" y="986"/>
                    <a:pt x="96" y="991"/>
                    <a:pt x="103" y="995"/>
                  </a:cubicBezTo>
                  <a:cubicBezTo>
                    <a:pt x="103" y="995"/>
                    <a:pt x="103" y="995"/>
                    <a:pt x="103" y="995"/>
                  </a:cubicBezTo>
                  <a:cubicBezTo>
                    <a:pt x="109" y="1000"/>
                    <a:pt x="118" y="1005"/>
                    <a:pt x="127" y="1010"/>
                  </a:cubicBezTo>
                  <a:cubicBezTo>
                    <a:pt x="127" y="1010"/>
                    <a:pt x="127" y="1010"/>
                    <a:pt x="127" y="1010"/>
                  </a:cubicBezTo>
                  <a:cubicBezTo>
                    <a:pt x="146" y="1020"/>
                    <a:pt x="166" y="1031"/>
                    <a:pt x="170" y="1045"/>
                  </a:cubicBezTo>
                  <a:cubicBezTo>
                    <a:pt x="170" y="1045"/>
                    <a:pt x="170" y="1045"/>
                    <a:pt x="170" y="1045"/>
                  </a:cubicBezTo>
                  <a:cubicBezTo>
                    <a:pt x="176" y="1068"/>
                    <a:pt x="208" y="1116"/>
                    <a:pt x="208" y="1150"/>
                  </a:cubicBezTo>
                  <a:cubicBezTo>
                    <a:pt x="208" y="1150"/>
                    <a:pt x="208" y="1150"/>
                    <a:pt x="208" y="1150"/>
                  </a:cubicBezTo>
                  <a:cubicBezTo>
                    <a:pt x="208" y="1153"/>
                    <a:pt x="208" y="1156"/>
                    <a:pt x="207" y="1159"/>
                  </a:cubicBezTo>
                  <a:cubicBezTo>
                    <a:pt x="207" y="1159"/>
                    <a:pt x="207" y="1159"/>
                    <a:pt x="207" y="1159"/>
                  </a:cubicBezTo>
                  <a:cubicBezTo>
                    <a:pt x="220" y="1154"/>
                    <a:pt x="234" y="1148"/>
                    <a:pt x="245" y="1142"/>
                  </a:cubicBezTo>
                  <a:cubicBezTo>
                    <a:pt x="245" y="1142"/>
                    <a:pt x="245" y="1142"/>
                    <a:pt x="245" y="1142"/>
                  </a:cubicBezTo>
                  <a:cubicBezTo>
                    <a:pt x="257" y="1136"/>
                    <a:pt x="265" y="1128"/>
                    <a:pt x="265" y="1123"/>
                  </a:cubicBezTo>
                  <a:cubicBezTo>
                    <a:pt x="265" y="1123"/>
                    <a:pt x="265" y="1123"/>
                    <a:pt x="265" y="1123"/>
                  </a:cubicBezTo>
                  <a:cubicBezTo>
                    <a:pt x="265" y="1121"/>
                    <a:pt x="264" y="1119"/>
                    <a:pt x="262" y="1117"/>
                  </a:cubicBezTo>
                  <a:cubicBezTo>
                    <a:pt x="262" y="1117"/>
                    <a:pt x="262" y="1117"/>
                    <a:pt x="262" y="1117"/>
                  </a:cubicBezTo>
                  <a:cubicBezTo>
                    <a:pt x="263" y="1115"/>
                    <a:pt x="263" y="1115"/>
                    <a:pt x="263" y="1115"/>
                  </a:cubicBezTo>
                  <a:cubicBezTo>
                    <a:pt x="265" y="1114"/>
                    <a:pt x="265" y="1114"/>
                    <a:pt x="265" y="1114"/>
                  </a:cubicBezTo>
                  <a:cubicBezTo>
                    <a:pt x="267" y="1117"/>
                    <a:pt x="269" y="1120"/>
                    <a:pt x="269" y="1123"/>
                  </a:cubicBezTo>
                  <a:cubicBezTo>
                    <a:pt x="269" y="1123"/>
                    <a:pt x="269" y="1123"/>
                    <a:pt x="269" y="1123"/>
                  </a:cubicBezTo>
                  <a:cubicBezTo>
                    <a:pt x="268" y="1132"/>
                    <a:pt x="259" y="1139"/>
                    <a:pt x="247" y="1146"/>
                  </a:cubicBezTo>
                  <a:cubicBezTo>
                    <a:pt x="247" y="1146"/>
                    <a:pt x="247" y="1146"/>
                    <a:pt x="247" y="1146"/>
                  </a:cubicBezTo>
                  <a:cubicBezTo>
                    <a:pt x="235" y="1152"/>
                    <a:pt x="219" y="1159"/>
                    <a:pt x="205" y="1164"/>
                  </a:cubicBezTo>
                  <a:cubicBezTo>
                    <a:pt x="205" y="1164"/>
                    <a:pt x="205" y="1164"/>
                    <a:pt x="205" y="1164"/>
                  </a:cubicBezTo>
                  <a:cubicBezTo>
                    <a:pt x="205" y="1164"/>
                    <a:pt x="205" y="1164"/>
                    <a:pt x="204" y="1164"/>
                  </a:cubicBezTo>
                  <a:cubicBezTo>
                    <a:pt x="204" y="1164"/>
                    <a:pt x="204" y="1164"/>
                    <a:pt x="204" y="1164"/>
                  </a:cubicBezTo>
                  <a:cubicBezTo>
                    <a:pt x="204" y="1164"/>
                    <a:pt x="204" y="1164"/>
                    <a:pt x="203" y="1164"/>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 name="Freeform 14"/>
            <p:cNvSpPr>
              <a:spLocks/>
            </p:cNvSpPr>
            <p:nvPr/>
          </p:nvSpPr>
          <p:spPr bwMode="auto">
            <a:xfrm>
              <a:off x="3441703" y="53975"/>
              <a:ext cx="3576641" cy="3060702"/>
            </a:xfrm>
            <a:custGeom>
              <a:avLst/>
              <a:gdLst>
                <a:gd name="T0" fmla="*/ 342 w 1591"/>
                <a:gd name="T1" fmla="*/ 1236 h 1362"/>
                <a:gd name="T2" fmla="*/ 258 w 1591"/>
                <a:gd name="T3" fmla="*/ 1301 h 1362"/>
                <a:gd name="T4" fmla="*/ 149 w 1591"/>
                <a:gd name="T5" fmla="*/ 1175 h 1362"/>
                <a:gd name="T6" fmla="*/ 41 w 1591"/>
                <a:gd name="T7" fmla="*/ 1133 h 1362"/>
                <a:gd name="T8" fmla="*/ 13 w 1591"/>
                <a:gd name="T9" fmla="*/ 1022 h 1362"/>
                <a:gd name="T10" fmla="*/ 41 w 1591"/>
                <a:gd name="T11" fmla="*/ 1129 h 1362"/>
                <a:gd name="T12" fmla="*/ 154 w 1591"/>
                <a:gd name="T13" fmla="*/ 1175 h 1362"/>
                <a:gd name="T14" fmla="*/ 265 w 1591"/>
                <a:gd name="T15" fmla="*/ 1292 h 1362"/>
                <a:gd name="T16" fmla="*/ 378 w 1591"/>
                <a:gd name="T17" fmla="*/ 1220 h 1362"/>
                <a:gd name="T18" fmla="*/ 371 w 1591"/>
                <a:gd name="T19" fmla="*/ 1358 h 1362"/>
                <a:gd name="T20" fmla="*/ 580 w 1591"/>
                <a:gd name="T21" fmla="*/ 1231 h 1362"/>
                <a:gd name="T22" fmla="*/ 743 w 1591"/>
                <a:gd name="T23" fmla="*/ 1248 h 1362"/>
                <a:gd name="T24" fmla="*/ 939 w 1591"/>
                <a:gd name="T25" fmla="*/ 1102 h 1362"/>
                <a:gd name="T26" fmla="*/ 1080 w 1591"/>
                <a:gd name="T27" fmla="*/ 1005 h 1362"/>
                <a:gd name="T28" fmla="*/ 1187 w 1591"/>
                <a:gd name="T29" fmla="*/ 929 h 1362"/>
                <a:gd name="T30" fmla="*/ 1327 w 1591"/>
                <a:gd name="T31" fmla="*/ 950 h 1362"/>
                <a:gd name="T32" fmla="*/ 1544 w 1591"/>
                <a:gd name="T33" fmla="*/ 788 h 1362"/>
                <a:gd name="T34" fmla="*/ 1446 w 1591"/>
                <a:gd name="T35" fmla="*/ 613 h 1362"/>
                <a:gd name="T36" fmla="*/ 1507 w 1591"/>
                <a:gd name="T37" fmla="*/ 557 h 1362"/>
                <a:gd name="T38" fmla="*/ 1571 w 1591"/>
                <a:gd name="T39" fmla="*/ 355 h 1362"/>
                <a:gd name="T40" fmla="*/ 1553 w 1591"/>
                <a:gd name="T41" fmla="*/ 252 h 1362"/>
                <a:gd name="T42" fmla="*/ 1502 w 1591"/>
                <a:gd name="T43" fmla="*/ 157 h 1362"/>
                <a:gd name="T44" fmla="*/ 1368 w 1591"/>
                <a:gd name="T45" fmla="*/ 101 h 1362"/>
                <a:gd name="T46" fmla="*/ 1259 w 1591"/>
                <a:gd name="T47" fmla="*/ 73 h 1362"/>
                <a:gd name="T48" fmla="*/ 1293 w 1591"/>
                <a:gd name="T49" fmla="*/ 108 h 1362"/>
                <a:gd name="T50" fmla="*/ 1255 w 1591"/>
                <a:gd name="T51" fmla="*/ 271 h 1362"/>
                <a:gd name="T52" fmla="*/ 1112 w 1591"/>
                <a:gd name="T53" fmla="*/ 328 h 1362"/>
                <a:gd name="T54" fmla="*/ 1137 w 1591"/>
                <a:gd name="T55" fmla="*/ 503 h 1362"/>
                <a:gd name="T56" fmla="*/ 1288 w 1591"/>
                <a:gd name="T57" fmla="*/ 523 h 1362"/>
                <a:gd name="T58" fmla="*/ 1089 w 1591"/>
                <a:gd name="T59" fmla="*/ 708 h 1362"/>
                <a:gd name="T60" fmla="*/ 979 w 1591"/>
                <a:gd name="T61" fmla="*/ 766 h 1362"/>
                <a:gd name="T62" fmla="*/ 895 w 1591"/>
                <a:gd name="T63" fmla="*/ 820 h 1362"/>
                <a:gd name="T64" fmla="*/ 750 w 1591"/>
                <a:gd name="T65" fmla="*/ 955 h 1362"/>
                <a:gd name="T66" fmla="*/ 326 w 1591"/>
                <a:gd name="T67" fmla="*/ 997 h 1362"/>
                <a:gd name="T68" fmla="*/ 16 w 1591"/>
                <a:gd name="T69" fmla="*/ 1019 h 1362"/>
                <a:gd name="T70" fmla="*/ 196 w 1591"/>
                <a:gd name="T71" fmla="*/ 953 h 1362"/>
                <a:gd name="T72" fmla="*/ 554 w 1591"/>
                <a:gd name="T73" fmla="*/ 950 h 1362"/>
                <a:gd name="T74" fmla="*/ 891 w 1591"/>
                <a:gd name="T75" fmla="*/ 820 h 1362"/>
                <a:gd name="T76" fmla="*/ 987 w 1591"/>
                <a:gd name="T77" fmla="*/ 747 h 1362"/>
                <a:gd name="T78" fmla="*/ 1261 w 1591"/>
                <a:gd name="T79" fmla="*/ 542 h 1362"/>
                <a:gd name="T80" fmla="*/ 1177 w 1591"/>
                <a:gd name="T81" fmla="*/ 495 h 1362"/>
                <a:gd name="T82" fmla="*/ 1112 w 1591"/>
                <a:gd name="T83" fmla="*/ 324 h 1362"/>
                <a:gd name="T84" fmla="*/ 1251 w 1591"/>
                <a:gd name="T85" fmla="*/ 271 h 1362"/>
                <a:gd name="T86" fmla="*/ 1289 w 1591"/>
                <a:gd name="T87" fmla="*/ 108 h 1362"/>
                <a:gd name="T88" fmla="*/ 1259 w 1591"/>
                <a:gd name="T89" fmla="*/ 78 h 1362"/>
                <a:gd name="T90" fmla="*/ 1298 w 1591"/>
                <a:gd name="T91" fmla="*/ 1 h 1362"/>
                <a:gd name="T92" fmla="*/ 1403 w 1591"/>
                <a:gd name="T93" fmla="*/ 122 h 1362"/>
                <a:gd name="T94" fmla="*/ 1587 w 1591"/>
                <a:gd name="T95" fmla="*/ 180 h 1362"/>
                <a:gd name="T96" fmla="*/ 1580 w 1591"/>
                <a:gd name="T97" fmla="*/ 316 h 1362"/>
                <a:gd name="T98" fmla="*/ 1460 w 1591"/>
                <a:gd name="T99" fmla="*/ 466 h 1362"/>
                <a:gd name="T100" fmla="*/ 1512 w 1591"/>
                <a:gd name="T101" fmla="*/ 563 h 1362"/>
                <a:gd name="T102" fmla="*/ 1501 w 1591"/>
                <a:gd name="T103" fmla="*/ 710 h 1362"/>
                <a:gd name="T104" fmla="*/ 1488 w 1591"/>
                <a:gd name="T105" fmla="*/ 838 h 1362"/>
                <a:gd name="T106" fmla="*/ 1258 w 1591"/>
                <a:gd name="T107" fmla="*/ 922 h 1362"/>
                <a:gd name="T108" fmla="*/ 1164 w 1591"/>
                <a:gd name="T109" fmla="*/ 983 h 1362"/>
                <a:gd name="T110" fmla="*/ 1036 w 1591"/>
                <a:gd name="T111" fmla="*/ 1001 h 1362"/>
                <a:gd name="T112" fmla="*/ 907 w 1591"/>
                <a:gd name="T113" fmla="*/ 1154 h 1362"/>
                <a:gd name="T114" fmla="*/ 669 w 1591"/>
                <a:gd name="T115" fmla="*/ 1351 h 1362"/>
                <a:gd name="T116" fmla="*/ 535 w 1591"/>
                <a:gd name="T117" fmla="*/ 126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1" h="1362">
                  <a:moveTo>
                    <a:pt x="345" y="1328"/>
                  </a:moveTo>
                  <a:cubicBezTo>
                    <a:pt x="345" y="1311"/>
                    <a:pt x="355" y="1292"/>
                    <a:pt x="378" y="1287"/>
                  </a:cubicBezTo>
                  <a:cubicBezTo>
                    <a:pt x="378" y="1287"/>
                    <a:pt x="378" y="1287"/>
                    <a:pt x="378" y="1287"/>
                  </a:cubicBezTo>
                  <a:cubicBezTo>
                    <a:pt x="397" y="1283"/>
                    <a:pt x="405" y="1269"/>
                    <a:pt x="405" y="1256"/>
                  </a:cubicBezTo>
                  <a:cubicBezTo>
                    <a:pt x="405" y="1256"/>
                    <a:pt x="405" y="1256"/>
                    <a:pt x="405" y="1256"/>
                  </a:cubicBezTo>
                  <a:cubicBezTo>
                    <a:pt x="405" y="1240"/>
                    <a:pt x="394" y="1224"/>
                    <a:pt x="378" y="1224"/>
                  </a:cubicBezTo>
                  <a:cubicBezTo>
                    <a:pt x="378" y="1224"/>
                    <a:pt x="378" y="1224"/>
                    <a:pt x="378" y="1224"/>
                  </a:cubicBezTo>
                  <a:cubicBezTo>
                    <a:pt x="363" y="1224"/>
                    <a:pt x="354" y="1230"/>
                    <a:pt x="342" y="1236"/>
                  </a:cubicBezTo>
                  <a:cubicBezTo>
                    <a:pt x="342" y="1236"/>
                    <a:pt x="342" y="1236"/>
                    <a:pt x="342" y="1236"/>
                  </a:cubicBezTo>
                  <a:cubicBezTo>
                    <a:pt x="330" y="1242"/>
                    <a:pt x="314" y="1249"/>
                    <a:pt x="287" y="1251"/>
                  </a:cubicBezTo>
                  <a:cubicBezTo>
                    <a:pt x="287" y="1251"/>
                    <a:pt x="287" y="1251"/>
                    <a:pt x="287" y="1251"/>
                  </a:cubicBezTo>
                  <a:cubicBezTo>
                    <a:pt x="267" y="1253"/>
                    <a:pt x="264" y="1259"/>
                    <a:pt x="263" y="1267"/>
                  </a:cubicBezTo>
                  <a:cubicBezTo>
                    <a:pt x="263" y="1267"/>
                    <a:pt x="263" y="1267"/>
                    <a:pt x="263" y="1267"/>
                  </a:cubicBezTo>
                  <a:cubicBezTo>
                    <a:pt x="263" y="1275"/>
                    <a:pt x="269" y="1285"/>
                    <a:pt x="269" y="1292"/>
                  </a:cubicBezTo>
                  <a:cubicBezTo>
                    <a:pt x="269" y="1292"/>
                    <a:pt x="269" y="1292"/>
                    <a:pt x="269" y="1292"/>
                  </a:cubicBezTo>
                  <a:cubicBezTo>
                    <a:pt x="269" y="1294"/>
                    <a:pt x="268" y="1297"/>
                    <a:pt x="267" y="1298"/>
                  </a:cubicBezTo>
                  <a:cubicBezTo>
                    <a:pt x="267" y="1298"/>
                    <a:pt x="267" y="1298"/>
                    <a:pt x="267" y="1298"/>
                  </a:cubicBezTo>
                  <a:cubicBezTo>
                    <a:pt x="265" y="1300"/>
                    <a:pt x="262" y="1301"/>
                    <a:pt x="258" y="1301"/>
                  </a:cubicBezTo>
                  <a:cubicBezTo>
                    <a:pt x="258" y="1301"/>
                    <a:pt x="258" y="1301"/>
                    <a:pt x="258" y="1301"/>
                  </a:cubicBezTo>
                  <a:cubicBezTo>
                    <a:pt x="242" y="1300"/>
                    <a:pt x="236" y="1284"/>
                    <a:pt x="230" y="1270"/>
                  </a:cubicBezTo>
                  <a:cubicBezTo>
                    <a:pt x="230" y="1270"/>
                    <a:pt x="230" y="1270"/>
                    <a:pt x="230" y="1270"/>
                  </a:cubicBezTo>
                  <a:cubicBezTo>
                    <a:pt x="223" y="1255"/>
                    <a:pt x="215" y="1242"/>
                    <a:pt x="197" y="1242"/>
                  </a:cubicBezTo>
                  <a:cubicBezTo>
                    <a:pt x="197" y="1242"/>
                    <a:pt x="197" y="1242"/>
                    <a:pt x="197" y="1242"/>
                  </a:cubicBezTo>
                  <a:cubicBezTo>
                    <a:pt x="177" y="1241"/>
                    <a:pt x="165" y="1224"/>
                    <a:pt x="158" y="1208"/>
                  </a:cubicBezTo>
                  <a:cubicBezTo>
                    <a:pt x="158" y="1208"/>
                    <a:pt x="158" y="1208"/>
                    <a:pt x="158" y="1208"/>
                  </a:cubicBezTo>
                  <a:cubicBezTo>
                    <a:pt x="151" y="1191"/>
                    <a:pt x="149" y="1175"/>
                    <a:pt x="149" y="1175"/>
                  </a:cubicBezTo>
                  <a:cubicBezTo>
                    <a:pt x="149" y="1175"/>
                    <a:pt x="149" y="1175"/>
                    <a:pt x="149" y="1175"/>
                  </a:cubicBezTo>
                  <a:cubicBezTo>
                    <a:pt x="149" y="1174"/>
                    <a:pt x="150" y="1174"/>
                    <a:pt x="150" y="1173"/>
                  </a:cubicBezTo>
                  <a:cubicBezTo>
                    <a:pt x="150" y="1173"/>
                    <a:pt x="150" y="1173"/>
                    <a:pt x="150" y="1173"/>
                  </a:cubicBezTo>
                  <a:cubicBezTo>
                    <a:pt x="163" y="1160"/>
                    <a:pt x="169" y="1148"/>
                    <a:pt x="169" y="1139"/>
                  </a:cubicBezTo>
                  <a:cubicBezTo>
                    <a:pt x="169" y="1139"/>
                    <a:pt x="169" y="1139"/>
                    <a:pt x="169" y="1139"/>
                  </a:cubicBezTo>
                  <a:cubicBezTo>
                    <a:pt x="169" y="1124"/>
                    <a:pt x="156" y="1113"/>
                    <a:pt x="139" y="1106"/>
                  </a:cubicBezTo>
                  <a:cubicBezTo>
                    <a:pt x="139" y="1106"/>
                    <a:pt x="139" y="1106"/>
                    <a:pt x="139" y="1106"/>
                  </a:cubicBezTo>
                  <a:cubicBezTo>
                    <a:pt x="136" y="1105"/>
                    <a:pt x="132" y="1104"/>
                    <a:pt x="129" y="1104"/>
                  </a:cubicBezTo>
                  <a:cubicBezTo>
                    <a:pt x="129" y="1104"/>
                    <a:pt x="129" y="1104"/>
                    <a:pt x="129" y="1104"/>
                  </a:cubicBezTo>
                  <a:cubicBezTo>
                    <a:pt x="107" y="1104"/>
                    <a:pt x="85" y="1133"/>
                    <a:pt x="41" y="1133"/>
                  </a:cubicBezTo>
                  <a:cubicBezTo>
                    <a:pt x="41" y="1133"/>
                    <a:pt x="41" y="1133"/>
                    <a:pt x="41" y="1133"/>
                  </a:cubicBezTo>
                  <a:cubicBezTo>
                    <a:pt x="30" y="1133"/>
                    <a:pt x="23" y="1128"/>
                    <a:pt x="19" y="1121"/>
                  </a:cubicBezTo>
                  <a:cubicBezTo>
                    <a:pt x="19" y="1121"/>
                    <a:pt x="19" y="1121"/>
                    <a:pt x="19" y="1121"/>
                  </a:cubicBezTo>
                  <a:cubicBezTo>
                    <a:pt x="14" y="1114"/>
                    <a:pt x="13" y="1105"/>
                    <a:pt x="13" y="1094"/>
                  </a:cubicBezTo>
                  <a:cubicBezTo>
                    <a:pt x="13" y="1094"/>
                    <a:pt x="13" y="1094"/>
                    <a:pt x="13" y="1094"/>
                  </a:cubicBezTo>
                  <a:cubicBezTo>
                    <a:pt x="13" y="1076"/>
                    <a:pt x="17" y="1055"/>
                    <a:pt x="17" y="1040"/>
                  </a:cubicBezTo>
                  <a:cubicBezTo>
                    <a:pt x="17" y="1040"/>
                    <a:pt x="17" y="1040"/>
                    <a:pt x="17" y="1040"/>
                  </a:cubicBezTo>
                  <a:cubicBezTo>
                    <a:pt x="17" y="1031"/>
                    <a:pt x="16" y="1025"/>
                    <a:pt x="13" y="1022"/>
                  </a:cubicBezTo>
                  <a:cubicBezTo>
                    <a:pt x="13" y="1022"/>
                    <a:pt x="13" y="1022"/>
                    <a:pt x="13" y="1022"/>
                  </a:cubicBezTo>
                  <a:cubicBezTo>
                    <a:pt x="14" y="1020"/>
                    <a:pt x="14" y="1020"/>
                    <a:pt x="14" y="1020"/>
                  </a:cubicBezTo>
                  <a:cubicBezTo>
                    <a:pt x="16" y="1019"/>
                    <a:pt x="16" y="1019"/>
                    <a:pt x="16" y="1019"/>
                  </a:cubicBezTo>
                  <a:cubicBezTo>
                    <a:pt x="20" y="1023"/>
                    <a:pt x="21" y="1031"/>
                    <a:pt x="21" y="1040"/>
                  </a:cubicBezTo>
                  <a:cubicBezTo>
                    <a:pt x="21" y="1040"/>
                    <a:pt x="21" y="1040"/>
                    <a:pt x="21" y="1040"/>
                  </a:cubicBezTo>
                  <a:cubicBezTo>
                    <a:pt x="21" y="1056"/>
                    <a:pt x="17" y="1077"/>
                    <a:pt x="17" y="1094"/>
                  </a:cubicBezTo>
                  <a:cubicBezTo>
                    <a:pt x="17" y="1094"/>
                    <a:pt x="17" y="1094"/>
                    <a:pt x="17" y="1094"/>
                  </a:cubicBezTo>
                  <a:cubicBezTo>
                    <a:pt x="17" y="1104"/>
                    <a:pt x="18" y="1113"/>
                    <a:pt x="22" y="1119"/>
                  </a:cubicBezTo>
                  <a:cubicBezTo>
                    <a:pt x="22" y="1119"/>
                    <a:pt x="22" y="1119"/>
                    <a:pt x="22" y="1119"/>
                  </a:cubicBezTo>
                  <a:cubicBezTo>
                    <a:pt x="26" y="1125"/>
                    <a:pt x="31" y="1129"/>
                    <a:pt x="41" y="1129"/>
                  </a:cubicBezTo>
                  <a:cubicBezTo>
                    <a:pt x="41" y="1129"/>
                    <a:pt x="41" y="1129"/>
                    <a:pt x="41" y="1129"/>
                  </a:cubicBezTo>
                  <a:cubicBezTo>
                    <a:pt x="83" y="1129"/>
                    <a:pt x="104" y="1100"/>
                    <a:pt x="129" y="1100"/>
                  </a:cubicBezTo>
                  <a:cubicBezTo>
                    <a:pt x="129" y="1100"/>
                    <a:pt x="129" y="1100"/>
                    <a:pt x="129" y="1100"/>
                  </a:cubicBezTo>
                  <a:cubicBezTo>
                    <a:pt x="133" y="1100"/>
                    <a:pt x="137" y="1101"/>
                    <a:pt x="141" y="1102"/>
                  </a:cubicBezTo>
                  <a:cubicBezTo>
                    <a:pt x="141" y="1102"/>
                    <a:pt x="141" y="1102"/>
                    <a:pt x="141" y="1102"/>
                  </a:cubicBezTo>
                  <a:cubicBezTo>
                    <a:pt x="158" y="1109"/>
                    <a:pt x="172" y="1122"/>
                    <a:pt x="173" y="1139"/>
                  </a:cubicBezTo>
                  <a:cubicBezTo>
                    <a:pt x="173" y="1139"/>
                    <a:pt x="173" y="1139"/>
                    <a:pt x="173" y="1139"/>
                  </a:cubicBezTo>
                  <a:cubicBezTo>
                    <a:pt x="172" y="1150"/>
                    <a:pt x="167" y="1162"/>
                    <a:pt x="154" y="1175"/>
                  </a:cubicBezTo>
                  <a:cubicBezTo>
                    <a:pt x="154" y="1175"/>
                    <a:pt x="154" y="1175"/>
                    <a:pt x="154" y="1175"/>
                  </a:cubicBezTo>
                  <a:cubicBezTo>
                    <a:pt x="154" y="1179"/>
                    <a:pt x="156" y="1193"/>
                    <a:pt x="162" y="1206"/>
                  </a:cubicBezTo>
                  <a:cubicBezTo>
                    <a:pt x="162" y="1206"/>
                    <a:pt x="162" y="1206"/>
                    <a:pt x="162" y="1206"/>
                  </a:cubicBezTo>
                  <a:cubicBezTo>
                    <a:pt x="169" y="1222"/>
                    <a:pt x="180" y="1238"/>
                    <a:pt x="197" y="1238"/>
                  </a:cubicBezTo>
                  <a:cubicBezTo>
                    <a:pt x="197" y="1238"/>
                    <a:pt x="197" y="1238"/>
                    <a:pt x="197" y="1238"/>
                  </a:cubicBezTo>
                  <a:cubicBezTo>
                    <a:pt x="218" y="1238"/>
                    <a:pt x="226" y="1254"/>
                    <a:pt x="233" y="1268"/>
                  </a:cubicBezTo>
                  <a:cubicBezTo>
                    <a:pt x="233" y="1268"/>
                    <a:pt x="233" y="1268"/>
                    <a:pt x="233" y="1268"/>
                  </a:cubicBezTo>
                  <a:cubicBezTo>
                    <a:pt x="240" y="1283"/>
                    <a:pt x="246" y="1297"/>
                    <a:pt x="258" y="1297"/>
                  </a:cubicBezTo>
                  <a:cubicBezTo>
                    <a:pt x="258" y="1297"/>
                    <a:pt x="258" y="1297"/>
                    <a:pt x="258" y="1297"/>
                  </a:cubicBezTo>
                  <a:cubicBezTo>
                    <a:pt x="265" y="1296"/>
                    <a:pt x="265" y="1295"/>
                    <a:pt x="265" y="1292"/>
                  </a:cubicBezTo>
                  <a:cubicBezTo>
                    <a:pt x="265" y="1292"/>
                    <a:pt x="265" y="1292"/>
                    <a:pt x="265" y="1292"/>
                  </a:cubicBezTo>
                  <a:cubicBezTo>
                    <a:pt x="265" y="1287"/>
                    <a:pt x="260" y="1276"/>
                    <a:pt x="259" y="1267"/>
                  </a:cubicBezTo>
                  <a:cubicBezTo>
                    <a:pt x="259" y="1267"/>
                    <a:pt x="259" y="1267"/>
                    <a:pt x="259" y="1267"/>
                  </a:cubicBezTo>
                  <a:cubicBezTo>
                    <a:pt x="259" y="1257"/>
                    <a:pt x="266" y="1249"/>
                    <a:pt x="287" y="1247"/>
                  </a:cubicBezTo>
                  <a:cubicBezTo>
                    <a:pt x="287" y="1247"/>
                    <a:pt x="287" y="1247"/>
                    <a:pt x="287" y="1247"/>
                  </a:cubicBezTo>
                  <a:cubicBezTo>
                    <a:pt x="314" y="1245"/>
                    <a:pt x="328" y="1238"/>
                    <a:pt x="340" y="1232"/>
                  </a:cubicBezTo>
                  <a:cubicBezTo>
                    <a:pt x="340" y="1232"/>
                    <a:pt x="340" y="1232"/>
                    <a:pt x="340" y="1232"/>
                  </a:cubicBezTo>
                  <a:cubicBezTo>
                    <a:pt x="352" y="1226"/>
                    <a:pt x="362" y="1220"/>
                    <a:pt x="378" y="1220"/>
                  </a:cubicBezTo>
                  <a:cubicBezTo>
                    <a:pt x="378" y="1220"/>
                    <a:pt x="378" y="1220"/>
                    <a:pt x="378" y="1220"/>
                  </a:cubicBezTo>
                  <a:cubicBezTo>
                    <a:pt x="397" y="1220"/>
                    <a:pt x="409" y="1238"/>
                    <a:pt x="409" y="1256"/>
                  </a:cubicBezTo>
                  <a:cubicBezTo>
                    <a:pt x="409" y="1256"/>
                    <a:pt x="409" y="1256"/>
                    <a:pt x="409" y="1256"/>
                  </a:cubicBezTo>
                  <a:cubicBezTo>
                    <a:pt x="409" y="1271"/>
                    <a:pt x="400" y="1287"/>
                    <a:pt x="379" y="1291"/>
                  </a:cubicBezTo>
                  <a:cubicBezTo>
                    <a:pt x="379" y="1291"/>
                    <a:pt x="379" y="1291"/>
                    <a:pt x="379" y="1291"/>
                  </a:cubicBezTo>
                  <a:cubicBezTo>
                    <a:pt x="358" y="1296"/>
                    <a:pt x="350" y="1312"/>
                    <a:pt x="349" y="1328"/>
                  </a:cubicBezTo>
                  <a:cubicBezTo>
                    <a:pt x="349" y="1328"/>
                    <a:pt x="349" y="1328"/>
                    <a:pt x="349" y="1328"/>
                  </a:cubicBezTo>
                  <a:cubicBezTo>
                    <a:pt x="349" y="1336"/>
                    <a:pt x="352" y="1343"/>
                    <a:pt x="355" y="1349"/>
                  </a:cubicBezTo>
                  <a:cubicBezTo>
                    <a:pt x="355" y="1349"/>
                    <a:pt x="355" y="1349"/>
                    <a:pt x="355" y="1349"/>
                  </a:cubicBezTo>
                  <a:cubicBezTo>
                    <a:pt x="359" y="1354"/>
                    <a:pt x="364" y="1358"/>
                    <a:pt x="371" y="1358"/>
                  </a:cubicBezTo>
                  <a:cubicBezTo>
                    <a:pt x="371" y="1358"/>
                    <a:pt x="371" y="1358"/>
                    <a:pt x="371" y="1358"/>
                  </a:cubicBezTo>
                  <a:cubicBezTo>
                    <a:pt x="398" y="1358"/>
                    <a:pt x="495" y="1329"/>
                    <a:pt x="511" y="1312"/>
                  </a:cubicBezTo>
                  <a:cubicBezTo>
                    <a:pt x="511" y="1312"/>
                    <a:pt x="511" y="1312"/>
                    <a:pt x="511" y="1312"/>
                  </a:cubicBezTo>
                  <a:cubicBezTo>
                    <a:pt x="518" y="1305"/>
                    <a:pt x="524" y="1282"/>
                    <a:pt x="531" y="1261"/>
                  </a:cubicBezTo>
                  <a:cubicBezTo>
                    <a:pt x="531" y="1261"/>
                    <a:pt x="531" y="1261"/>
                    <a:pt x="531" y="1261"/>
                  </a:cubicBezTo>
                  <a:cubicBezTo>
                    <a:pt x="539" y="1240"/>
                    <a:pt x="547" y="1221"/>
                    <a:pt x="563" y="1220"/>
                  </a:cubicBezTo>
                  <a:cubicBezTo>
                    <a:pt x="563" y="1220"/>
                    <a:pt x="563" y="1220"/>
                    <a:pt x="563" y="1220"/>
                  </a:cubicBezTo>
                  <a:cubicBezTo>
                    <a:pt x="571" y="1220"/>
                    <a:pt x="577" y="1225"/>
                    <a:pt x="580" y="1231"/>
                  </a:cubicBezTo>
                  <a:cubicBezTo>
                    <a:pt x="580" y="1231"/>
                    <a:pt x="580" y="1231"/>
                    <a:pt x="580" y="1231"/>
                  </a:cubicBezTo>
                  <a:cubicBezTo>
                    <a:pt x="584" y="1238"/>
                    <a:pt x="586" y="1246"/>
                    <a:pt x="588" y="1255"/>
                  </a:cubicBezTo>
                  <a:cubicBezTo>
                    <a:pt x="588" y="1255"/>
                    <a:pt x="588" y="1255"/>
                    <a:pt x="588" y="1255"/>
                  </a:cubicBezTo>
                  <a:cubicBezTo>
                    <a:pt x="592" y="1273"/>
                    <a:pt x="596" y="1294"/>
                    <a:pt x="607" y="1305"/>
                  </a:cubicBezTo>
                  <a:cubicBezTo>
                    <a:pt x="607" y="1305"/>
                    <a:pt x="607" y="1305"/>
                    <a:pt x="607" y="1305"/>
                  </a:cubicBezTo>
                  <a:cubicBezTo>
                    <a:pt x="625" y="1323"/>
                    <a:pt x="649" y="1347"/>
                    <a:pt x="669" y="1347"/>
                  </a:cubicBezTo>
                  <a:cubicBezTo>
                    <a:pt x="669" y="1347"/>
                    <a:pt x="669" y="1347"/>
                    <a:pt x="669" y="1347"/>
                  </a:cubicBezTo>
                  <a:cubicBezTo>
                    <a:pt x="675" y="1347"/>
                    <a:pt x="681" y="1345"/>
                    <a:pt x="686" y="1339"/>
                  </a:cubicBezTo>
                  <a:cubicBezTo>
                    <a:pt x="686" y="1339"/>
                    <a:pt x="686" y="1339"/>
                    <a:pt x="686" y="1339"/>
                  </a:cubicBezTo>
                  <a:cubicBezTo>
                    <a:pt x="709" y="1316"/>
                    <a:pt x="721" y="1270"/>
                    <a:pt x="743" y="1248"/>
                  </a:cubicBezTo>
                  <a:cubicBezTo>
                    <a:pt x="743" y="1248"/>
                    <a:pt x="743" y="1248"/>
                    <a:pt x="743" y="1248"/>
                  </a:cubicBezTo>
                  <a:cubicBezTo>
                    <a:pt x="765" y="1226"/>
                    <a:pt x="773" y="1202"/>
                    <a:pt x="796" y="1201"/>
                  </a:cubicBezTo>
                  <a:cubicBezTo>
                    <a:pt x="796" y="1201"/>
                    <a:pt x="796" y="1201"/>
                    <a:pt x="796" y="1201"/>
                  </a:cubicBezTo>
                  <a:cubicBezTo>
                    <a:pt x="806" y="1201"/>
                    <a:pt x="833" y="1198"/>
                    <a:pt x="858" y="1191"/>
                  </a:cubicBezTo>
                  <a:cubicBezTo>
                    <a:pt x="858" y="1191"/>
                    <a:pt x="858" y="1191"/>
                    <a:pt x="858" y="1191"/>
                  </a:cubicBezTo>
                  <a:cubicBezTo>
                    <a:pt x="882" y="1183"/>
                    <a:pt x="903" y="1171"/>
                    <a:pt x="903" y="1154"/>
                  </a:cubicBezTo>
                  <a:cubicBezTo>
                    <a:pt x="903" y="1154"/>
                    <a:pt x="903" y="1154"/>
                    <a:pt x="903" y="1154"/>
                  </a:cubicBezTo>
                  <a:cubicBezTo>
                    <a:pt x="903" y="1133"/>
                    <a:pt x="919" y="1115"/>
                    <a:pt x="939" y="1102"/>
                  </a:cubicBezTo>
                  <a:cubicBezTo>
                    <a:pt x="939" y="1102"/>
                    <a:pt x="939" y="1102"/>
                    <a:pt x="939" y="1102"/>
                  </a:cubicBezTo>
                  <a:cubicBezTo>
                    <a:pt x="959" y="1088"/>
                    <a:pt x="983" y="1079"/>
                    <a:pt x="1000" y="1079"/>
                  </a:cubicBezTo>
                  <a:cubicBezTo>
                    <a:pt x="1000" y="1079"/>
                    <a:pt x="1000" y="1079"/>
                    <a:pt x="1000" y="1079"/>
                  </a:cubicBezTo>
                  <a:cubicBezTo>
                    <a:pt x="1015" y="1079"/>
                    <a:pt x="1023" y="1070"/>
                    <a:pt x="1028" y="1055"/>
                  </a:cubicBezTo>
                  <a:cubicBezTo>
                    <a:pt x="1028" y="1055"/>
                    <a:pt x="1028" y="1055"/>
                    <a:pt x="1028" y="1055"/>
                  </a:cubicBezTo>
                  <a:cubicBezTo>
                    <a:pt x="1032" y="1040"/>
                    <a:pt x="1032" y="1020"/>
                    <a:pt x="1032" y="1001"/>
                  </a:cubicBezTo>
                  <a:cubicBezTo>
                    <a:pt x="1032" y="1001"/>
                    <a:pt x="1032" y="1001"/>
                    <a:pt x="1032" y="1001"/>
                  </a:cubicBezTo>
                  <a:cubicBezTo>
                    <a:pt x="1033" y="981"/>
                    <a:pt x="1044" y="968"/>
                    <a:pt x="1057" y="968"/>
                  </a:cubicBezTo>
                  <a:cubicBezTo>
                    <a:pt x="1057" y="968"/>
                    <a:pt x="1057" y="968"/>
                    <a:pt x="1057" y="968"/>
                  </a:cubicBezTo>
                  <a:cubicBezTo>
                    <a:pt x="1069" y="968"/>
                    <a:pt x="1080" y="980"/>
                    <a:pt x="1080" y="1005"/>
                  </a:cubicBezTo>
                  <a:cubicBezTo>
                    <a:pt x="1080" y="1005"/>
                    <a:pt x="1080" y="1005"/>
                    <a:pt x="1080" y="1005"/>
                  </a:cubicBezTo>
                  <a:cubicBezTo>
                    <a:pt x="1080" y="1005"/>
                    <a:pt x="1081" y="1005"/>
                    <a:pt x="1081" y="1005"/>
                  </a:cubicBezTo>
                  <a:cubicBezTo>
                    <a:pt x="1081" y="1005"/>
                    <a:pt x="1081" y="1005"/>
                    <a:pt x="1081" y="1005"/>
                  </a:cubicBezTo>
                  <a:cubicBezTo>
                    <a:pt x="1092" y="1005"/>
                    <a:pt x="1138" y="1003"/>
                    <a:pt x="1161" y="981"/>
                  </a:cubicBezTo>
                  <a:cubicBezTo>
                    <a:pt x="1161" y="981"/>
                    <a:pt x="1161" y="981"/>
                    <a:pt x="1161" y="981"/>
                  </a:cubicBezTo>
                  <a:cubicBezTo>
                    <a:pt x="1174" y="967"/>
                    <a:pt x="1182" y="966"/>
                    <a:pt x="1184" y="963"/>
                  </a:cubicBezTo>
                  <a:cubicBezTo>
                    <a:pt x="1184" y="963"/>
                    <a:pt x="1184" y="963"/>
                    <a:pt x="1184" y="963"/>
                  </a:cubicBezTo>
                  <a:cubicBezTo>
                    <a:pt x="1187" y="960"/>
                    <a:pt x="1187" y="954"/>
                    <a:pt x="1187" y="929"/>
                  </a:cubicBezTo>
                  <a:cubicBezTo>
                    <a:pt x="1187" y="929"/>
                    <a:pt x="1187" y="929"/>
                    <a:pt x="1187" y="929"/>
                  </a:cubicBezTo>
                  <a:cubicBezTo>
                    <a:pt x="1187" y="917"/>
                    <a:pt x="1190" y="909"/>
                    <a:pt x="1194" y="904"/>
                  </a:cubicBezTo>
                  <a:cubicBezTo>
                    <a:pt x="1194" y="904"/>
                    <a:pt x="1194" y="904"/>
                    <a:pt x="1194" y="904"/>
                  </a:cubicBezTo>
                  <a:cubicBezTo>
                    <a:pt x="1199" y="899"/>
                    <a:pt x="1205" y="897"/>
                    <a:pt x="1212" y="897"/>
                  </a:cubicBezTo>
                  <a:cubicBezTo>
                    <a:pt x="1212" y="897"/>
                    <a:pt x="1212" y="897"/>
                    <a:pt x="1212" y="897"/>
                  </a:cubicBezTo>
                  <a:cubicBezTo>
                    <a:pt x="1230" y="897"/>
                    <a:pt x="1250" y="909"/>
                    <a:pt x="1261" y="920"/>
                  </a:cubicBezTo>
                  <a:cubicBezTo>
                    <a:pt x="1261" y="920"/>
                    <a:pt x="1261" y="920"/>
                    <a:pt x="1261" y="920"/>
                  </a:cubicBezTo>
                  <a:cubicBezTo>
                    <a:pt x="1275" y="934"/>
                    <a:pt x="1295" y="957"/>
                    <a:pt x="1312" y="957"/>
                  </a:cubicBezTo>
                  <a:cubicBezTo>
                    <a:pt x="1312" y="957"/>
                    <a:pt x="1312" y="957"/>
                    <a:pt x="1312" y="957"/>
                  </a:cubicBezTo>
                  <a:cubicBezTo>
                    <a:pt x="1317" y="957"/>
                    <a:pt x="1322" y="955"/>
                    <a:pt x="1327" y="950"/>
                  </a:cubicBezTo>
                  <a:cubicBezTo>
                    <a:pt x="1327" y="950"/>
                    <a:pt x="1327" y="950"/>
                    <a:pt x="1327" y="950"/>
                  </a:cubicBezTo>
                  <a:cubicBezTo>
                    <a:pt x="1338" y="939"/>
                    <a:pt x="1345" y="926"/>
                    <a:pt x="1352" y="915"/>
                  </a:cubicBezTo>
                  <a:cubicBezTo>
                    <a:pt x="1352" y="915"/>
                    <a:pt x="1352" y="915"/>
                    <a:pt x="1352" y="915"/>
                  </a:cubicBezTo>
                  <a:cubicBezTo>
                    <a:pt x="1359" y="904"/>
                    <a:pt x="1368" y="895"/>
                    <a:pt x="1383" y="895"/>
                  </a:cubicBezTo>
                  <a:cubicBezTo>
                    <a:pt x="1383" y="895"/>
                    <a:pt x="1383" y="895"/>
                    <a:pt x="1383" y="895"/>
                  </a:cubicBezTo>
                  <a:cubicBezTo>
                    <a:pt x="1392" y="895"/>
                    <a:pt x="1421" y="880"/>
                    <a:pt x="1453" y="858"/>
                  </a:cubicBezTo>
                  <a:cubicBezTo>
                    <a:pt x="1453" y="858"/>
                    <a:pt x="1453" y="858"/>
                    <a:pt x="1453" y="858"/>
                  </a:cubicBezTo>
                  <a:cubicBezTo>
                    <a:pt x="1485" y="837"/>
                    <a:pt x="1521" y="810"/>
                    <a:pt x="1544" y="788"/>
                  </a:cubicBezTo>
                  <a:cubicBezTo>
                    <a:pt x="1544" y="788"/>
                    <a:pt x="1544" y="788"/>
                    <a:pt x="1544" y="788"/>
                  </a:cubicBezTo>
                  <a:cubicBezTo>
                    <a:pt x="1559" y="774"/>
                    <a:pt x="1569" y="761"/>
                    <a:pt x="1568" y="755"/>
                  </a:cubicBezTo>
                  <a:cubicBezTo>
                    <a:pt x="1568" y="755"/>
                    <a:pt x="1568" y="755"/>
                    <a:pt x="1568" y="755"/>
                  </a:cubicBezTo>
                  <a:cubicBezTo>
                    <a:pt x="1568" y="742"/>
                    <a:pt x="1558" y="738"/>
                    <a:pt x="1543" y="733"/>
                  </a:cubicBezTo>
                  <a:cubicBezTo>
                    <a:pt x="1543" y="733"/>
                    <a:pt x="1543" y="733"/>
                    <a:pt x="1543" y="733"/>
                  </a:cubicBezTo>
                  <a:cubicBezTo>
                    <a:pt x="1529" y="729"/>
                    <a:pt x="1511" y="725"/>
                    <a:pt x="1498" y="713"/>
                  </a:cubicBezTo>
                  <a:cubicBezTo>
                    <a:pt x="1498" y="713"/>
                    <a:pt x="1498" y="713"/>
                    <a:pt x="1498" y="713"/>
                  </a:cubicBezTo>
                  <a:cubicBezTo>
                    <a:pt x="1474" y="688"/>
                    <a:pt x="1483" y="655"/>
                    <a:pt x="1453" y="625"/>
                  </a:cubicBezTo>
                  <a:cubicBezTo>
                    <a:pt x="1453" y="625"/>
                    <a:pt x="1453" y="625"/>
                    <a:pt x="1453" y="625"/>
                  </a:cubicBezTo>
                  <a:cubicBezTo>
                    <a:pt x="1448" y="621"/>
                    <a:pt x="1446" y="617"/>
                    <a:pt x="1446" y="613"/>
                  </a:cubicBezTo>
                  <a:cubicBezTo>
                    <a:pt x="1446" y="613"/>
                    <a:pt x="1446" y="613"/>
                    <a:pt x="1446" y="613"/>
                  </a:cubicBezTo>
                  <a:cubicBezTo>
                    <a:pt x="1446" y="607"/>
                    <a:pt x="1451" y="603"/>
                    <a:pt x="1457" y="599"/>
                  </a:cubicBezTo>
                  <a:cubicBezTo>
                    <a:pt x="1457" y="599"/>
                    <a:pt x="1457" y="599"/>
                    <a:pt x="1457" y="599"/>
                  </a:cubicBezTo>
                  <a:cubicBezTo>
                    <a:pt x="1463" y="595"/>
                    <a:pt x="1471" y="592"/>
                    <a:pt x="1478" y="589"/>
                  </a:cubicBezTo>
                  <a:cubicBezTo>
                    <a:pt x="1478" y="589"/>
                    <a:pt x="1478" y="589"/>
                    <a:pt x="1478" y="589"/>
                  </a:cubicBezTo>
                  <a:cubicBezTo>
                    <a:pt x="1494" y="582"/>
                    <a:pt x="1509" y="574"/>
                    <a:pt x="1508" y="563"/>
                  </a:cubicBezTo>
                  <a:cubicBezTo>
                    <a:pt x="1508" y="563"/>
                    <a:pt x="1508" y="563"/>
                    <a:pt x="1508" y="563"/>
                  </a:cubicBezTo>
                  <a:cubicBezTo>
                    <a:pt x="1508" y="561"/>
                    <a:pt x="1508" y="559"/>
                    <a:pt x="1507" y="557"/>
                  </a:cubicBezTo>
                  <a:cubicBezTo>
                    <a:pt x="1507" y="557"/>
                    <a:pt x="1507" y="557"/>
                    <a:pt x="1507" y="557"/>
                  </a:cubicBezTo>
                  <a:cubicBezTo>
                    <a:pt x="1502" y="541"/>
                    <a:pt x="1489" y="528"/>
                    <a:pt x="1477" y="516"/>
                  </a:cubicBezTo>
                  <a:cubicBezTo>
                    <a:pt x="1477" y="516"/>
                    <a:pt x="1477" y="516"/>
                    <a:pt x="1477" y="516"/>
                  </a:cubicBezTo>
                  <a:cubicBezTo>
                    <a:pt x="1465" y="503"/>
                    <a:pt x="1454" y="491"/>
                    <a:pt x="1454" y="475"/>
                  </a:cubicBezTo>
                  <a:cubicBezTo>
                    <a:pt x="1454" y="475"/>
                    <a:pt x="1454" y="475"/>
                    <a:pt x="1454" y="475"/>
                  </a:cubicBezTo>
                  <a:cubicBezTo>
                    <a:pt x="1454" y="472"/>
                    <a:pt x="1455" y="468"/>
                    <a:pt x="1456" y="465"/>
                  </a:cubicBezTo>
                  <a:cubicBezTo>
                    <a:pt x="1456" y="465"/>
                    <a:pt x="1456" y="465"/>
                    <a:pt x="1456" y="465"/>
                  </a:cubicBezTo>
                  <a:cubicBezTo>
                    <a:pt x="1468" y="429"/>
                    <a:pt x="1539" y="395"/>
                    <a:pt x="1561" y="372"/>
                  </a:cubicBezTo>
                  <a:cubicBezTo>
                    <a:pt x="1561" y="372"/>
                    <a:pt x="1561" y="372"/>
                    <a:pt x="1561" y="372"/>
                  </a:cubicBezTo>
                  <a:cubicBezTo>
                    <a:pt x="1569" y="365"/>
                    <a:pt x="1570" y="359"/>
                    <a:pt x="1571" y="355"/>
                  </a:cubicBezTo>
                  <a:cubicBezTo>
                    <a:pt x="1571" y="355"/>
                    <a:pt x="1571" y="355"/>
                    <a:pt x="1571" y="355"/>
                  </a:cubicBezTo>
                  <a:cubicBezTo>
                    <a:pt x="1571" y="348"/>
                    <a:pt x="1567" y="343"/>
                    <a:pt x="1567" y="337"/>
                  </a:cubicBezTo>
                  <a:cubicBezTo>
                    <a:pt x="1567" y="337"/>
                    <a:pt x="1567" y="337"/>
                    <a:pt x="1567" y="337"/>
                  </a:cubicBezTo>
                  <a:cubicBezTo>
                    <a:pt x="1567" y="333"/>
                    <a:pt x="1569" y="329"/>
                    <a:pt x="1573" y="325"/>
                  </a:cubicBezTo>
                  <a:cubicBezTo>
                    <a:pt x="1573" y="325"/>
                    <a:pt x="1573" y="325"/>
                    <a:pt x="1573" y="325"/>
                  </a:cubicBezTo>
                  <a:cubicBezTo>
                    <a:pt x="1575" y="322"/>
                    <a:pt x="1576" y="319"/>
                    <a:pt x="1576" y="316"/>
                  </a:cubicBezTo>
                  <a:cubicBezTo>
                    <a:pt x="1576" y="316"/>
                    <a:pt x="1576" y="316"/>
                    <a:pt x="1576" y="316"/>
                  </a:cubicBezTo>
                  <a:cubicBezTo>
                    <a:pt x="1576" y="299"/>
                    <a:pt x="1553" y="270"/>
                    <a:pt x="1553" y="252"/>
                  </a:cubicBezTo>
                  <a:cubicBezTo>
                    <a:pt x="1553" y="252"/>
                    <a:pt x="1553" y="252"/>
                    <a:pt x="1553" y="252"/>
                  </a:cubicBezTo>
                  <a:cubicBezTo>
                    <a:pt x="1553" y="241"/>
                    <a:pt x="1562" y="231"/>
                    <a:pt x="1571" y="220"/>
                  </a:cubicBezTo>
                  <a:cubicBezTo>
                    <a:pt x="1571" y="220"/>
                    <a:pt x="1571" y="220"/>
                    <a:pt x="1571" y="220"/>
                  </a:cubicBezTo>
                  <a:cubicBezTo>
                    <a:pt x="1579" y="209"/>
                    <a:pt x="1588" y="198"/>
                    <a:pt x="1587" y="190"/>
                  </a:cubicBezTo>
                  <a:cubicBezTo>
                    <a:pt x="1587" y="190"/>
                    <a:pt x="1587" y="190"/>
                    <a:pt x="1587" y="190"/>
                  </a:cubicBezTo>
                  <a:cubicBezTo>
                    <a:pt x="1587" y="187"/>
                    <a:pt x="1586" y="185"/>
                    <a:pt x="1584" y="182"/>
                  </a:cubicBezTo>
                  <a:cubicBezTo>
                    <a:pt x="1584" y="182"/>
                    <a:pt x="1584" y="182"/>
                    <a:pt x="1584" y="182"/>
                  </a:cubicBezTo>
                  <a:cubicBezTo>
                    <a:pt x="1567" y="165"/>
                    <a:pt x="1556" y="143"/>
                    <a:pt x="1528" y="143"/>
                  </a:cubicBezTo>
                  <a:cubicBezTo>
                    <a:pt x="1528" y="143"/>
                    <a:pt x="1528" y="143"/>
                    <a:pt x="1528" y="143"/>
                  </a:cubicBezTo>
                  <a:cubicBezTo>
                    <a:pt x="1518" y="143"/>
                    <a:pt x="1511" y="150"/>
                    <a:pt x="1502" y="157"/>
                  </a:cubicBezTo>
                  <a:cubicBezTo>
                    <a:pt x="1502" y="157"/>
                    <a:pt x="1502" y="157"/>
                    <a:pt x="1502" y="157"/>
                  </a:cubicBezTo>
                  <a:cubicBezTo>
                    <a:pt x="1493" y="165"/>
                    <a:pt x="1483" y="172"/>
                    <a:pt x="1468" y="172"/>
                  </a:cubicBezTo>
                  <a:cubicBezTo>
                    <a:pt x="1468" y="172"/>
                    <a:pt x="1468" y="172"/>
                    <a:pt x="1468" y="172"/>
                  </a:cubicBezTo>
                  <a:cubicBezTo>
                    <a:pt x="1460" y="172"/>
                    <a:pt x="1451" y="170"/>
                    <a:pt x="1440" y="166"/>
                  </a:cubicBezTo>
                  <a:cubicBezTo>
                    <a:pt x="1440" y="166"/>
                    <a:pt x="1440" y="166"/>
                    <a:pt x="1440" y="166"/>
                  </a:cubicBezTo>
                  <a:cubicBezTo>
                    <a:pt x="1413" y="154"/>
                    <a:pt x="1405" y="137"/>
                    <a:pt x="1400" y="124"/>
                  </a:cubicBezTo>
                  <a:cubicBezTo>
                    <a:pt x="1400" y="124"/>
                    <a:pt x="1400" y="124"/>
                    <a:pt x="1400" y="124"/>
                  </a:cubicBezTo>
                  <a:cubicBezTo>
                    <a:pt x="1394" y="110"/>
                    <a:pt x="1390" y="101"/>
                    <a:pt x="1368" y="101"/>
                  </a:cubicBezTo>
                  <a:cubicBezTo>
                    <a:pt x="1368" y="101"/>
                    <a:pt x="1368" y="101"/>
                    <a:pt x="1368" y="101"/>
                  </a:cubicBezTo>
                  <a:cubicBezTo>
                    <a:pt x="1349" y="101"/>
                    <a:pt x="1334" y="98"/>
                    <a:pt x="1326" y="76"/>
                  </a:cubicBezTo>
                  <a:cubicBezTo>
                    <a:pt x="1326" y="76"/>
                    <a:pt x="1326" y="76"/>
                    <a:pt x="1326" y="76"/>
                  </a:cubicBezTo>
                  <a:cubicBezTo>
                    <a:pt x="1318" y="55"/>
                    <a:pt x="1312" y="24"/>
                    <a:pt x="1298" y="5"/>
                  </a:cubicBezTo>
                  <a:cubicBezTo>
                    <a:pt x="1298" y="5"/>
                    <a:pt x="1298" y="5"/>
                    <a:pt x="1298" y="5"/>
                  </a:cubicBezTo>
                  <a:cubicBezTo>
                    <a:pt x="1297" y="5"/>
                    <a:pt x="1295" y="6"/>
                    <a:pt x="1294" y="6"/>
                  </a:cubicBezTo>
                  <a:cubicBezTo>
                    <a:pt x="1294" y="6"/>
                    <a:pt x="1294" y="6"/>
                    <a:pt x="1294" y="6"/>
                  </a:cubicBezTo>
                  <a:cubicBezTo>
                    <a:pt x="1286" y="9"/>
                    <a:pt x="1277" y="22"/>
                    <a:pt x="1270" y="37"/>
                  </a:cubicBezTo>
                  <a:cubicBezTo>
                    <a:pt x="1270" y="37"/>
                    <a:pt x="1270" y="37"/>
                    <a:pt x="1270" y="37"/>
                  </a:cubicBezTo>
                  <a:cubicBezTo>
                    <a:pt x="1264" y="51"/>
                    <a:pt x="1259" y="67"/>
                    <a:pt x="1259" y="73"/>
                  </a:cubicBezTo>
                  <a:cubicBezTo>
                    <a:pt x="1259" y="73"/>
                    <a:pt x="1259" y="73"/>
                    <a:pt x="1259" y="73"/>
                  </a:cubicBezTo>
                  <a:cubicBezTo>
                    <a:pt x="1259" y="73"/>
                    <a:pt x="1259" y="73"/>
                    <a:pt x="1259" y="73"/>
                  </a:cubicBezTo>
                  <a:cubicBezTo>
                    <a:pt x="1259" y="73"/>
                    <a:pt x="1259" y="73"/>
                    <a:pt x="1259" y="73"/>
                  </a:cubicBezTo>
                  <a:cubicBezTo>
                    <a:pt x="1261" y="71"/>
                    <a:pt x="1263" y="70"/>
                    <a:pt x="1265" y="70"/>
                  </a:cubicBezTo>
                  <a:cubicBezTo>
                    <a:pt x="1265" y="70"/>
                    <a:pt x="1265" y="70"/>
                    <a:pt x="1265" y="70"/>
                  </a:cubicBezTo>
                  <a:cubicBezTo>
                    <a:pt x="1272" y="71"/>
                    <a:pt x="1278" y="76"/>
                    <a:pt x="1284" y="83"/>
                  </a:cubicBezTo>
                  <a:cubicBezTo>
                    <a:pt x="1284" y="83"/>
                    <a:pt x="1284" y="83"/>
                    <a:pt x="1284" y="83"/>
                  </a:cubicBezTo>
                  <a:cubicBezTo>
                    <a:pt x="1289" y="91"/>
                    <a:pt x="1293" y="100"/>
                    <a:pt x="1293" y="108"/>
                  </a:cubicBezTo>
                  <a:cubicBezTo>
                    <a:pt x="1293" y="108"/>
                    <a:pt x="1293" y="108"/>
                    <a:pt x="1293" y="108"/>
                  </a:cubicBezTo>
                  <a:cubicBezTo>
                    <a:pt x="1293" y="112"/>
                    <a:pt x="1292" y="116"/>
                    <a:pt x="1289" y="119"/>
                  </a:cubicBezTo>
                  <a:cubicBezTo>
                    <a:pt x="1289" y="119"/>
                    <a:pt x="1289" y="119"/>
                    <a:pt x="1289" y="119"/>
                  </a:cubicBezTo>
                  <a:cubicBezTo>
                    <a:pt x="1276" y="132"/>
                    <a:pt x="1249" y="173"/>
                    <a:pt x="1240" y="214"/>
                  </a:cubicBezTo>
                  <a:cubicBezTo>
                    <a:pt x="1240" y="214"/>
                    <a:pt x="1240" y="214"/>
                    <a:pt x="1240" y="214"/>
                  </a:cubicBezTo>
                  <a:cubicBezTo>
                    <a:pt x="1238" y="219"/>
                    <a:pt x="1238" y="225"/>
                    <a:pt x="1238" y="229"/>
                  </a:cubicBezTo>
                  <a:cubicBezTo>
                    <a:pt x="1238" y="229"/>
                    <a:pt x="1238" y="229"/>
                    <a:pt x="1238" y="229"/>
                  </a:cubicBezTo>
                  <a:cubicBezTo>
                    <a:pt x="1238" y="242"/>
                    <a:pt x="1242" y="251"/>
                    <a:pt x="1246" y="257"/>
                  </a:cubicBezTo>
                  <a:cubicBezTo>
                    <a:pt x="1246" y="257"/>
                    <a:pt x="1246" y="257"/>
                    <a:pt x="1246" y="257"/>
                  </a:cubicBezTo>
                  <a:cubicBezTo>
                    <a:pt x="1250" y="264"/>
                    <a:pt x="1254" y="267"/>
                    <a:pt x="1255" y="271"/>
                  </a:cubicBezTo>
                  <a:cubicBezTo>
                    <a:pt x="1255" y="271"/>
                    <a:pt x="1255" y="271"/>
                    <a:pt x="1255" y="271"/>
                  </a:cubicBezTo>
                  <a:cubicBezTo>
                    <a:pt x="1255" y="273"/>
                    <a:pt x="1254" y="274"/>
                    <a:pt x="1253" y="275"/>
                  </a:cubicBezTo>
                  <a:cubicBezTo>
                    <a:pt x="1253" y="275"/>
                    <a:pt x="1253" y="275"/>
                    <a:pt x="1253" y="275"/>
                  </a:cubicBezTo>
                  <a:cubicBezTo>
                    <a:pt x="1247" y="281"/>
                    <a:pt x="1225" y="293"/>
                    <a:pt x="1196" y="322"/>
                  </a:cubicBezTo>
                  <a:cubicBezTo>
                    <a:pt x="1196" y="322"/>
                    <a:pt x="1196" y="322"/>
                    <a:pt x="1196" y="322"/>
                  </a:cubicBezTo>
                  <a:cubicBezTo>
                    <a:pt x="1185" y="333"/>
                    <a:pt x="1173" y="337"/>
                    <a:pt x="1162" y="337"/>
                  </a:cubicBezTo>
                  <a:cubicBezTo>
                    <a:pt x="1162" y="337"/>
                    <a:pt x="1162" y="337"/>
                    <a:pt x="1162" y="337"/>
                  </a:cubicBezTo>
                  <a:cubicBezTo>
                    <a:pt x="1144" y="337"/>
                    <a:pt x="1127" y="328"/>
                    <a:pt x="1112" y="328"/>
                  </a:cubicBezTo>
                  <a:cubicBezTo>
                    <a:pt x="1112" y="328"/>
                    <a:pt x="1112" y="328"/>
                    <a:pt x="1112" y="328"/>
                  </a:cubicBezTo>
                  <a:cubicBezTo>
                    <a:pt x="1107" y="328"/>
                    <a:pt x="1103" y="332"/>
                    <a:pt x="1100" y="341"/>
                  </a:cubicBezTo>
                  <a:cubicBezTo>
                    <a:pt x="1100" y="341"/>
                    <a:pt x="1100" y="341"/>
                    <a:pt x="1100" y="341"/>
                  </a:cubicBezTo>
                  <a:cubicBezTo>
                    <a:pt x="1097" y="350"/>
                    <a:pt x="1094" y="362"/>
                    <a:pt x="1093" y="375"/>
                  </a:cubicBezTo>
                  <a:cubicBezTo>
                    <a:pt x="1093" y="375"/>
                    <a:pt x="1093" y="375"/>
                    <a:pt x="1093" y="375"/>
                  </a:cubicBezTo>
                  <a:cubicBezTo>
                    <a:pt x="1090" y="402"/>
                    <a:pt x="1089" y="434"/>
                    <a:pt x="1089" y="455"/>
                  </a:cubicBezTo>
                  <a:cubicBezTo>
                    <a:pt x="1089" y="455"/>
                    <a:pt x="1089" y="455"/>
                    <a:pt x="1089" y="455"/>
                  </a:cubicBezTo>
                  <a:cubicBezTo>
                    <a:pt x="1089" y="460"/>
                    <a:pt x="1089" y="464"/>
                    <a:pt x="1089" y="468"/>
                  </a:cubicBezTo>
                  <a:cubicBezTo>
                    <a:pt x="1089" y="468"/>
                    <a:pt x="1089" y="468"/>
                    <a:pt x="1089" y="468"/>
                  </a:cubicBezTo>
                  <a:cubicBezTo>
                    <a:pt x="1089" y="489"/>
                    <a:pt x="1111" y="503"/>
                    <a:pt x="1137" y="503"/>
                  </a:cubicBezTo>
                  <a:cubicBezTo>
                    <a:pt x="1137" y="503"/>
                    <a:pt x="1137" y="503"/>
                    <a:pt x="1137" y="503"/>
                  </a:cubicBezTo>
                  <a:cubicBezTo>
                    <a:pt x="1149" y="503"/>
                    <a:pt x="1163" y="499"/>
                    <a:pt x="1175" y="492"/>
                  </a:cubicBezTo>
                  <a:cubicBezTo>
                    <a:pt x="1175" y="492"/>
                    <a:pt x="1175" y="492"/>
                    <a:pt x="1175" y="492"/>
                  </a:cubicBezTo>
                  <a:cubicBezTo>
                    <a:pt x="1199" y="477"/>
                    <a:pt x="1221" y="468"/>
                    <a:pt x="1240" y="468"/>
                  </a:cubicBezTo>
                  <a:cubicBezTo>
                    <a:pt x="1240" y="468"/>
                    <a:pt x="1240" y="468"/>
                    <a:pt x="1240" y="468"/>
                  </a:cubicBezTo>
                  <a:cubicBezTo>
                    <a:pt x="1250" y="468"/>
                    <a:pt x="1259" y="471"/>
                    <a:pt x="1266" y="478"/>
                  </a:cubicBezTo>
                  <a:cubicBezTo>
                    <a:pt x="1266" y="478"/>
                    <a:pt x="1266" y="478"/>
                    <a:pt x="1266" y="478"/>
                  </a:cubicBezTo>
                  <a:cubicBezTo>
                    <a:pt x="1277" y="488"/>
                    <a:pt x="1288" y="507"/>
                    <a:pt x="1288" y="523"/>
                  </a:cubicBezTo>
                  <a:cubicBezTo>
                    <a:pt x="1288" y="523"/>
                    <a:pt x="1288" y="523"/>
                    <a:pt x="1288" y="523"/>
                  </a:cubicBezTo>
                  <a:cubicBezTo>
                    <a:pt x="1288" y="529"/>
                    <a:pt x="1286" y="535"/>
                    <a:pt x="1282" y="539"/>
                  </a:cubicBezTo>
                  <a:cubicBezTo>
                    <a:pt x="1282" y="539"/>
                    <a:pt x="1282" y="539"/>
                    <a:pt x="1282" y="539"/>
                  </a:cubicBezTo>
                  <a:cubicBezTo>
                    <a:pt x="1277" y="543"/>
                    <a:pt x="1270" y="546"/>
                    <a:pt x="1261" y="546"/>
                  </a:cubicBezTo>
                  <a:cubicBezTo>
                    <a:pt x="1261" y="546"/>
                    <a:pt x="1261" y="546"/>
                    <a:pt x="1261" y="546"/>
                  </a:cubicBezTo>
                  <a:cubicBezTo>
                    <a:pt x="1218" y="545"/>
                    <a:pt x="1157" y="572"/>
                    <a:pt x="1142" y="588"/>
                  </a:cubicBezTo>
                  <a:cubicBezTo>
                    <a:pt x="1142" y="588"/>
                    <a:pt x="1142" y="588"/>
                    <a:pt x="1142" y="588"/>
                  </a:cubicBezTo>
                  <a:cubicBezTo>
                    <a:pt x="1134" y="595"/>
                    <a:pt x="1126" y="621"/>
                    <a:pt x="1117" y="646"/>
                  </a:cubicBezTo>
                  <a:cubicBezTo>
                    <a:pt x="1117" y="646"/>
                    <a:pt x="1117" y="646"/>
                    <a:pt x="1117" y="646"/>
                  </a:cubicBezTo>
                  <a:cubicBezTo>
                    <a:pt x="1108" y="672"/>
                    <a:pt x="1099" y="698"/>
                    <a:pt x="1089" y="708"/>
                  </a:cubicBezTo>
                  <a:cubicBezTo>
                    <a:pt x="1089" y="708"/>
                    <a:pt x="1089" y="708"/>
                    <a:pt x="1089" y="708"/>
                  </a:cubicBezTo>
                  <a:cubicBezTo>
                    <a:pt x="1069" y="728"/>
                    <a:pt x="1028" y="734"/>
                    <a:pt x="1011" y="734"/>
                  </a:cubicBezTo>
                  <a:cubicBezTo>
                    <a:pt x="1011" y="734"/>
                    <a:pt x="1011" y="734"/>
                    <a:pt x="1011" y="734"/>
                  </a:cubicBezTo>
                  <a:cubicBezTo>
                    <a:pt x="1004" y="733"/>
                    <a:pt x="996" y="741"/>
                    <a:pt x="990" y="749"/>
                  </a:cubicBezTo>
                  <a:cubicBezTo>
                    <a:pt x="990" y="749"/>
                    <a:pt x="990" y="749"/>
                    <a:pt x="990" y="749"/>
                  </a:cubicBezTo>
                  <a:cubicBezTo>
                    <a:pt x="984" y="757"/>
                    <a:pt x="981" y="765"/>
                    <a:pt x="981" y="765"/>
                  </a:cubicBezTo>
                  <a:cubicBezTo>
                    <a:pt x="981" y="765"/>
                    <a:pt x="981" y="765"/>
                    <a:pt x="981" y="765"/>
                  </a:cubicBezTo>
                  <a:cubicBezTo>
                    <a:pt x="980" y="765"/>
                    <a:pt x="980" y="766"/>
                    <a:pt x="979" y="766"/>
                  </a:cubicBezTo>
                  <a:cubicBezTo>
                    <a:pt x="979" y="766"/>
                    <a:pt x="979" y="766"/>
                    <a:pt x="979" y="766"/>
                  </a:cubicBezTo>
                  <a:cubicBezTo>
                    <a:pt x="979" y="766"/>
                    <a:pt x="978" y="766"/>
                    <a:pt x="978" y="765"/>
                  </a:cubicBezTo>
                  <a:cubicBezTo>
                    <a:pt x="978" y="765"/>
                    <a:pt x="978" y="765"/>
                    <a:pt x="978" y="765"/>
                  </a:cubicBezTo>
                  <a:cubicBezTo>
                    <a:pt x="956" y="752"/>
                    <a:pt x="935" y="746"/>
                    <a:pt x="917" y="746"/>
                  </a:cubicBezTo>
                  <a:cubicBezTo>
                    <a:pt x="917" y="746"/>
                    <a:pt x="917" y="746"/>
                    <a:pt x="917" y="746"/>
                  </a:cubicBezTo>
                  <a:cubicBezTo>
                    <a:pt x="904" y="746"/>
                    <a:pt x="894" y="749"/>
                    <a:pt x="886" y="754"/>
                  </a:cubicBezTo>
                  <a:cubicBezTo>
                    <a:pt x="886" y="754"/>
                    <a:pt x="886" y="754"/>
                    <a:pt x="886" y="754"/>
                  </a:cubicBezTo>
                  <a:cubicBezTo>
                    <a:pt x="879" y="758"/>
                    <a:pt x="875" y="764"/>
                    <a:pt x="875" y="770"/>
                  </a:cubicBezTo>
                  <a:cubicBezTo>
                    <a:pt x="875" y="770"/>
                    <a:pt x="875" y="770"/>
                    <a:pt x="875" y="770"/>
                  </a:cubicBezTo>
                  <a:cubicBezTo>
                    <a:pt x="875" y="791"/>
                    <a:pt x="894" y="799"/>
                    <a:pt x="895" y="820"/>
                  </a:cubicBezTo>
                  <a:cubicBezTo>
                    <a:pt x="895" y="820"/>
                    <a:pt x="895" y="820"/>
                    <a:pt x="895" y="820"/>
                  </a:cubicBezTo>
                  <a:cubicBezTo>
                    <a:pt x="895" y="824"/>
                    <a:pt x="890" y="831"/>
                    <a:pt x="883" y="840"/>
                  </a:cubicBezTo>
                  <a:cubicBezTo>
                    <a:pt x="883" y="840"/>
                    <a:pt x="883" y="840"/>
                    <a:pt x="883" y="840"/>
                  </a:cubicBezTo>
                  <a:cubicBezTo>
                    <a:pt x="876" y="849"/>
                    <a:pt x="867" y="860"/>
                    <a:pt x="856" y="871"/>
                  </a:cubicBezTo>
                  <a:cubicBezTo>
                    <a:pt x="856" y="871"/>
                    <a:pt x="856" y="871"/>
                    <a:pt x="856" y="871"/>
                  </a:cubicBezTo>
                  <a:cubicBezTo>
                    <a:pt x="833" y="894"/>
                    <a:pt x="806" y="919"/>
                    <a:pt x="784" y="936"/>
                  </a:cubicBezTo>
                  <a:cubicBezTo>
                    <a:pt x="784" y="936"/>
                    <a:pt x="784" y="936"/>
                    <a:pt x="784" y="936"/>
                  </a:cubicBezTo>
                  <a:cubicBezTo>
                    <a:pt x="769" y="947"/>
                    <a:pt x="757" y="954"/>
                    <a:pt x="750" y="955"/>
                  </a:cubicBezTo>
                  <a:cubicBezTo>
                    <a:pt x="750" y="955"/>
                    <a:pt x="750" y="955"/>
                    <a:pt x="750" y="955"/>
                  </a:cubicBezTo>
                  <a:cubicBezTo>
                    <a:pt x="725" y="955"/>
                    <a:pt x="607" y="943"/>
                    <a:pt x="578" y="943"/>
                  </a:cubicBezTo>
                  <a:cubicBezTo>
                    <a:pt x="578" y="943"/>
                    <a:pt x="578" y="943"/>
                    <a:pt x="578" y="943"/>
                  </a:cubicBezTo>
                  <a:cubicBezTo>
                    <a:pt x="564" y="943"/>
                    <a:pt x="562" y="947"/>
                    <a:pt x="557" y="953"/>
                  </a:cubicBezTo>
                  <a:cubicBezTo>
                    <a:pt x="557" y="953"/>
                    <a:pt x="557" y="953"/>
                    <a:pt x="557" y="953"/>
                  </a:cubicBezTo>
                  <a:cubicBezTo>
                    <a:pt x="552" y="959"/>
                    <a:pt x="545" y="967"/>
                    <a:pt x="523" y="973"/>
                  </a:cubicBezTo>
                  <a:cubicBezTo>
                    <a:pt x="523" y="973"/>
                    <a:pt x="523" y="973"/>
                    <a:pt x="523" y="973"/>
                  </a:cubicBezTo>
                  <a:cubicBezTo>
                    <a:pt x="481" y="986"/>
                    <a:pt x="424" y="1032"/>
                    <a:pt x="397" y="1032"/>
                  </a:cubicBezTo>
                  <a:cubicBezTo>
                    <a:pt x="397" y="1032"/>
                    <a:pt x="397" y="1032"/>
                    <a:pt x="397" y="1032"/>
                  </a:cubicBezTo>
                  <a:cubicBezTo>
                    <a:pt x="369" y="1032"/>
                    <a:pt x="351" y="1007"/>
                    <a:pt x="326" y="997"/>
                  </a:cubicBezTo>
                  <a:cubicBezTo>
                    <a:pt x="326" y="997"/>
                    <a:pt x="326" y="997"/>
                    <a:pt x="326" y="997"/>
                  </a:cubicBezTo>
                  <a:cubicBezTo>
                    <a:pt x="300" y="987"/>
                    <a:pt x="230" y="957"/>
                    <a:pt x="196" y="957"/>
                  </a:cubicBezTo>
                  <a:cubicBezTo>
                    <a:pt x="196" y="957"/>
                    <a:pt x="196" y="957"/>
                    <a:pt x="196" y="957"/>
                  </a:cubicBezTo>
                  <a:cubicBezTo>
                    <a:pt x="162" y="957"/>
                    <a:pt x="68" y="957"/>
                    <a:pt x="30" y="957"/>
                  </a:cubicBezTo>
                  <a:cubicBezTo>
                    <a:pt x="30" y="957"/>
                    <a:pt x="30" y="957"/>
                    <a:pt x="30" y="957"/>
                  </a:cubicBezTo>
                  <a:cubicBezTo>
                    <a:pt x="21" y="957"/>
                    <a:pt x="12" y="958"/>
                    <a:pt x="4" y="959"/>
                  </a:cubicBezTo>
                  <a:cubicBezTo>
                    <a:pt x="4" y="959"/>
                    <a:pt x="4" y="959"/>
                    <a:pt x="4" y="959"/>
                  </a:cubicBezTo>
                  <a:cubicBezTo>
                    <a:pt x="4" y="982"/>
                    <a:pt x="6" y="1010"/>
                    <a:pt x="16" y="1019"/>
                  </a:cubicBezTo>
                  <a:cubicBezTo>
                    <a:pt x="16" y="1019"/>
                    <a:pt x="16" y="1019"/>
                    <a:pt x="16" y="1019"/>
                  </a:cubicBezTo>
                  <a:cubicBezTo>
                    <a:pt x="14" y="1020"/>
                    <a:pt x="14" y="1020"/>
                    <a:pt x="14" y="1020"/>
                  </a:cubicBezTo>
                  <a:cubicBezTo>
                    <a:pt x="13" y="1022"/>
                    <a:pt x="13" y="1022"/>
                    <a:pt x="13" y="1022"/>
                  </a:cubicBezTo>
                  <a:cubicBezTo>
                    <a:pt x="1" y="1010"/>
                    <a:pt x="0" y="980"/>
                    <a:pt x="0" y="957"/>
                  </a:cubicBezTo>
                  <a:cubicBezTo>
                    <a:pt x="0" y="957"/>
                    <a:pt x="0" y="957"/>
                    <a:pt x="0" y="957"/>
                  </a:cubicBezTo>
                  <a:cubicBezTo>
                    <a:pt x="0" y="956"/>
                    <a:pt x="0" y="955"/>
                    <a:pt x="1" y="955"/>
                  </a:cubicBezTo>
                  <a:cubicBezTo>
                    <a:pt x="1" y="955"/>
                    <a:pt x="1" y="955"/>
                    <a:pt x="1" y="955"/>
                  </a:cubicBezTo>
                  <a:cubicBezTo>
                    <a:pt x="10" y="954"/>
                    <a:pt x="20" y="953"/>
                    <a:pt x="30" y="953"/>
                  </a:cubicBezTo>
                  <a:cubicBezTo>
                    <a:pt x="30" y="953"/>
                    <a:pt x="30" y="953"/>
                    <a:pt x="30" y="953"/>
                  </a:cubicBezTo>
                  <a:cubicBezTo>
                    <a:pt x="68" y="953"/>
                    <a:pt x="162" y="953"/>
                    <a:pt x="196" y="953"/>
                  </a:cubicBezTo>
                  <a:cubicBezTo>
                    <a:pt x="196" y="953"/>
                    <a:pt x="196" y="953"/>
                    <a:pt x="196" y="953"/>
                  </a:cubicBezTo>
                  <a:cubicBezTo>
                    <a:pt x="232" y="954"/>
                    <a:pt x="301" y="984"/>
                    <a:pt x="327" y="994"/>
                  </a:cubicBezTo>
                  <a:cubicBezTo>
                    <a:pt x="327" y="994"/>
                    <a:pt x="327" y="994"/>
                    <a:pt x="327" y="994"/>
                  </a:cubicBezTo>
                  <a:cubicBezTo>
                    <a:pt x="354" y="1004"/>
                    <a:pt x="372" y="1028"/>
                    <a:pt x="397" y="1028"/>
                  </a:cubicBezTo>
                  <a:cubicBezTo>
                    <a:pt x="397" y="1028"/>
                    <a:pt x="397" y="1028"/>
                    <a:pt x="397" y="1028"/>
                  </a:cubicBezTo>
                  <a:cubicBezTo>
                    <a:pt x="421" y="1028"/>
                    <a:pt x="479" y="982"/>
                    <a:pt x="522" y="969"/>
                  </a:cubicBezTo>
                  <a:cubicBezTo>
                    <a:pt x="522" y="969"/>
                    <a:pt x="522" y="969"/>
                    <a:pt x="522" y="969"/>
                  </a:cubicBezTo>
                  <a:cubicBezTo>
                    <a:pt x="543" y="963"/>
                    <a:pt x="549" y="956"/>
                    <a:pt x="554" y="950"/>
                  </a:cubicBezTo>
                  <a:cubicBezTo>
                    <a:pt x="554" y="950"/>
                    <a:pt x="554" y="950"/>
                    <a:pt x="554" y="950"/>
                  </a:cubicBezTo>
                  <a:cubicBezTo>
                    <a:pt x="559" y="944"/>
                    <a:pt x="564" y="939"/>
                    <a:pt x="578" y="939"/>
                  </a:cubicBezTo>
                  <a:cubicBezTo>
                    <a:pt x="578" y="939"/>
                    <a:pt x="578" y="939"/>
                    <a:pt x="578" y="939"/>
                  </a:cubicBezTo>
                  <a:cubicBezTo>
                    <a:pt x="607" y="939"/>
                    <a:pt x="726" y="951"/>
                    <a:pt x="750" y="951"/>
                  </a:cubicBezTo>
                  <a:cubicBezTo>
                    <a:pt x="750" y="951"/>
                    <a:pt x="750" y="951"/>
                    <a:pt x="750" y="951"/>
                  </a:cubicBezTo>
                  <a:cubicBezTo>
                    <a:pt x="757" y="951"/>
                    <a:pt x="780" y="935"/>
                    <a:pt x="805" y="914"/>
                  </a:cubicBezTo>
                  <a:cubicBezTo>
                    <a:pt x="805" y="914"/>
                    <a:pt x="805" y="914"/>
                    <a:pt x="805" y="914"/>
                  </a:cubicBezTo>
                  <a:cubicBezTo>
                    <a:pt x="829" y="893"/>
                    <a:pt x="855" y="867"/>
                    <a:pt x="872" y="847"/>
                  </a:cubicBezTo>
                  <a:cubicBezTo>
                    <a:pt x="872" y="847"/>
                    <a:pt x="872" y="847"/>
                    <a:pt x="872" y="847"/>
                  </a:cubicBezTo>
                  <a:cubicBezTo>
                    <a:pt x="884" y="834"/>
                    <a:pt x="891" y="823"/>
                    <a:pt x="891" y="820"/>
                  </a:cubicBezTo>
                  <a:cubicBezTo>
                    <a:pt x="891" y="820"/>
                    <a:pt x="891" y="820"/>
                    <a:pt x="891" y="820"/>
                  </a:cubicBezTo>
                  <a:cubicBezTo>
                    <a:pt x="891" y="803"/>
                    <a:pt x="871" y="794"/>
                    <a:pt x="871" y="770"/>
                  </a:cubicBezTo>
                  <a:cubicBezTo>
                    <a:pt x="871" y="770"/>
                    <a:pt x="871" y="770"/>
                    <a:pt x="871" y="770"/>
                  </a:cubicBezTo>
                  <a:cubicBezTo>
                    <a:pt x="871" y="754"/>
                    <a:pt x="891" y="742"/>
                    <a:pt x="917" y="742"/>
                  </a:cubicBezTo>
                  <a:cubicBezTo>
                    <a:pt x="917" y="742"/>
                    <a:pt x="917" y="742"/>
                    <a:pt x="917" y="742"/>
                  </a:cubicBezTo>
                  <a:cubicBezTo>
                    <a:pt x="935" y="742"/>
                    <a:pt x="956" y="748"/>
                    <a:pt x="978" y="761"/>
                  </a:cubicBezTo>
                  <a:cubicBezTo>
                    <a:pt x="978" y="761"/>
                    <a:pt x="978" y="761"/>
                    <a:pt x="978" y="761"/>
                  </a:cubicBezTo>
                  <a:cubicBezTo>
                    <a:pt x="980" y="758"/>
                    <a:pt x="983" y="752"/>
                    <a:pt x="987" y="747"/>
                  </a:cubicBezTo>
                  <a:cubicBezTo>
                    <a:pt x="987" y="747"/>
                    <a:pt x="987" y="747"/>
                    <a:pt x="987" y="747"/>
                  </a:cubicBezTo>
                  <a:cubicBezTo>
                    <a:pt x="993" y="738"/>
                    <a:pt x="1001" y="730"/>
                    <a:pt x="1011" y="730"/>
                  </a:cubicBezTo>
                  <a:cubicBezTo>
                    <a:pt x="1011" y="730"/>
                    <a:pt x="1011" y="730"/>
                    <a:pt x="1011" y="730"/>
                  </a:cubicBezTo>
                  <a:cubicBezTo>
                    <a:pt x="1027" y="730"/>
                    <a:pt x="1068" y="724"/>
                    <a:pt x="1086" y="705"/>
                  </a:cubicBezTo>
                  <a:cubicBezTo>
                    <a:pt x="1086" y="705"/>
                    <a:pt x="1086" y="705"/>
                    <a:pt x="1086" y="705"/>
                  </a:cubicBezTo>
                  <a:cubicBezTo>
                    <a:pt x="1095" y="696"/>
                    <a:pt x="1104" y="670"/>
                    <a:pt x="1113" y="645"/>
                  </a:cubicBezTo>
                  <a:cubicBezTo>
                    <a:pt x="1113" y="645"/>
                    <a:pt x="1113" y="645"/>
                    <a:pt x="1113" y="645"/>
                  </a:cubicBezTo>
                  <a:cubicBezTo>
                    <a:pt x="1122" y="619"/>
                    <a:pt x="1130" y="594"/>
                    <a:pt x="1139" y="585"/>
                  </a:cubicBezTo>
                  <a:cubicBezTo>
                    <a:pt x="1139" y="585"/>
                    <a:pt x="1139" y="585"/>
                    <a:pt x="1139" y="585"/>
                  </a:cubicBezTo>
                  <a:cubicBezTo>
                    <a:pt x="1156" y="568"/>
                    <a:pt x="1217" y="542"/>
                    <a:pt x="1261" y="542"/>
                  </a:cubicBezTo>
                  <a:cubicBezTo>
                    <a:pt x="1261" y="542"/>
                    <a:pt x="1261" y="542"/>
                    <a:pt x="1261" y="542"/>
                  </a:cubicBezTo>
                  <a:cubicBezTo>
                    <a:pt x="1279" y="541"/>
                    <a:pt x="1284" y="534"/>
                    <a:pt x="1284" y="523"/>
                  </a:cubicBezTo>
                  <a:cubicBezTo>
                    <a:pt x="1284" y="523"/>
                    <a:pt x="1284" y="523"/>
                    <a:pt x="1284" y="523"/>
                  </a:cubicBezTo>
                  <a:cubicBezTo>
                    <a:pt x="1284" y="509"/>
                    <a:pt x="1273" y="490"/>
                    <a:pt x="1263" y="481"/>
                  </a:cubicBezTo>
                  <a:cubicBezTo>
                    <a:pt x="1263" y="481"/>
                    <a:pt x="1263" y="481"/>
                    <a:pt x="1263" y="481"/>
                  </a:cubicBezTo>
                  <a:cubicBezTo>
                    <a:pt x="1257" y="475"/>
                    <a:pt x="1249" y="472"/>
                    <a:pt x="1240" y="472"/>
                  </a:cubicBezTo>
                  <a:cubicBezTo>
                    <a:pt x="1240" y="472"/>
                    <a:pt x="1240" y="472"/>
                    <a:pt x="1240" y="472"/>
                  </a:cubicBezTo>
                  <a:cubicBezTo>
                    <a:pt x="1223" y="472"/>
                    <a:pt x="1201" y="481"/>
                    <a:pt x="1177" y="495"/>
                  </a:cubicBezTo>
                  <a:cubicBezTo>
                    <a:pt x="1177" y="495"/>
                    <a:pt x="1177" y="495"/>
                    <a:pt x="1177" y="495"/>
                  </a:cubicBezTo>
                  <a:cubicBezTo>
                    <a:pt x="1164" y="503"/>
                    <a:pt x="1150" y="507"/>
                    <a:pt x="1137" y="507"/>
                  </a:cubicBezTo>
                  <a:cubicBezTo>
                    <a:pt x="1137" y="507"/>
                    <a:pt x="1137" y="507"/>
                    <a:pt x="1137" y="507"/>
                  </a:cubicBezTo>
                  <a:cubicBezTo>
                    <a:pt x="1110" y="507"/>
                    <a:pt x="1086" y="492"/>
                    <a:pt x="1085" y="468"/>
                  </a:cubicBezTo>
                  <a:cubicBezTo>
                    <a:pt x="1085" y="468"/>
                    <a:pt x="1085" y="468"/>
                    <a:pt x="1085" y="468"/>
                  </a:cubicBezTo>
                  <a:cubicBezTo>
                    <a:pt x="1085" y="464"/>
                    <a:pt x="1085" y="460"/>
                    <a:pt x="1085" y="455"/>
                  </a:cubicBezTo>
                  <a:cubicBezTo>
                    <a:pt x="1085" y="455"/>
                    <a:pt x="1085" y="455"/>
                    <a:pt x="1085" y="455"/>
                  </a:cubicBezTo>
                  <a:cubicBezTo>
                    <a:pt x="1085" y="424"/>
                    <a:pt x="1086" y="367"/>
                    <a:pt x="1096" y="340"/>
                  </a:cubicBezTo>
                  <a:cubicBezTo>
                    <a:pt x="1096" y="340"/>
                    <a:pt x="1096" y="340"/>
                    <a:pt x="1096" y="340"/>
                  </a:cubicBezTo>
                  <a:cubicBezTo>
                    <a:pt x="1100" y="331"/>
                    <a:pt x="1104" y="324"/>
                    <a:pt x="1112" y="324"/>
                  </a:cubicBezTo>
                  <a:cubicBezTo>
                    <a:pt x="1112" y="324"/>
                    <a:pt x="1112" y="324"/>
                    <a:pt x="1112" y="324"/>
                  </a:cubicBezTo>
                  <a:cubicBezTo>
                    <a:pt x="1128" y="324"/>
                    <a:pt x="1145" y="333"/>
                    <a:pt x="1162" y="333"/>
                  </a:cubicBezTo>
                  <a:cubicBezTo>
                    <a:pt x="1162" y="333"/>
                    <a:pt x="1162" y="333"/>
                    <a:pt x="1162" y="333"/>
                  </a:cubicBezTo>
                  <a:cubicBezTo>
                    <a:pt x="1172" y="333"/>
                    <a:pt x="1183" y="330"/>
                    <a:pt x="1193" y="319"/>
                  </a:cubicBezTo>
                  <a:cubicBezTo>
                    <a:pt x="1193" y="319"/>
                    <a:pt x="1193" y="319"/>
                    <a:pt x="1193" y="319"/>
                  </a:cubicBezTo>
                  <a:cubicBezTo>
                    <a:pt x="1222" y="290"/>
                    <a:pt x="1245" y="277"/>
                    <a:pt x="1251" y="272"/>
                  </a:cubicBezTo>
                  <a:cubicBezTo>
                    <a:pt x="1251" y="272"/>
                    <a:pt x="1251" y="272"/>
                    <a:pt x="1251" y="272"/>
                  </a:cubicBezTo>
                  <a:cubicBezTo>
                    <a:pt x="1251" y="272"/>
                    <a:pt x="1251" y="272"/>
                    <a:pt x="1251" y="271"/>
                  </a:cubicBezTo>
                  <a:cubicBezTo>
                    <a:pt x="1251" y="271"/>
                    <a:pt x="1251" y="271"/>
                    <a:pt x="1251" y="271"/>
                  </a:cubicBezTo>
                  <a:cubicBezTo>
                    <a:pt x="1251" y="271"/>
                    <a:pt x="1247" y="266"/>
                    <a:pt x="1242" y="259"/>
                  </a:cubicBezTo>
                  <a:cubicBezTo>
                    <a:pt x="1242" y="259"/>
                    <a:pt x="1242" y="259"/>
                    <a:pt x="1242" y="259"/>
                  </a:cubicBezTo>
                  <a:cubicBezTo>
                    <a:pt x="1238" y="252"/>
                    <a:pt x="1234" y="243"/>
                    <a:pt x="1234" y="229"/>
                  </a:cubicBezTo>
                  <a:cubicBezTo>
                    <a:pt x="1234" y="229"/>
                    <a:pt x="1234" y="229"/>
                    <a:pt x="1234" y="229"/>
                  </a:cubicBezTo>
                  <a:cubicBezTo>
                    <a:pt x="1234" y="224"/>
                    <a:pt x="1234" y="219"/>
                    <a:pt x="1236" y="213"/>
                  </a:cubicBezTo>
                  <a:cubicBezTo>
                    <a:pt x="1236" y="213"/>
                    <a:pt x="1236" y="213"/>
                    <a:pt x="1236" y="213"/>
                  </a:cubicBezTo>
                  <a:cubicBezTo>
                    <a:pt x="1246" y="171"/>
                    <a:pt x="1272" y="130"/>
                    <a:pt x="1286" y="116"/>
                  </a:cubicBezTo>
                  <a:cubicBezTo>
                    <a:pt x="1286" y="116"/>
                    <a:pt x="1286" y="116"/>
                    <a:pt x="1286" y="116"/>
                  </a:cubicBezTo>
                  <a:cubicBezTo>
                    <a:pt x="1288" y="114"/>
                    <a:pt x="1289" y="111"/>
                    <a:pt x="1289" y="108"/>
                  </a:cubicBezTo>
                  <a:cubicBezTo>
                    <a:pt x="1289" y="108"/>
                    <a:pt x="1289" y="108"/>
                    <a:pt x="1289" y="108"/>
                  </a:cubicBezTo>
                  <a:cubicBezTo>
                    <a:pt x="1289" y="101"/>
                    <a:pt x="1286" y="92"/>
                    <a:pt x="1281" y="86"/>
                  </a:cubicBezTo>
                  <a:cubicBezTo>
                    <a:pt x="1281" y="86"/>
                    <a:pt x="1281" y="86"/>
                    <a:pt x="1281" y="86"/>
                  </a:cubicBezTo>
                  <a:cubicBezTo>
                    <a:pt x="1276" y="79"/>
                    <a:pt x="1269" y="74"/>
                    <a:pt x="1265" y="74"/>
                  </a:cubicBezTo>
                  <a:cubicBezTo>
                    <a:pt x="1265" y="74"/>
                    <a:pt x="1265" y="74"/>
                    <a:pt x="1265" y="74"/>
                  </a:cubicBezTo>
                  <a:cubicBezTo>
                    <a:pt x="1264" y="74"/>
                    <a:pt x="1263" y="75"/>
                    <a:pt x="1262" y="76"/>
                  </a:cubicBezTo>
                  <a:cubicBezTo>
                    <a:pt x="1262" y="76"/>
                    <a:pt x="1262" y="76"/>
                    <a:pt x="1262" y="76"/>
                  </a:cubicBezTo>
                  <a:cubicBezTo>
                    <a:pt x="1261" y="77"/>
                    <a:pt x="1260" y="77"/>
                    <a:pt x="1259" y="78"/>
                  </a:cubicBezTo>
                  <a:cubicBezTo>
                    <a:pt x="1259" y="78"/>
                    <a:pt x="1259" y="78"/>
                    <a:pt x="1259" y="78"/>
                  </a:cubicBezTo>
                  <a:cubicBezTo>
                    <a:pt x="1257" y="78"/>
                    <a:pt x="1256" y="76"/>
                    <a:pt x="1256" y="76"/>
                  </a:cubicBezTo>
                  <a:cubicBezTo>
                    <a:pt x="1256" y="76"/>
                    <a:pt x="1256" y="76"/>
                    <a:pt x="1256" y="76"/>
                  </a:cubicBezTo>
                  <a:cubicBezTo>
                    <a:pt x="1255" y="75"/>
                    <a:pt x="1255" y="74"/>
                    <a:pt x="1255" y="73"/>
                  </a:cubicBezTo>
                  <a:cubicBezTo>
                    <a:pt x="1255" y="73"/>
                    <a:pt x="1255" y="73"/>
                    <a:pt x="1255" y="73"/>
                  </a:cubicBezTo>
                  <a:cubicBezTo>
                    <a:pt x="1255" y="65"/>
                    <a:pt x="1260" y="50"/>
                    <a:pt x="1267" y="35"/>
                  </a:cubicBezTo>
                  <a:cubicBezTo>
                    <a:pt x="1267" y="35"/>
                    <a:pt x="1267" y="35"/>
                    <a:pt x="1267" y="35"/>
                  </a:cubicBezTo>
                  <a:cubicBezTo>
                    <a:pt x="1274" y="20"/>
                    <a:pt x="1282" y="6"/>
                    <a:pt x="1293" y="2"/>
                  </a:cubicBezTo>
                  <a:cubicBezTo>
                    <a:pt x="1293" y="2"/>
                    <a:pt x="1293" y="2"/>
                    <a:pt x="1293" y="2"/>
                  </a:cubicBezTo>
                  <a:cubicBezTo>
                    <a:pt x="1294" y="2"/>
                    <a:pt x="1296" y="1"/>
                    <a:pt x="1298" y="1"/>
                  </a:cubicBezTo>
                  <a:cubicBezTo>
                    <a:pt x="1298" y="1"/>
                    <a:pt x="1298" y="1"/>
                    <a:pt x="1298" y="1"/>
                  </a:cubicBezTo>
                  <a:cubicBezTo>
                    <a:pt x="1299" y="0"/>
                    <a:pt x="1300" y="1"/>
                    <a:pt x="1300" y="1"/>
                  </a:cubicBezTo>
                  <a:cubicBezTo>
                    <a:pt x="1300" y="1"/>
                    <a:pt x="1300" y="1"/>
                    <a:pt x="1300" y="1"/>
                  </a:cubicBezTo>
                  <a:cubicBezTo>
                    <a:pt x="1316" y="21"/>
                    <a:pt x="1322" y="54"/>
                    <a:pt x="1330" y="75"/>
                  </a:cubicBezTo>
                  <a:cubicBezTo>
                    <a:pt x="1330" y="75"/>
                    <a:pt x="1330" y="75"/>
                    <a:pt x="1330" y="75"/>
                  </a:cubicBezTo>
                  <a:cubicBezTo>
                    <a:pt x="1338" y="95"/>
                    <a:pt x="1349" y="97"/>
                    <a:pt x="1368" y="97"/>
                  </a:cubicBezTo>
                  <a:cubicBezTo>
                    <a:pt x="1368" y="97"/>
                    <a:pt x="1368" y="97"/>
                    <a:pt x="1368" y="97"/>
                  </a:cubicBezTo>
                  <a:cubicBezTo>
                    <a:pt x="1392" y="97"/>
                    <a:pt x="1398" y="109"/>
                    <a:pt x="1403" y="122"/>
                  </a:cubicBezTo>
                  <a:cubicBezTo>
                    <a:pt x="1403" y="122"/>
                    <a:pt x="1403" y="122"/>
                    <a:pt x="1403" y="122"/>
                  </a:cubicBezTo>
                  <a:cubicBezTo>
                    <a:pt x="1409" y="135"/>
                    <a:pt x="1415" y="151"/>
                    <a:pt x="1441" y="162"/>
                  </a:cubicBezTo>
                  <a:cubicBezTo>
                    <a:pt x="1441" y="162"/>
                    <a:pt x="1441" y="162"/>
                    <a:pt x="1441" y="162"/>
                  </a:cubicBezTo>
                  <a:cubicBezTo>
                    <a:pt x="1452" y="167"/>
                    <a:pt x="1460" y="168"/>
                    <a:pt x="1468" y="168"/>
                  </a:cubicBezTo>
                  <a:cubicBezTo>
                    <a:pt x="1468" y="168"/>
                    <a:pt x="1468" y="168"/>
                    <a:pt x="1468" y="168"/>
                  </a:cubicBezTo>
                  <a:cubicBezTo>
                    <a:pt x="1482" y="168"/>
                    <a:pt x="1491" y="161"/>
                    <a:pt x="1499" y="154"/>
                  </a:cubicBezTo>
                  <a:cubicBezTo>
                    <a:pt x="1499" y="154"/>
                    <a:pt x="1499" y="154"/>
                    <a:pt x="1499" y="154"/>
                  </a:cubicBezTo>
                  <a:cubicBezTo>
                    <a:pt x="1508" y="147"/>
                    <a:pt x="1516" y="139"/>
                    <a:pt x="1528" y="139"/>
                  </a:cubicBezTo>
                  <a:cubicBezTo>
                    <a:pt x="1528" y="139"/>
                    <a:pt x="1528" y="139"/>
                    <a:pt x="1528" y="139"/>
                  </a:cubicBezTo>
                  <a:cubicBezTo>
                    <a:pt x="1558" y="139"/>
                    <a:pt x="1570" y="163"/>
                    <a:pt x="1587" y="180"/>
                  </a:cubicBezTo>
                  <a:cubicBezTo>
                    <a:pt x="1587" y="180"/>
                    <a:pt x="1587" y="180"/>
                    <a:pt x="1587" y="180"/>
                  </a:cubicBezTo>
                  <a:cubicBezTo>
                    <a:pt x="1590" y="183"/>
                    <a:pt x="1591" y="186"/>
                    <a:pt x="1591" y="190"/>
                  </a:cubicBezTo>
                  <a:cubicBezTo>
                    <a:pt x="1591" y="190"/>
                    <a:pt x="1591" y="190"/>
                    <a:pt x="1591" y="190"/>
                  </a:cubicBezTo>
                  <a:cubicBezTo>
                    <a:pt x="1591" y="200"/>
                    <a:pt x="1582" y="211"/>
                    <a:pt x="1574" y="222"/>
                  </a:cubicBezTo>
                  <a:cubicBezTo>
                    <a:pt x="1574" y="222"/>
                    <a:pt x="1574" y="222"/>
                    <a:pt x="1574" y="222"/>
                  </a:cubicBezTo>
                  <a:cubicBezTo>
                    <a:pt x="1565" y="233"/>
                    <a:pt x="1557" y="244"/>
                    <a:pt x="1557" y="252"/>
                  </a:cubicBezTo>
                  <a:cubicBezTo>
                    <a:pt x="1557" y="252"/>
                    <a:pt x="1557" y="252"/>
                    <a:pt x="1557" y="252"/>
                  </a:cubicBezTo>
                  <a:cubicBezTo>
                    <a:pt x="1557" y="268"/>
                    <a:pt x="1580" y="296"/>
                    <a:pt x="1580" y="316"/>
                  </a:cubicBezTo>
                  <a:cubicBezTo>
                    <a:pt x="1580" y="316"/>
                    <a:pt x="1580" y="316"/>
                    <a:pt x="1580" y="316"/>
                  </a:cubicBezTo>
                  <a:cubicBezTo>
                    <a:pt x="1580" y="320"/>
                    <a:pt x="1579" y="324"/>
                    <a:pt x="1576" y="327"/>
                  </a:cubicBezTo>
                  <a:cubicBezTo>
                    <a:pt x="1576" y="327"/>
                    <a:pt x="1576" y="327"/>
                    <a:pt x="1576" y="327"/>
                  </a:cubicBezTo>
                  <a:cubicBezTo>
                    <a:pt x="1572" y="331"/>
                    <a:pt x="1571" y="334"/>
                    <a:pt x="1571" y="337"/>
                  </a:cubicBezTo>
                  <a:cubicBezTo>
                    <a:pt x="1571" y="337"/>
                    <a:pt x="1571" y="337"/>
                    <a:pt x="1571" y="337"/>
                  </a:cubicBezTo>
                  <a:cubicBezTo>
                    <a:pt x="1571" y="342"/>
                    <a:pt x="1574" y="347"/>
                    <a:pt x="1575" y="355"/>
                  </a:cubicBezTo>
                  <a:cubicBezTo>
                    <a:pt x="1575" y="355"/>
                    <a:pt x="1575" y="355"/>
                    <a:pt x="1575" y="355"/>
                  </a:cubicBezTo>
                  <a:cubicBezTo>
                    <a:pt x="1575" y="360"/>
                    <a:pt x="1572" y="367"/>
                    <a:pt x="1564" y="375"/>
                  </a:cubicBezTo>
                  <a:cubicBezTo>
                    <a:pt x="1564" y="375"/>
                    <a:pt x="1564" y="375"/>
                    <a:pt x="1564" y="375"/>
                  </a:cubicBezTo>
                  <a:cubicBezTo>
                    <a:pt x="1541" y="398"/>
                    <a:pt x="1470" y="433"/>
                    <a:pt x="1460" y="466"/>
                  </a:cubicBezTo>
                  <a:cubicBezTo>
                    <a:pt x="1460" y="466"/>
                    <a:pt x="1460" y="466"/>
                    <a:pt x="1460" y="466"/>
                  </a:cubicBezTo>
                  <a:cubicBezTo>
                    <a:pt x="1459" y="469"/>
                    <a:pt x="1458" y="472"/>
                    <a:pt x="1458" y="475"/>
                  </a:cubicBezTo>
                  <a:cubicBezTo>
                    <a:pt x="1458" y="475"/>
                    <a:pt x="1458" y="475"/>
                    <a:pt x="1458" y="475"/>
                  </a:cubicBezTo>
                  <a:cubicBezTo>
                    <a:pt x="1458" y="488"/>
                    <a:pt x="1468" y="500"/>
                    <a:pt x="1480" y="513"/>
                  </a:cubicBezTo>
                  <a:cubicBezTo>
                    <a:pt x="1480" y="513"/>
                    <a:pt x="1480" y="513"/>
                    <a:pt x="1480" y="513"/>
                  </a:cubicBezTo>
                  <a:cubicBezTo>
                    <a:pt x="1492" y="525"/>
                    <a:pt x="1505" y="539"/>
                    <a:pt x="1511" y="556"/>
                  </a:cubicBezTo>
                  <a:cubicBezTo>
                    <a:pt x="1511" y="556"/>
                    <a:pt x="1511" y="556"/>
                    <a:pt x="1511" y="556"/>
                  </a:cubicBezTo>
                  <a:cubicBezTo>
                    <a:pt x="1512" y="559"/>
                    <a:pt x="1512" y="561"/>
                    <a:pt x="1512" y="563"/>
                  </a:cubicBezTo>
                  <a:cubicBezTo>
                    <a:pt x="1512" y="563"/>
                    <a:pt x="1512" y="563"/>
                    <a:pt x="1512" y="563"/>
                  </a:cubicBezTo>
                  <a:cubicBezTo>
                    <a:pt x="1512" y="574"/>
                    <a:pt x="1503" y="582"/>
                    <a:pt x="1492" y="587"/>
                  </a:cubicBezTo>
                  <a:cubicBezTo>
                    <a:pt x="1492" y="587"/>
                    <a:pt x="1492" y="587"/>
                    <a:pt x="1492" y="587"/>
                  </a:cubicBezTo>
                  <a:cubicBezTo>
                    <a:pt x="1481" y="593"/>
                    <a:pt x="1467" y="597"/>
                    <a:pt x="1459" y="602"/>
                  </a:cubicBezTo>
                  <a:cubicBezTo>
                    <a:pt x="1459" y="602"/>
                    <a:pt x="1459" y="602"/>
                    <a:pt x="1459" y="602"/>
                  </a:cubicBezTo>
                  <a:cubicBezTo>
                    <a:pt x="1453" y="606"/>
                    <a:pt x="1450" y="609"/>
                    <a:pt x="1450" y="613"/>
                  </a:cubicBezTo>
                  <a:cubicBezTo>
                    <a:pt x="1450" y="613"/>
                    <a:pt x="1450" y="613"/>
                    <a:pt x="1450" y="613"/>
                  </a:cubicBezTo>
                  <a:cubicBezTo>
                    <a:pt x="1450" y="615"/>
                    <a:pt x="1452" y="618"/>
                    <a:pt x="1455" y="622"/>
                  </a:cubicBezTo>
                  <a:cubicBezTo>
                    <a:pt x="1455" y="622"/>
                    <a:pt x="1455" y="622"/>
                    <a:pt x="1455" y="622"/>
                  </a:cubicBezTo>
                  <a:cubicBezTo>
                    <a:pt x="1487" y="654"/>
                    <a:pt x="1478" y="687"/>
                    <a:pt x="1501" y="710"/>
                  </a:cubicBezTo>
                  <a:cubicBezTo>
                    <a:pt x="1501" y="710"/>
                    <a:pt x="1501" y="710"/>
                    <a:pt x="1501" y="710"/>
                  </a:cubicBezTo>
                  <a:cubicBezTo>
                    <a:pt x="1513" y="721"/>
                    <a:pt x="1530" y="725"/>
                    <a:pt x="1545" y="729"/>
                  </a:cubicBezTo>
                  <a:cubicBezTo>
                    <a:pt x="1545" y="729"/>
                    <a:pt x="1545" y="729"/>
                    <a:pt x="1545" y="729"/>
                  </a:cubicBezTo>
                  <a:cubicBezTo>
                    <a:pt x="1559" y="734"/>
                    <a:pt x="1572" y="739"/>
                    <a:pt x="1572" y="755"/>
                  </a:cubicBezTo>
                  <a:cubicBezTo>
                    <a:pt x="1572" y="755"/>
                    <a:pt x="1572" y="755"/>
                    <a:pt x="1572" y="755"/>
                  </a:cubicBezTo>
                  <a:cubicBezTo>
                    <a:pt x="1572" y="764"/>
                    <a:pt x="1562" y="776"/>
                    <a:pt x="1546" y="791"/>
                  </a:cubicBezTo>
                  <a:cubicBezTo>
                    <a:pt x="1546" y="791"/>
                    <a:pt x="1546" y="791"/>
                    <a:pt x="1546" y="791"/>
                  </a:cubicBezTo>
                  <a:cubicBezTo>
                    <a:pt x="1531" y="806"/>
                    <a:pt x="1510" y="822"/>
                    <a:pt x="1488" y="838"/>
                  </a:cubicBezTo>
                  <a:cubicBezTo>
                    <a:pt x="1488" y="838"/>
                    <a:pt x="1488" y="838"/>
                    <a:pt x="1488" y="838"/>
                  </a:cubicBezTo>
                  <a:cubicBezTo>
                    <a:pt x="1444" y="871"/>
                    <a:pt x="1398" y="899"/>
                    <a:pt x="1383" y="899"/>
                  </a:cubicBezTo>
                  <a:cubicBezTo>
                    <a:pt x="1383" y="899"/>
                    <a:pt x="1383" y="899"/>
                    <a:pt x="1383" y="899"/>
                  </a:cubicBezTo>
                  <a:cubicBezTo>
                    <a:pt x="1370" y="899"/>
                    <a:pt x="1362" y="906"/>
                    <a:pt x="1355" y="917"/>
                  </a:cubicBezTo>
                  <a:cubicBezTo>
                    <a:pt x="1355" y="917"/>
                    <a:pt x="1355" y="917"/>
                    <a:pt x="1355" y="917"/>
                  </a:cubicBezTo>
                  <a:cubicBezTo>
                    <a:pt x="1348" y="927"/>
                    <a:pt x="1341" y="941"/>
                    <a:pt x="1330" y="953"/>
                  </a:cubicBezTo>
                  <a:cubicBezTo>
                    <a:pt x="1330" y="953"/>
                    <a:pt x="1330" y="953"/>
                    <a:pt x="1330" y="953"/>
                  </a:cubicBezTo>
                  <a:cubicBezTo>
                    <a:pt x="1324" y="959"/>
                    <a:pt x="1318" y="961"/>
                    <a:pt x="1312" y="961"/>
                  </a:cubicBezTo>
                  <a:cubicBezTo>
                    <a:pt x="1312" y="961"/>
                    <a:pt x="1312" y="961"/>
                    <a:pt x="1312" y="961"/>
                  </a:cubicBezTo>
                  <a:cubicBezTo>
                    <a:pt x="1291" y="961"/>
                    <a:pt x="1272" y="936"/>
                    <a:pt x="1258" y="922"/>
                  </a:cubicBezTo>
                  <a:cubicBezTo>
                    <a:pt x="1258" y="922"/>
                    <a:pt x="1258" y="922"/>
                    <a:pt x="1258" y="922"/>
                  </a:cubicBezTo>
                  <a:cubicBezTo>
                    <a:pt x="1248" y="913"/>
                    <a:pt x="1228" y="901"/>
                    <a:pt x="1212" y="901"/>
                  </a:cubicBezTo>
                  <a:cubicBezTo>
                    <a:pt x="1212" y="901"/>
                    <a:pt x="1212" y="901"/>
                    <a:pt x="1212" y="901"/>
                  </a:cubicBezTo>
                  <a:cubicBezTo>
                    <a:pt x="1200" y="901"/>
                    <a:pt x="1191" y="907"/>
                    <a:pt x="1191" y="929"/>
                  </a:cubicBezTo>
                  <a:cubicBezTo>
                    <a:pt x="1191" y="929"/>
                    <a:pt x="1191" y="929"/>
                    <a:pt x="1191" y="929"/>
                  </a:cubicBezTo>
                  <a:cubicBezTo>
                    <a:pt x="1191" y="953"/>
                    <a:pt x="1191" y="960"/>
                    <a:pt x="1187" y="965"/>
                  </a:cubicBezTo>
                  <a:cubicBezTo>
                    <a:pt x="1187" y="965"/>
                    <a:pt x="1187" y="965"/>
                    <a:pt x="1187" y="965"/>
                  </a:cubicBezTo>
                  <a:cubicBezTo>
                    <a:pt x="1183" y="970"/>
                    <a:pt x="1177" y="970"/>
                    <a:pt x="1164" y="983"/>
                  </a:cubicBezTo>
                  <a:cubicBezTo>
                    <a:pt x="1164" y="983"/>
                    <a:pt x="1164" y="983"/>
                    <a:pt x="1164" y="983"/>
                  </a:cubicBezTo>
                  <a:cubicBezTo>
                    <a:pt x="1139" y="1008"/>
                    <a:pt x="1092" y="1009"/>
                    <a:pt x="1081" y="1009"/>
                  </a:cubicBezTo>
                  <a:cubicBezTo>
                    <a:pt x="1081" y="1009"/>
                    <a:pt x="1081" y="1009"/>
                    <a:pt x="1081" y="1009"/>
                  </a:cubicBezTo>
                  <a:cubicBezTo>
                    <a:pt x="1079" y="1009"/>
                    <a:pt x="1078" y="1009"/>
                    <a:pt x="1078" y="1009"/>
                  </a:cubicBezTo>
                  <a:cubicBezTo>
                    <a:pt x="1078" y="1009"/>
                    <a:pt x="1078" y="1009"/>
                    <a:pt x="1078" y="1009"/>
                  </a:cubicBezTo>
                  <a:cubicBezTo>
                    <a:pt x="1077" y="1009"/>
                    <a:pt x="1076" y="1008"/>
                    <a:pt x="1076" y="1007"/>
                  </a:cubicBezTo>
                  <a:cubicBezTo>
                    <a:pt x="1076" y="1007"/>
                    <a:pt x="1076" y="1007"/>
                    <a:pt x="1076" y="1007"/>
                  </a:cubicBezTo>
                  <a:cubicBezTo>
                    <a:pt x="1076" y="982"/>
                    <a:pt x="1066" y="972"/>
                    <a:pt x="1057" y="972"/>
                  </a:cubicBezTo>
                  <a:cubicBezTo>
                    <a:pt x="1057" y="972"/>
                    <a:pt x="1057" y="972"/>
                    <a:pt x="1057" y="972"/>
                  </a:cubicBezTo>
                  <a:cubicBezTo>
                    <a:pt x="1047" y="972"/>
                    <a:pt x="1037" y="983"/>
                    <a:pt x="1036" y="1001"/>
                  </a:cubicBezTo>
                  <a:cubicBezTo>
                    <a:pt x="1036" y="1001"/>
                    <a:pt x="1036" y="1001"/>
                    <a:pt x="1036" y="1001"/>
                  </a:cubicBezTo>
                  <a:cubicBezTo>
                    <a:pt x="1036" y="1020"/>
                    <a:pt x="1036" y="1040"/>
                    <a:pt x="1031" y="1056"/>
                  </a:cubicBezTo>
                  <a:cubicBezTo>
                    <a:pt x="1031" y="1056"/>
                    <a:pt x="1031" y="1056"/>
                    <a:pt x="1031" y="1056"/>
                  </a:cubicBezTo>
                  <a:cubicBezTo>
                    <a:pt x="1027" y="1072"/>
                    <a:pt x="1017" y="1083"/>
                    <a:pt x="1000" y="1083"/>
                  </a:cubicBezTo>
                  <a:cubicBezTo>
                    <a:pt x="1000" y="1083"/>
                    <a:pt x="1000" y="1083"/>
                    <a:pt x="1000" y="1083"/>
                  </a:cubicBezTo>
                  <a:cubicBezTo>
                    <a:pt x="985" y="1083"/>
                    <a:pt x="961" y="1092"/>
                    <a:pt x="941" y="1105"/>
                  </a:cubicBezTo>
                  <a:cubicBezTo>
                    <a:pt x="941" y="1105"/>
                    <a:pt x="941" y="1105"/>
                    <a:pt x="941" y="1105"/>
                  </a:cubicBezTo>
                  <a:cubicBezTo>
                    <a:pt x="922" y="1118"/>
                    <a:pt x="907" y="1136"/>
                    <a:pt x="907" y="1154"/>
                  </a:cubicBezTo>
                  <a:cubicBezTo>
                    <a:pt x="907" y="1154"/>
                    <a:pt x="907" y="1154"/>
                    <a:pt x="907" y="1154"/>
                  </a:cubicBezTo>
                  <a:cubicBezTo>
                    <a:pt x="907" y="1175"/>
                    <a:pt x="884" y="1187"/>
                    <a:pt x="859" y="1195"/>
                  </a:cubicBezTo>
                  <a:cubicBezTo>
                    <a:pt x="859" y="1195"/>
                    <a:pt x="859" y="1195"/>
                    <a:pt x="859" y="1195"/>
                  </a:cubicBezTo>
                  <a:cubicBezTo>
                    <a:pt x="834" y="1202"/>
                    <a:pt x="807" y="1205"/>
                    <a:pt x="796" y="1205"/>
                  </a:cubicBezTo>
                  <a:cubicBezTo>
                    <a:pt x="796" y="1205"/>
                    <a:pt x="796" y="1205"/>
                    <a:pt x="796" y="1205"/>
                  </a:cubicBezTo>
                  <a:cubicBezTo>
                    <a:pt x="777" y="1205"/>
                    <a:pt x="768" y="1228"/>
                    <a:pt x="746" y="1250"/>
                  </a:cubicBezTo>
                  <a:cubicBezTo>
                    <a:pt x="746" y="1250"/>
                    <a:pt x="746" y="1250"/>
                    <a:pt x="746" y="1250"/>
                  </a:cubicBezTo>
                  <a:cubicBezTo>
                    <a:pt x="725" y="1272"/>
                    <a:pt x="713" y="1318"/>
                    <a:pt x="689" y="1342"/>
                  </a:cubicBezTo>
                  <a:cubicBezTo>
                    <a:pt x="689" y="1342"/>
                    <a:pt x="689" y="1342"/>
                    <a:pt x="689" y="1342"/>
                  </a:cubicBezTo>
                  <a:cubicBezTo>
                    <a:pt x="683" y="1348"/>
                    <a:pt x="676" y="1351"/>
                    <a:pt x="669" y="1351"/>
                  </a:cubicBezTo>
                  <a:cubicBezTo>
                    <a:pt x="669" y="1351"/>
                    <a:pt x="669" y="1351"/>
                    <a:pt x="669" y="1351"/>
                  </a:cubicBezTo>
                  <a:cubicBezTo>
                    <a:pt x="646" y="1350"/>
                    <a:pt x="622" y="1326"/>
                    <a:pt x="604" y="1308"/>
                  </a:cubicBezTo>
                  <a:cubicBezTo>
                    <a:pt x="604" y="1308"/>
                    <a:pt x="604" y="1308"/>
                    <a:pt x="604" y="1308"/>
                  </a:cubicBezTo>
                  <a:cubicBezTo>
                    <a:pt x="585" y="1289"/>
                    <a:pt x="587" y="1250"/>
                    <a:pt x="577" y="1233"/>
                  </a:cubicBezTo>
                  <a:cubicBezTo>
                    <a:pt x="577" y="1233"/>
                    <a:pt x="577" y="1233"/>
                    <a:pt x="577" y="1233"/>
                  </a:cubicBezTo>
                  <a:cubicBezTo>
                    <a:pt x="574" y="1227"/>
                    <a:pt x="570" y="1224"/>
                    <a:pt x="563" y="1224"/>
                  </a:cubicBezTo>
                  <a:cubicBezTo>
                    <a:pt x="563" y="1224"/>
                    <a:pt x="563" y="1224"/>
                    <a:pt x="563" y="1224"/>
                  </a:cubicBezTo>
                  <a:cubicBezTo>
                    <a:pt x="551" y="1224"/>
                    <a:pt x="542" y="1242"/>
                    <a:pt x="535" y="1262"/>
                  </a:cubicBezTo>
                  <a:cubicBezTo>
                    <a:pt x="535" y="1262"/>
                    <a:pt x="535" y="1262"/>
                    <a:pt x="535" y="1262"/>
                  </a:cubicBezTo>
                  <a:cubicBezTo>
                    <a:pt x="528" y="1283"/>
                    <a:pt x="523" y="1306"/>
                    <a:pt x="513" y="1315"/>
                  </a:cubicBezTo>
                  <a:cubicBezTo>
                    <a:pt x="513" y="1315"/>
                    <a:pt x="513" y="1315"/>
                    <a:pt x="513" y="1315"/>
                  </a:cubicBezTo>
                  <a:cubicBezTo>
                    <a:pt x="495" y="1333"/>
                    <a:pt x="400" y="1361"/>
                    <a:pt x="371" y="1362"/>
                  </a:cubicBezTo>
                  <a:cubicBezTo>
                    <a:pt x="371" y="1362"/>
                    <a:pt x="371" y="1362"/>
                    <a:pt x="371" y="1362"/>
                  </a:cubicBezTo>
                  <a:cubicBezTo>
                    <a:pt x="355" y="1362"/>
                    <a:pt x="345" y="1345"/>
                    <a:pt x="345" y="1328"/>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Freeform 16"/>
            <p:cNvSpPr>
              <a:spLocks noEditPoints="1"/>
            </p:cNvSpPr>
            <p:nvPr/>
          </p:nvSpPr>
          <p:spPr bwMode="auto">
            <a:xfrm>
              <a:off x="6591306" y="4159252"/>
              <a:ext cx="585788" cy="658813"/>
            </a:xfrm>
            <a:custGeom>
              <a:avLst/>
              <a:gdLst>
                <a:gd name="T0" fmla="*/ 70 w 261"/>
                <a:gd name="T1" fmla="*/ 246 h 293"/>
                <a:gd name="T2" fmla="*/ 70 w 261"/>
                <a:gd name="T3" fmla="*/ 242 h 293"/>
                <a:gd name="T4" fmla="*/ 0 w 261"/>
                <a:gd name="T5" fmla="*/ 155 h 293"/>
                <a:gd name="T6" fmla="*/ 4 w 261"/>
                <a:gd name="T7" fmla="*/ 142 h 293"/>
                <a:gd name="T8" fmla="*/ 44 w 261"/>
                <a:gd name="T9" fmla="*/ 99 h 293"/>
                <a:gd name="T10" fmla="*/ 72 w 261"/>
                <a:gd name="T11" fmla="*/ 53 h 293"/>
                <a:gd name="T12" fmla="*/ 81 w 261"/>
                <a:gd name="T13" fmla="*/ 6 h 293"/>
                <a:gd name="T14" fmla="*/ 82 w 261"/>
                <a:gd name="T15" fmla="*/ 5 h 293"/>
                <a:gd name="T16" fmla="*/ 121 w 261"/>
                <a:gd name="T17" fmla="*/ 0 h 293"/>
                <a:gd name="T18" fmla="*/ 210 w 261"/>
                <a:gd name="T19" fmla="*/ 24 h 293"/>
                <a:gd name="T20" fmla="*/ 211 w 261"/>
                <a:gd name="T21" fmla="*/ 26 h 293"/>
                <a:gd name="T22" fmla="*/ 210 w 261"/>
                <a:gd name="T23" fmla="*/ 28 h 293"/>
                <a:gd name="T24" fmla="*/ 205 w 261"/>
                <a:gd name="T25" fmla="*/ 31 h 293"/>
                <a:gd name="T26" fmla="*/ 206 w 261"/>
                <a:gd name="T27" fmla="*/ 33 h 293"/>
                <a:gd name="T28" fmla="*/ 210 w 261"/>
                <a:gd name="T29" fmla="*/ 41 h 293"/>
                <a:gd name="T30" fmla="*/ 238 w 261"/>
                <a:gd name="T31" fmla="*/ 59 h 293"/>
                <a:gd name="T32" fmla="*/ 238 w 261"/>
                <a:gd name="T33" fmla="*/ 59 h 293"/>
                <a:gd name="T34" fmla="*/ 261 w 261"/>
                <a:gd name="T35" fmla="*/ 108 h 293"/>
                <a:gd name="T36" fmla="*/ 261 w 261"/>
                <a:gd name="T37" fmla="*/ 138 h 293"/>
                <a:gd name="T38" fmla="*/ 230 w 261"/>
                <a:gd name="T39" fmla="*/ 240 h 293"/>
                <a:gd name="T40" fmla="*/ 195 w 261"/>
                <a:gd name="T41" fmla="*/ 290 h 293"/>
                <a:gd name="T42" fmla="*/ 194 w 261"/>
                <a:gd name="T43" fmla="*/ 291 h 293"/>
                <a:gd name="T44" fmla="*/ 157 w 261"/>
                <a:gd name="T45" fmla="*/ 293 h 293"/>
                <a:gd name="T46" fmla="*/ 74 w 261"/>
                <a:gd name="T47" fmla="*/ 239 h 293"/>
                <a:gd name="T48" fmla="*/ 74 w 261"/>
                <a:gd name="T49" fmla="*/ 241 h 293"/>
                <a:gd name="T50" fmla="*/ 74 w 261"/>
                <a:gd name="T51" fmla="*/ 246 h 293"/>
                <a:gd name="T52" fmla="*/ 157 w 261"/>
                <a:gd name="T53" fmla="*/ 289 h 293"/>
                <a:gd name="T54" fmla="*/ 192 w 261"/>
                <a:gd name="T55" fmla="*/ 288 h 293"/>
                <a:gd name="T56" fmla="*/ 227 w 261"/>
                <a:gd name="T57" fmla="*/ 237 h 293"/>
                <a:gd name="T58" fmla="*/ 257 w 261"/>
                <a:gd name="T59" fmla="*/ 138 h 293"/>
                <a:gd name="T60" fmla="*/ 257 w 261"/>
                <a:gd name="T61" fmla="*/ 108 h 293"/>
                <a:gd name="T62" fmla="*/ 239 w 261"/>
                <a:gd name="T63" fmla="*/ 65 h 293"/>
                <a:gd name="T64" fmla="*/ 236 w 261"/>
                <a:gd name="T65" fmla="*/ 62 h 293"/>
                <a:gd name="T66" fmla="*/ 201 w 261"/>
                <a:gd name="T67" fmla="*/ 30 h 293"/>
                <a:gd name="T68" fmla="*/ 202 w 261"/>
                <a:gd name="T69" fmla="*/ 28 h 293"/>
                <a:gd name="T70" fmla="*/ 205 w 261"/>
                <a:gd name="T71" fmla="*/ 26 h 293"/>
                <a:gd name="T72" fmla="*/ 121 w 261"/>
                <a:gd name="T73" fmla="*/ 4 h 293"/>
                <a:gd name="T74" fmla="*/ 84 w 261"/>
                <a:gd name="T75" fmla="*/ 9 h 293"/>
                <a:gd name="T76" fmla="*/ 76 w 261"/>
                <a:gd name="T77" fmla="*/ 53 h 293"/>
                <a:gd name="T78" fmla="*/ 47 w 261"/>
                <a:gd name="T79" fmla="*/ 102 h 293"/>
                <a:gd name="T80" fmla="*/ 7 w 261"/>
                <a:gd name="T81" fmla="*/ 144 h 293"/>
                <a:gd name="T82" fmla="*/ 4 w 261"/>
                <a:gd name="T83" fmla="*/ 155 h 293"/>
                <a:gd name="T84" fmla="*/ 24 w 261"/>
                <a:gd name="T85" fmla="*/ 207 h 293"/>
                <a:gd name="T86" fmla="*/ 72 w 261"/>
                <a:gd name="T87" fmla="*/ 2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293">
                  <a:moveTo>
                    <a:pt x="84" y="275"/>
                  </a:moveTo>
                  <a:cubicBezTo>
                    <a:pt x="72" y="265"/>
                    <a:pt x="70" y="253"/>
                    <a:pt x="70" y="246"/>
                  </a:cubicBezTo>
                  <a:cubicBezTo>
                    <a:pt x="70" y="246"/>
                    <a:pt x="70" y="246"/>
                    <a:pt x="70" y="246"/>
                  </a:cubicBezTo>
                  <a:cubicBezTo>
                    <a:pt x="70" y="244"/>
                    <a:pt x="70" y="243"/>
                    <a:pt x="70" y="242"/>
                  </a:cubicBezTo>
                  <a:cubicBezTo>
                    <a:pt x="70" y="242"/>
                    <a:pt x="70" y="242"/>
                    <a:pt x="70" y="242"/>
                  </a:cubicBezTo>
                  <a:cubicBezTo>
                    <a:pt x="30" y="240"/>
                    <a:pt x="0" y="183"/>
                    <a:pt x="0" y="155"/>
                  </a:cubicBezTo>
                  <a:cubicBezTo>
                    <a:pt x="0" y="155"/>
                    <a:pt x="0" y="155"/>
                    <a:pt x="0" y="155"/>
                  </a:cubicBezTo>
                  <a:cubicBezTo>
                    <a:pt x="0" y="149"/>
                    <a:pt x="1" y="145"/>
                    <a:pt x="4" y="142"/>
                  </a:cubicBezTo>
                  <a:cubicBezTo>
                    <a:pt x="4" y="142"/>
                    <a:pt x="4" y="142"/>
                    <a:pt x="4" y="142"/>
                  </a:cubicBezTo>
                  <a:cubicBezTo>
                    <a:pt x="12" y="134"/>
                    <a:pt x="29" y="117"/>
                    <a:pt x="44" y="99"/>
                  </a:cubicBezTo>
                  <a:cubicBezTo>
                    <a:pt x="44" y="99"/>
                    <a:pt x="44" y="99"/>
                    <a:pt x="44" y="99"/>
                  </a:cubicBezTo>
                  <a:cubicBezTo>
                    <a:pt x="59" y="82"/>
                    <a:pt x="72" y="63"/>
                    <a:pt x="72" y="53"/>
                  </a:cubicBezTo>
                  <a:cubicBezTo>
                    <a:pt x="72" y="53"/>
                    <a:pt x="72" y="53"/>
                    <a:pt x="72" y="53"/>
                  </a:cubicBezTo>
                  <a:cubicBezTo>
                    <a:pt x="72" y="29"/>
                    <a:pt x="81" y="6"/>
                    <a:pt x="81" y="6"/>
                  </a:cubicBezTo>
                  <a:cubicBezTo>
                    <a:pt x="81" y="6"/>
                    <a:pt x="81" y="6"/>
                    <a:pt x="81" y="6"/>
                  </a:cubicBezTo>
                  <a:cubicBezTo>
                    <a:pt x="81" y="6"/>
                    <a:pt x="82" y="5"/>
                    <a:pt x="82" y="5"/>
                  </a:cubicBezTo>
                  <a:cubicBezTo>
                    <a:pt x="82" y="5"/>
                    <a:pt x="82" y="5"/>
                    <a:pt x="82" y="5"/>
                  </a:cubicBezTo>
                  <a:cubicBezTo>
                    <a:pt x="96" y="1"/>
                    <a:pt x="109" y="0"/>
                    <a:pt x="121" y="0"/>
                  </a:cubicBezTo>
                  <a:cubicBezTo>
                    <a:pt x="121" y="0"/>
                    <a:pt x="121" y="0"/>
                    <a:pt x="121" y="0"/>
                  </a:cubicBezTo>
                  <a:cubicBezTo>
                    <a:pt x="160" y="0"/>
                    <a:pt x="193" y="15"/>
                    <a:pt x="210" y="24"/>
                  </a:cubicBezTo>
                  <a:cubicBezTo>
                    <a:pt x="210" y="24"/>
                    <a:pt x="210" y="24"/>
                    <a:pt x="210" y="24"/>
                  </a:cubicBezTo>
                  <a:cubicBezTo>
                    <a:pt x="211" y="25"/>
                    <a:pt x="211" y="25"/>
                    <a:pt x="211" y="26"/>
                  </a:cubicBezTo>
                  <a:cubicBezTo>
                    <a:pt x="211" y="26"/>
                    <a:pt x="211" y="26"/>
                    <a:pt x="211" y="26"/>
                  </a:cubicBezTo>
                  <a:cubicBezTo>
                    <a:pt x="211" y="27"/>
                    <a:pt x="211" y="27"/>
                    <a:pt x="210" y="28"/>
                  </a:cubicBezTo>
                  <a:cubicBezTo>
                    <a:pt x="210" y="28"/>
                    <a:pt x="210" y="28"/>
                    <a:pt x="210" y="28"/>
                  </a:cubicBezTo>
                  <a:cubicBezTo>
                    <a:pt x="209" y="29"/>
                    <a:pt x="207" y="30"/>
                    <a:pt x="205" y="31"/>
                  </a:cubicBezTo>
                  <a:cubicBezTo>
                    <a:pt x="205" y="31"/>
                    <a:pt x="205" y="31"/>
                    <a:pt x="205" y="31"/>
                  </a:cubicBezTo>
                  <a:cubicBezTo>
                    <a:pt x="205" y="31"/>
                    <a:pt x="206" y="32"/>
                    <a:pt x="206" y="33"/>
                  </a:cubicBezTo>
                  <a:cubicBezTo>
                    <a:pt x="206" y="33"/>
                    <a:pt x="206" y="33"/>
                    <a:pt x="206" y="33"/>
                  </a:cubicBezTo>
                  <a:cubicBezTo>
                    <a:pt x="207" y="35"/>
                    <a:pt x="208" y="38"/>
                    <a:pt x="210" y="41"/>
                  </a:cubicBezTo>
                  <a:cubicBezTo>
                    <a:pt x="210" y="41"/>
                    <a:pt x="210" y="41"/>
                    <a:pt x="210" y="41"/>
                  </a:cubicBezTo>
                  <a:cubicBezTo>
                    <a:pt x="215" y="48"/>
                    <a:pt x="223" y="55"/>
                    <a:pt x="238" y="59"/>
                  </a:cubicBezTo>
                  <a:cubicBezTo>
                    <a:pt x="238" y="59"/>
                    <a:pt x="238" y="59"/>
                    <a:pt x="238" y="59"/>
                  </a:cubicBezTo>
                  <a:cubicBezTo>
                    <a:pt x="238" y="59"/>
                    <a:pt x="238" y="59"/>
                    <a:pt x="238" y="59"/>
                  </a:cubicBezTo>
                  <a:cubicBezTo>
                    <a:pt x="239" y="59"/>
                    <a:pt x="261" y="74"/>
                    <a:pt x="261" y="108"/>
                  </a:cubicBezTo>
                  <a:cubicBezTo>
                    <a:pt x="261" y="108"/>
                    <a:pt x="261" y="108"/>
                    <a:pt x="261" y="108"/>
                  </a:cubicBezTo>
                  <a:cubicBezTo>
                    <a:pt x="261" y="116"/>
                    <a:pt x="261" y="127"/>
                    <a:pt x="261" y="138"/>
                  </a:cubicBezTo>
                  <a:cubicBezTo>
                    <a:pt x="261" y="138"/>
                    <a:pt x="261" y="138"/>
                    <a:pt x="261" y="138"/>
                  </a:cubicBezTo>
                  <a:cubicBezTo>
                    <a:pt x="261" y="174"/>
                    <a:pt x="258" y="222"/>
                    <a:pt x="230" y="240"/>
                  </a:cubicBezTo>
                  <a:cubicBezTo>
                    <a:pt x="230" y="240"/>
                    <a:pt x="230" y="240"/>
                    <a:pt x="230" y="240"/>
                  </a:cubicBezTo>
                  <a:cubicBezTo>
                    <a:pt x="207" y="254"/>
                    <a:pt x="202" y="273"/>
                    <a:pt x="195" y="290"/>
                  </a:cubicBezTo>
                  <a:cubicBezTo>
                    <a:pt x="195" y="290"/>
                    <a:pt x="195" y="290"/>
                    <a:pt x="195" y="290"/>
                  </a:cubicBezTo>
                  <a:cubicBezTo>
                    <a:pt x="195" y="291"/>
                    <a:pt x="195" y="291"/>
                    <a:pt x="194" y="291"/>
                  </a:cubicBezTo>
                  <a:cubicBezTo>
                    <a:pt x="194" y="291"/>
                    <a:pt x="194" y="291"/>
                    <a:pt x="194" y="291"/>
                  </a:cubicBezTo>
                  <a:cubicBezTo>
                    <a:pt x="180" y="293"/>
                    <a:pt x="168" y="293"/>
                    <a:pt x="157" y="293"/>
                  </a:cubicBezTo>
                  <a:cubicBezTo>
                    <a:pt x="157" y="293"/>
                    <a:pt x="157" y="293"/>
                    <a:pt x="157" y="293"/>
                  </a:cubicBezTo>
                  <a:cubicBezTo>
                    <a:pt x="118" y="293"/>
                    <a:pt x="96" y="285"/>
                    <a:pt x="84" y="275"/>
                  </a:cubicBezTo>
                  <a:close/>
                  <a:moveTo>
                    <a:pt x="74" y="239"/>
                  </a:moveTo>
                  <a:cubicBezTo>
                    <a:pt x="74" y="239"/>
                    <a:pt x="74" y="240"/>
                    <a:pt x="74" y="241"/>
                  </a:cubicBezTo>
                  <a:cubicBezTo>
                    <a:pt x="74" y="241"/>
                    <a:pt x="74" y="241"/>
                    <a:pt x="74" y="241"/>
                  </a:cubicBezTo>
                  <a:cubicBezTo>
                    <a:pt x="74" y="241"/>
                    <a:pt x="74" y="243"/>
                    <a:pt x="74" y="246"/>
                  </a:cubicBezTo>
                  <a:cubicBezTo>
                    <a:pt x="74" y="246"/>
                    <a:pt x="74" y="246"/>
                    <a:pt x="74" y="246"/>
                  </a:cubicBezTo>
                  <a:cubicBezTo>
                    <a:pt x="74" y="258"/>
                    <a:pt x="80" y="289"/>
                    <a:pt x="157" y="289"/>
                  </a:cubicBezTo>
                  <a:cubicBezTo>
                    <a:pt x="157" y="289"/>
                    <a:pt x="157" y="289"/>
                    <a:pt x="157" y="289"/>
                  </a:cubicBezTo>
                  <a:cubicBezTo>
                    <a:pt x="168" y="289"/>
                    <a:pt x="179" y="289"/>
                    <a:pt x="192" y="288"/>
                  </a:cubicBezTo>
                  <a:cubicBezTo>
                    <a:pt x="192" y="288"/>
                    <a:pt x="192" y="288"/>
                    <a:pt x="192" y="288"/>
                  </a:cubicBezTo>
                  <a:cubicBezTo>
                    <a:pt x="198" y="271"/>
                    <a:pt x="204" y="251"/>
                    <a:pt x="227" y="237"/>
                  </a:cubicBezTo>
                  <a:cubicBezTo>
                    <a:pt x="227" y="237"/>
                    <a:pt x="227" y="237"/>
                    <a:pt x="227" y="237"/>
                  </a:cubicBezTo>
                  <a:cubicBezTo>
                    <a:pt x="253" y="221"/>
                    <a:pt x="257" y="174"/>
                    <a:pt x="257" y="138"/>
                  </a:cubicBezTo>
                  <a:cubicBezTo>
                    <a:pt x="257" y="138"/>
                    <a:pt x="257" y="138"/>
                    <a:pt x="257" y="138"/>
                  </a:cubicBezTo>
                  <a:cubicBezTo>
                    <a:pt x="257" y="127"/>
                    <a:pt x="257" y="116"/>
                    <a:pt x="257" y="108"/>
                  </a:cubicBezTo>
                  <a:cubicBezTo>
                    <a:pt x="257" y="108"/>
                    <a:pt x="257" y="108"/>
                    <a:pt x="257" y="108"/>
                  </a:cubicBezTo>
                  <a:cubicBezTo>
                    <a:pt x="257" y="84"/>
                    <a:pt x="245" y="70"/>
                    <a:pt x="239" y="65"/>
                  </a:cubicBezTo>
                  <a:cubicBezTo>
                    <a:pt x="239" y="65"/>
                    <a:pt x="239" y="65"/>
                    <a:pt x="239" y="65"/>
                  </a:cubicBezTo>
                  <a:cubicBezTo>
                    <a:pt x="238" y="64"/>
                    <a:pt x="237" y="63"/>
                    <a:pt x="236" y="62"/>
                  </a:cubicBezTo>
                  <a:cubicBezTo>
                    <a:pt x="236" y="62"/>
                    <a:pt x="236" y="62"/>
                    <a:pt x="236" y="62"/>
                  </a:cubicBezTo>
                  <a:cubicBezTo>
                    <a:pt x="206" y="55"/>
                    <a:pt x="201" y="30"/>
                    <a:pt x="201" y="30"/>
                  </a:cubicBezTo>
                  <a:cubicBezTo>
                    <a:pt x="201" y="30"/>
                    <a:pt x="201" y="30"/>
                    <a:pt x="201" y="30"/>
                  </a:cubicBezTo>
                  <a:cubicBezTo>
                    <a:pt x="201" y="29"/>
                    <a:pt x="201" y="28"/>
                    <a:pt x="202" y="28"/>
                  </a:cubicBezTo>
                  <a:cubicBezTo>
                    <a:pt x="202" y="28"/>
                    <a:pt x="202" y="28"/>
                    <a:pt x="202" y="28"/>
                  </a:cubicBezTo>
                  <a:cubicBezTo>
                    <a:pt x="203" y="27"/>
                    <a:pt x="204" y="27"/>
                    <a:pt x="205" y="26"/>
                  </a:cubicBezTo>
                  <a:cubicBezTo>
                    <a:pt x="205" y="26"/>
                    <a:pt x="205" y="26"/>
                    <a:pt x="205" y="26"/>
                  </a:cubicBezTo>
                  <a:cubicBezTo>
                    <a:pt x="188" y="17"/>
                    <a:pt x="157" y="4"/>
                    <a:pt x="121" y="4"/>
                  </a:cubicBezTo>
                  <a:cubicBezTo>
                    <a:pt x="121" y="4"/>
                    <a:pt x="121" y="4"/>
                    <a:pt x="121" y="4"/>
                  </a:cubicBezTo>
                  <a:cubicBezTo>
                    <a:pt x="109" y="4"/>
                    <a:pt x="97" y="5"/>
                    <a:pt x="84" y="9"/>
                  </a:cubicBezTo>
                  <a:cubicBezTo>
                    <a:pt x="84" y="9"/>
                    <a:pt x="84" y="9"/>
                    <a:pt x="84" y="9"/>
                  </a:cubicBezTo>
                  <a:cubicBezTo>
                    <a:pt x="83" y="13"/>
                    <a:pt x="76" y="33"/>
                    <a:pt x="76" y="53"/>
                  </a:cubicBezTo>
                  <a:cubicBezTo>
                    <a:pt x="76" y="53"/>
                    <a:pt x="76" y="53"/>
                    <a:pt x="76" y="53"/>
                  </a:cubicBezTo>
                  <a:cubicBezTo>
                    <a:pt x="76" y="66"/>
                    <a:pt x="62" y="84"/>
                    <a:pt x="47" y="102"/>
                  </a:cubicBezTo>
                  <a:cubicBezTo>
                    <a:pt x="47" y="102"/>
                    <a:pt x="47" y="102"/>
                    <a:pt x="47" y="102"/>
                  </a:cubicBezTo>
                  <a:cubicBezTo>
                    <a:pt x="32" y="120"/>
                    <a:pt x="14" y="137"/>
                    <a:pt x="7" y="144"/>
                  </a:cubicBezTo>
                  <a:cubicBezTo>
                    <a:pt x="7" y="144"/>
                    <a:pt x="7" y="144"/>
                    <a:pt x="7" y="144"/>
                  </a:cubicBezTo>
                  <a:cubicBezTo>
                    <a:pt x="5" y="146"/>
                    <a:pt x="4" y="150"/>
                    <a:pt x="4" y="155"/>
                  </a:cubicBezTo>
                  <a:cubicBezTo>
                    <a:pt x="4" y="155"/>
                    <a:pt x="4" y="155"/>
                    <a:pt x="4" y="155"/>
                  </a:cubicBezTo>
                  <a:cubicBezTo>
                    <a:pt x="4" y="168"/>
                    <a:pt x="11" y="189"/>
                    <a:pt x="24" y="207"/>
                  </a:cubicBezTo>
                  <a:cubicBezTo>
                    <a:pt x="24" y="207"/>
                    <a:pt x="24" y="207"/>
                    <a:pt x="24" y="207"/>
                  </a:cubicBezTo>
                  <a:cubicBezTo>
                    <a:pt x="36" y="224"/>
                    <a:pt x="54" y="238"/>
                    <a:pt x="72" y="238"/>
                  </a:cubicBezTo>
                  <a:cubicBezTo>
                    <a:pt x="72" y="238"/>
                    <a:pt x="72" y="238"/>
                    <a:pt x="72" y="238"/>
                  </a:cubicBezTo>
                  <a:cubicBezTo>
                    <a:pt x="73" y="238"/>
                    <a:pt x="73" y="239"/>
                    <a:pt x="74" y="239"/>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 name="Freeform 18"/>
            <p:cNvSpPr>
              <a:spLocks noEditPoints="1"/>
            </p:cNvSpPr>
            <p:nvPr/>
          </p:nvSpPr>
          <p:spPr bwMode="auto">
            <a:xfrm>
              <a:off x="5997581" y="2892426"/>
              <a:ext cx="1071564" cy="674688"/>
            </a:xfrm>
            <a:custGeom>
              <a:avLst/>
              <a:gdLst>
                <a:gd name="T0" fmla="*/ 5 w 477"/>
                <a:gd name="T1" fmla="*/ 246 h 300"/>
                <a:gd name="T2" fmla="*/ 45 w 477"/>
                <a:gd name="T3" fmla="*/ 218 h 300"/>
                <a:gd name="T4" fmla="*/ 54 w 477"/>
                <a:gd name="T5" fmla="*/ 206 h 300"/>
                <a:gd name="T6" fmla="*/ 1 w 477"/>
                <a:gd name="T7" fmla="*/ 181 h 300"/>
                <a:gd name="T8" fmla="*/ 4 w 477"/>
                <a:gd name="T9" fmla="*/ 179 h 300"/>
                <a:gd name="T10" fmla="*/ 0 w 477"/>
                <a:gd name="T11" fmla="*/ 180 h 300"/>
                <a:gd name="T12" fmla="*/ 0 w 477"/>
                <a:gd name="T13" fmla="*/ 171 h 300"/>
                <a:gd name="T14" fmla="*/ 157 w 477"/>
                <a:gd name="T15" fmla="*/ 1 h 300"/>
                <a:gd name="T16" fmla="*/ 171 w 477"/>
                <a:gd name="T17" fmla="*/ 5 h 300"/>
                <a:gd name="T18" fmla="*/ 233 w 477"/>
                <a:gd name="T19" fmla="*/ 23 h 300"/>
                <a:gd name="T20" fmla="*/ 277 w 477"/>
                <a:gd name="T21" fmla="*/ 70 h 300"/>
                <a:gd name="T22" fmla="*/ 361 w 477"/>
                <a:gd name="T23" fmla="*/ 12 h 300"/>
                <a:gd name="T24" fmla="*/ 454 w 477"/>
                <a:gd name="T25" fmla="*/ 15 h 300"/>
                <a:gd name="T26" fmla="*/ 469 w 477"/>
                <a:gd name="T27" fmla="*/ 77 h 300"/>
                <a:gd name="T28" fmla="*/ 444 w 477"/>
                <a:gd name="T29" fmla="*/ 89 h 300"/>
                <a:gd name="T30" fmla="*/ 372 w 477"/>
                <a:gd name="T31" fmla="*/ 134 h 300"/>
                <a:gd name="T32" fmla="*/ 350 w 477"/>
                <a:gd name="T33" fmla="*/ 177 h 300"/>
                <a:gd name="T34" fmla="*/ 308 w 477"/>
                <a:gd name="T35" fmla="*/ 228 h 300"/>
                <a:gd name="T36" fmla="*/ 303 w 477"/>
                <a:gd name="T37" fmla="*/ 227 h 300"/>
                <a:gd name="T38" fmla="*/ 222 w 477"/>
                <a:gd name="T39" fmla="*/ 288 h 300"/>
                <a:gd name="T40" fmla="*/ 197 w 477"/>
                <a:gd name="T41" fmla="*/ 292 h 300"/>
                <a:gd name="T42" fmla="*/ 126 w 477"/>
                <a:gd name="T43" fmla="*/ 281 h 300"/>
                <a:gd name="T44" fmla="*/ 82 w 477"/>
                <a:gd name="T45" fmla="*/ 295 h 300"/>
                <a:gd name="T46" fmla="*/ 16 w 477"/>
                <a:gd name="T47" fmla="*/ 266 h 300"/>
                <a:gd name="T48" fmla="*/ 37 w 477"/>
                <a:gd name="T49" fmla="*/ 185 h 300"/>
                <a:gd name="T50" fmla="*/ 46 w 477"/>
                <a:gd name="T51" fmla="*/ 222 h 300"/>
                <a:gd name="T52" fmla="*/ 22 w 477"/>
                <a:gd name="T53" fmla="*/ 231 h 300"/>
                <a:gd name="T54" fmla="*/ 19 w 477"/>
                <a:gd name="T55" fmla="*/ 263 h 300"/>
                <a:gd name="T56" fmla="*/ 62 w 477"/>
                <a:gd name="T57" fmla="*/ 296 h 300"/>
                <a:gd name="T58" fmla="*/ 126 w 477"/>
                <a:gd name="T59" fmla="*/ 277 h 300"/>
                <a:gd name="T60" fmla="*/ 145 w 477"/>
                <a:gd name="T61" fmla="*/ 279 h 300"/>
                <a:gd name="T62" fmla="*/ 220 w 477"/>
                <a:gd name="T63" fmla="*/ 284 h 300"/>
                <a:gd name="T64" fmla="*/ 260 w 477"/>
                <a:gd name="T65" fmla="*/ 252 h 300"/>
                <a:gd name="T66" fmla="*/ 308 w 477"/>
                <a:gd name="T67" fmla="*/ 224 h 300"/>
                <a:gd name="T68" fmla="*/ 346 w 477"/>
                <a:gd name="T69" fmla="*/ 175 h 300"/>
                <a:gd name="T70" fmla="*/ 444 w 477"/>
                <a:gd name="T71" fmla="*/ 85 h 300"/>
                <a:gd name="T72" fmla="*/ 473 w 477"/>
                <a:gd name="T73" fmla="*/ 51 h 300"/>
                <a:gd name="T74" fmla="*/ 454 w 477"/>
                <a:gd name="T75" fmla="*/ 19 h 300"/>
                <a:gd name="T76" fmla="*/ 361 w 477"/>
                <a:gd name="T77" fmla="*/ 16 h 300"/>
                <a:gd name="T78" fmla="*/ 277 w 477"/>
                <a:gd name="T79" fmla="*/ 74 h 300"/>
                <a:gd name="T80" fmla="*/ 229 w 477"/>
                <a:gd name="T81" fmla="*/ 25 h 300"/>
                <a:gd name="T82" fmla="*/ 171 w 477"/>
                <a:gd name="T83" fmla="*/ 9 h 300"/>
                <a:gd name="T84" fmla="*/ 155 w 477"/>
                <a:gd name="T85" fmla="*/ 5 h 300"/>
                <a:gd name="T86" fmla="*/ 4 w 477"/>
                <a:gd name="T87" fmla="*/ 17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7" h="300">
                  <a:moveTo>
                    <a:pt x="16" y="266"/>
                  </a:moveTo>
                  <a:cubicBezTo>
                    <a:pt x="9" y="258"/>
                    <a:pt x="5" y="252"/>
                    <a:pt x="5" y="246"/>
                  </a:cubicBezTo>
                  <a:cubicBezTo>
                    <a:pt x="5" y="246"/>
                    <a:pt x="5" y="246"/>
                    <a:pt x="5" y="246"/>
                  </a:cubicBezTo>
                  <a:cubicBezTo>
                    <a:pt x="5" y="237"/>
                    <a:pt x="13" y="232"/>
                    <a:pt x="21" y="227"/>
                  </a:cubicBezTo>
                  <a:cubicBezTo>
                    <a:pt x="21" y="227"/>
                    <a:pt x="21" y="227"/>
                    <a:pt x="21" y="227"/>
                  </a:cubicBezTo>
                  <a:cubicBezTo>
                    <a:pt x="29" y="223"/>
                    <a:pt x="38" y="220"/>
                    <a:pt x="45" y="218"/>
                  </a:cubicBezTo>
                  <a:cubicBezTo>
                    <a:pt x="45" y="218"/>
                    <a:pt x="45" y="218"/>
                    <a:pt x="45" y="218"/>
                  </a:cubicBezTo>
                  <a:cubicBezTo>
                    <a:pt x="51" y="216"/>
                    <a:pt x="54" y="211"/>
                    <a:pt x="54" y="206"/>
                  </a:cubicBezTo>
                  <a:cubicBezTo>
                    <a:pt x="54" y="206"/>
                    <a:pt x="54" y="206"/>
                    <a:pt x="54" y="206"/>
                  </a:cubicBezTo>
                  <a:cubicBezTo>
                    <a:pt x="54" y="197"/>
                    <a:pt x="48" y="189"/>
                    <a:pt x="37" y="189"/>
                  </a:cubicBezTo>
                  <a:cubicBezTo>
                    <a:pt x="37" y="189"/>
                    <a:pt x="37" y="189"/>
                    <a:pt x="37" y="189"/>
                  </a:cubicBezTo>
                  <a:cubicBezTo>
                    <a:pt x="16" y="189"/>
                    <a:pt x="2" y="181"/>
                    <a:pt x="1" y="181"/>
                  </a:cubicBezTo>
                  <a:cubicBezTo>
                    <a:pt x="1" y="181"/>
                    <a:pt x="1" y="181"/>
                    <a:pt x="1" y="181"/>
                  </a:cubicBezTo>
                  <a:cubicBezTo>
                    <a:pt x="2" y="179"/>
                    <a:pt x="2" y="179"/>
                    <a:pt x="2" y="179"/>
                  </a:cubicBezTo>
                  <a:cubicBezTo>
                    <a:pt x="4" y="179"/>
                    <a:pt x="4" y="179"/>
                    <a:pt x="4" y="179"/>
                  </a:cubicBezTo>
                  <a:cubicBezTo>
                    <a:pt x="2" y="179"/>
                    <a:pt x="2" y="179"/>
                    <a:pt x="2" y="179"/>
                  </a:cubicBezTo>
                  <a:cubicBezTo>
                    <a:pt x="1" y="181"/>
                    <a:pt x="1" y="181"/>
                    <a:pt x="1" y="181"/>
                  </a:cubicBezTo>
                  <a:cubicBezTo>
                    <a:pt x="1" y="181"/>
                    <a:pt x="0" y="180"/>
                    <a:pt x="0" y="180"/>
                  </a:cubicBezTo>
                  <a:cubicBezTo>
                    <a:pt x="0" y="180"/>
                    <a:pt x="0" y="180"/>
                    <a:pt x="0" y="180"/>
                  </a:cubicBezTo>
                  <a:cubicBezTo>
                    <a:pt x="0" y="177"/>
                    <a:pt x="0" y="174"/>
                    <a:pt x="0" y="171"/>
                  </a:cubicBezTo>
                  <a:cubicBezTo>
                    <a:pt x="0" y="171"/>
                    <a:pt x="0" y="171"/>
                    <a:pt x="0" y="171"/>
                  </a:cubicBezTo>
                  <a:cubicBezTo>
                    <a:pt x="0" y="93"/>
                    <a:pt x="110" y="25"/>
                    <a:pt x="155" y="0"/>
                  </a:cubicBezTo>
                  <a:cubicBezTo>
                    <a:pt x="155" y="0"/>
                    <a:pt x="155" y="0"/>
                    <a:pt x="155" y="0"/>
                  </a:cubicBezTo>
                  <a:cubicBezTo>
                    <a:pt x="155" y="0"/>
                    <a:pt x="156" y="0"/>
                    <a:pt x="157" y="1"/>
                  </a:cubicBezTo>
                  <a:cubicBezTo>
                    <a:pt x="157" y="1"/>
                    <a:pt x="157" y="1"/>
                    <a:pt x="157" y="1"/>
                  </a:cubicBezTo>
                  <a:cubicBezTo>
                    <a:pt x="160" y="4"/>
                    <a:pt x="165" y="5"/>
                    <a:pt x="171" y="5"/>
                  </a:cubicBezTo>
                  <a:cubicBezTo>
                    <a:pt x="171" y="5"/>
                    <a:pt x="171" y="5"/>
                    <a:pt x="171" y="5"/>
                  </a:cubicBezTo>
                  <a:cubicBezTo>
                    <a:pt x="178" y="5"/>
                    <a:pt x="186" y="3"/>
                    <a:pt x="195" y="3"/>
                  </a:cubicBezTo>
                  <a:cubicBezTo>
                    <a:pt x="195" y="3"/>
                    <a:pt x="195" y="3"/>
                    <a:pt x="195" y="3"/>
                  </a:cubicBezTo>
                  <a:cubicBezTo>
                    <a:pt x="209" y="3"/>
                    <a:pt x="223" y="7"/>
                    <a:pt x="233" y="23"/>
                  </a:cubicBezTo>
                  <a:cubicBezTo>
                    <a:pt x="233" y="23"/>
                    <a:pt x="233" y="23"/>
                    <a:pt x="233" y="23"/>
                  </a:cubicBezTo>
                  <a:cubicBezTo>
                    <a:pt x="250" y="54"/>
                    <a:pt x="264" y="70"/>
                    <a:pt x="277" y="70"/>
                  </a:cubicBezTo>
                  <a:cubicBezTo>
                    <a:pt x="277" y="70"/>
                    <a:pt x="277" y="70"/>
                    <a:pt x="277" y="70"/>
                  </a:cubicBezTo>
                  <a:cubicBezTo>
                    <a:pt x="283" y="70"/>
                    <a:pt x="290" y="66"/>
                    <a:pt x="298" y="59"/>
                  </a:cubicBezTo>
                  <a:cubicBezTo>
                    <a:pt x="298" y="59"/>
                    <a:pt x="298" y="59"/>
                    <a:pt x="298" y="59"/>
                  </a:cubicBezTo>
                  <a:cubicBezTo>
                    <a:pt x="323" y="34"/>
                    <a:pt x="337" y="12"/>
                    <a:pt x="361" y="12"/>
                  </a:cubicBezTo>
                  <a:cubicBezTo>
                    <a:pt x="361" y="12"/>
                    <a:pt x="361" y="12"/>
                    <a:pt x="361" y="12"/>
                  </a:cubicBezTo>
                  <a:cubicBezTo>
                    <a:pt x="384" y="12"/>
                    <a:pt x="427" y="15"/>
                    <a:pt x="454" y="15"/>
                  </a:cubicBezTo>
                  <a:cubicBezTo>
                    <a:pt x="454" y="15"/>
                    <a:pt x="454" y="15"/>
                    <a:pt x="454" y="15"/>
                  </a:cubicBezTo>
                  <a:cubicBezTo>
                    <a:pt x="469" y="15"/>
                    <a:pt x="477" y="33"/>
                    <a:pt x="477" y="51"/>
                  </a:cubicBezTo>
                  <a:cubicBezTo>
                    <a:pt x="477" y="51"/>
                    <a:pt x="477" y="51"/>
                    <a:pt x="477" y="51"/>
                  </a:cubicBezTo>
                  <a:cubicBezTo>
                    <a:pt x="477" y="60"/>
                    <a:pt x="475" y="70"/>
                    <a:pt x="469" y="77"/>
                  </a:cubicBezTo>
                  <a:cubicBezTo>
                    <a:pt x="469" y="77"/>
                    <a:pt x="469" y="77"/>
                    <a:pt x="469" y="77"/>
                  </a:cubicBezTo>
                  <a:cubicBezTo>
                    <a:pt x="464" y="84"/>
                    <a:pt x="456" y="89"/>
                    <a:pt x="444" y="89"/>
                  </a:cubicBezTo>
                  <a:cubicBezTo>
                    <a:pt x="444" y="89"/>
                    <a:pt x="444" y="89"/>
                    <a:pt x="444" y="89"/>
                  </a:cubicBezTo>
                  <a:cubicBezTo>
                    <a:pt x="423" y="89"/>
                    <a:pt x="405" y="97"/>
                    <a:pt x="392" y="106"/>
                  </a:cubicBezTo>
                  <a:cubicBezTo>
                    <a:pt x="392" y="106"/>
                    <a:pt x="392" y="106"/>
                    <a:pt x="392" y="106"/>
                  </a:cubicBezTo>
                  <a:cubicBezTo>
                    <a:pt x="379" y="115"/>
                    <a:pt x="371" y="127"/>
                    <a:pt x="372" y="134"/>
                  </a:cubicBezTo>
                  <a:cubicBezTo>
                    <a:pt x="372" y="134"/>
                    <a:pt x="372" y="134"/>
                    <a:pt x="372" y="134"/>
                  </a:cubicBezTo>
                  <a:cubicBezTo>
                    <a:pt x="371" y="143"/>
                    <a:pt x="362" y="159"/>
                    <a:pt x="350" y="177"/>
                  </a:cubicBezTo>
                  <a:cubicBezTo>
                    <a:pt x="350" y="177"/>
                    <a:pt x="350" y="177"/>
                    <a:pt x="350" y="177"/>
                  </a:cubicBezTo>
                  <a:cubicBezTo>
                    <a:pt x="337" y="195"/>
                    <a:pt x="322" y="214"/>
                    <a:pt x="310" y="228"/>
                  </a:cubicBezTo>
                  <a:cubicBezTo>
                    <a:pt x="310" y="228"/>
                    <a:pt x="310" y="228"/>
                    <a:pt x="310" y="228"/>
                  </a:cubicBezTo>
                  <a:cubicBezTo>
                    <a:pt x="309" y="228"/>
                    <a:pt x="308" y="229"/>
                    <a:pt x="308" y="228"/>
                  </a:cubicBezTo>
                  <a:cubicBezTo>
                    <a:pt x="308" y="228"/>
                    <a:pt x="308" y="228"/>
                    <a:pt x="308" y="228"/>
                  </a:cubicBezTo>
                  <a:cubicBezTo>
                    <a:pt x="306" y="228"/>
                    <a:pt x="304" y="227"/>
                    <a:pt x="303" y="227"/>
                  </a:cubicBezTo>
                  <a:cubicBezTo>
                    <a:pt x="303" y="227"/>
                    <a:pt x="303" y="227"/>
                    <a:pt x="303" y="227"/>
                  </a:cubicBezTo>
                  <a:cubicBezTo>
                    <a:pt x="292" y="227"/>
                    <a:pt x="277" y="240"/>
                    <a:pt x="263" y="254"/>
                  </a:cubicBezTo>
                  <a:cubicBezTo>
                    <a:pt x="263" y="254"/>
                    <a:pt x="263" y="254"/>
                    <a:pt x="263" y="254"/>
                  </a:cubicBezTo>
                  <a:cubicBezTo>
                    <a:pt x="248" y="269"/>
                    <a:pt x="234" y="284"/>
                    <a:pt x="222" y="288"/>
                  </a:cubicBezTo>
                  <a:cubicBezTo>
                    <a:pt x="222" y="288"/>
                    <a:pt x="222" y="288"/>
                    <a:pt x="222" y="288"/>
                  </a:cubicBezTo>
                  <a:cubicBezTo>
                    <a:pt x="213" y="291"/>
                    <a:pt x="205" y="292"/>
                    <a:pt x="197" y="292"/>
                  </a:cubicBezTo>
                  <a:cubicBezTo>
                    <a:pt x="197" y="292"/>
                    <a:pt x="197" y="292"/>
                    <a:pt x="197" y="292"/>
                  </a:cubicBezTo>
                  <a:cubicBezTo>
                    <a:pt x="180" y="292"/>
                    <a:pt x="163" y="287"/>
                    <a:pt x="144" y="283"/>
                  </a:cubicBezTo>
                  <a:cubicBezTo>
                    <a:pt x="144" y="283"/>
                    <a:pt x="144" y="283"/>
                    <a:pt x="144" y="283"/>
                  </a:cubicBezTo>
                  <a:cubicBezTo>
                    <a:pt x="137" y="281"/>
                    <a:pt x="131" y="281"/>
                    <a:pt x="126" y="281"/>
                  </a:cubicBezTo>
                  <a:cubicBezTo>
                    <a:pt x="126" y="281"/>
                    <a:pt x="126" y="281"/>
                    <a:pt x="126" y="281"/>
                  </a:cubicBezTo>
                  <a:cubicBezTo>
                    <a:pt x="112" y="281"/>
                    <a:pt x="103" y="286"/>
                    <a:pt x="82" y="295"/>
                  </a:cubicBezTo>
                  <a:cubicBezTo>
                    <a:pt x="82" y="295"/>
                    <a:pt x="82" y="295"/>
                    <a:pt x="82" y="295"/>
                  </a:cubicBezTo>
                  <a:cubicBezTo>
                    <a:pt x="74" y="298"/>
                    <a:pt x="68" y="300"/>
                    <a:pt x="62" y="300"/>
                  </a:cubicBezTo>
                  <a:cubicBezTo>
                    <a:pt x="62" y="300"/>
                    <a:pt x="62" y="300"/>
                    <a:pt x="62" y="300"/>
                  </a:cubicBezTo>
                  <a:cubicBezTo>
                    <a:pt x="46" y="300"/>
                    <a:pt x="37" y="287"/>
                    <a:pt x="16" y="266"/>
                  </a:cubicBezTo>
                  <a:close/>
                  <a:moveTo>
                    <a:pt x="13" y="181"/>
                  </a:moveTo>
                  <a:cubicBezTo>
                    <a:pt x="18" y="183"/>
                    <a:pt x="27" y="185"/>
                    <a:pt x="37" y="185"/>
                  </a:cubicBezTo>
                  <a:cubicBezTo>
                    <a:pt x="37" y="185"/>
                    <a:pt x="37" y="185"/>
                    <a:pt x="37" y="185"/>
                  </a:cubicBezTo>
                  <a:cubicBezTo>
                    <a:pt x="50" y="185"/>
                    <a:pt x="58" y="195"/>
                    <a:pt x="58" y="206"/>
                  </a:cubicBezTo>
                  <a:cubicBezTo>
                    <a:pt x="58" y="206"/>
                    <a:pt x="58" y="206"/>
                    <a:pt x="58" y="206"/>
                  </a:cubicBezTo>
                  <a:cubicBezTo>
                    <a:pt x="58" y="212"/>
                    <a:pt x="54" y="219"/>
                    <a:pt x="46" y="222"/>
                  </a:cubicBezTo>
                  <a:cubicBezTo>
                    <a:pt x="46" y="222"/>
                    <a:pt x="46" y="222"/>
                    <a:pt x="46" y="222"/>
                  </a:cubicBezTo>
                  <a:cubicBezTo>
                    <a:pt x="40" y="224"/>
                    <a:pt x="30" y="227"/>
                    <a:pt x="22" y="231"/>
                  </a:cubicBezTo>
                  <a:cubicBezTo>
                    <a:pt x="22" y="231"/>
                    <a:pt x="22" y="231"/>
                    <a:pt x="22" y="231"/>
                  </a:cubicBezTo>
                  <a:cubicBezTo>
                    <a:pt x="15" y="235"/>
                    <a:pt x="9" y="240"/>
                    <a:pt x="9" y="246"/>
                  </a:cubicBezTo>
                  <a:cubicBezTo>
                    <a:pt x="9" y="246"/>
                    <a:pt x="9" y="246"/>
                    <a:pt x="9" y="246"/>
                  </a:cubicBezTo>
                  <a:cubicBezTo>
                    <a:pt x="9" y="250"/>
                    <a:pt x="12" y="256"/>
                    <a:pt x="19" y="263"/>
                  </a:cubicBezTo>
                  <a:cubicBezTo>
                    <a:pt x="19" y="263"/>
                    <a:pt x="19" y="263"/>
                    <a:pt x="19" y="263"/>
                  </a:cubicBezTo>
                  <a:cubicBezTo>
                    <a:pt x="40" y="284"/>
                    <a:pt x="49" y="296"/>
                    <a:pt x="62" y="296"/>
                  </a:cubicBezTo>
                  <a:cubicBezTo>
                    <a:pt x="62" y="296"/>
                    <a:pt x="62" y="296"/>
                    <a:pt x="62" y="296"/>
                  </a:cubicBezTo>
                  <a:cubicBezTo>
                    <a:pt x="67" y="296"/>
                    <a:pt x="73" y="294"/>
                    <a:pt x="80" y="291"/>
                  </a:cubicBezTo>
                  <a:cubicBezTo>
                    <a:pt x="80" y="291"/>
                    <a:pt x="80" y="291"/>
                    <a:pt x="80" y="291"/>
                  </a:cubicBezTo>
                  <a:cubicBezTo>
                    <a:pt x="102" y="283"/>
                    <a:pt x="111" y="277"/>
                    <a:pt x="126" y="277"/>
                  </a:cubicBezTo>
                  <a:cubicBezTo>
                    <a:pt x="126" y="277"/>
                    <a:pt x="126" y="277"/>
                    <a:pt x="126" y="277"/>
                  </a:cubicBezTo>
                  <a:cubicBezTo>
                    <a:pt x="131" y="277"/>
                    <a:pt x="138" y="277"/>
                    <a:pt x="145" y="279"/>
                  </a:cubicBezTo>
                  <a:cubicBezTo>
                    <a:pt x="145" y="279"/>
                    <a:pt x="145" y="279"/>
                    <a:pt x="145" y="279"/>
                  </a:cubicBezTo>
                  <a:cubicBezTo>
                    <a:pt x="164" y="283"/>
                    <a:pt x="181" y="288"/>
                    <a:pt x="197" y="288"/>
                  </a:cubicBezTo>
                  <a:cubicBezTo>
                    <a:pt x="197" y="288"/>
                    <a:pt x="197" y="288"/>
                    <a:pt x="197" y="288"/>
                  </a:cubicBezTo>
                  <a:cubicBezTo>
                    <a:pt x="205" y="288"/>
                    <a:pt x="212" y="287"/>
                    <a:pt x="220" y="284"/>
                  </a:cubicBezTo>
                  <a:cubicBezTo>
                    <a:pt x="220" y="284"/>
                    <a:pt x="220" y="284"/>
                    <a:pt x="220" y="284"/>
                  </a:cubicBezTo>
                  <a:cubicBezTo>
                    <a:pt x="231" y="281"/>
                    <a:pt x="246" y="266"/>
                    <a:pt x="260" y="252"/>
                  </a:cubicBezTo>
                  <a:cubicBezTo>
                    <a:pt x="260" y="252"/>
                    <a:pt x="260" y="252"/>
                    <a:pt x="260" y="252"/>
                  </a:cubicBezTo>
                  <a:cubicBezTo>
                    <a:pt x="274" y="237"/>
                    <a:pt x="289" y="223"/>
                    <a:pt x="303" y="223"/>
                  </a:cubicBezTo>
                  <a:cubicBezTo>
                    <a:pt x="303" y="223"/>
                    <a:pt x="303" y="223"/>
                    <a:pt x="303" y="223"/>
                  </a:cubicBezTo>
                  <a:cubicBezTo>
                    <a:pt x="304" y="223"/>
                    <a:pt x="306" y="224"/>
                    <a:pt x="308" y="224"/>
                  </a:cubicBezTo>
                  <a:cubicBezTo>
                    <a:pt x="308" y="224"/>
                    <a:pt x="308" y="224"/>
                    <a:pt x="308" y="224"/>
                  </a:cubicBezTo>
                  <a:cubicBezTo>
                    <a:pt x="320" y="210"/>
                    <a:pt x="335" y="192"/>
                    <a:pt x="346" y="175"/>
                  </a:cubicBezTo>
                  <a:cubicBezTo>
                    <a:pt x="346" y="175"/>
                    <a:pt x="346" y="175"/>
                    <a:pt x="346" y="175"/>
                  </a:cubicBezTo>
                  <a:cubicBezTo>
                    <a:pt x="359" y="157"/>
                    <a:pt x="368" y="141"/>
                    <a:pt x="368" y="134"/>
                  </a:cubicBezTo>
                  <a:cubicBezTo>
                    <a:pt x="368" y="134"/>
                    <a:pt x="368" y="134"/>
                    <a:pt x="368" y="134"/>
                  </a:cubicBezTo>
                  <a:cubicBezTo>
                    <a:pt x="368" y="115"/>
                    <a:pt x="400" y="85"/>
                    <a:pt x="444" y="85"/>
                  </a:cubicBezTo>
                  <a:cubicBezTo>
                    <a:pt x="444" y="85"/>
                    <a:pt x="444" y="85"/>
                    <a:pt x="444" y="85"/>
                  </a:cubicBezTo>
                  <a:cubicBezTo>
                    <a:pt x="465" y="85"/>
                    <a:pt x="473" y="68"/>
                    <a:pt x="473" y="51"/>
                  </a:cubicBezTo>
                  <a:cubicBezTo>
                    <a:pt x="473" y="51"/>
                    <a:pt x="473" y="51"/>
                    <a:pt x="473" y="51"/>
                  </a:cubicBezTo>
                  <a:cubicBezTo>
                    <a:pt x="473" y="42"/>
                    <a:pt x="471" y="34"/>
                    <a:pt x="468" y="29"/>
                  </a:cubicBezTo>
                  <a:cubicBezTo>
                    <a:pt x="468" y="29"/>
                    <a:pt x="468" y="29"/>
                    <a:pt x="468" y="29"/>
                  </a:cubicBezTo>
                  <a:cubicBezTo>
                    <a:pt x="464" y="23"/>
                    <a:pt x="460" y="19"/>
                    <a:pt x="454" y="19"/>
                  </a:cubicBezTo>
                  <a:cubicBezTo>
                    <a:pt x="454" y="19"/>
                    <a:pt x="454" y="19"/>
                    <a:pt x="454" y="19"/>
                  </a:cubicBezTo>
                  <a:cubicBezTo>
                    <a:pt x="427" y="19"/>
                    <a:pt x="384" y="16"/>
                    <a:pt x="361" y="16"/>
                  </a:cubicBezTo>
                  <a:cubicBezTo>
                    <a:pt x="361" y="16"/>
                    <a:pt x="361" y="16"/>
                    <a:pt x="361" y="16"/>
                  </a:cubicBezTo>
                  <a:cubicBezTo>
                    <a:pt x="340" y="16"/>
                    <a:pt x="326" y="36"/>
                    <a:pt x="301" y="61"/>
                  </a:cubicBezTo>
                  <a:cubicBezTo>
                    <a:pt x="301" y="61"/>
                    <a:pt x="301" y="61"/>
                    <a:pt x="301" y="61"/>
                  </a:cubicBezTo>
                  <a:cubicBezTo>
                    <a:pt x="293" y="70"/>
                    <a:pt x="285" y="74"/>
                    <a:pt x="277" y="74"/>
                  </a:cubicBezTo>
                  <a:cubicBezTo>
                    <a:pt x="277" y="74"/>
                    <a:pt x="277" y="74"/>
                    <a:pt x="277" y="74"/>
                  </a:cubicBezTo>
                  <a:cubicBezTo>
                    <a:pt x="261" y="74"/>
                    <a:pt x="247" y="56"/>
                    <a:pt x="229" y="25"/>
                  </a:cubicBezTo>
                  <a:cubicBezTo>
                    <a:pt x="229" y="25"/>
                    <a:pt x="229" y="25"/>
                    <a:pt x="229" y="25"/>
                  </a:cubicBezTo>
                  <a:cubicBezTo>
                    <a:pt x="220" y="10"/>
                    <a:pt x="208" y="7"/>
                    <a:pt x="195" y="7"/>
                  </a:cubicBezTo>
                  <a:cubicBezTo>
                    <a:pt x="195" y="7"/>
                    <a:pt x="195" y="7"/>
                    <a:pt x="195" y="7"/>
                  </a:cubicBezTo>
                  <a:cubicBezTo>
                    <a:pt x="187" y="7"/>
                    <a:pt x="178" y="9"/>
                    <a:pt x="171" y="9"/>
                  </a:cubicBezTo>
                  <a:cubicBezTo>
                    <a:pt x="171" y="9"/>
                    <a:pt x="171" y="9"/>
                    <a:pt x="171" y="9"/>
                  </a:cubicBezTo>
                  <a:cubicBezTo>
                    <a:pt x="165" y="9"/>
                    <a:pt x="160" y="8"/>
                    <a:pt x="155" y="5"/>
                  </a:cubicBezTo>
                  <a:cubicBezTo>
                    <a:pt x="155" y="5"/>
                    <a:pt x="155" y="5"/>
                    <a:pt x="155" y="5"/>
                  </a:cubicBezTo>
                  <a:cubicBezTo>
                    <a:pt x="110" y="29"/>
                    <a:pt x="4" y="97"/>
                    <a:pt x="4" y="171"/>
                  </a:cubicBezTo>
                  <a:cubicBezTo>
                    <a:pt x="4" y="171"/>
                    <a:pt x="4" y="171"/>
                    <a:pt x="4" y="171"/>
                  </a:cubicBezTo>
                  <a:cubicBezTo>
                    <a:pt x="4" y="174"/>
                    <a:pt x="4" y="176"/>
                    <a:pt x="4" y="178"/>
                  </a:cubicBezTo>
                  <a:cubicBezTo>
                    <a:pt x="4" y="178"/>
                    <a:pt x="4" y="178"/>
                    <a:pt x="4" y="178"/>
                  </a:cubicBezTo>
                  <a:cubicBezTo>
                    <a:pt x="6" y="179"/>
                    <a:pt x="8" y="180"/>
                    <a:pt x="13" y="181"/>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Freeform 19"/>
            <p:cNvSpPr>
              <a:spLocks/>
            </p:cNvSpPr>
            <p:nvPr/>
          </p:nvSpPr>
          <p:spPr bwMode="auto">
            <a:xfrm>
              <a:off x="6361119" y="0"/>
              <a:ext cx="1935164" cy="1654176"/>
            </a:xfrm>
            <a:custGeom>
              <a:avLst/>
              <a:gdLst>
                <a:gd name="T0" fmla="*/ 837 w 861"/>
                <a:gd name="T1" fmla="*/ 402 h 736"/>
                <a:gd name="T2" fmla="*/ 828 w 861"/>
                <a:gd name="T3" fmla="*/ 362 h 736"/>
                <a:gd name="T4" fmla="*/ 783 w 861"/>
                <a:gd name="T5" fmla="*/ 330 h 736"/>
                <a:gd name="T6" fmla="*/ 711 w 861"/>
                <a:gd name="T7" fmla="*/ 386 h 736"/>
                <a:gd name="T8" fmla="*/ 615 w 861"/>
                <a:gd name="T9" fmla="*/ 363 h 736"/>
                <a:gd name="T10" fmla="*/ 418 w 861"/>
                <a:gd name="T11" fmla="*/ 269 h 736"/>
                <a:gd name="T12" fmla="*/ 249 w 861"/>
                <a:gd name="T13" fmla="*/ 24 h 736"/>
                <a:gd name="T14" fmla="*/ 173 w 861"/>
                <a:gd name="T15" fmla="*/ 8 h 736"/>
                <a:gd name="T16" fmla="*/ 76 w 861"/>
                <a:gd name="T17" fmla="*/ 0 h 736"/>
                <a:gd name="T18" fmla="*/ 0 w 861"/>
                <a:gd name="T19" fmla="*/ 26 h 736"/>
                <a:gd name="T20" fmla="*/ 29 w 861"/>
                <a:gd name="T21" fmla="*/ 100 h 736"/>
                <a:gd name="T22" fmla="*/ 69 w 861"/>
                <a:gd name="T23" fmla="*/ 123 h 736"/>
                <a:gd name="T24" fmla="*/ 142 w 861"/>
                <a:gd name="T25" fmla="*/ 188 h 736"/>
                <a:gd name="T26" fmla="*/ 229 w 861"/>
                <a:gd name="T27" fmla="*/ 165 h 736"/>
                <a:gd name="T28" fmla="*/ 287 w 861"/>
                <a:gd name="T29" fmla="*/ 205 h 736"/>
                <a:gd name="T30" fmla="*/ 256 w 861"/>
                <a:gd name="T31" fmla="*/ 276 h 736"/>
                <a:gd name="T32" fmla="*/ 275 w 861"/>
                <a:gd name="T33" fmla="*/ 350 h 736"/>
                <a:gd name="T34" fmla="*/ 264 w 861"/>
                <a:gd name="T35" fmla="*/ 398 h 736"/>
                <a:gd name="T36" fmla="*/ 159 w 861"/>
                <a:gd name="T37" fmla="*/ 489 h 736"/>
                <a:gd name="T38" fmla="*/ 210 w 861"/>
                <a:gd name="T39" fmla="*/ 581 h 736"/>
                <a:gd name="T40" fmla="*/ 211 w 861"/>
                <a:gd name="T41" fmla="*/ 591 h 736"/>
                <a:gd name="T42" fmla="*/ 257 w 861"/>
                <a:gd name="T43" fmla="*/ 581 h 736"/>
                <a:gd name="T44" fmla="*/ 326 w 861"/>
                <a:gd name="T45" fmla="*/ 655 h 736"/>
                <a:gd name="T46" fmla="*/ 461 w 861"/>
                <a:gd name="T47" fmla="*/ 655 h 736"/>
                <a:gd name="T48" fmla="*/ 517 w 861"/>
                <a:gd name="T49" fmla="*/ 716 h 736"/>
                <a:gd name="T50" fmla="*/ 545 w 861"/>
                <a:gd name="T51" fmla="*/ 688 h 736"/>
                <a:gd name="T52" fmla="*/ 618 w 861"/>
                <a:gd name="T53" fmla="*/ 734 h 736"/>
                <a:gd name="T54" fmla="*/ 746 w 861"/>
                <a:gd name="T55" fmla="*/ 736 h 736"/>
                <a:gd name="T56" fmla="*/ 747 w 861"/>
                <a:gd name="T57" fmla="*/ 733 h 736"/>
                <a:gd name="T58" fmla="*/ 712 w 861"/>
                <a:gd name="T59" fmla="*/ 642 h 736"/>
                <a:gd name="T60" fmla="*/ 720 w 861"/>
                <a:gd name="T61" fmla="*/ 609 h 736"/>
                <a:gd name="T62" fmla="*/ 828 w 861"/>
                <a:gd name="T63" fmla="*/ 598 h 736"/>
                <a:gd name="T64" fmla="*/ 838 w 861"/>
                <a:gd name="T65" fmla="*/ 492 h 736"/>
                <a:gd name="T66" fmla="*/ 837 w 861"/>
                <a:gd name="T67" fmla="*/ 402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1" h="736">
                  <a:moveTo>
                    <a:pt x="837" y="402"/>
                  </a:moveTo>
                  <a:cubicBezTo>
                    <a:pt x="858" y="381"/>
                    <a:pt x="828" y="362"/>
                    <a:pt x="828" y="362"/>
                  </a:cubicBezTo>
                  <a:cubicBezTo>
                    <a:pt x="851" y="339"/>
                    <a:pt x="814" y="330"/>
                    <a:pt x="783" y="330"/>
                  </a:cubicBezTo>
                  <a:cubicBezTo>
                    <a:pt x="751" y="330"/>
                    <a:pt x="720" y="377"/>
                    <a:pt x="711" y="386"/>
                  </a:cubicBezTo>
                  <a:cubicBezTo>
                    <a:pt x="702" y="395"/>
                    <a:pt x="635" y="442"/>
                    <a:pt x="615" y="363"/>
                  </a:cubicBezTo>
                  <a:cubicBezTo>
                    <a:pt x="595" y="284"/>
                    <a:pt x="418" y="269"/>
                    <a:pt x="418" y="269"/>
                  </a:cubicBezTo>
                  <a:cubicBezTo>
                    <a:pt x="381" y="200"/>
                    <a:pt x="265" y="40"/>
                    <a:pt x="249" y="24"/>
                  </a:cubicBezTo>
                  <a:cubicBezTo>
                    <a:pt x="233" y="8"/>
                    <a:pt x="203" y="8"/>
                    <a:pt x="173" y="8"/>
                  </a:cubicBezTo>
                  <a:cubicBezTo>
                    <a:pt x="143" y="8"/>
                    <a:pt x="99" y="0"/>
                    <a:pt x="76" y="0"/>
                  </a:cubicBezTo>
                  <a:cubicBezTo>
                    <a:pt x="55" y="0"/>
                    <a:pt x="23" y="18"/>
                    <a:pt x="0" y="26"/>
                  </a:cubicBezTo>
                  <a:cubicBezTo>
                    <a:pt x="15" y="46"/>
                    <a:pt x="21" y="79"/>
                    <a:pt x="29" y="100"/>
                  </a:cubicBezTo>
                  <a:cubicBezTo>
                    <a:pt x="37" y="121"/>
                    <a:pt x="50" y="123"/>
                    <a:pt x="69" y="123"/>
                  </a:cubicBezTo>
                  <a:cubicBezTo>
                    <a:pt x="115" y="123"/>
                    <a:pt x="88" y="165"/>
                    <a:pt x="142" y="188"/>
                  </a:cubicBezTo>
                  <a:cubicBezTo>
                    <a:pt x="195" y="211"/>
                    <a:pt x="201" y="165"/>
                    <a:pt x="229" y="165"/>
                  </a:cubicBezTo>
                  <a:cubicBezTo>
                    <a:pt x="258" y="165"/>
                    <a:pt x="269" y="188"/>
                    <a:pt x="287" y="205"/>
                  </a:cubicBezTo>
                  <a:cubicBezTo>
                    <a:pt x="304" y="222"/>
                    <a:pt x="256" y="255"/>
                    <a:pt x="256" y="276"/>
                  </a:cubicBezTo>
                  <a:cubicBezTo>
                    <a:pt x="256" y="297"/>
                    <a:pt x="290" y="335"/>
                    <a:pt x="275" y="350"/>
                  </a:cubicBezTo>
                  <a:cubicBezTo>
                    <a:pt x="260" y="365"/>
                    <a:pt x="287" y="375"/>
                    <a:pt x="264" y="398"/>
                  </a:cubicBezTo>
                  <a:cubicBezTo>
                    <a:pt x="241" y="421"/>
                    <a:pt x="170" y="455"/>
                    <a:pt x="159" y="489"/>
                  </a:cubicBezTo>
                  <a:cubicBezTo>
                    <a:pt x="147" y="524"/>
                    <a:pt x="198" y="544"/>
                    <a:pt x="210" y="581"/>
                  </a:cubicBezTo>
                  <a:cubicBezTo>
                    <a:pt x="212" y="584"/>
                    <a:pt x="212" y="588"/>
                    <a:pt x="211" y="591"/>
                  </a:cubicBezTo>
                  <a:cubicBezTo>
                    <a:pt x="229" y="592"/>
                    <a:pt x="248" y="590"/>
                    <a:pt x="257" y="581"/>
                  </a:cubicBezTo>
                  <a:cubicBezTo>
                    <a:pt x="280" y="558"/>
                    <a:pt x="283" y="655"/>
                    <a:pt x="326" y="655"/>
                  </a:cubicBezTo>
                  <a:cubicBezTo>
                    <a:pt x="369" y="655"/>
                    <a:pt x="461" y="620"/>
                    <a:pt x="461" y="655"/>
                  </a:cubicBezTo>
                  <a:cubicBezTo>
                    <a:pt x="461" y="691"/>
                    <a:pt x="489" y="716"/>
                    <a:pt x="517" y="716"/>
                  </a:cubicBezTo>
                  <a:cubicBezTo>
                    <a:pt x="545" y="716"/>
                    <a:pt x="517" y="688"/>
                    <a:pt x="545" y="688"/>
                  </a:cubicBezTo>
                  <a:cubicBezTo>
                    <a:pt x="573" y="688"/>
                    <a:pt x="568" y="734"/>
                    <a:pt x="618" y="734"/>
                  </a:cubicBezTo>
                  <a:cubicBezTo>
                    <a:pt x="663" y="734"/>
                    <a:pt x="716" y="721"/>
                    <a:pt x="746" y="736"/>
                  </a:cubicBezTo>
                  <a:cubicBezTo>
                    <a:pt x="746" y="735"/>
                    <a:pt x="746" y="734"/>
                    <a:pt x="747" y="733"/>
                  </a:cubicBezTo>
                  <a:cubicBezTo>
                    <a:pt x="769" y="698"/>
                    <a:pt x="725" y="654"/>
                    <a:pt x="712" y="642"/>
                  </a:cubicBezTo>
                  <a:cubicBezTo>
                    <a:pt x="700" y="630"/>
                    <a:pt x="720" y="609"/>
                    <a:pt x="720" y="609"/>
                  </a:cubicBezTo>
                  <a:cubicBezTo>
                    <a:pt x="763" y="565"/>
                    <a:pt x="808" y="618"/>
                    <a:pt x="828" y="598"/>
                  </a:cubicBezTo>
                  <a:cubicBezTo>
                    <a:pt x="849" y="577"/>
                    <a:pt x="815" y="527"/>
                    <a:pt x="838" y="492"/>
                  </a:cubicBezTo>
                  <a:cubicBezTo>
                    <a:pt x="861" y="456"/>
                    <a:pt x="816" y="422"/>
                    <a:pt x="837" y="402"/>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 name="Freeform 22"/>
            <p:cNvSpPr>
              <a:spLocks/>
            </p:cNvSpPr>
            <p:nvPr/>
          </p:nvSpPr>
          <p:spPr bwMode="auto">
            <a:xfrm>
              <a:off x="6692906" y="1292225"/>
              <a:ext cx="1379539" cy="1066801"/>
            </a:xfrm>
            <a:custGeom>
              <a:avLst/>
              <a:gdLst>
                <a:gd name="T0" fmla="*/ 317 w 614"/>
                <a:gd name="T1" fmla="*/ 402 h 475"/>
                <a:gd name="T2" fmla="*/ 269 w 614"/>
                <a:gd name="T3" fmla="*/ 252 h 475"/>
                <a:gd name="T4" fmla="*/ 164 w 614"/>
                <a:gd name="T5" fmla="*/ 232 h 475"/>
                <a:gd name="T6" fmla="*/ 117 w 614"/>
                <a:gd name="T7" fmla="*/ 217 h 475"/>
                <a:gd name="T8" fmla="*/ 122 w 614"/>
                <a:gd name="T9" fmla="*/ 204 h 475"/>
                <a:gd name="T10" fmla="*/ 52 w 614"/>
                <a:gd name="T11" fmla="*/ 162 h 475"/>
                <a:gd name="T12" fmla="*/ 0 w 614"/>
                <a:gd name="T13" fmla="*/ 62 h 475"/>
                <a:gd name="T14" fmla="*/ 62 w 614"/>
                <a:gd name="T15" fmla="*/ 15 h 475"/>
                <a:gd name="T16" fmla="*/ 75 w 614"/>
                <a:gd name="T17" fmla="*/ 14 h 475"/>
                <a:gd name="T18" fmla="*/ 117 w 614"/>
                <a:gd name="T19" fmla="*/ 0 h 475"/>
                <a:gd name="T20" fmla="*/ 142 w 614"/>
                <a:gd name="T21" fmla="*/ 40 h 475"/>
                <a:gd name="T22" fmla="*/ 289 w 614"/>
                <a:gd name="T23" fmla="*/ 62 h 475"/>
                <a:gd name="T24" fmla="*/ 316 w 614"/>
                <a:gd name="T25" fmla="*/ 80 h 475"/>
                <a:gd name="T26" fmla="*/ 380 w 614"/>
                <a:gd name="T27" fmla="*/ 136 h 475"/>
                <a:gd name="T28" fmla="*/ 384 w 614"/>
                <a:gd name="T29" fmla="*/ 116 h 475"/>
                <a:gd name="T30" fmla="*/ 428 w 614"/>
                <a:gd name="T31" fmla="*/ 135 h 475"/>
                <a:gd name="T32" fmla="*/ 471 w 614"/>
                <a:gd name="T33" fmla="*/ 159 h 475"/>
                <a:gd name="T34" fmla="*/ 398 w 614"/>
                <a:gd name="T35" fmla="*/ 115 h 475"/>
                <a:gd name="T36" fmla="*/ 386 w 614"/>
                <a:gd name="T37" fmla="*/ 127 h 475"/>
                <a:gd name="T38" fmla="*/ 370 w 614"/>
                <a:gd name="T39" fmla="*/ 143 h 475"/>
                <a:gd name="T40" fmla="*/ 306 w 614"/>
                <a:gd name="T41" fmla="*/ 70 h 475"/>
                <a:gd name="T42" fmla="*/ 179 w 614"/>
                <a:gd name="T43" fmla="*/ 82 h 475"/>
                <a:gd name="T44" fmla="*/ 117 w 614"/>
                <a:gd name="T45" fmla="*/ 4 h 475"/>
                <a:gd name="T46" fmla="*/ 75 w 614"/>
                <a:gd name="T47" fmla="*/ 18 h 475"/>
                <a:gd name="T48" fmla="*/ 32 w 614"/>
                <a:gd name="T49" fmla="*/ 43 h 475"/>
                <a:gd name="T50" fmla="*/ 9 w 614"/>
                <a:gd name="T51" fmla="*/ 71 h 475"/>
                <a:gd name="T52" fmla="*/ 99 w 614"/>
                <a:gd name="T53" fmla="*/ 178 h 475"/>
                <a:gd name="T54" fmla="*/ 122 w 614"/>
                <a:gd name="T55" fmla="*/ 216 h 475"/>
                <a:gd name="T56" fmla="*/ 185 w 614"/>
                <a:gd name="T57" fmla="*/ 228 h 475"/>
                <a:gd name="T58" fmla="*/ 314 w 614"/>
                <a:gd name="T59" fmla="*/ 326 h 475"/>
                <a:gd name="T60" fmla="*/ 303 w 614"/>
                <a:gd name="T61" fmla="*/ 454 h 475"/>
                <a:gd name="T62" fmla="*/ 361 w 614"/>
                <a:gd name="T63" fmla="*/ 411 h 475"/>
                <a:gd name="T64" fmla="*/ 398 w 614"/>
                <a:gd name="T65" fmla="*/ 358 h 475"/>
                <a:gd name="T66" fmla="*/ 447 w 614"/>
                <a:gd name="T67" fmla="*/ 380 h 475"/>
                <a:gd name="T68" fmla="*/ 472 w 614"/>
                <a:gd name="T69" fmla="*/ 354 h 475"/>
                <a:gd name="T70" fmla="*/ 455 w 614"/>
                <a:gd name="T71" fmla="*/ 326 h 475"/>
                <a:gd name="T72" fmla="*/ 530 w 614"/>
                <a:gd name="T73" fmla="*/ 230 h 475"/>
                <a:gd name="T74" fmla="*/ 553 w 614"/>
                <a:gd name="T75" fmla="*/ 245 h 475"/>
                <a:gd name="T76" fmla="*/ 587 w 614"/>
                <a:gd name="T77" fmla="*/ 246 h 475"/>
                <a:gd name="T78" fmla="*/ 591 w 614"/>
                <a:gd name="T79" fmla="*/ 230 h 475"/>
                <a:gd name="T80" fmla="*/ 602 w 614"/>
                <a:gd name="T81" fmla="*/ 188 h 475"/>
                <a:gd name="T82" fmla="*/ 596 w 614"/>
                <a:gd name="T83" fmla="*/ 161 h 475"/>
                <a:gd name="T84" fmla="*/ 471 w 614"/>
                <a:gd name="T85" fmla="*/ 161 h 475"/>
                <a:gd name="T86" fmla="*/ 559 w 614"/>
                <a:gd name="T87" fmla="*/ 151 h 475"/>
                <a:gd name="T88" fmla="*/ 601 w 614"/>
                <a:gd name="T89" fmla="*/ 160 h 475"/>
                <a:gd name="T90" fmla="*/ 597 w 614"/>
                <a:gd name="T91" fmla="*/ 172 h 475"/>
                <a:gd name="T92" fmla="*/ 614 w 614"/>
                <a:gd name="T93" fmla="*/ 201 h 475"/>
                <a:gd name="T94" fmla="*/ 591 w 614"/>
                <a:gd name="T95" fmla="*/ 248 h 475"/>
                <a:gd name="T96" fmla="*/ 549 w 614"/>
                <a:gd name="T97" fmla="*/ 247 h 475"/>
                <a:gd name="T98" fmla="*/ 533 w 614"/>
                <a:gd name="T99" fmla="*/ 233 h 475"/>
                <a:gd name="T100" fmla="*/ 459 w 614"/>
                <a:gd name="T101" fmla="*/ 326 h 475"/>
                <a:gd name="T102" fmla="*/ 468 w 614"/>
                <a:gd name="T103" fmla="*/ 345 h 475"/>
                <a:gd name="T104" fmla="*/ 476 w 614"/>
                <a:gd name="T105" fmla="*/ 354 h 475"/>
                <a:gd name="T106" fmla="*/ 417 w 614"/>
                <a:gd name="T107" fmla="*/ 373 h 475"/>
                <a:gd name="T108" fmla="*/ 397 w 614"/>
                <a:gd name="T109" fmla="*/ 363 h 475"/>
                <a:gd name="T110" fmla="*/ 309 w 614"/>
                <a:gd name="T111" fmla="*/ 475 h 475"/>
                <a:gd name="T112" fmla="*/ 306 w 614"/>
                <a:gd name="T113"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 h="475">
                  <a:moveTo>
                    <a:pt x="306" y="475"/>
                  </a:moveTo>
                  <a:cubicBezTo>
                    <a:pt x="301" y="467"/>
                    <a:pt x="299" y="461"/>
                    <a:pt x="299" y="454"/>
                  </a:cubicBezTo>
                  <a:cubicBezTo>
                    <a:pt x="299" y="454"/>
                    <a:pt x="299" y="454"/>
                    <a:pt x="299" y="454"/>
                  </a:cubicBezTo>
                  <a:cubicBezTo>
                    <a:pt x="299" y="433"/>
                    <a:pt x="317" y="416"/>
                    <a:pt x="317" y="402"/>
                  </a:cubicBezTo>
                  <a:cubicBezTo>
                    <a:pt x="317" y="402"/>
                    <a:pt x="317" y="402"/>
                    <a:pt x="317" y="402"/>
                  </a:cubicBezTo>
                  <a:cubicBezTo>
                    <a:pt x="317" y="380"/>
                    <a:pt x="317" y="349"/>
                    <a:pt x="311" y="327"/>
                  </a:cubicBezTo>
                  <a:cubicBezTo>
                    <a:pt x="311" y="327"/>
                    <a:pt x="311" y="327"/>
                    <a:pt x="311" y="327"/>
                  </a:cubicBezTo>
                  <a:cubicBezTo>
                    <a:pt x="304" y="306"/>
                    <a:pt x="292" y="275"/>
                    <a:pt x="269" y="252"/>
                  </a:cubicBezTo>
                  <a:cubicBezTo>
                    <a:pt x="269" y="252"/>
                    <a:pt x="269" y="252"/>
                    <a:pt x="269" y="252"/>
                  </a:cubicBezTo>
                  <a:cubicBezTo>
                    <a:pt x="252" y="234"/>
                    <a:pt x="215" y="232"/>
                    <a:pt x="185" y="232"/>
                  </a:cubicBezTo>
                  <a:cubicBezTo>
                    <a:pt x="185" y="232"/>
                    <a:pt x="185" y="232"/>
                    <a:pt x="185" y="232"/>
                  </a:cubicBezTo>
                  <a:cubicBezTo>
                    <a:pt x="177" y="232"/>
                    <a:pt x="170" y="232"/>
                    <a:pt x="164" y="232"/>
                  </a:cubicBezTo>
                  <a:cubicBezTo>
                    <a:pt x="164" y="232"/>
                    <a:pt x="164" y="232"/>
                    <a:pt x="164" y="232"/>
                  </a:cubicBezTo>
                  <a:cubicBezTo>
                    <a:pt x="147" y="232"/>
                    <a:pt x="130" y="225"/>
                    <a:pt x="118" y="218"/>
                  </a:cubicBezTo>
                  <a:cubicBezTo>
                    <a:pt x="118" y="218"/>
                    <a:pt x="118" y="218"/>
                    <a:pt x="118" y="218"/>
                  </a:cubicBezTo>
                  <a:cubicBezTo>
                    <a:pt x="118" y="218"/>
                    <a:pt x="117" y="217"/>
                    <a:pt x="117" y="217"/>
                  </a:cubicBezTo>
                  <a:cubicBezTo>
                    <a:pt x="117" y="217"/>
                    <a:pt x="117" y="217"/>
                    <a:pt x="117" y="217"/>
                  </a:cubicBezTo>
                  <a:cubicBezTo>
                    <a:pt x="117" y="216"/>
                    <a:pt x="117" y="216"/>
                    <a:pt x="117" y="215"/>
                  </a:cubicBezTo>
                  <a:cubicBezTo>
                    <a:pt x="117" y="215"/>
                    <a:pt x="117" y="215"/>
                    <a:pt x="117" y="215"/>
                  </a:cubicBezTo>
                  <a:cubicBezTo>
                    <a:pt x="121" y="210"/>
                    <a:pt x="122" y="206"/>
                    <a:pt x="122" y="204"/>
                  </a:cubicBezTo>
                  <a:cubicBezTo>
                    <a:pt x="122" y="204"/>
                    <a:pt x="122" y="204"/>
                    <a:pt x="122" y="204"/>
                  </a:cubicBezTo>
                  <a:cubicBezTo>
                    <a:pt x="122" y="191"/>
                    <a:pt x="112" y="187"/>
                    <a:pt x="97" y="182"/>
                  </a:cubicBezTo>
                  <a:cubicBezTo>
                    <a:pt x="97" y="182"/>
                    <a:pt x="97" y="182"/>
                    <a:pt x="97" y="182"/>
                  </a:cubicBezTo>
                  <a:cubicBezTo>
                    <a:pt x="83" y="178"/>
                    <a:pt x="65" y="174"/>
                    <a:pt x="52" y="162"/>
                  </a:cubicBezTo>
                  <a:cubicBezTo>
                    <a:pt x="52" y="162"/>
                    <a:pt x="52" y="162"/>
                    <a:pt x="52" y="162"/>
                  </a:cubicBezTo>
                  <a:cubicBezTo>
                    <a:pt x="28" y="137"/>
                    <a:pt x="37" y="104"/>
                    <a:pt x="7" y="74"/>
                  </a:cubicBezTo>
                  <a:cubicBezTo>
                    <a:pt x="7" y="74"/>
                    <a:pt x="7" y="74"/>
                    <a:pt x="7" y="74"/>
                  </a:cubicBezTo>
                  <a:cubicBezTo>
                    <a:pt x="2" y="70"/>
                    <a:pt x="0" y="66"/>
                    <a:pt x="0" y="62"/>
                  </a:cubicBezTo>
                  <a:cubicBezTo>
                    <a:pt x="0" y="62"/>
                    <a:pt x="0" y="62"/>
                    <a:pt x="0" y="62"/>
                  </a:cubicBezTo>
                  <a:cubicBezTo>
                    <a:pt x="1" y="50"/>
                    <a:pt x="16" y="45"/>
                    <a:pt x="30" y="39"/>
                  </a:cubicBezTo>
                  <a:cubicBezTo>
                    <a:pt x="30" y="39"/>
                    <a:pt x="30" y="39"/>
                    <a:pt x="30" y="39"/>
                  </a:cubicBezTo>
                  <a:cubicBezTo>
                    <a:pt x="45" y="33"/>
                    <a:pt x="60" y="25"/>
                    <a:pt x="62" y="15"/>
                  </a:cubicBezTo>
                  <a:cubicBezTo>
                    <a:pt x="62" y="15"/>
                    <a:pt x="62" y="15"/>
                    <a:pt x="62" y="15"/>
                  </a:cubicBezTo>
                  <a:cubicBezTo>
                    <a:pt x="62" y="14"/>
                    <a:pt x="63" y="13"/>
                    <a:pt x="64" y="14"/>
                  </a:cubicBezTo>
                  <a:cubicBezTo>
                    <a:pt x="64" y="14"/>
                    <a:pt x="64" y="14"/>
                    <a:pt x="64" y="14"/>
                  </a:cubicBezTo>
                  <a:cubicBezTo>
                    <a:pt x="68" y="14"/>
                    <a:pt x="72" y="14"/>
                    <a:pt x="75" y="14"/>
                  </a:cubicBezTo>
                  <a:cubicBezTo>
                    <a:pt x="75" y="14"/>
                    <a:pt x="75" y="14"/>
                    <a:pt x="75" y="14"/>
                  </a:cubicBezTo>
                  <a:cubicBezTo>
                    <a:pt x="89" y="14"/>
                    <a:pt x="102" y="11"/>
                    <a:pt x="109" y="4"/>
                  </a:cubicBezTo>
                  <a:cubicBezTo>
                    <a:pt x="109" y="4"/>
                    <a:pt x="109" y="4"/>
                    <a:pt x="109" y="4"/>
                  </a:cubicBezTo>
                  <a:cubicBezTo>
                    <a:pt x="112" y="2"/>
                    <a:pt x="114" y="0"/>
                    <a:pt x="117" y="0"/>
                  </a:cubicBezTo>
                  <a:cubicBezTo>
                    <a:pt x="117" y="0"/>
                    <a:pt x="117" y="0"/>
                    <a:pt x="117" y="0"/>
                  </a:cubicBezTo>
                  <a:cubicBezTo>
                    <a:pt x="123" y="1"/>
                    <a:pt x="126" y="6"/>
                    <a:pt x="130" y="14"/>
                  </a:cubicBezTo>
                  <a:cubicBezTo>
                    <a:pt x="130" y="14"/>
                    <a:pt x="130" y="14"/>
                    <a:pt x="130" y="14"/>
                  </a:cubicBezTo>
                  <a:cubicBezTo>
                    <a:pt x="134" y="21"/>
                    <a:pt x="137" y="31"/>
                    <a:pt x="142" y="40"/>
                  </a:cubicBezTo>
                  <a:cubicBezTo>
                    <a:pt x="142" y="40"/>
                    <a:pt x="142" y="40"/>
                    <a:pt x="142" y="40"/>
                  </a:cubicBezTo>
                  <a:cubicBezTo>
                    <a:pt x="150" y="60"/>
                    <a:pt x="161" y="78"/>
                    <a:pt x="179" y="78"/>
                  </a:cubicBezTo>
                  <a:cubicBezTo>
                    <a:pt x="179" y="78"/>
                    <a:pt x="179" y="78"/>
                    <a:pt x="179" y="78"/>
                  </a:cubicBezTo>
                  <a:cubicBezTo>
                    <a:pt x="207" y="78"/>
                    <a:pt x="258" y="62"/>
                    <a:pt x="289" y="62"/>
                  </a:cubicBezTo>
                  <a:cubicBezTo>
                    <a:pt x="289" y="62"/>
                    <a:pt x="289" y="62"/>
                    <a:pt x="289" y="62"/>
                  </a:cubicBezTo>
                  <a:cubicBezTo>
                    <a:pt x="296" y="62"/>
                    <a:pt x="303" y="63"/>
                    <a:pt x="308" y="66"/>
                  </a:cubicBezTo>
                  <a:cubicBezTo>
                    <a:pt x="308" y="66"/>
                    <a:pt x="308" y="66"/>
                    <a:pt x="308" y="66"/>
                  </a:cubicBezTo>
                  <a:cubicBezTo>
                    <a:pt x="313" y="69"/>
                    <a:pt x="316" y="74"/>
                    <a:pt x="316" y="80"/>
                  </a:cubicBezTo>
                  <a:cubicBezTo>
                    <a:pt x="316" y="80"/>
                    <a:pt x="316" y="80"/>
                    <a:pt x="316" y="80"/>
                  </a:cubicBezTo>
                  <a:cubicBezTo>
                    <a:pt x="316" y="115"/>
                    <a:pt x="343" y="139"/>
                    <a:pt x="370" y="139"/>
                  </a:cubicBezTo>
                  <a:cubicBezTo>
                    <a:pt x="370" y="139"/>
                    <a:pt x="370" y="139"/>
                    <a:pt x="370" y="139"/>
                  </a:cubicBezTo>
                  <a:cubicBezTo>
                    <a:pt x="377" y="139"/>
                    <a:pt x="379" y="138"/>
                    <a:pt x="380" y="136"/>
                  </a:cubicBezTo>
                  <a:cubicBezTo>
                    <a:pt x="380" y="136"/>
                    <a:pt x="380" y="136"/>
                    <a:pt x="380" y="136"/>
                  </a:cubicBezTo>
                  <a:cubicBezTo>
                    <a:pt x="382" y="134"/>
                    <a:pt x="382" y="131"/>
                    <a:pt x="382" y="127"/>
                  </a:cubicBezTo>
                  <a:cubicBezTo>
                    <a:pt x="382" y="127"/>
                    <a:pt x="382" y="127"/>
                    <a:pt x="382" y="127"/>
                  </a:cubicBezTo>
                  <a:cubicBezTo>
                    <a:pt x="382" y="124"/>
                    <a:pt x="382" y="120"/>
                    <a:pt x="384" y="116"/>
                  </a:cubicBezTo>
                  <a:cubicBezTo>
                    <a:pt x="384" y="116"/>
                    <a:pt x="384" y="116"/>
                    <a:pt x="384" y="116"/>
                  </a:cubicBezTo>
                  <a:cubicBezTo>
                    <a:pt x="386" y="113"/>
                    <a:pt x="391" y="111"/>
                    <a:pt x="398" y="111"/>
                  </a:cubicBezTo>
                  <a:cubicBezTo>
                    <a:pt x="398" y="111"/>
                    <a:pt x="398" y="111"/>
                    <a:pt x="398" y="111"/>
                  </a:cubicBezTo>
                  <a:cubicBezTo>
                    <a:pt x="413" y="111"/>
                    <a:pt x="419" y="124"/>
                    <a:pt x="428" y="135"/>
                  </a:cubicBezTo>
                  <a:cubicBezTo>
                    <a:pt x="428" y="135"/>
                    <a:pt x="428" y="135"/>
                    <a:pt x="428" y="135"/>
                  </a:cubicBezTo>
                  <a:cubicBezTo>
                    <a:pt x="436" y="146"/>
                    <a:pt x="447" y="157"/>
                    <a:pt x="471" y="157"/>
                  </a:cubicBezTo>
                  <a:cubicBezTo>
                    <a:pt x="471" y="157"/>
                    <a:pt x="471" y="157"/>
                    <a:pt x="471" y="157"/>
                  </a:cubicBezTo>
                  <a:cubicBezTo>
                    <a:pt x="471" y="159"/>
                    <a:pt x="471" y="159"/>
                    <a:pt x="471" y="159"/>
                  </a:cubicBezTo>
                  <a:cubicBezTo>
                    <a:pt x="471" y="161"/>
                    <a:pt x="471" y="161"/>
                    <a:pt x="471" y="161"/>
                  </a:cubicBezTo>
                  <a:cubicBezTo>
                    <a:pt x="445" y="161"/>
                    <a:pt x="433" y="149"/>
                    <a:pt x="424" y="137"/>
                  </a:cubicBezTo>
                  <a:cubicBezTo>
                    <a:pt x="424" y="137"/>
                    <a:pt x="424" y="137"/>
                    <a:pt x="424" y="137"/>
                  </a:cubicBezTo>
                  <a:cubicBezTo>
                    <a:pt x="416" y="125"/>
                    <a:pt x="410" y="115"/>
                    <a:pt x="398" y="115"/>
                  </a:cubicBezTo>
                  <a:cubicBezTo>
                    <a:pt x="398" y="115"/>
                    <a:pt x="398" y="115"/>
                    <a:pt x="398" y="115"/>
                  </a:cubicBezTo>
                  <a:cubicBezTo>
                    <a:pt x="391" y="115"/>
                    <a:pt x="388" y="117"/>
                    <a:pt x="387" y="119"/>
                  </a:cubicBezTo>
                  <a:cubicBezTo>
                    <a:pt x="387" y="119"/>
                    <a:pt x="387" y="119"/>
                    <a:pt x="387" y="119"/>
                  </a:cubicBezTo>
                  <a:cubicBezTo>
                    <a:pt x="386" y="121"/>
                    <a:pt x="386" y="124"/>
                    <a:pt x="386" y="127"/>
                  </a:cubicBezTo>
                  <a:cubicBezTo>
                    <a:pt x="386" y="127"/>
                    <a:pt x="386" y="127"/>
                    <a:pt x="386" y="127"/>
                  </a:cubicBezTo>
                  <a:cubicBezTo>
                    <a:pt x="386" y="131"/>
                    <a:pt x="386" y="135"/>
                    <a:pt x="384" y="138"/>
                  </a:cubicBezTo>
                  <a:cubicBezTo>
                    <a:pt x="384" y="138"/>
                    <a:pt x="384" y="138"/>
                    <a:pt x="384" y="138"/>
                  </a:cubicBezTo>
                  <a:cubicBezTo>
                    <a:pt x="381" y="141"/>
                    <a:pt x="377" y="143"/>
                    <a:pt x="370" y="143"/>
                  </a:cubicBezTo>
                  <a:cubicBezTo>
                    <a:pt x="370" y="143"/>
                    <a:pt x="370" y="143"/>
                    <a:pt x="370" y="143"/>
                  </a:cubicBezTo>
                  <a:cubicBezTo>
                    <a:pt x="341" y="143"/>
                    <a:pt x="312" y="117"/>
                    <a:pt x="312" y="80"/>
                  </a:cubicBezTo>
                  <a:cubicBezTo>
                    <a:pt x="312" y="80"/>
                    <a:pt x="312" y="80"/>
                    <a:pt x="312" y="80"/>
                  </a:cubicBezTo>
                  <a:cubicBezTo>
                    <a:pt x="312" y="75"/>
                    <a:pt x="310" y="72"/>
                    <a:pt x="306" y="70"/>
                  </a:cubicBezTo>
                  <a:cubicBezTo>
                    <a:pt x="306" y="70"/>
                    <a:pt x="306" y="70"/>
                    <a:pt x="306" y="70"/>
                  </a:cubicBezTo>
                  <a:cubicBezTo>
                    <a:pt x="302" y="67"/>
                    <a:pt x="296" y="66"/>
                    <a:pt x="289" y="66"/>
                  </a:cubicBezTo>
                  <a:cubicBezTo>
                    <a:pt x="289" y="66"/>
                    <a:pt x="289" y="66"/>
                    <a:pt x="289" y="66"/>
                  </a:cubicBezTo>
                  <a:cubicBezTo>
                    <a:pt x="259" y="66"/>
                    <a:pt x="208" y="82"/>
                    <a:pt x="179" y="82"/>
                  </a:cubicBezTo>
                  <a:cubicBezTo>
                    <a:pt x="179" y="82"/>
                    <a:pt x="179" y="82"/>
                    <a:pt x="179" y="82"/>
                  </a:cubicBezTo>
                  <a:cubicBezTo>
                    <a:pt x="148" y="82"/>
                    <a:pt x="137" y="37"/>
                    <a:pt x="127" y="15"/>
                  </a:cubicBezTo>
                  <a:cubicBezTo>
                    <a:pt x="127" y="15"/>
                    <a:pt x="127" y="15"/>
                    <a:pt x="127" y="15"/>
                  </a:cubicBezTo>
                  <a:cubicBezTo>
                    <a:pt x="123" y="8"/>
                    <a:pt x="119" y="4"/>
                    <a:pt x="117" y="4"/>
                  </a:cubicBezTo>
                  <a:cubicBezTo>
                    <a:pt x="117" y="4"/>
                    <a:pt x="117" y="4"/>
                    <a:pt x="117" y="4"/>
                  </a:cubicBezTo>
                  <a:cubicBezTo>
                    <a:pt x="116" y="4"/>
                    <a:pt x="114" y="5"/>
                    <a:pt x="112" y="7"/>
                  </a:cubicBezTo>
                  <a:cubicBezTo>
                    <a:pt x="112" y="7"/>
                    <a:pt x="112" y="7"/>
                    <a:pt x="112" y="7"/>
                  </a:cubicBezTo>
                  <a:cubicBezTo>
                    <a:pt x="103" y="15"/>
                    <a:pt x="90" y="18"/>
                    <a:pt x="75" y="18"/>
                  </a:cubicBezTo>
                  <a:cubicBezTo>
                    <a:pt x="75" y="18"/>
                    <a:pt x="75" y="18"/>
                    <a:pt x="75" y="18"/>
                  </a:cubicBezTo>
                  <a:cubicBezTo>
                    <a:pt x="72" y="18"/>
                    <a:pt x="69" y="18"/>
                    <a:pt x="66" y="18"/>
                  </a:cubicBezTo>
                  <a:cubicBezTo>
                    <a:pt x="66" y="18"/>
                    <a:pt x="66" y="18"/>
                    <a:pt x="66" y="18"/>
                  </a:cubicBezTo>
                  <a:cubicBezTo>
                    <a:pt x="61" y="30"/>
                    <a:pt x="46" y="36"/>
                    <a:pt x="32" y="43"/>
                  </a:cubicBezTo>
                  <a:cubicBezTo>
                    <a:pt x="32" y="43"/>
                    <a:pt x="32" y="43"/>
                    <a:pt x="32" y="43"/>
                  </a:cubicBezTo>
                  <a:cubicBezTo>
                    <a:pt x="17" y="49"/>
                    <a:pt x="4" y="55"/>
                    <a:pt x="4" y="62"/>
                  </a:cubicBezTo>
                  <a:cubicBezTo>
                    <a:pt x="4" y="62"/>
                    <a:pt x="4" y="62"/>
                    <a:pt x="4" y="62"/>
                  </a:cubicBezTo>
                  <a:cubicBezTo>
                    <a:pt x="4" y="64"/>
                    <a:pt x="5" y="67"/>
                    <a:pt x="9" y="71"/>
                  </a:cubicBezTo>
                  <a:cubicBezTo>
                    <a:pt x="9" y="71"/>
                    <a:pt x="9" y="71"/>
                    <a:pt x="9" y="71"/>
                  </a:cubicBezTo>
                  <a:cubicBezTo>
                    <a:pt x="41" y="103"/>
                    <a:pt x="32" y="136"/>
                    <a:pt x="55" y="159"/>
                  </a:cubicBezTo>
                  <a:cubicBezTo>
                    <a:pt x="55" y="159"/>
                    <a:pt x="55" y="159"/>
                    <a:pt x="55" y="159"/>
                  </a:cubicBezTo>
                  <a:cubicBezTo>
                    <a:pt x="67" y="170"/>
                    <a:pt x="84" y="174"/>
                    <a:pt x="99" y="178"/>
                  </a:cubicBezTo>
                  <a:cubicBezTo>
                    <a:pt x="99" y="178"/>
                    <a:pt x="99" y="178"/>
                    <a:pt x="99" y="178"/>
                  </a:cubicBezTo>
                  <a:cubicBezTo>
                    <a:pt x="113" y="183"/>
                    <a:pt x="126" y="188"/>
                    <a:pt x="126" y="204"/>
                  </a:cubicBezTo>
                  <a:cubicBezTo>
                    <a:pt x="126" y="204"/>
                    <a:pt x="126" y="204"/>
                    <a:pt x="126" y="204"/>
                  </a:cubicBezTo>
                  <a:cubicBezTo>
                    <a:pt x="126" y="208"/>
                    <a:pt x="125" y="211"/>
                    <a:pt x="122" y="216"/>
                  </a:cubicBezTo>
                  <a:cubicBezTo>
                    <a:pt x="122" y="216"/>
                    <a:pt x="122" y="216"/>
                    <a:pt x="122" y="216"/>
                  </a:cubicBezTo>
                  <a:cubicBezTo>
                    <a:pt x="133" y="222"/>
                    <a:pt x="149" y="228"/>
                    <a:pt x="164" y="228"/>
                  </a:cubicBezTo>
                  <a:cubicBezTo>
                    <a:pt x="164" y="228"/>
                    <a:pt x="164" y="228"/>
                    <a:pt x="164" y="228"/>
                  </a:cubicBezTo>
                  <a:cubicBezTo>
                    <a:pt x="170" y="228"/>
                    <a:pt x="177" y="228"/>
                    <a:pt x="185" y="228"/>
                  </a:cubicBezTo>
                  <a:cubicBezTo>
                    <a:pt x="185" y="228"/>
                    <a:pt x="185" y="228"/>
                    <a:pt x="185" y="228"/>
                  </a:cubicBezTo>
                  <a:cubicBezTo>
                    <a:pt x="215" y="228"/>
                    <a:pt x="252" y="230"/>
                    <a:pt x="272" y="249"/>
                  </a:cubicBezTo>
                  <a:cubicBezTo>
                    <a:pt x="272" y="249"/>
                    <a:pt x="272" y="249"/>
                    <a:pt x="272" y="249"/>
                  </a:cubicBezTo>
                  <a:cubicBezTo>
                    <a:pt x="296" y="273"/>
                    <a:pt x="308" y="304"/>
                    <a:pt x="314" y="326"/>
                  </a:cubicBezTo>
                  <a:cubicBezTo>
                    <a:pt x="314" y="326"/>
                    <a:pt x="314" y="326"/>
                    <a:pt x="314" y="326"/>
                  </a:cubicBezTo>
                  <a:cubicBezTo>
                    <a:pt x="321" y="348"/>
                    <a:pt x="321" y="380"/>
                    <a:pt x="321" y="402"/>
                  </a:cubicBezTo>
                  <a:cubicBezTo>
                    <a:pt x="321" y="402"/>
                    <a:pt x="321" y="402"/>
                    <a:pt x="321" y="402"/>
                  </a:cubicBezTo>
                  <a:cubicBezTo>
                    <a:pt x="321" y="418"/>
                    <a:pt x="303" y="435"/>
                    <a:pt x="303" y="454"/>
                  </a:cubicBezTo>
                  <a:cubicBezTo>
                    <a:pt x="303" y="454"/>
                    <a:pt x="303" y="454"/>
                    <a:pt x="303" y="454"/>
                  </a:cubicBezTo>
                  <a:cubicBezTo>
                    <a:pt x="303" y="459"/>
                    <a:pt x="305" y="465"/>
                    <a:pt x="308" y="471"/>
                  </a:cubicBezTo>
                  <a:cubicBezTo>
                    <a:pt x="308" y="471"/>
                    <a:pt x="308" y="471"/>
                    <a:pt x="308" y="471"/>
                  </a:cubicBezTo>
                  <a:cubicBezTo>
                    <a:pt x="325" y="460"/>
                    <a:pt x="345" y="435"/>
                    <a:pt x="361" y="411"/>
                  </a:cubicBezTo>
                  <a:cubicBezTo>
                    <a:pt x="361" y="411"/>
                    <a:pt x="361" y="411"/>
                    <a:pt x="361" y="411"/>
                  </a:cubicBezTo>
                  <a:cubicBezTo>
                    <a:pt x="378" y="386"/>
                    <a:pt x="390" y="364"/>
                    <a:pt x="394" y="360"/>
                  </a:cubicBezTo>
                  <a:cubicBezTo>
                    <a:pt x="394" y="360"/>
                    <a:pt x="394" y="360"/>
                    <a:pt x="394" y="360"/>
                  </a:cubicBezTo>
                  <a:cubicBezTo>
                    <a:pt x="395" y="359"/>
                    <a:pt x="397" y="358"/>
                    <a:pt x="398" y="358"/>
                  </a:cubicBezTo>
                  <a:cubicBezTo>
                    <a:pt x="398" y="358"/>
                    <a:pt x="398" y="358"/>
                    <a:pt x="398" y="358"/>
                  </a:cubicBezTo>
                  <a:cubicBezTo>
                    <a:pt x="404" y="359"/>
                    <a:pt x="411" y="364"/>
                    <a:pt x="419" y="369"/>
                  </a:cubicBezTo>
                  <a:cubicBezTo>
                    <a:pt x="419" y="369"/>
                    <a:pt x="419" y="369"/>
                    <a:pt x="419" y="369"/>
                  </a:cubicBezTo>
                  <a:cubicBezTo>
                    <a:pt x="428" y="375"/>
                    <a:pt x="437" y="380"/>
                    <a:pt x="447" y="380"/>
                  </a:cubicBezTo>
                  <a:cubicBezTo>
                    <a:pt x="447" y="380"/>
                    <a:pt x="447" y="380"/>
                    <a:pt x="447" y="380"/>
                  </a:cubicBezTo>
                  <a:cubicBezTo>
                    <a:pt x="454" y="380"/>
                    <a:pt x="460" y="376"/>
                    <a:pt x="465" y="370"/>
                  </a:cubicBezTo>
                  <a:cubicBezTo>
                    <a:pt x="465" y="370"/>
                    <a:pt x="465" y="370"/>
                    <a:pt x="465" y="370"/>
                  </a:cubicBezTo>
                  <a:cubicBezTo>
                    <a:pt x="469" y="365"/>
                    <a:pt x="472" y="358"/>
                    <a:pt x="472" y="354"/>
                  </a:cubicBezTo>
                  <a:cubicBezTo>
                    <a:pt x="472" y="354"/>
                    <a:pt x="472" y="354"/>
                    <a:pt x="472" y="354"/>
                  </a:cubicBezTo>
                  <a:cubicBezTo>
                    <a:pt x="471" y="350"/>
                    <a:pt x="471" y="349"/>
                    <a:pt x="468" y="349"/>
                  </a:cubicBezTo>
                  <a:cubicBezTo>
                    <a:pt x="468" y="349"/>
                    <a:pt x="468" y="349"/>
                    <a:pt x="468" y="349"/>
                  </a:cubicBezTo>
                  <a:cubicBezTo>
                    <a:pt x="460" y="349"/>
                    <a:pt x="455" y="338"/>
                    <a:pt x="455" y="326"/>
                  </a:cubicBezTo>
                  <a:cubicBezTo>
                    <a:pt x="455" y="326"/>
                    <a:pt x="455" y="326"/>
                    <a:pt x="455" y="326"/>
                  </a:cubicBezTo>
                  <a:cubicBezTo>
                    <a:pt x="455" y="313"/>
                    <a:pt x="462" y="298"/>
                    <a:pt x="481" y="292"/>
                  </a:cubicBezTo>
                  <a:cubicBezTo>
                    <a:pt x="481" y="292"/>
                    <a:pt x="481" y="292"/>
                    <a:pt x="481" y="292"/>
                  </a:cubicBezTo>
                  <a:cubicBezTo>
                    <a:pt x="513" y="283"/>
                    <a:pt x="517" y="244"/>
                    <a:pt x="530" y="230"/>
                  </a:cubicBezTo>
                  <a:cubicBezTo>
                    <a:pt x="530" y="230"/>
                    <a:pt x="530" y="230"/>
                    <a:pt x="530" y="230"/>
                  </a:cubicBezTo>
                  <a:cubicBezTo>
                    <a:pt x="531" y="228"/>
                    <a:pt x="533" y="227"/>
                    <a:pt x="535" y="227"/>
                  </a:cubicBezTo>
                  <a:cubicBezTo>
                    <a:pt x="535" y="227"/>
                    <a:pt x="535" y="227"/>
                    <a:pt x="535" y="227"/>
                  </a:cubicBezTo>
                  <a:cubicBezTo>
                    <a:pt x="543" y="228"/>
                    <a:pt x="547" y="237"/>
                    <a:pt x="553" y="245"/>
                  </a:cubicBezTo>
                  <a:cubicBezTo>
                    <a:pt x="553" y="245"/>
                    <a:pt x="553" y="245"/>
                    <a:pt x="553" y="245"/>
                  </a:cubicBezTo>
                  <a:cubicBezTo>
                    <a:pt x="558" y="253"/>
                    <a:pt x="565" y="261"/>
                    <a:pt x="571" y="261"/>
                  </a:cubicBezTo>
                  <a:cubicBezTo>
                    <a:pt x="571" y="261"/>
                    <a:pt x="571" y="261"/>
                    <a:pt x="571" y="261"/>
                  </a:cubicBezTo>
                  <a:cubicBezTo>
                    <a:pt x="579" y="261"/>
                    <a:pt x="584" y="254"/>
                    <a:pt x="587" y="246"/>
                  </a:cubicBezTo>
                  <a:cubicBezTo>
                    <a:pt x="587" y="246"/>
                    <a:pt x="587" y="246"/>
                    <a:pt x="587" y="246"/>
                  </a:cubicBezTo>
                  <a:cubicBezTo>
                    <a:pt x="590" y="239"/>
                    <a:pt x="591" y="231"/>
                    <a:pt x="591" y="231"/>
                  </a:cubicBezTo>
                  <a:cubicBezTo>
                    <a:pt x="591" y="231"/>
                    <a:pt x="591" y="231"/>
                    <a:pt x="591" y="231"/>
                  </a:cubicBezTo>
                  <a:cubicBezTo>
                    <a:pt x="591" y="231"/>
                    <a:pt x="591" y="230"/>
                    <a:pt x="591" y="230"/>
                  </a:cubicBezTo>
                  <a:cubicBezTo>
                    <a:pt x="591" y="230"/>
                    <a:pt x="591" y="230"/>
                    <a:pt x="591" y="230"/>
                  </a:cubicBezTo>
                  <a:cubicBezTo>
                    <a:pt x="606" y="216"/>
                    <a:pt x="610" y="207"/>
                    <a:pt x="610" y="201"/>
                  </a:cubicBezTo>
                  <a:cubicBezTo>
                    <a:pt x="610" y="201"/>
                    <a:pt x="610" y="201"/>
                    <a:pt x="610" y="201"/>
                  </a:cubicBezTo>
                  <a:cubicBezTo>
                    <a:pt x="610" y="196"/>
                    <a:pt x="606" y="192"/>
                    <a:pt x="602" y="188"/>
                  </a:cubicBezTo>
                  <a:cubicBezTo>
                    <a:pt x="602" y="188"/>
                    <a:pt x="602" y="188"/>
                    <a:pt x="602" y="188"/>
                  </a:cubicBezTo>
                  <a:cubicBezTo>
                    <a:pt x="598" y="184"/>
                    <a:pt x="593" y="180"/>
                    <a:pt x="593" y="172"/>
                  </a:cubicBezTo>
                  <a:cubicBezTo>
                    <a:pt x="593" y="172"/>
                    <a:pt x="593" y="172"/>
                    <a:pt x="593" y="172"/>
                  </a:cubicBezTo>
                  <a:cubicBezTo>
                    <a:pt x="593" y="169"/>
                    <a:pt x="594" y="165"/>
                    <a:pt x="596" y="161"/>
                  </a:cubicBezTo>
                  <a:cubicBezTo>
                    <a:pt x="596" y="161"/>
                    <a:pt x="596" y="161"/>
                    <a:pt x="596" y="161"/>
                  </a:cubicBezTo>
                  <a:cubicBezTo>
                    <a:pt x="586" y="157"/>
                    <a:pt x="573" y="155"/>
                    <a:pt x="559" y="155"/>
                  </a:cubicBezTo>
                  <a:cubicBezTo>
                    <a:pt x="559" y="155"/>
                    <a:pt x="559" y="155"/>
                    <a:pt x="559" y="155"/>
                  </a:cubicBezTo>
                  <a:cubicBezTo>
                    <a:pt x="532" y="155"/>
                    <a:pt x="500" y="161"/>
                    <a:pt x="471" y="161"/>
                  </a:cubicBezTo>
                  <a:cubicBezTo>
                    <a:pt x="471" y="161"/>
                    <a:pt x="471" y="161"/>
                    <a:pt x="471" y="161"/>
                  </a:cubicBezTo>
                  <a:cubicBezTo>
                    <a:pt x="471" y="159"/>
                    <a:pt x="471" y="159"/>
                    <a:pt x="471" y="159"/>
                  </a:cubicBezTo>
                  <a:cubicBezTo>
                    <a:pt x="471" y="157"/>
                    <a:pt x="471" y="157"/>
                    <a:pt x="471" y="157"/>
                  </a:cubicBezTo>
                  <a:cubicBezTo>
                    <a:pt x="500" y="157"/>
                    <a:pt x="532" y="151"/>
                    <a:pt x="559" y="151"/>
                  </a:cubicBezTo>
                  <a:cubicBezTo>
                    <a:pt x="559" y="151"/>
                    <a:pt x="559" y="151"/>
                    <a:pt x="559" y="151"/>
                  </a:cubicBezTo>
                  <a:cubicBezTo>
                    <a:pt x="574" y="151"/>
                    <a:pt x="588" y="153"/>
                    <a:pt x="600" y="159"/>
                  </a:cubicBezTo>
                  <a:cubicBezTo>
                    <a:pt x="600" y="159"/>
                    <a:pt x="600" y="159"/>
                    <a:pt x="600" y="159"/>
                  </a:cubicBezTo>
                  <a:cubicBezTo>
                    <a:pt x="600" y="159"/>
                    <a:pt x="600" y="159"/>
                    <a:pt x="601" y="160"/>
                  </a:cubicBezTo>
                  <a:cubicBezTo>
                    <a:pt x="601" y="160"/>
                    <a:pt x="601" y="160"/>
                    <a:pt x="601" y="160"/>
                  </a:cubicBezTo>
                  <a:cubicBezTo>
                    <a:pt x="601" y="160"/>
                    <a:pt x="601" y="161"/>
                    <a:pt x="600" y="161"/>
                  </a:cubicBezTo>
                  <a:cubicBezTo>
                    <a:pt x="600" y="161"/>
                    <a:pt x="600" y="161"/>
                    <a:pt x="600" y="161"/>
                  </a:cubicBezTo>
                  <a:cubicBezTo>
                    <a:pt x="598" y="166"/>
                    <a:pt x="597" y="169"/>
                    <a:pt x="597" y="172"/>
                  </a:cubicBezTo>
                  <a:cubicBezTo>
                    <a:pt x="597" y="172"/>
                    <a:pt x="597" y="172"/>
                    <a:pt x="597" y="172"/>
                  </a:cubicBezTo>
                  <a:cubicBezTo>
                    <a:pt x="597" y="178"/>
                    <a:pt x="601" y="181"/>
                    <a:pt x="605" y="185"/>
                  </a:cubicBezTo>
                  <a:cubicBezTo>
                    <a:pt x="605" y="185"/>
                    <a:pt x="605" y="185"/>
                    <a:pt x="605" y="185"/>
                  </a:cubicBezTo>
                  <a:cubicBezTo>
                    <a:pt x="609" y="189"/>
                    <a:pt x="614" y="194"/>
                    <a:pt x="614" y="201"/>
                  </a:cubicBezTo>
                  <a:cubicBezTo>
                    <a:pt x="614" y="201"/>
                    <a:pt x="614" y="201"/>
                    <a:pt x="614" y="201"/>
                  </a:cubicBezTo>
                  <a:cubicBezTo>
                    <a:pt x="614" y="209"/>
                    <a:pt x="609" y="218"/>
                    <a:pt x="595" y="232"/>
                  </a:cubicBezTo>
                  <a:cubicBezTo>
                    <a:pt x="595" y="232"/>
                    <a:pt x="595" y="232"/>
                    <a:pt x="595" y="232"/>
                  </a:cubicBezTo>
                  <a:cubicBezTo>
                    <a:pt x="594" y="234"/>
                    <a:pt x="593" y="241"/>
                    <a:pt x="591" y="248"/>
                  </a:cubicBezTo>
                  <a:cubicBezTo>
                    <a:pt x="591" y="248"/>
                    <a:pt x="591" y="248"/>
                    <a:pt x="591" y="248"/>
                  </a:cubicBezTo>
                  <a:cubicBezTo>
                    <a:pt x="588" y="256"/>
                    <a:pt x="582" y="265"/>
                    <a:pt x="571" y="265"/>
                  </a:cubicBezTo>
                  <a:cubicBezTo>
                    <a:pt x="571" y="265"/>
                    <a:pt x="571" y="265"/>
                    <a:pt x="571" y="265"/>
                  </a:cubicBezTo>
                  <a:cubicBezTo>
                    <a:pt x="561" y="265"/>
                    <a:pt x="555" y="256"/>
                    <a:pt x="549" y="247"/>
                  </a:cubicBezTo>
                  <a:cubicBezTo>
                    <a:pt x="549" y="247"/>
                    <a:pt x="549" y="247"/>
                    <a:pt x="549" y="247"/>
                  </a:cubicBezTo>
                  <a:cubicBezTo>
                    <a:pt x="544" y="239"/>
                    <a:pt x="538" y="231"/>
                    <a:pt x="535" y="231"/>
                  </a:cubicBezTo>
                  <a:cubicBezTo>
                    <a:pt x="535" y="231"/>
                    <a:pt x="535" y="231"/>
                    <a:pt x="535" y="231"/>
                  </a:cubicBezTo>
                  <a:cubicBezTo>
                    <a:pt x="535" y="231"/>
                    <a:pt x="534" y="232"/>
                    <a:pt x="533" y="233"/>
                  </a:cubicBezTo>
                  <a:cubicBezTo>
                    <a:pt x="533" y="233"/>
                    <a:pt x="533" y="233"/>
                    <a:pt x="533" y="233"/>
                  </a:cubicBezTo>
                  <a:cubicBezTo>
                    <a:pt x="521" y="244"/>
                    <a:pt x="517" y="286"/>
                    <a:pt x="482" y="296"/>
                  </a:cubicBezTo>
                  <a:cubicBezTo>
                    <a:pt x="482" y="296"/>
                    <a:pt x="482" y="296"/>
                    <a:pt x="482" y="296"/>
                  </a:cubicBezTo>
                  <a:cubicBezTo>
                    <a:pt x="465" y="301"/>
                    <a:pt x="459" y="314"/>
                    <a:pt x="459" y="326"/>
                  </a:cubicBezTo>
                  <a:cubicBezTo>
                    <a:pt x="459" y="326"/>
                    <a:pt x="459" y="326"/>
                    <a:pt x="459" y="326"/>
                  </a:cubicBezTo>
                  <a:cubicBezTo>
                    <a:pt x="459" y="332"/>
                    <a:pt x="460" y="337"/>
                    <a:pt x="462" y="340"/>
                  </a:cubicBezTo>
                  <a:cubicBezTo>
                    <a:pt x="462" y="340"/>
                    <a:pt x="462" y="340"/>
                    <a:pt x="462" y="340"/>
                  </a:cubicBezTo>
                  <a:cubicBezTo>
                    <a:pt x="464" y="344"/>
                    <a:pt x="466" y="345"/>
                    <a:pt x="468" y="345"/>
                  </a:cubicBezTo>
                  <a:cubicBezTo>
                    <a:pt x="468" y="345"/>
                    <a:pt x="468" y="345"/>
                    <a:pt x="468" y="345"/>
                  </a:cubicBezTo>
                  <a:cubicBezTo>
                    <a:pt x="471" y="345"/>
                    <a:pt x="473" y="346"/>
                    <a:pt x="474" y="348"/>
                  </a:cubicBezTo>
                  <a:cubicBezTo>
                    <a:pt x="474" y="348"/>
                    <a:pt x="474" y="348"/>
                    <a:pt x="474" y="348"/>
                  </a:cubicBezTo>
                  <a:cubicBezTo>
                    <a:pt x="475" y="350"/>
                    <a:pt x="476" y="352"/>
                    <a:pt x="476" y="354"/>
                  </a:cubicBezTo>
                  <a:cubicBezTo>
                    <a:pt x="476" y="354"/>
                    <a:pt x="476" y="354"/>
                    <a:pt x="476" y="354"/>
                  </a:cubicBezTo>
                  <a:cubicBezTo>
                    <a:pt x="475" y="365"/>
                    <a:pt x="465" y="383"/>
                    <a:pt x="447" y="384"/>
                  </a:cubicBezTo>
                  <a:cubicBezTo>
                    <a:pt x="447" y="384"/>
                    <a:pt x="447" y="384"/>
                    <a:pt x="447" y="384"/>
                  </a:cubicBezTo>
                  <a:cubicBezTo>
                    <a:pt x="436" y="384"/>
                    <a:pt x="426" y="378"/>
                    <a:pt x="417" y="373"/>
                  </a:cubicBezTo>
                  <a:cubicBezTo>
                    <a:pt x="417" y="373"/>
                    <a:pt x="417" y="373"/>
                    <a:pt x="417" y="373"/>
                  </a:cubicBezTo>
                  <a:cubicBezTo>
                    <a:pt x="409" y="367"/>
                    <a:pt x="401" y="362"/>
                    <a:pt x="398" y="362"/>
                  </a:cubicBezTo>
                  <a:cubicBezTo>
                    <a:pt x="398" y="362"/>
                    <a:pt x="398" y="362"/>
                    <a:pt x="398" y="362"/>
                  </a:cubicBezTo>
                  <a:cubicBezTo>
                    <a:pt x="398" y="362"/>
                    <a:pt x="397" y="363"/>
                    <a:pt x="397" y="363"/>
                  </a:cubicBezTo>
                  <a:cubicBezTo>
                    <a:pt x="397" y="363"/>
                    <a:pt x="397" y="363"/>
                    <a:pt x="397" y="363"/>
                  </a:cubicBezTo>
                  <a:cubicBezTo>
                    <a:pt x="394" y="366"/>
                    <a:pt x="381" y="389"/>
                    <a:pt x="364" y="413"/>
                  </a:cubicBezTo>
                  <a:cubicBezTo>
                    <a:pt x="364" y="413"/>
                    <a:pt x="364" y="413"/>
                    <a:pt x="364" y="413"/>
                  </a:cubicBezTo>
                  <a:cubicBezTo>
                    <a:pt x="348" y="438"/>
                    <a:pt x="327" y="464"/>
                    <a:pt x="309" y="475"/>
                  </a:cubicBezTo>
                  <a:cubicBezTo>
                    <a:pt x="309" y="475"/>
                    <a:pt x="309" y="475"/>
                    <a:pt x="309" y="475"/>
                  </a:cubicBezTo>
                  <a:cubicBezTo>
                    <a:pt x="308" y="475"/>
                    <a:pt x="308" y="475"/>
                    <a:pt x="308" y="475"/>
                  </a:cubicBezTo>
                  <a:cubicBezTo>
                    <a:pt x="308" y="475"/>
                    <a:pt x="308" y="475"/>
                    <a:pt x="308" y="475"/>
                  </a:cubicBezTo>
                  <a:cubicBezTo>
                    <a:pt x="307" y="475"/>
                    <a:pt x="306" y="475"/>
                    <a:pt x="306" y="475"/>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 name="Freeform 24"/>
            <p:cNvSpPr>
              <a:spLocks noEditPoints="1"/>
            </p:cNvSpPr>
            <p:nvPr/>
          </p:nvSpPr>
          <p:spPr bwMode="auto">
            <a:xfrm>
              <a:off x="6327781" y="1773238"/>
              <a:ext cx="1085851" cy="984251"/>
            </a:xfrm>
            <a:custGeom>
              <a:avLst/>
              <a:gdLst>
                <a:gd name="T0" fmla="*/ 211 w 483"/>
                <a:gd name="T1" fmla="*/ 434 h 438"/>
                <a:gd name="T2" fmla="*/ 242 w 483"/>
                <a:gd name="T3" fmla="*/ 402 h 438"/>
                <a:gd name="T4" fmla="*/ 246 w 483"/>
                <a:gd name="T5" fmla="*/ 402 h 438"/>
                <a:gd name="T6" fmla="*/ 231 w 483"/>
                <a:gd name="T7" fmla="*/ 394 h 438"/>
                <a:gd name="T8" fmla="*/ 214 w 483"/>
                <a:gd name="T9" fmla="*/ 376 h 438"/>
                <a:gd name="T10" fmla="*/ 252 w 483"/>
                <a:gd name="T11" fmla="*/ 312 h 438"/>
                <a:gd name="T12" fmla="*/ 259 w 483"/>
                <a:gd name="T13" fmla="*/ 272 h 438"/>
                <a:gd name="T14" fmla="*/ 233 w 483"/>
                <a:gd name="T15" fmla="*/ 249 h 438"/>
                <a:gd name="T16" fmla="*/ 190 w 483"/>
                <a:gd name="T17" fmla="*/ 268 h 438"/>
                <a:gd name="T18" fmla="*/ 148 w 483"/>
                <a:gd name="T19" fmla="*/ 331 h 438"/>
                <a:gd name="T20" fmla="*/ 114 w 483"/>
                <a:gd name="T21" fmla="*/ 344 h 438"/>
                <a:gd name="T22" fmla="*/ 111 w 483"/>
                <a:gd name="T23" fmla="*/ 344 h 438"/>
                <a:gd name="T24" fmla="*/ 74 w 483"/>
                <a:gd name="T25" fmla="*/ 284 h 438"/>
                <a:gd name="T26" fmla="*/ 0 w 483"/>
                <a:gd name="T27" fmla="*/ 192 h 438"/>
                <a:gd name="T28" fmla="*/ 0 w 483"/>
                <a:gd name="T29" fmla="*/ 182 h 438"/>
                <a:gd name="T30" fmla="*/ 4 w 483"/>
                <a:gd name="T31" fmla="*/ 181 h 438"/>
                <a:gd name="T32" fmla="*/ 28 w 483"/>
                <a:gd name="T33" fmla="*/ 192 h 438"/>
                <a:gd name="T34" fmla="*/ 68 w 483"/>
                <a:gd name="T35" fmla="*/ 150 h 438"/>
                <a:gd name="T36" fmla="*/ 99 w 483"/>
                <a:gd name="T37" fmla="*/ 130 h 438"/>
                <a:gd name="T38" fmla="*/ 279 w 483"/>
                <a:gd name="T39" fmla="*/ 1 h 438"/>
                <a:gd name="T40" fmla="*/ 282 w 483"/>
                <a:gd name="T41" fmla="*/ 1 h 438"/>
                <a:gd name="T42" fmla="*/ 347 w 483"/>
                <a:gd name="T43" fmla="*/ 14 h 438"/>
                <a:gd name="T44" fmla="*/ 434 w 483"/>
                <a:gd name="T45" fmla="*/ 35 h 438"/>
                <a:gd name="T46" fmla="*/ 483 w 483"/>
                <a:gd name="T47" fmla="*/ 188 h 438"/>
                <a:gd name="T48" fmla="*/ 465 w 483"/>
                <a:gd name="T49" fmla="*/ 240 h 438"/>
                <a:gd name="T50" fmla="*/ 472 w 483"/>
                <a:gd name="T51" fmla="*/ 260 h 438"/>
                <a:gd name="T52" fmla="*/ 471 w 483"/>
                <a:gd name="T53" fmla="*/ 261 h 438"/>
                <a:gd name="T54" fmla="*/ 423 w 483"/>
                <a:gd name="T55" fmla="*/ 318 h 438"/>
                <a:gd name="T56" fmla="*/ 414 w 483"/>
                <a:gd name="T57" fmla="*/ 328 h 438"/>
                <a:gd name="T58" fmla="*/ 350 w 483"/>
                <a:gd name="T59" fmla="*/ 338 h 438"/>
                <a:gd name="T60" fmla="*/ 292 w 483"/>
                <a:gd name="T61" fmla="*/ 383 h 438"/>
                <a:gd name="T62" fmla="*/ 222 w 483"/>
                <a:gd name="T63" fmla="*/ 438 h 438"/>
                <a:gd name="T64" fmla="*/ 222 w 483"/>
                <a:gd name="T65" fmla="*/ 434 h 438"/>
                <a:gd name="T66" fmla="*/ 347 w 483"/>
                <a:gd name="T67" fmla="*/ 335 h 438"/>
                <a:gd name="T68" fmla="*/ 390 w 483"/>
                <a:gd name="T69" fmla="*/ 324 h 438"/>
                <a:gd name="T70" fmla="*/ 420 w 483"/>
                <a:gd name="T71" fmla="*/ 317 h 438"/>
                <a:gd name="T72" fmla="*/ 426 w 483"/>
                <a:gd name="T73" fmla="*/ 297 h 438"/>
                <a:gd name="T74" fmla="*/ 467 w 483"/>
                <a:gd name="T75" fmla="*/ 259 h 438"/>
                <a:gd name="T76" fmla="*/ 461 w 483"/>
                <a:gd name="T77" fmla="*/ 240 h 438"/>
                <a:gd name="T78" fmla="*/ 473 w 483"/>
                <a:gd name="T79" fmla="*/ 113 h 438"/>
                <a:gd name="T80" fmla="*/ 431 w 483"/>
                <a:gd name="T81" fmla="*/ 38 h 438"/>
                <a:gd name="T82" fmla="*/ 326 w 483"/>
                <a:gd name="T83" fmla="*/ 18 h 438"/>
                <a:gd name="T84" fmla="*/ 282 w 483"/>
                <a:gd name="T85" fmla="*/ 5 h 438"/>
                <a:gd name="T86" fmla="*/ 99 w 483"/>
                <a:gd name="T87" fmla="*/ 134 h 438"/>
                <a:gd name="T88" fmla="*/ 71 w 483"/>
                <a:gd name="T89" fmla="*/ 152 h 438"/>
                <a:gd name="T90" fmla="*/ 28 w 483"/>
                <a:gd name="T91" fmla="*/ 196 h 438"/>
                <a:gd name="T92" fmla="*/ 4 w 483"/>
                <a:gd name="T93" fmla="*/ 186 h 438"/>
                <a:gd name="T94" fmla="*/ 20 w 483"/>
                <a:gd name="T95" fmla="*/ 231 h 438"/>
                <a:gd name="T96" fmla="*/ 77 w 483"/>
                <a:gd name="T97" fmla="*/ 282 h 438"/>
                <a:gd name="T98" fmla="*/ 148 w 483"/>
                <a:gd name="T99" fmla="*/ 327 h 438"/>
                <a:gd name="T100" fmla="*/ 168 w 483"/>
                <a:gd name="T101" fmla="*/ 297 h 438"/>
                <a:gd name="T102" fmla="*/ 233 w 483"/>
                <a:gd name="T103" fmla="*/ 245 h 438"/>
                <a:gd name="T104" fmla="*/ 248 w 483"/>
                <a:gd name="T105" fmla="*/ 249 h 438"/>
                <a:gd name="T106" fmla="*/ 256 w 483"/>
                <a:gd name="T107" fmla="*/ 312 h 438"/>
                <a:gd name="T108" fmla="*/ 220 w 483"/>
                <a:gd name="T109" fmla="*/ 372 h 438"/>
                <a:gd name="T110" fmla="*/ 230 w 483"/>
                <a:gd name="T111" fmla="*/ 389 h 438"/>
                <a:gd name="T112" fmla="*/ 248 w 483"/>
                <a:gd name="T113" fmla="*/ 399 h 438"/>
                <a:gd name="T114" fmla="*/ 248 w 483"/>
                <a:gd name="T115" fmla="*/ 406 h 438"/>
                <a:gd name="T116" fmla="*/ 242 w 483"/>
                <a:gd name="T117" fmla="*/ 406 h 438"/>
                <a:gd name="T118" fmla="*/ 215 w 483"/>
                <a:gd name="T119" fmla="*/ 43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 h="438">
                  <a:moveTo>
                    <a:pt x="212" y="435"/>
                  </a:moveTo>
                  <a:cubicBezTo>
                    <a:pt x="211" y="435"/>
                    <a:pt x="210" y="434"/>
                    <a:pt x="211" y="434"/>
                  </a:cubicBezTo>
                  <a:cubicBezTo>
                    <a:pt x="211" y="434"/>
                    <a:pt x="211" y="434"/>
                    <a:pt x="211" y="434"/>
                  </a:cubicBezTo>
                  <a:cubicBezTo>
                    <a:pt x="211" y="433"/>
                    <a:pt x="211" y="426"/>
                    <a:pt x="215" y="418"/>
                  </a:cubicBezTo>
                  <a:cubicBezTo>
                    <a:pt x="215" y="418"/>
                    <a:pt x="215" y="418"/>
                    <a:pt x="215" y="418"/>
                  </a:cubicBezTo>
                  <a:cubicBezTo>
                    <a:pt x="219" y="411"/>
                    <a:pt x="227" y="403"/>
                    <a:pt x="242" y="402"/>
                  </a:cubicBezTo>
                  <a:cubicBezTo>
                    <a:pt x="242" y="402"/>
                    <a:pt x="242" y="402"/>
                    <a:pt x="242" y="402"/>
                  </a:cubicBezTo>
                  <a:cubicBezTo>
                    <a:pt x="243" y="402"/>
                    <a:pt x="245" y="402"/>
                    <a:pt x="246" y="402"/>
                  </a:cubicBezTo>
                  <a:cubicBezTo>
                    <a:pt x="246" y="402"/>
                    <a:pt x="246" y="402"/>
                    <a:pt x="246" y="402"/>
                  </a:cubicBezTo>
                  <a:cubicBezTo>
                    <a:pt x="245" y="401"/>
                    <a:pt x="244" y="401"/>
                    <a:pt x="242" y="400"/>
                  </a:cubicBezTo>
                  <a:cubicBezTo>
                    <a:pt x="242" y="400"/>
                    <a:pt x="242" y="400"/>
                    <a:pt x="242" y="400"/>
                  </a:cubicBezTo>
                  <a:cubicBezTo>
                    <a:pt x="239" y="398"/>
                    <a:pt x="235" y="396"/>
                    <a:pt x="231" y="394"/>
                  </a:cubicBezTo>
                  <a:cubicBezTo>
                    <a:pt x="231" y="394"/>
                    <a:pt x="231" y="394"/>
                    <a:pt x="231" y="394"/>
                  </a:cubicBezTo>
                  <a:cubicBezTo>
                    <a:pt x="223" y="389"/>
                    <a:pt x="214" y="384"/>
                    <a:pt x="214" y="376"/>
                  </a:cubicBezTo>
                  <a:cubicBezTo>
                    <a:pt x="214" y="376"/>
                    <a:pt x="214" y="376"/>
                    <a:pt x="214" y="376"/>
                  </a:cubicBezTo>
                  <a:cubicBezTo>
                    <a:pt x="214" y="374"/>
                    <a:pt x="215" y="371"/>
                    <a:pt x="217" y="369"/>
                  </a:cubicBezTo>
                  <a:cubicBezTo>
                    <a:pt x="217" y="369"/>
                    <a:pt x="217" y="369"/>
                    <a:pt x="217" y="369"/>
                  </a:cubicBezTo>
                  <a:cubicBezTo>
                    <a:pt x="233" y="353"/>
                    <a:pt x="252" y="332"/>
                    <a:pt x="252" y="312"/>
                  </a:cubicBezTo>
                  <a:cubicBezTo>
                    <a:pt x="252" y="312"/>
                    <a:pt x="252" y="312"/>
                    <a:pt x="252" y="312"/>
                  </a:cubicBezTo>
                  <a:cubicBezTo>
                    <a:pt x="252" y="299"/>
                    <a:pt x="259" y="284"/>
                    <a:pt x="259" y="272"/>
                  </a:cubicBezTo>
                  <a:cubicBezTo>
                    <a:pt x="259" y="272"/>
                    <a:pt x="259" y="272"/>
                    <a:pt x="259" y="272"/>
                  </a:cubicBezTo>
                  <a:cubicBezTo>
                    <a:pt x="259" y="265"/>
                    <a:pt x="256" y="258"/>
                    <a:pt x="246" y="252"/>
                  </a:cubicBezTo>
                  <a:cubicBezTo>
                    <a:pt x="246" y="252"/>
                    <a:pt x="246" y="252"/>
                    <a:pt x="246" y="252"/>
                  </a:cubicBezTo>
                  <a:cubicBezTo>
                    <a:pt x="241" y="250"/>
                    <a:pt x="237" y="249"/>
                    <a:pt x="233" y="249"/>
                  </a:cubicBezTo>
                  <a:cubicBezTo>
                    <a:pt x="233" y="249"/>
                    <a:pt x="233" y="249"/>
                    <a:pt x="233" y="249"/>
                  </a:cubicBezTo>
                  <a:cubicBezTo>
                    <a:pt x="217" y="248"/>
                    <a:pt x="207" y="268"/>
                    <a:pt x="190" y="268"/>
                  </a:cubicBezTo>
                  <a:cubicBezTo>
                    <a:pt x="190" y="268"/>
                    <a:pt x="190" y="268"/>
                    <a:pt x="190" y="268"/>
                  </a:cubicBezTo>
                  <a:cubicBezTo>
                    <a:pt x="182" y="268"/>
                    <a:pt x="176" y="282"/>
                    <a:pt x="171" y="298"/>
                  </a:cubicBezTo>
                  <a:cubicBezTo>
                    <a:pt x="171" y="298"/>
                    <a:pt x="171" y="298"/>
                    <a:pt x="171" y="298"/>
                  </a:cubicBezTo>
                  <a:cubicBezTo>
                    <a:pt x="166" y="314"/>
                    <a:pt x="161" y="331"/>
                    <a:pt x="148" y="331"/>
                  </a:cubicBezTo>
                  <a:cubicBezTo>
                    <a:pt x="148" y="331"/>
                    <a:pt x="148" y="331"/>
                    <a:pt x="148" y="331"/>
                  </a:cubicBezTo>
                  <a:cubicBezTo>
                    <a:pt x="138" y="331"/>
                    <a:pt x="125" y="335"/>
                    <a:pt x="114" y="344"/>
                  </a:cubicBezTo>
                  <a:cubicBezTo>
                    <a:pt x="114" y="344"/>
                    <a:pt x="114" y="344"/>
                    <a:pt x="114" y="344"/>
                  </a:cubicBezTo>
                  <a:cubicBezTo>
                    <a:pt x="113" y="345"/>
                    <a:pt x="113" y="345"/>
                    <a:pt x="112" y="345"/>
                  </a:cubicBezTo>
                  <a:cubicBezTo>
                    <a:pt x="112" y="345"/>
                    <a:pt x="112" y="345"/>
                    <a:pt x="112" y="345"/>
                  </a:cubicBezTo>
                  <a:cubicBezTo>
                    <a:pt x="112" y="345"/>
                    <a:pt x="111" y="344"/>
                    <a:pt x="111" y="344"/>
                  </a:cubicBezTo>
                  <a:cubicBezTo>
                    <a:pt x="111" y="344"/>
                    <a:pt x="111" y="344"/>
                    <a:pt x="111" y="344"/>
                  </a:cubicBezTo>
                  <a:cubicBezTo>
                    <a:pt x="102" y="319"/>
                    <a:pt x="85" y="306"/>
                    <a:pt x="74" y="284"/>
                  </a:cubicBezTo>
                  <a:cubicBezTo>
                    <a:pt x="74" y="284"/>
                    <a:pt x="74" y="284"/>
                    <a:pt x="74" y="284"/>
                  </a:cubicBezTo>
                  <a:cubicBezTo>
                    <a:pt x="61" y="261"/>
                    <a:pt x="46" y="263"/>
                    <a:pt x="17" y="234"/>
                  </a:cubicBezTo>
                  <a:cubicBezTo>
                    <a:pt x="17" y="234"/>
                    <a:pt x="17" y="234"/>
                    <a:pt x="17" y="234"/>
                  </a:cubicBezTo>
                  <a:cubicBezTo>
                    <a:pt x="3" y="220"/>
                    <a:pt x="0" y="205"/>
                    <a:pt x="0" y="192"/>
                  </a:cubicBezTo>
                  <a:cubicBezTo>
                    <a:pt x="0" y="192"/>
                    <a:pt x="0" y="192"/>
                    <a:pt x="0" y="192"/>
                  </a:cubicBezTo>
                  <a:cubicBezTo>
                    <a:pt x="0" y="189"/>
                    <a:pt x="0" y="185"/>
                    <a:pt x="0" y="182"/>
                  </a:cubicBezTo>
                  <a:cubicBezTo>
                    <a:pt x="0" y="182"/>
                    <a:pt x="0" y="182"/>
                    <a:pt x="0" y="182"/>
                  </a:cubicBezTo>
                  <a:cubicBezTo>
                    <a:pt x="0" y="181"/>
                    <a:pt x="1" y="181"/>
                    <a:pt x="2" y="180"/>
                  </a:cubicBezTo>
                  <a:cubicBezTo>
                    <a:pt x="2" y="180"/>
                    <a:pt x="2" y="180"/>
                    <a:pt x="2" y="180"/>
                  </a:cubicBezTo>
                  <a:cubicBezTo>
                    <a:pt x="2" y="180"/>
                    <a:pt x="3" y="180"/>
                    <a:pt x="4" y="181"/>
                  </a:cubicBezTo>
                  <a:cubicBezTo>
                    <a:pt x="4" y="181"/>
                    <a:pt x="4" y="181"/>
                    <a:pt x="4" y="181"/>
                  </a:cubicBezTo>
                  <a:cubicBezTo>
                    <a:pt x="12" y="187"/>
                    <a:pt x="20" y="192"/>
                    <a:pt x="28" y="192"/>
                  </a:cubicBezTo>
                  <a:cubicBezTo>
                    <a:pt x="28" y="192"/>
                    <a:pt x="28" y="192"/>
                    <a:pt x="28" y="192"/>
                  </a:cubicBezTo>
                  <a:cubicBezTo>
                    <a:pt x="33" y="192"/>
                    <a:pt x="38" y="190"/>
                    <a:pt x="43" y="185"/>
                  </a:cubicBezTo>
                  <a:cubicBezTo>
                    <a:pt x="43" y="185"/>
                    <a:pt x="43" y="185"/>
                    <a:pt x="43" y="185"/>
                  </a:cubicBezTo>
                  <a:cubicBezTo>
                    <a:pt x="54" y="174"/>
                    <a:pt x="61" y="161"/>
                    <a:pt x="68" y="150"/>
                  </a:cubicBezTo>
                  <a:cubicBezTo>
                    <a:pt x="68" y="150"/>
                    <a:pt x="68" y="150"/>
                    <a:pt x="68" y="150"/>
                  </a:cubicBezTo>
                  <a:cubicBezTo>
                    <a:pt x="75" y="139"/>
                    <a:pt x="84" y="130"/>
                    <a:pt x="99" y="130"/>
                  </a:cubicBezTo>
                  <a:cubicBezTo>
                    <a:pt x="99" y="130"/>
                    <a:pt x="99" y="130"/>
                    <a:pt x="99" y="130"/>
                  </a:cubicBezTo>
                  <a:cubicBezTo>
                    <a:pt x="109" y="130"/>
                    <a:pt x="149" y="108"/>
                    <a:pt x="187" y="81"/>
                  </a:cubicBezTo>
                  <a:cubicBezTo>
                    <a:pt x="187" y="81"/>
                    <a:pt x="187" y="81"/>
                    <a:pt x="187" y="81"/>
                  </a:cubicBezTo>
                  <a:cubicBezTo>
                    <a:pt x="226" y="53"/>
                    <a:pt x="266" y="21"/>
                    <a:pt x="279" y="1"/>
                  </a:cubicBezTo>
                  <a:cubicBezTo>
                    <a:pt x="279" y="1"/>
                    <a:pt x="279" y="1"/>
                    <a:pt x="279" y="1"/>
                  </a:cubicBezTo>
                  <a:cubicBezTo>
                    <a:pt x="280" y="0"/>
                    <a:pt x="281" y="0"/>
                    <a:pt x="282" y="1"/>
                  </a:cubicBezTo>
                  <a:cubicBezTo>
                    <a:pt x="282" y="1"/>
                    <a:pt x="282" y="1"/>
                    <a:pt x="282" y="1"/>
                  </a:cubicBezTo>
                  <a:cubicBezTo>
                    <a:pt x="294" y="7"/>
                    <a:pt x="310" y="14"/>
                    <a:pt x="326" y="14"/>
                  </a:cubicBezTo>
                  <a:cubicBezTo>
                    <a:pt x="326" y="14"/>
                    <a:pt x="326" y="14"/>
                    <a:pt x="326" y="14"/>
                  </a:cubicBezTo>
                  <a:cubicBezTo>
                    <a:pt x="332" y="14"/>
                    <a:pt x="339" y="14"/>
                    <a:pt x="347" y="14"/>
                  </a:cubicBezTo>
                  <a:cubicBezTo>
                    <a:pt x="347" y="14"/>
                    <a:pt x="347" y="14"/>
                    <a:pt x="347" y="14"/>
                  </a:cubicBezTo>
                  <a:cubicBezTo>
                    <a:pt x="377" y="14"/>
                    <a:pt x="414" y="16"/>
                    <a:pt x="434" y="35"/>
                  </a:cubicBezTo>
                  <a:cubicBezTo>
                    <a:pt x="434" y="35"/>
                    <a:pt x="434" y="35"/>
                    <a:pt x="434" y="35"/>
                  </a:cubicBezTo>
                  <a:cubicBezTo>
                    <a:pt x="458" y="59"/>
                    <a:pt x="470" y="90"/>
                    <a:pt x="476" y="112"/>
                  </a:cubicBezTo>
                  <a:cubicBezTo>
                    <a:pt x="476" y="112"/>
                    <a:pt x="476" y="112"/>
                    <a:pt x="476" y="112"/>
                  </a:cubicBezTo>
                  <a:cubicBezTo>
                    <a:pt x="483" y="134"/>
                    <a:pt x="483" y="166"/>
                    <a:pt x="483" y="188"/>
                  </a:cubicBezTo>
                  <a:cubicBezTo>
                    <a:pt x="483" y="188"/>
                    <a:pt x="483" y="188"/>
                    <a:pt x="483" y="188"/>
                  </a:cubicBezTo>
                  <a:cubicBezTo>
                    <a:pt x="483" y="204"/>
                    <a:pt x="465" y="221"/>
                    <a:pt x="465" y="240"/>
                  </a:cubicBezTo>
                  <a:cubicBezTo>
                    <a:pt x="465" y="240"/>
                    <a:pt x="465" y="240"/>
                    <a:pt x="465" y="240"/>
                  </a:cubicBezTo>
                  <a:cubicBezTo>
                    <a:pt x="465" y="246"/>
                    <a:pt x="467" y="252"/>
                    <a:pt x="471" y="258"/>
                  </a:cubicBezTo>
                  <a:cubicBezTo>
                    <a:pt x="471" y="258"/>
                    <a:pt x="471" y="258"/>
                    <a:pt x="471" y="258"/>
                  </a:cubicBezTo>
                  <a:cubicBezTo>
                    <a:pt x="472" y="259"/>
                    <a:pt x="472" y="259"/>
                    <a:pt x="472" y="260"/>
                  </a:cubicBezTo>
                  <a:cubicBezTo>
                    <a:pt x="472" y="260"/>
                    <a:pt x="472" y="260"/>
                    <a:pt x="472" y="260"/>
                  </a:cubicBezTo>
                  <a:cubicBezTo>
                    <a:pt x="472" y="260"/>
                    <a:pt x="471" y="261"/>
                    <a:pt x="471" y="261"/>
                  </a:cubicBezTo>
                  <a:cubicBezTo>
                    <a:pt x="471" y="261"/>
                    <a:pt x="471" y="261"/>
                    <a:pt x="471" y="261"/>
                  </a:cubicBezTo>
                  <a:cubicBezTo>
                    <a:pt x="467" y="263"/>
                    <a:pt x="464" y="265"/>
                    <a:pt x="460" y="265"/>
                  </a:cubicBezTo>
                  <a:cubicBezTo>
                    <a:pt x="460" y="265"/>
                    <a:pt x="460" y="265"/>
                    <a:pt x="460" y="265"/>
                  </a:cubicBezTo>
                  <a:cubicBezTo>
                    <a:pt x="434" y="271"/>
                    <a:pt x="429" y="302"/>
                    <a:pt x="423" y="318"/>
                  </a:cubicBezTo>
                  <a:cubicBezTo>
                    <a:pt x="423" y="318"/>
                    <a:pt x="423" y="318"/>
                    <a:pt x="423" y="318"/>
                  </a:cubicBezTo>
                  <a:cubicBezTo>
                    <a:pt x="421" y="324"/>
                    <a:pt x="419" y="328"/>
                    <a:pt x="414" y="328"/>
                  </a:cubicBezTo>
                  <a:cubicBezTo>
                    <a:pt x="414" y="328"/>
                    <a:pt x="414" y="328"/>
                    <a:pt x="414" y="328"/>
                  </a:cubicBezTo>
                  <a:cubicBezTo>
                    <a:pt x="409" y="328"/>
                    <a:pt x="400" y="328"/>
                    <a:pt x="390" y="328"/>
                  </a:cubicBezTo>
                  <a:cubicBezTo>
                    <a:pt x="390" y="328"/>
                    <a:pt x="390" y="328"/>
                    <a:pt x="390" y="328"/>
                  </a:cubicBezTo>
                  <a:cubicBezTo>
                    <a:pt x="375" y="328"/>
                    <a:pt x="358" y="330"/>
                    <a:pt x="350" y="338"/>
                  </a:cubicBezTo>
                  <a:cubicBezTo>
                    <a:pt x="350" y="338"/>
                    <a:pt x="350" y="338"/>
                    <a:pt x="350" y="338"/>
                  </a:cubicBezTo>
                  <a:cubicBezTo>
                    <a:pt x="342" y="346"/>
                    <a:pt x="317" y="358"/>
                    <a:pt x="292" y="383"/>
                  </a:cubicBezTo>
                  <a:cubicBezTo>
                    <a:pt x="292" y="383"/>
                    <a:pt x="292" y="383"/>
                    <a:pt x="292" y="383"/>
                  </a:cubicBezTo>
                  <a:cubicBezTo>
                    <a:pt x="269" y="406"/>
                    <a:pt x="245" y="438"/>
                    <a:pt x="222" y="438"/>
                  </a:cubicBezTo>
                  <a:cubicBezTo>
                    <a:pt x="222" y="438"/>
                    <a:pt x="222" y="438"/>
                    <a:pt x="222" y="438"/>
                  </a:cubicBezTo>
                  <a:cubicBezTo>
                    <a:pt x="222" y="438"/>
                    <a:pt x="222" y="438"/>
                    <a:pt x="222" y="438"/>
                  </a:cubicBezTo>
                  <a:cubicBezTo>
                    <a:pt x="222" y="438"/>
                    <a:pt x="222" y="438"/>
                    <a:pt x="222" y="438"/>
                  </a:cubicBezTo>
                  <a:cubicBezTo>
                    <a:pt x="218" y="438"/>
                    <a:pt x="215" y="437"/>
                    <a:pt x="212" y="435"/>
                  </a:cubicBezTo>
                  <a:close/>
                  <a:moveTo>
                    <a:pt x="222" y="434"/>
                  </a:moveTo>
                  <a:cubicBezTo>
                    <a:pt x="241" y="434"/>
                    <a:pt x="266" y="403"/>
                    <a:pt x="289" y="380"/>
                  </a:cubicBezTo>
                  <a:cubicBezTo>
                    <a:pt x="289" y="380"/>
                    <a:pt x="289" y="380"/>
                    <a:pt x="289" y="380"/>
                  </a:cubicBezTo>
                  <a:cubicBezTo>
                    <a:pt x="315" y="355"/>
                    <a:pt x="340" y="342"/>
                    <a:pt x="347" y="335"/>
                  </a:cubicBezTo>
                  <a:cubicBezTo>
                    <a:pt x="347" y="335"/>
                    <a:pt x="347" y="335"/>
                    <a:pt x="347" y="335"/>
                  </a:cubicBezTo>
                  <a:cubicBezTo>
                    <a:pt x="357" y="325"/>
                    <a:pt x="375" y="324"/>
                    <a:pt x="390" y="324"/>
                  </a:cubicBezTo>
                  <a:cubicBezTo>
                    <a:pt x="390" y="324"/>
                    <a:pt x="390" y="324"/>
                    <a:pt x="390" y="324"/>
                  </a:cubicBezTo>
                  <a:cubicBezTo>
                    <a:pt x="400" y="324"/>
                    <a:pt x="409" y="324"/>
                    <a:pt x="414" y="324"/>
                  </a:cubicBezTo>
                  <a:cubicBezTo>
                    <a:pt x="414" y="324"/>
                    <a:pt x="414" y="324"/>
                    <a:pt x="414" y="324"/>
                  </a:cubicBezTo>
                  <a:cubicBezTo>
                    <a:pt x="416" y="325"/>
                    <a:pt x="418" y="322"/>
                    <a:pt x="420" y="317"/>
                  </a:cubicBezTo>
                  <a:cubicBezTo>
                    <a:pt x="420" y="317"/>
                    <a:pt x="420" y="317"/>
                    <a:pt x="420" y="317"/>
                  </a:cubicBezTo>
                  <a:cubicBezTo>
                    <a:pt x="422" y="312"/>
                    <a:pt x="423" y="305"/>
                    <a:pt x="426" y="297"/>
                  </a:cubicBezTo>
                  <a:cubicBezTo>
                    <a:pt x="426" y="297"/>
                    <a:pt x="426" y="297"/>
                    <a:pt x="426" y="297"/>
                  </a:cubicBezTo>
                  <a:cubicBezTo>
                    <a:pt x="431" y="283"/>
                    <a:pt x="440" y="266"/>
                    <a:pt x="460" y="261"/>
                  </a:cubicBezTo>
                  <a:cubicBezTo>
                    <a:pt x="460" y="261"/>
                    <a:pt x="460" y="261"/>
                    <a:pt x="460" y="261"/>
                  </a:cubicBezTo>
                  <a:cubicBezTo>
                    <a:pt x="462" y="261"/>
                    <a:pt x="464" y="260"/>
                    <a:pt x="467" y="259"/>
                  </a:cubicBezTo>
                  <a:cubicBezTo>
                    <a:pt x="467" y="259"/>
                    <a:pt x="467" y="259"/>
                    <a:pt x="467" y="259"/>
                  </a:cubicBezTo>
                  <a:cubicBezTo>
                    <a:pt x="463" y="252"/>
                    <a:pt x="461" y="246"/>
                    <a:pt x="461" y="240"/>
                  </a:cubicBezTo>
                  <a:cubicBezTo>
                    <a:pt x="461" y="240"/>
                    <a:pt x="461" y="240"/>
                    <a:pt x="461" y="240"/>
                  </a:cubicBezTo>
                  <a:cubicBezTo>
                    <a:pt x="461" y="219"/>
                    <a:pt x="479" y="202"/>
                    <a:pt x="479" y="188"/>
                  </a:cubicBezTo>
                  <a:cubicBezTo>
                    <a:pt x="479" y="188"/>
                    <a:pt x="479" y="188"/>
                    <a:pt x="479" y="188"/>
                  </a:cubicBezTo>
                  <a:cubicBezTo>
                    <a:pt x="479" y="166"/>
                    <a:pt x="479" y="135"/>
                    <a:pt x="473" y="113"/>
                  </a:cubicBezTo>
                  <a:cubicBezTo>
                    <a:pt x="473" y="113"/>
                    <a:pt x="473" y="113"/>
                    <a:pt x="473" y="113"/>
                  </a:cubicBezTo>
                  <a:cubicBezTo>
                    <a:pt x="466" y="92"/>
                    <a:pt x="454" y="61"/>
                    <a:pt x="431" y="38"/>
                  </a:cubicBezTo>
                  <a:cubicBezTo>
                    <a:pt x="431" y="38"/>
                    <a:pt x="431" y="38"/>
                    <a:pt x="431" y="38"/>
                  </a:cubicBezTo>
                  <a:cubicBezTo>
                    <a:pt x="414" y="20"/>
                    <a:pt x="377" y="18"/>
                    <a:pt x="347" y="18"/>
                  </a:cubicBezTo>
                  <a:cubicBezTo>
                    <a:pt x="347" y="18"/>
                    <a:pt x="347" y="18"/>
                    <a:pt x="347" y="18"/>
                  </a:cubicBezTo>
                  <a:cubicBezTo>
                    <a:pt x="339" y="18"/>
                    <a:pt x="332" y="18"/>
                    <a:pt x="326" y="18"/>
                  </a:cubicBezTo>
                  <a:cubicBezTo>
                    <a:pt x="326" y="18"/>
                    <a:pt x="326" y="18"/>
                    <a:pt x="326" y="18"/>
                  </a:cubicBezTo>
                  <a:cubicBezTo>
                    <a:pt x="310" y="18"/>
                    <a:pt x="294" y="11"/>
                    <a:pt x="282" y="5"/>
                  </a:cubicBezTo>
                  <a:cubicBezTo>
                    <a:pt x="282" y="5"/>
                    <a:pt x="282" y="5"/>
                    <a:pt x="282" y="5"/>
                  </a:cubicBezTo>
                  <a:cubicBezTo>
                    <a:pt x="266" y="25"/>
                    <a:pt x="228" y="57"/>
                    <a:pt x="190" y="84"/>
                  </a:cubicBezTo>
                  <a:cubicBezTo>
                    <a:pt x="190" y="84"/>
                    <a:pt x="190" y="84"/>
                    <a:pt x="190" y="84"/>
                  </a:cubicBezTo>
                  <a:cubicBezTo>
                    <a:pt x="150" y="111"/>
                    <a:pt x="112" y="134"/>
                    <a:pt x="99" y="134"/>
                  </a:cubicBezTo>
                  <a:cubicBezTo>
                    <a:pt x="99" y="134"/>
                    <a:pt x="99" y="134"/>
                    <a:pt x="99" y="134"/>
                  </a:cubicBezTo>
                  <a:cubicBezTo>
                    <a:pt x="86" y="134"/>
                    <a:pt x="78" y="141"/>
                    <a:pt x="71" y="152"/>
                  </a:cubicBezTo>
                  <a:cubicBezTo>
                    <a:pt x="71" y="152"/>
                    <a:pt x="71" y="152"/>
                    <a:pt x="71" y="152"/>
                  </a:cubicBezTo>
                  <a:cubicBezTo>
                    <a:pt x="64" y="162"/>
                    <a:pt x="57" y="176"/>
                    <a:pt x="46" y="188"/>
                  </a:cubicBezTo>
                  <a:cubicBezTo>
                    <a:pt x="46" y="188"/>
                    <a:pt x="46" y="188"/>
                    <a:pt x="46" y="188"/>
                  </a:cubicBezTo>
                  <a:cubicBezTo>
                    <a:pt x="40" y="194"/>
                    <a:pt x="34" y="196"/>
                    <a:pt x="28" y="196"/>
                  </a:cubicBezTo>
                  <a:cubicBezTo>
                    <a:pt x="28" y="196"/>
                    <a:pt x="28" y="196"/>
                    <a:pt x="28" y="196"/>
                  </a:cubicBezTo>
                  <a:cubicBezTo>
                    <a:pt x="19" y="196"/>
                    <a:pt x="11" y="192"/>
                    <a:pt x="4" y="186"/>
                  </a:cubicBezTo>
                  <a:cubicBezTo>
                    <a:pt x="4" y="186"/>
                    <a:pt x="4" y="186"/>
                    <a:pt x="4" y="186"/>
                  </a:cubicBezTo>
                  <a:cubicBezTo>
                    <a:pt x="4" y="188"/>
                    <a:pt x="4" y="190"/>
                    <a:pt x="4" y="192"/>
                  </a:cubicBezTo>
                  <a:cubicBezTo>
                    <a:pt x="4" y="192"/>
                    <a:pt x="4" y="192"/>
                    <a:pt x="4" y="192"/>
                  </a:cubicBezTo>
                  <a:cubicBezTo>
                    <a:pt x="4" y="204"/>
                    <a:pt x="7" y="218"/>
                    <a:pt x="20" y="231"/>
                  </a:cubicBezTo>
                  <a:cubicBezTo>
                    <a:pt x="20" y="231"/>
                    <a:pt x="20" y="231"/>
                    <a:pt x="20" y="231"/>
                  </a:cubicBezTo>
                  <a:cubicBezTo>
                    <a:pt x="48" y="259"/>
                    <a:pt x="64" y="257"/>
                    <a:pt x="77" y="282"/>
                  </a:cubicBezTo>
                  <a:cubicBezTo>
                    <a:pt x="77" y="282"/>
                    <a:pt x="77" y="282"/>
                    <a:pt x="77" y="282"/>
                  </a:cubicBezTo>
                  <a:cubicBezTo>
                    <a:pt x="88" y="302"/>
                    <a:pt x="104" y="315"/>
                    <a:pt x="114" y="340"/>
                  </a:cubicBezTo>
                  <a:cubicBezTo>
                    <a:pt x="114" y="340"/>
                    <a:pt x="114" y="340"/>
                    <a:pt x="114" y="340"/>
                  </a:cubicBezTo>
                  <a:cubicBezTo>
                    <a:pt x="125" y="331"/>
                    <a:pt x="137" y="327"/>
                    <a:pt x="148" y="327"/>
                  </a:cubicBezTo>
                  <a:cubicBezTo>
                    <a:pt x="148" y="327"/>
                    <a:pt x="148" y="327"/>
                    <a:pt x="148" y="327"/>
                  </a:cubicBezTo>
                  <a:cubicBezTo>
                    <a:pt x="157" y="328"/>
                    <a:pt x="163" y="313"/>
                    <a:pt x="168" y="297"/>
                  </a:cubicBezTo>
                  <a:cubicBezTo>
                    <a:pt x="168" y="297"/>
                    <a:pt x="168" y="297"/>
                    <a:pt x="168" y="297"/>
                  </a:cubicBezTo>
                  <a:cubicBezTo>
                    <a:pt x="173" y="282"/>
                    <a:pt x="177" y="265"/>
                    <a:pt x="190" y="264"/>
                  </a:cubicBezTo>
                  <a:cubicBezTo>
                    <a:pt x="190" y="264"/>
                    <a:pt x="190" y="264"/>
                    <a:pt x="190" y="264"/>
                  </a:cubicBezTo>
                  <a:cubicBezTo>
                    <a:pt x="204" y="265"/>
                    <a:pt x="214" y="245"/>
                    <a:pt x="233" y="245"/>
                  </a:cubicBezTo>
                  <a:cubicBezTo>
                    <a:pt x="233" y="245"/>
                    <a:pt x="233" y="245"/>
                    <a:pt x="233" y="245"/>
                  </a:cubicBezTo>
                  <a:cubicBezTo>
                    <a:pt x="237" y="245"/>
                    <a:pt x="242" y="246"/>
                    <a:pt x="248" y="249"/>
                  </a:cubicBezTo>
                  <a:cubicBezTo>
                    <a:pt x="248" y="249"/>
                    <a:pt x="248" y="249"/>
                    <a:pt x="248" y="249"/>
                  </a:cubicBezTo>
                  <a:cubicBezTo>
                    <a:pt x="259" y="255"/>
                    <a:pt x="263" y="263"/>
                    <a:pt x="263" y="272"/>
                  </a:cubicBezTo>
                  <a:cubicBezTo>
                    <a:pt x="263" y="272"/>
                    <a:pt x="263" y="272"/>
                    <a:pt x="263" y="272"/>
                  </a:cubicBezTo>
                  <a:cubicBezTo>
                    <a:pt x="263" y="286"/>
                    <a:pt x="256" y="300"/>
                    <a:pt x="256" y="312"/>
                  </a:cubicBezTo>
                  <a:cubicBezTo>
                    <a:pt x="256" y="312"/>
                    <a:pt x="256" y="312"/>
                    <a:pt x="256" y="312"/>
                  </a:cubicBezTo>
                  <a:cubicBezTo>
                    <a:pt x="256" y="335"/>
                    <a:pt x="236" y="356"/>
                    <a:pt x="220" y="372"/>
                  </a:cubicBezTo>
                  <a:cubicBezTo>
                    <a:pt x="220" y="372"/>
                    <a:pt x="220" y="372"/>
                    <a:pt x="220" y="372"/>
                  </a:cubicBezTo>
                  <a:cubicBezTo>
                    <a:pt x="218" y="374"/>
                    <a:pt x="218" y="375"/>
                    <a:pt x="218" y="376"/>
                  </a:cubicBezTo>
                  <a:cubicBezTo>
                    <a:pt x="218" y="376"/>
                    <a:pt x="218" y="376"/>
                    <a:pt x="218" y="376"/>
                  </a:cubicBezTo>
                  <a:cubicBezTo>
                    <a:pt x="217" y="379"/>
                    <a:pt x="223" y="385"/>
                    <a:pt x="230" y="389"/>
                  </a:cubicBezTo>
                  <a:cubicBezTo>
                    <a:pt x="230" y="389"/>
                    <a:pt x="230" y="389"/>
                    <a:pt x="230" y="389"/>
                  </a:cubicBezTo>
                  <a:cubicBezTo>
                    <a:pt x="237" y="393"/>
                    <a:pt x="245" y="396"/>
                    <a:pt x="248" y="399"/>
                  </a:cubicBezTo>
                  <a:cubicBezTo>
                    <a:pt x="248" y="399"/>
                    <a:pt x="248" y="399"/>
                    <a:pt x="248" y="399"/>
                  </a:cubicBezTo>
                  <a:cubicBezTo>
                    <a:pt x="249" y="400"/>
                    <a:pt x="250" y="401"/>
                    <a:pt x="251" y="402"/>
                  </a:cubicBezTo>
                  <a:cubicBezTo>
                    <a:pt x="251" y="402"/>
                    <a:pt x="251" y="402"/>
                    <a:pt x="251" y="402"/>
                  </a:cubicBezTo>
                  <a:cubicBezTo>
                    <a:pt x="250" y="405"/>
                    <a:pt x="249" y="405"/>
                    <a:pt x="248" y="406"/>
                  </a:cubicBezTo>
                  <a:cubicBezTo>
                    <a:pt x="248" y="406"/>
                    <a:pt x="248" y="406"/>
                    <a:pt x="248" y="406"/>
                  </a:cubicBezTo>
                  <a:cubicBezTo>
                    <a:pt x="246" y="406"/>
                    <a:pt x="244" y="406"/>
                    <a:pt x="242" y="406"/>
                  </a:cubicBezTo>
                  <a:cubicBezTo>
                    <a:pt x="242" y="406"/>
                    <a:pt x="242" y="406"/>
                    <a:pt x="242" y="406"/>
                  </a:cubicBezTo>
                  <a:cubicBezTo>
                    <a:pt x="229" y="407"/>
                    <a:pt x="222" y="414"/>
                    <a:pt x="219" y="420"/>
                  </a:cubicBezTo>
                  <a:cubicBezTo>
                    <a:pt x="219" y="420"/>
                    <a:pt x="219" y="420"/>
                    <a:pt x="219" y="420"/>
                  </a:cubicBezTo>
                  <a:cubicBezTo>
                    <a:pt x="216" y="425"/>
                    <a:pt x="215" y="430"/>
                    <a:pt x="215" y="432"/>
                  </a:cubicBezTo>
                  <a:cubicBezTo>
                    <a:pt x="215" y="432"/>
                    <a:pt x="215" y="432"/>
                    <a:pt x="215" y="432"/>
                  </a:cubicBezTo>
                  <a:cubicBezTo>
                    <a:pt x="217" y="433"/>
                    <a:pt x="219" y="434"/>
                    <a:pt x="222" y="434"/>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 name="Freeform 26"/>
            <p:cNvSpPr>
              <a:spLocks noEditPoints="1"/>
            </p:cNvSpPr>
            <p:nvPr/>
          </p:nvSpPr>
          <p:spPr bwMode="auto">
            <a:xfrm>
              <a:off x="5260980" y="2444751"/>
              <a:ext cx="642938" cy="1195388"/>
            </a:xfrm>
            <a:custGeom>
              <a:avLst/>
              <a:gdLst>
                <a:gd name="T0" fmla="*/ 2 w 286"/>
                <a:gd name="T1" fmla="*/ 514 h 532"/>
                <a:gd name="T2" fmla="*/ 24 w 286"/>
                <a:gd name="T3" fmla="*/ 451 h 532"/>
                <a:gd name="T4" fmla="*/ 13 w 286"/>
                <a:gd name="T5" fmla="*/ 421 h 532"/>
                <a:gd name="T6" fmla="*/ 5 w 286"/>
                <a:gd name="T7" fmla="*/ 296 h 532"/>
                <a:gd name="T8" fmla="*/ 1 w 286"/>
                <a:gd name="T9" fmla="*/ 234 h 532"/>
                <a:gd name="T10" fmla="*/ 14 w 286"/>
                <a:gd name="T11" fmla="*/ 196 h 532"/>
                <a:gd name="T12" fmla="*/ 15 w 286"/>
                <a:gd name="T13" fmla="*/ 137 h 532"/>
                <a:gd name="T14" fmla="*/ 16 w 286"/>
                <a:gd name="T15" fmla="*/ 135 h 532"/>
                <a:gd name="T16" fmla="*/ 68 w 286"/>
                <a:gd name="T17" fmla="*/ 119 h 532"/>
                <a:gd name="T18" fmla="*/ 94 w 286"/>
                <a:gd name="T19" fmla="*/ 90 h 532"/>
                <a:gd name="T20" fmla="*/ 191 w 286"/>
                <a:gd name="T21" fmla="*/ 15 h 532"/>
                <a:gd name="T22" fmla="*/ 215 w 286"/>
                <a:gd name="T23" fmla="*/ 1 h 532"/>
                <a:gd name="T24" fmla="*/ 218 w 286"/>
                <a:gd name="T25" fmla="*/ 0 h 532"/>
                <a:gd name="T26" fmla="*/ 252 w 286"/>
                <a:gd name="T27" fmla="*/ 45 h 532"/>
                <a:gd name="T28" fmla="*/ 237 w 286"/>
                <a:gd name="T29" fmla="*/ 75 h 532"/>
                <a:gd name="T30" fmla="*/ 249 w 286"/>
                <a:gd name="T31" fmla="*/ 90 h 532"/>
                <a:gd name="T32" fmla="*/ 285 w 286"/>
                <a:gd name="T33" fmla="*/ 97 h 532"/>
                <a:gd name="T34" fmla="*/ 285 w 286"/>
                <a:gd name="T35" fmla="*/ 98 h 532"/>
                <a:gd name="T36" fmla="*/ 213 w 286"/>
                <a:gd name="T37" fmla="*/ 168 h 532"/>
                <a:gd name="T38" fmla="*/ 200 w 286"/>
                <a:gd name="T39" fmla="*/ 200 h 532"/>
                <a:gd name="T40" fmla="*/ 240 w 286"/>
                <a:gd name="T41" fmla="*/ 259 h 532"/>
                <a:gd name="T42" fmla="*/ 240 w 286"/>
                <a:gd name="T43" fmla="*/ 267 h 532"/>
                <a:gd name="T44" fmla="*/ 223 w 286"/>
                <a:gd name="T45" fmla="*/ 383 h 532"/>
                <a:gd name="T46" fmla="*/ 208 w 286"/>
                <a:gd name="T47" fmla="*/ 417 h 532"/>
                <a:gd name="T48" fmla="*/ 13 w 286"/>
                <a:gd name="T49" fmla="*/ 532 h 532"/>
                <a:gd name="T50" fmla="*/ 12 w 286"/>
                <a:gd name="T51" fmla="*/ 532 h 532"/>
                <a:gd name="T52" fmla="*/ 9 w 286"/>
                <a:gd name="T53" fmla="*/ 296 h 532"/>
                <a:gd name="T54" fmla="*/ 4 w 286"/>
                <a:gd name="T55" fmla="*/ 377 h 532"/>
                <a:gd name="T56" fmla="*/ 29 w 286"/>
                <a:gd name="T57" fmla="*/ 451 h 532"/>
                <a:gd name="T58" fmla="*/ 17 w 286"/>
                <a:gd name="T59" fmla="*/ 484 h 532"/>
                <a:gd name="T60" fmla="*/ 8 w 286"/>
                <a:gd name="T61" fmla="*/ 525 h 532"/>
                <a:gd name="T62" fmla="*/ 13 w 286"/>
                <a:gd name="T63" fmla="*/ 528 h 532"/>
                <a:gd name="T64" fmla="*/ 206 w 286"/>
                <a:gd name="T65" fmla="*/ 414 h 532"/>
                <a:gd name="T66" fmla="*/ 219 w 286"/>
                <a:gd name="T67" fmla="*/ 383 h 532"/>
                <a:gd name="T68" fmla="*/ 236 w 286"/>
                <a:gd name="T69" fmla="*/ 266 h 532"/>
                <a:gd name="T70" fmla="*/ 236 w 286"/>
                <a:gd name="T71" fmla="*/ 259 h 532"/>
                <a:gd name="T72" fmla="*/ 196 w 286"/>
                <a:gd name="T73" fmla="*/ 200 h 532"/>
                <a:gd name="T74" fmla="*/ 223 w 286"/>
                <a:gd name="T75" fmla="*/ 147 h 532"/>
                <a:gd name="T76" fmla="*/ 281 w 286"/>
                <a:gd name="T77" fmla="*/ 99 h 532"/>
                <a:gd name="T78" fmla="*/ 248 w 286"/>
                <a:gd name="T79" fmla="*/ 93 h 532"/>
                <a:gd name="T80" fmla="*/ 244 w 286"/>
                <a:gd name="T81" fmla="*/ 55 h 532"/>
                <a:gd name="T82" fmla="*/ 248 w 286"/>
                <a:gd name="T83" fmla="*/ 45 h 532"/>
                <a:gd name="T84" fmla="*/ 191 w 286"/>
                <a:gd name="T85" fmla="*/ 19 h 532"/>
                <a:gd name="T86" fmla="*/ 132 w 286"/>
                <a:gd name="T87" fmla="*/ 41 h 532"/>
                <a:gd name="T88" fmla="*/ 70 w 286"/>
                <a:gd name="T89" fmla="*/ 123 h 532"/>
                <a:gd name="T90" fmla="*/ 20 w 286"/>
                <a:gd name="T91" fmla="*/ 138 h 532"/>
                <a:gd name="T92" fmla="*/ 16 w 286"/>
                <a:gd name="T93" fmla="*/ 19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6" h="532">
                  <a:moveTo>
                    <a:pt x="4" y="527"/>
                  </a:moveTo>
                  <a:cubicBezTo>
                    <a:pt x="3" y="524"/>
                    <a:pt x="2" y="520"/>
                    <a:pt x="2" y="514"/>
                  </a:cubicBezTo>
                  <a:cubicBezTo>
                    <a:pt x="2" y="514"/>
                    <a:pt x="2" y="514"/>
                    <a:pt x="2" y="514"/>
                  </a:cubicBezTo>
                  <a:cubicBezTo>
                    <a:pt x="2" y="499"/>
                    <a:pt x="8" y="490"/>
                    <a:pt x="14" y="482"/>
                  </a:cubicBezTo>
                  <a:cubicBezTo>
                    <a:pt x="14" y="482"/>
                    <a:pt x="14" y="482"/>
                    <a:pt x="14" y="482"/>
                  </a:cubicBezTo>
                  <a:cubicBezTo>
                    <a:pt x="19" y="474"/>
                    <a:pt x="24" y="466"/>
                    <a:pt x="24" y="451"/>
                  </a:cubicBezTo>
                  <a:cubicBezTo>
                    <a:pt x="24" y="451"/>
                    <a:pt x="24" y="451"/>
                    <a:pt x="24" y="451"/>
                  </a:cubicBezTo>
                  <a:cubicBezTo>
                    <a:pt x="24" y="436"/>
                    <a:pt x="19" y="430"/>
                    <a:pt x="13" y="421"/>
                  </a:cubicBezTo>
                  <a:cubicBezTo>
                    <a:pt x="13" y="421"/>
                    <a:pt x="13" y="421"/>
                    <a:pt x="13" y="421"/>
                  </a:cubicBezTo>
                  <a:cubicBezTo>
                    <a:pt x="7" y="412"/>
                    <a:pt x="0" y="401"/>
                    <a:pt x="0" y="377"/>
                  </a:cubicBezTo>
                  <a:cubicBezTo>
                    <a:pt x="0" y="377"/>
                    <a:pt x="0" y="377"/>
                    <a:pt x="0" y="377"/>
                  </a:cubicBezTo>
                  <a:cubicBezTo>
                    <a:pt x="0" y="330"/>
                    <a:pt x="5" y="333"/>
                    <a:pt x="5" y="296"/>
                  </a:cubicBezTo>
                  <a:cubicBezTo>
                    <a:pt x="5" y="296"/>
                    <a:pt x="5" y="296"/>
                    <a:pt x="5" y="296"/>
                  </a:cubicBezTo>
                  <a:cubicBezTo>
                    <a:pt x="5" y="275"/>
                    <a:pt x="1" y="253"/>
                    <a:pt x="1" y="234"/>
                  </a:cubicBezTo>
                  <a:cubicBezTo>
                    <a:pt x="1" y="234"/>
                    <a:pt x="1" y="234"/>
                    <a:pt x="1" y="234"/>
                  </a:cubicBezTo>
                  <a:cubicBezTo>
                    <a:pt x="1" y="219"/>
                    <a:pt x="4" y="206"/>
                    <a:pt x="14" y="196"/>
                  </a:cubicBezTo>
                  <a:cubicBezTo>
                    <a:pt x="14" y="196"/>
                    <a:pt x="14" y="196"/>
                    <a:pt x="14" y="196"/>
                  </a:cubicBezTo>
                  <a:cubicBezTo>
                    <a:pt x="14" y="196"/>
                    <a:pt x="14" y="196"/>
                    <a:pt x="14" y="196"/>
                  </a:cubicBezTo>
                  <a:cubicBezTo>
                    <a:pt x="19" y="191"/>
                    <a:pt x="21" y="182"/>
                    <a:pt x="21" y="172"/>
                  </a:cubicBezTo>
                  <a:cubicBezTo>
                    <a:pt x="21" y="172"/>
                    <a:pt x="21" y="172"/>
                    <a:pt x="21" y="172"/>
                  </a:cubicBezTo>
                  <a:cubicBezTo>
                    <a:pt x="21" y="161"/>
                    <a:pt x="18" y="148"/>
                    <a:pt x="15" y="137"/>
                  </a:cubicBezTo>
                  <a:cubicBezTo>
                    <a:pt x="15" y="137"/>
                    <a:pt x="15" y="137"/>
                    <a:pt x="15" y="137"/>
                  </a:cubicBezTo>
                  <a:cubicBezTo>
                    <a:pt x="15" y="136"/>
                    <a:pt x="15" y="136"/>
                    <a:pt x="16" y="135"/>
                  </a:cubicBezTo>
                  <a:cubicBezTo>
                    <a:pt x="16" y="135"/>
                    <a:pt x="16" y="135"/>
                    <a:pt x="16" y="135"/>
                  </a:cubicBezTo>
                  <a:cubicBezTo>
                    <a:pt x="16" y="135"/>
                    <a:pt x="16" y="134"/>
                    <a:pt x="17" y="134"/>
                  </a:cubicBezTo>
                  <a:cubicBezTo>
                    <a:pt x="17" y="134"/>
                    <a:pt x="17" y="134"/>
                    <a:pt x="17" y="134"/>
                  </a:cubicBezTo>
                  <a:cubicBezTo>
                    <a:pt x="34" y="132"/>
                    <a:pt x="53" y="127"/>
                    <a:pt x="68" y="119"/>
                  </a:cubicBezTo>
                  <a:cubicBezTo>
                    <a:pt x="68" y="119"/>
                    <a:pt x="68" y="119"/>
                    <a:pt x="68" y="119"/>
                  </a:cubicBezTo>
                  <a:cubicBezTo>
                    <a:pt x="83" y="112"/>
                    <a:pt x="94" y="102"/>
                    <a:pt x="94" y="90"/>
                  </a:cubicBezTo>
                  <a:cubicBezTo>
                    <a:pt x="94" y="90"/>
                    <a:pt x="94" y="90"/>
                    <a:pt x="94" y="90"/>
                  </a:cubicBezTo>
                  <a:cubicBezTo>
                    <a:pt x="94" y="69"/>
                    <a:pt x="110" y="51"/>
                    <a:pt x="130" y="38"/>
                  </a:cubicBezTo>
                  <a:cubicBezTo>
                    <a:pt x="130" y="38"/>
                    <a:pt x="130" y="38"/>
                    <a:pt x="130" y="38"/>
                  </a:cubicBezTo>
                  <a:cubicBezTo>
                    <a:pt x="150" y="24"/>
                    <a:pt x="174" y="15"/>
                    <a:pt x="191" y="15"/>
                  </a:cubicBezTo>
                  <a:cubicBezTo>
                    <a:pt x="191" y="15"/>
                    <a:pt x="191" y="15"/>
                    <a:pt x="191" y="15"/>
                  </a:cubicBezTo>
                  <a:cubicBezTo>
                    <a:pt x="203" y="15"/>
                    <a:pt x="210" y="10"/>
                    <a:pt x="215" y="1"/>
                  </a:cubicBezTo>
                  <a:cubicBezTo>
                    <a:pt x="215" y="1"/>
                    <a:pt x="215" y="1"/>
                    <a:pt x="215" y="1"/>
                  </a:cubicBezTo>
                  <a:cubicBezTo>
                    <a:pt x="215" y="0"/>
                    <a:pt x="215" y="0"/>
                    <a:pt x="216" y="0"/>
                  </a:cubicBezTo>
                  <a:cubicBezTo>
                    <a:pt x="216" y="0"/>
                    <a:pt x="216" y="0"/>
                    <a:pt x="216" y="0"/>
                  </a:cubicBezTo>
                  <a:cubicBezTo>
                    <a:pt x="216" y="0"/>
                    <a:pt x="217" y="0"/>
                    <a:pt x="218" y="0"/>
                  </a:cubicBezTo>
                  <a:cubicBezTo>
                    <a:pt x="218" y="0"/>
                    <a:pt x="218" y="0"/>
                    <a:pt x="218" y="0"/>
                  </a:cubicBezTo>
                  <a:cubicBezTo>
                    <a:pt x="232" y="11"/>
                    <a:pt x="252" y="28"/>
                    <a:pt x="252" y="45"/>
                  </a:cubicBezTo>
                  <a:cubicBezTo>
                    <a:pt x="252" y="45"/>
                    <a:pt x="252" y="45"/>
                    <a:pt x="252" y="45"/>
                  </a:cubicBezTo>
                  <a:cubicBezTo>
                    <a:pt x="252" y="49"/>
                    <a:pt x="251" y="54"/>
                    <a:pt x="247" y="58"/>
                  </a:cubicBezTo>
                  <a:cubicBezTo>
                    <a:pt x="247" y="58"/>
                    <a:pt x="247" y="58"/>
                    <a:pt x="247" y="58"/>
                  </a:cubicBezTo>
                  <a:cubicBezTo>
                    <a:pt x="240" y="65"/>
                    <a:pt x="237" y="71"/>
                    <a:pt x="237" y="75"/>
                  </a:cubicBezTo>
                  <a:cubicBezTo>
                    <a:pt x="237" y="75"/>
                    <a:pt x="237" y="75"/>
                    <a:pt x="237" y="75"/>
                  </a:cubicBezTo>
                  <a:cubicBezTo>
                    <a:pt x="237" y="81"/>
                    <a:pt x="241" y="86"/>
                    <a:pt x="249" y="90"/>
                  </a:cubicBezTo>
                  <a:cubicBezTo>
                    <a:pt x="249" y="90"/>
                    <a:pt x="249" y="90"/>
                    <a:pt x="249" y="90"/>
                  </a:cubicBezTo>
                  <a:cubicBezTo>
                    <a:pt x="258" y="93"/>
                    <a:pt x="269" y="95"/>
                    <a:pt x="283" y="95"/>
                  </a:cubicBezTo>
                  <a:cubicBezTo>
                    <a:pt x="283" y="95"/>
                    <a:pt x="283" y="95"/>
                    <a:pt x="283" y="95"/>
                  </a:cubicBezTo>
                  <a:cubicBezTo>
                    <a:pt x="284" y="95"/>
                    <a:pt x="285" y="96"/>
                    <a:pt x="285" y="97"/>
                  </a:cubicBezTo>
                  <a:cubicBezTo>
                    <a:pt x="285" y="97"/>
                    <a:pt x="285" y="97"/>
                    <a:pt x="285" y="97"/>
                  </a:cubicBezTo>
                  <a:cubicBezTo>
                    <a:pt x="285" y="97"/>
                    <a:pt x="285" y="98"/>
                    <a:pt x="285" y="98"/>
                  </a:cubicBezTo>
                  <a:cubicBezTo>
                    <a:pt x="285" y="98"/>
                    <a:pt x="285" y="98"/>
                    <a:pt x="285" y="98"/>
                  </a:cubicBezTo>
                  <a:cubicBezTo>
                    <a:pt x="286" y="104"/>
                    <a:pt x="283" y="145"/>
                    <a:pt x="226" y="150"/>
                  </a:cubicBezTo>
                  <a:cubicBezTo>
                    <a:pt x="226" y="150"/>
                    <a:pt x="226" y="150"/>
                    <a:pt x="226" y="150"/>
                  </a:cubicBezTo>
                  <a:cubicBezTo>
                    <a:pt x="224" y="152"/>
                    <a:pt x="219" y="160"/>
                    <a:pt x="213" y="168"/>
                  </a:cubicBezTo>
                  <a:cubicBezTo>
                    <a:pt x="213" y="168"/>
                    <a:pt x="213" y="168"/>
                    <a:pt x="213" y="168"/>
                  </a:cubicBezTo>
                  <a:cubicBezTo>
                    <a:pt x="207" y="179"/>
                    <a:pt x="200" y="192"/>
                    <a:pt x="200" y="200"/>
                  </a:cubicBezTo>
                  <a:cubicBezTo>
                    <a:pt x="200" y="200"/>
                    <a:pt x="200" y="200"/>
                    <a:pt x="200" y="200"/>
                  </a:cubicBezTo>
                  <a:cubicBezTo>
                    <a:pt x="200" y="202"/>
                    <a:pt x="201" y="204"/>
                    <a:pt x="202" y="205"/>
                  </a:cubicBezTo>
                  <a:cubicBezTo>
                    <a:pt x="202" y="205"/>
                    <a:pt x="202" y="205"/>
                    <a:pt x="202" y="205"/>
                  </a:cubicBezTo>
                  <a:cubicBezTo>
                    <a:pt x="213" y="216"/>
                    <a:pt x="240" y="234"/>
                    <a:pt x="240" y="259"/>
                  </a:cubicBezTo>
                  <a:cubicBezTo>
                    <a:pt x="240" y="259"/>
                    <a:pt x="240" y="259"/>
                    <a:pt x="240" y="259"/>
                  </a:cubicBezTo>
                  <a:cubicBezTo>
                    <a:pt x="240" y="262"/>
                    <a:pt x="240" y="264"/>
                    <a:pt x="240" y="267"/>
                  </a:cubicBezTo>
                  <a:cubicBezTo>
                    <a:pt x="240" y="267"/>
                    <a:pt x="240" y="267"/>
                    <a:pt x="240" y="267"/>
                  </a:cubicBezTo>
                  <a:cubicBezTo>
                    <a:pt x="233" y="294"/>
                    <a:pt x="220" y="322"/>
                    <a:pt x="220" y="348"/>
                  </a:cubicBezTo>
                  <a:cubicBezTo>
                    <a:pt x="220" y="348"/>
                    <a:pt x="220" y="348"/>
                    <a:pt x="220" y="348"/>
                  </a:cubicBezTo>
                  <a:cubicBezTo>
                    <a:pt x="220" y="361"/>
                    <a:pt x="223" y="372"/>
                    <a:pt x="223" y="383"/>
                  </a:cubicBezTo>
                  <a:cubicBezTo>
                    <a:pt x="223" y="383"/>
                    <a:pt x="223" y="383"/>
                    <a:pt x="223" y="383"/>
                  </a:cubicBezTo>
                  <a:cubicBezTo>
                    <a:pt x="223" y="394"/>
                    <a:pt x="220" y="405"/>
                    <a:pt x="208" y="417"/>
                  </a:cubicBezTo>
                  <a:cubicBezTo>
                    <a:pt x="208" y="417"/>
                    <a:pt x="208" y="417"/>
                    <a:pt x="208" y="417"/>
                  </a:cubicBezTo>
                  <a:cubicBezTo>
                    <a:pt x="186" y="439"/>
                    <a:pt x="108" y="503"/>
                    <a:pt x="63" y="516"/>
                  </a:cubicBezTo>
                  <a:cubicBezTo>
                    <a:pt x="63" y="516"/>
                    <a:pt x="63" y="516"/>
                    <a:pt x="63" y="516"/>
                  </a:cubicBezTo>
                  <a:cubicBezTo>
                    <a:pt x="37" y="524"/>
                    <a:pt x="22" y="532"/>
                    <a:pt x="13" y="532"/>
                  </a:cubicBezTo>
                  <a:cubicBezTo>
                    <a:pt x="13" y="532"/>
                    <a:pt x="13" y="532"/>
                    <a:pt x="13" y="532"/>
                  </a:cubicBezTo>
                  <a:cubicBezTo>
                    <a:pt x="12" y="532"/>
                    <a:pt x="12" y="532"/>
                    <a:pt x="12" y="532"/>
                  </a:cubicBezTo>
                  <a:cubicBezTo>
                    <a:pt x="12" y="532"/>
                    <a:pt x="12" y="532"/>
                    <a:pt x="12" y="532"/>
                  </a:cubicBezTo>
                  <a:cubicBezTo>
                    <a:pt x="9" y="532"/>
                    <a:pt x="6" y="530"/>
                    <a:pt x="4" y="527"/>
                  </a:cubicBezTo>
                  <a:close/>
                  <a:moveTo>
                    <a:pt x="5" y="234"/>
                  </a:moveTo>
                  <a:cubicBezTo>
                    <a:pt x="5" y="252"/>
                    <a:pt x="9" y="274"/>
                    <a:pt x="9" y="296"/>
                  </a:cubicBezTo>
                  <a:cubicBezTo>
                    <a:pt x="9" y="296"/>
                    <a:pt x="9" y="296"/>
                    <a:pt x="9" y="296"/>
                  </a:cubicBezTo>
                  <a:cubicBezTo>
                    <a:pt x="9" y="334"/>
                    <a:pt x="4" y="330"/>
                    <a:pt x="4" y="377"/>
                  </a:cubicBezTo>
                  <a:cubicBezTo>
                    <a:pt x="4" y="377"/>
                    <a:pt x="4" y="377"/>
                    <a:pt x="4" y="377"/>
                  </a:cubicBezTo>
                  <a:cubicBezTo>
                    <a:pt x="4" y="400"/>
                    <a:pt x="10" y="410"/>
                    <a:pt x="16" y="419"/>
                  </a:cubicBezTo>
                  <a:cubicBezTo>
                    <a:pt x="16" y="419"/>
                    <a:pt x="16" y="419"/>
                    <a:pt x="16" y="419"/>
                  </a:cubicBezTo>
                  <a:cubicBezTo>
                    <a:pt x="22" y="428"/>
                    <a:pt x="29" y="435"/>
                    <a:pt x="29" y="451"/>
                  </a:cubicBezTo>
                  <a:cubicBezTo>
                    <a:pt x="29" y="451"/>
                    <a:pt x="29" y="451"/>
                    <a:pt x="29" y="451"/>
                  </a:cubicBezTo>
                  <a:cubicBezTo>
                    <a:pt x="29" y="467"/>
                    <a:pt x="23" y="476"/>
                    <a:pt x="17" y="484"/>
                  </a:cubicBezTo>
                  <a:cubicBezTo>
                    <a:pt x="17" y="484"/>
                    <a:pt x="17" y="484"/>
                    <a:pt x="17" y="484"/>
                  </a:cubicBezTo>
                  <a:cubicBezTo>
                    <a:pt x="11" y="492"/>
                    <a:pt x="6" y="500"/>
                    <a:pt x="6" y="514"/>
                  </a:cubicBezTo>
                  <a:cubicBezTo>
                    <a:pt x="6" y="514"/>
                    <a:pt x="6" y="514"/>
                    <a:pt x="6" y="514"/>
                  </a:cubicBezTo>
                  <a:cubicBezTo>
                    <a:pt x="6" y="520"/>
                    <a:pt x="7" y="523"/>
                    <a:pt x="8" y="525"/>
                  </a:cubicBezTo>
                  <a:cubicBezTo>
                    <a:pt x="8" y="525"/>
                    <a:pt x="8" y="525"/>
                    <a:pt x="8" y="525"/>
                  </a:cubicBezTo>
                  <a:cubicBezTo>
                    <a:pt x="9" y="527"/>
                    <a:pt x="10" y="528"/>
                    <a:pt x="13" y="528"/>
                  </a:cubicBezTo>
                  <a:cubicBezTo>
                    <a:pt x="13" y="528"/>
                    <a:pt x="13" y="528"/>
                    <a:pt x="13" y="528"/>
                  </a:cubicBezTo>
                  <a:cubicBezTo>
                    <a:pt x="20" y="528"/>
                    <a:pt x="36" y="520"/>
                    <a:pt x="62" y="512"/>
                  </a:cubicBezTo>
                  <a:cubicBezTo>
                    <a:pt x="62" y="512"/>
                    <a:pt x="62" y="512"/>
                    <a:pt x="62" y="512"/>
                  </a:cubicBezTo>
                  <a:cubicBezTo>
                    <a:pt x="105" y="500"/>
                    <a:pt x="184" y="436"/>
                    <a:pt x="206" y="414"/>
                  </a:cubicBezTo>
                  <a:cubicBezTo>
                    <a:pt x="206" y="414"/>
                    <a:pt x="206" y="414"/>
                    <a:pt x="206" y="414"/>
                  </a:cubicBezTo>
                  <a:cubicBezTo>
                    <a:pt x="217" y="403"/>
                    <a:pt x="219" y="393"/>
                    <a:pt x="219" y="383"/>
                  </a:cubicBezTo>
                  <a:cubicBezTo>
                    <a:pt x="219" y="383"/>
                    <a:pt x="219" y="383"/>
                    <a:pt x="219" y="383"/>
                  </a:cubicBezTo>
                  <a:cubicBezTo>
                    <a:pt x="219" y="372"/>
                    <a:pt x="217" y="361"/>
                    <a:pt x="216" y="348"/>
                  </a:cubicBezTo>
                  <a:cubicBezTo>
                    <a:pt x="216" y="348"/>
                    <a:pt x="216" y="348"/>
                    <a:pt x="216" y="348"/>
                  </a:cubicBezTo>
                  <a:cubicBezTo>
                    <a:pt x="217" y="320"/>
                    <a:pt x="229" y="292"/>
                    <a:pt x="236" y="266"/>
                  </a:cubicBezTo>
                  <a:cubicBezTo>
                    <a:pt x="236" y="266"/>
                    <a:pt x="236" y="266"/>
                    <a:pt x="236" y="266"/>
                  </a:cubicBezTo>
                  <a:cubicBezTo>
                    <a:pt x="236" y="264"/>
                    <a:pt x="236" y="261"/>
                    <a:pt x="236" y="259"/>
                  </a:cubicBezTo>
                  <a:cubicBezTo>
                    <a:pt x="236" y="259"/>
                    <a:pt x="236" y="259"/>
                    <a:pt x="236" y="259"/>
                  </a:cubicBezTo>
                  <a:cubicBezTo>
                    <a:pt x="237" y="238"/>
                    <a:pt x="211" y="219"/>
                    <a:pt x="199" y="208"/>
                  </a:cubicBezTo>
                  <a:cubicBezTo>
                    <a:pt x="199" y="208"/>
                    <a:pt x="199" y="208"/>
                    <a:pt x="199" y="208"/>
                  </a:cubicBezTo>
                  <a:cubicBezTo>
                    <a:pt x="197" y="206"/>
                    <a:pt x="196" y="203"/>
                    <a:pt x="196" y="200"/>
                  </a:cubicBezTo>
                  <a:cubicBezTo>
                    <a:pt x="196" y="200"/>
                    <a:pt x="196" y="200"/>
                    <a:pt x="196" y="200"/>
                  </a:cubicBezTo>
                  <a:cubicBezTo>
                    <a:pt x="196" y="181"/>
                    <a:pt x="223" y="147"/>
                    <a:pt x="223" y="147"/>
                  </a:cubicBezTo>
                  <a:cubicBezTo>
                    <a:pt x="223" y="147"/>
                    <a:pt x="223" y="147"/>
                    <a:pt x="223" y="147"/>
                  </a:cubicBezTo>
                  <a:cubicBezTo>
                    <a:pt x="224" y="147"/>
                    <a:pt x="224" y="146"/>
                    <a:pt x="225" y="146"/>
                  </a:cubicBezTo>
                  <a:cubicBezTo>
                    <a:pt x="225" y="146"/>
                    <a:pt x="225" y="146"/>
                    <a:pt x="225" y="146"/>
                  </a:cubicBezTo>
                  <a:cubicBezTo>
                    <a:pt x="277" y="142"/>
                    <a:pt x="281" y="108"/>
                    <a:pt x="281" y="99"/>
                  </a:cubicBezTo>
                  <a:cubicBezTo>
                    <a:pt x="281" y="99"/>
                    <a:pt x="281" y="99"/>
                    <a:pt x="281" y="99"/>
                  </a:cubicBezTo>
                  <a:cubicBezTo>
                    <a:pt x="268" y="99"/>
                    <a:pt x="256" y="97"/>
                    <a:pt x="248" y="93"/>
                  </a:cubicBezTo>
                  <a:cubicBezTo>
                    <a:pt x="248" y="93"/>
                    <a:pt x="248" y="93"/>
                    <a:pt x="248" y="93"/>
                  </a:cubicBezTo>
                  <a:cubicBezTo>
                    <a:pt x="239" y="90"/>
                    <a:pt x="233" y="83"/>
                    <a:pt x="233" y="75"/>
                  </a:cubicBezTo>
                  <a:cubicBezTo>
                    <a:pt x="233" y="75"/>
                    <a:pt x="233" y="75"/>
                    <a:pt x="233" y="75"/>
                  </a:cubicBezTo>
                  <a:cubicBezTo>
                    <a:pt x="233" y="69"/>
                    <a:pt x="237" y="62"/>
                    <a:pt x="244" y="55"/>
                  </a:cubicBezTo>
                  <a:cubicBezTo>
                    <a:pt x="244" y="55"/>
                    <a:pt x="244" y="55"/>
                    <a:pt x="244" y="55"/>
                  </a:cubicBezTo>
                  <a:cubicBezTo>
                    <a:pt x="247" y="52"/>
                    <a:pt x="248" y="48"/>
                    <a:pt x="248" y="45"/>
                  </a:cubicBezTo>
                  <a:cubicBezTo>
                    <a:pt x="248" y="45"/>
                    <a:pt x="248" y="45"/>
                    <a:pt x="248" y="45"/>
                  </a:cubicBezTo>
                  <a:cubicBezTo>
                    <a:pt x="249" y="32"/>
                    <a:pt x="231" y="16"/>
                    <a:pt x="217" y="5"/>
                  </a:cubicBezTo>
                  <a:cubicBezTo>
                    <a:pt x="217" y="5"/>
                    <a:pt x="217" y="5"/>
                    <a:pt x="217" y="5"/>
                  </a:cubicBezTo>
                  <a:cubicBezTo>
                    <a:pt x="212" y="14"/>
                    <a:pt x="203" y="19"/>
                    <a:pt x="191" y="19"/>
                  </a:cubicBezTo>
                  <a:cubicBezTo>
                    <a:pt x="191" y="19"/>
                    <a:pt x="191" y="19"/>
                    <a:pt x="191" y="19"/>
                  </a:cubicBezTo>
                  <a:cubicBezTo>
                    <a:pt x="176" y="19"/>
                    <a:pt x="152" y="28"/>
                    <a:pt x="132" y="41"/>
                  </a:cubicBezTo>
                  <a:cubicBezTo>
                    <a:pt x="132" y="41"/>
                    <a:pt x="132" y="41"/>
                    <a:pt x="132" y="41"/>
                  </a:cubicBezTo>
                  <a:cubicBezTo>
                    <a:pt x="113" y="54"/>
                    <a:pt x="98" y="72"/>
                    <a:pt x="98" y="90"/>
                  </a:cubicBezTo>
                  <a:cubicBezTo>
                    <a:pt x="98" y="90"/>
                    <a:pt x="98" y="90"/>
                    <a:pt x="98" y="90"/>
                  </a:cubicBezTo>
                  <a:cubicBezTo>
                    <a:pt x="98" y="105"/>
                    <a:pt x="86" y="115"/>
                    <a:pt x="70" y="123"/>
                  </a:cubicBezTo>
                  <a:cubicBezTo>
                    <a:pt x="70" y="123"/>
                    <a:pt x="70" y="123"/>
                    <a:pt x="70" y="123"/>
                  </a:cubicBezTo>
                  <a:cubicBezTo>
                    <a:pt x="55" y="130"/>
                    <a:pt x="36" y="135"/>
                    <a:pt x="20" y="138"/>
                  </a:cubicBezTo>
                  <a:cubicBezTo>
                    <a:pt x="20" y="138"/>
                    <a:pt x="20" y="138"/>
                    <a:pt x="20" y="138"/>
                  </a:cubicBezTo>
                  <a:cubicBezTo>
                    <a:pt x="23" y="149"/>
                    <a:pt x="25" y="161"/>
                    <a:pt x="25" y="172"/>
                  </a:cubicBezTo>
                  <a:cubicBezTo>
                    <a:pt x="25" y="172"/>
                    <a:pt x="25" y="172"/>
                    <a:pt x="25" y="172"/>
                  </a:cubicBezTo>
                  <a:cubicBezTo>
                    <a:pt x="25" y="183"/>
                    <a:pt x="23" y="193"/>
                    <a:pt x="16" y="199"/>
                  </a:cubicBezTo>
                  <a:cubicBezTo>
                    <a:pt x="16" y="199"/>
                    <a:pt x="16" y="199"/>
                    <a:pt x="16" y="199"/>
                  </a:cubicBezTo>
                  <a:cubicBezTo>
                    <a:pt x="8" y="208"/>
                    <a:pt x="5" y="220"/>
                    <a:pt x="5" y="234"/>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 name="Freeform 28"/>
            <p:cNvSpPr>
              <a:spLocks noEditPoints="1"/>
            </p:cNvSpPr>
            <p:nvPr/>
          </p:nvSpPr>
          <p:spPr bwMode="auto">
            <a:xfrm>
              <a:off x="6111881" y="2509839"/>
              <a:ext cx="268288" cy="344488"/>
            </a:xfrm>
            <a:custGeom>
              <a:avLst/>
              <a:gdLst>
                <a:gd name="T0" fmla="*/ 33 w 119"/>
                <a:gd name="T1" fmla="*/ 120 h 153"/>
                <a:gd name="T2" fmla="*/ 28 w 119"/>
                <a:gd name="T3" fmla="*/ 115 h 153"/>
                <a:gd name="T4" fmla="*/ 0 w 119"/>
                <a:gd name="T5" fmla="*/ 84 h 153"/>
                <a:gd name="T6" fmla="*/ 2 w 119"/>
                <a:gd name="T7" fmla="*/ 74 h 153"/>
                <a:gd name="T8" fmla="*/ 25 w 119"/>
                <a:gd name="T9" fmla="*/ 41 h 153"/>
                <a:gd name="T10" fmla="*/ 42 w 119"/>
                <a:gd name="T11" fmla="*/ 14 h 153"/>
                <a:gd name="T12" fmla="*/ 45 w 119"/>
                <a:gd name="T13" fmla="*/ 4 h 153"/>
                <a:gd name="T14" fmla="*/ 54 w 119"/>
                <a:gd name="T15" fmla="*/ 0 h 153"/>
                <a:gd name="T16" fmla="*/ 75 w 119"/>
                <a:gd name="T17" fmla="*/ 11 h 153"/>
                <a:gd name="T18" fmla="*/ 73 w 119"/>
                <a:gd name="T19" fmla="*/ 12 h 153"/>
                <a:gd name="T20" fmla="*/ 85 w 119"/>
                <a:gd name="T21" fmla="*/ 37 h 153"/>
                <a:gd name="T22" fmla="*/ 95 w 119"/>
                <a:gd name="T23" fmla="*/ 63 h 153"/>
                <a:gd name="T24" fmla="*/ 119 w 119"/>
                <a:gd name="T25" fmla="*/ 114 h 153"/>
                <a:gd name="T26" fmla="*/ 118 w 119"/>
                <a:gd name="T27" fmla="*/ 116 h 153"/>
                <a:gd name="T28" fmla="*/ 101 w 119"/>
                <a:gd name="T29" fmla="*/ 143 h 153"/>
                <a:gd name="T30" fmla="*/ 100 w 119"/>
                <a:gd name="T31" fmla="*/ 144 h 153"/>
                <a:gd name="T32" fmla="*/ 61 w 119"/>
                <a:gd name="T33" fmla="*/ 153 h 153"/>
                <a:gd name="T34" fmla="*/ 61 w 119"/>
                <a:gd name="T35" fmla="*/ 153 h 153"/>
                <a:gd name="T36" fmla="*/ 41 w 119"/>
                <a:gd name="T37" fmla="*/ 140 h 153"/>
                <a:gd name="T38" fmla="*/ 42 w 119"/>
                <a:gd name="T39" fmla="*/ 131 h 153"/>
                <a:gd name="T40" fmla="*/ 61 w 119"/>
                <a:gd name="T41" fmla="*/ 149 h 153"/>
                <a:gd name="T42" fmla="*/ 97 w 119"/>
                <a:gd name="T43" fmla="*/ 141 h 153"/>
                <a:gd name="T44" fmla="*/ 115 w 119"/>
                <a:gd name="T45" fmla="*/ 114 h 153"/>
                <a:gd name="T46" fmla="*/ 92 w 119"/>
                <a:gd name="T47" fmla="*/ 66 h 153"/>
                <a:gd name="T48" fmla="*/ 81 w 119"/>
                <a:gd name="T49" fmla="*/ 38 h 153"/>
                <a:gd name="T50" fmla="*/ 72 w 119"/>
                <a:gd name="T51" fmla="*/ 14 h 153"/>
                <a:gd name="T52" fmla="*/ 72 w 119"/>
                <a:gd name="T53" fmla="*/ 14 h 153"/>
                <a:gd name="T54" fmla="*/ 54 w 119"/>
                <a:gd name="T55" fmla="*/ 4 h 153"/>
                <a:gd name="T56" fmla="*/ 46 w 119"/>
                <a:gd name="T57" fmla="*/ 14 h 153"/>
                <a:gd name="T58" fmla="*/ 28 w 119"/>
                <a:gd name="T59" fmla="*/ 44 h 153"/>
                <a:gd name="T60" fmla="*/ 5 w 119"/>
                <a:gd name="T61" fmla="*/ 75 h 153"/>
                <a:gd name="T62" fmla="*/ 4 w 119"/>
                <a:gd name="T63" fmla="*/ 84 h 153"/>
                <a:gd name="T64" fmla="*/ 12 w 119"/>
                <a:gd name="T65" fmla="*/ 103 h 153"/>
                <a:gd name="T66" fmla="*/ 28 w 119"/>
                <a:gd name="T67"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153">
                  <a:moveTo>
                    <a:pt x="41" y="140"/>
                  </a:moveTo>
                  <a:cubicBezTo>
                    <a:pt x="38" y="133"/>
                    <a:pt x="36" y="125"/>
                    <a:pt x="33" y="120"/>
                  </a:cubicBezTo>
                  <a:cubicBezTo>
                    <a:pt x="33" y="120"/>
                    <a:pt x="33" y="120"/>
                    <a:pt x="33" y="120"/>
                  </a:cubicBezTo>
                  <a:cubicBezTo>
                    <a:pt x="31" y="116"/>
                    <a:pt x="30" y="115"/>
                    <a:pt x="28" y="115"/>
                  </a:cubicBezTo>
                  <a:cubicBezTo>
                    <a:pt x="28" y="115"/>
                    <a:pt x="28" y="115"/>
                    <a:pt x="28" y="115"/>
                  </a:cubicBezTo>
                  <a:cubicBezTo>
                    <a:pt x="15" y="115"/>
                    <a:pt x="0" y="101"/>
                    <a:pt x="0" y="84"/>
                  </a:cubicBezTo>
                  <a:cubicBezTo>
                    <a:pt x="0" y="84"/>
                    <a:pt x="0" y="84"/>
                    <a:pt x="0" y="84"/>
                  </a:cubicBezTo>
                  <a:cubicBezTo>
                    <a:pt x="0" y="80"/>
                    <a:pt x="0" y="77"/>
                    <a:pt x="2" y="74"/>
                  </a:cubicBezTo>
                  <a:cubicBezTo>
                    <a:pt x="2" y="74"/>
                    <a:pt x="2" y="74"/>
                    <a:pt x="2" y="74"/>
                  </a:cubicBezTo>
                  <a:cubicBezTo>
                    <a:pt x="6" y="64"/>
                    <a:pt x="16" y="52"/>
                    <a:pt x="25" y="41"/>
                  </a:cubicBezTo>
                  <a:cubicBezTo>
                    <a:pt x="25" y="41"/>
                    <a:pt x="25" y="41"/>
                    <a:pt x="25" y="41"/>
                  </a:cubicBezTo>
                  <a:cubicBezTo>
                    <a:pt x="34" y="31"/>
                    <a:pt x="42" y="20"/>
                    <a:pt x="42" y="14"/>
                  </a:cubicBezTo>
                  <a:cubicBezTo>
                    <a:pt x="42" y="14"/>
                    <a:pt x="42" y="14"/>
                    <a:pt x="42" y="14"/>
                  </a:cubicBezTo>
                  <a:cubicBezTo>
                    <a:pt x="42" y="9"/>
                    <a:pt x="43" y="6"/>
                    <a:pt x="45" y="4"/>
                  </a:cubicBezTo>
                  <a:cubicBezTo>
                    <a:pt x="45" y="4"/>
                    <a:pt x="45" y="4"/>
                    <a:pt x="45" y="4"/>
                  </a:cubicBezTo>
                  <a:cubicBezTo>
                    <a:pt x="48" y="1"/>
                    <a:pt x="51" y="0"/>
                    <a:pt x="54" y="0"/>
                  </a:cubicBezTo>
                  <a:cubicBezTo>
                    <a:pt x="54" y="0"/>
                    <a:pt x="54" y="0"/>
                    <a:pt x="54" y="0"/>
                  </a:cubicBezTo>
                  <a:cubicBezTo>
                    <a:pt x="60" y="0"/>
                    <a:pt x="68" y="4"/>
                    <a:pt x="75" y="11"/>
                  </a:cubicBezTo>
                  <a:cubicBezTo>
                    <a:pt x="75" y="11"/>
                    <a:pt x="75" y="11"/>
                    <a:pt x="75" y="11"/>
                  </a:cubicBezTo>
                  <a:cubicBezTo>
                    <a:pt x="73" y="12"/>
                    <a:pt x="73" y="12"/>
                    <a:pt x="73" y="12"/>
                  </a:cubicBezTo>
                  <a:cubicBezTo>
                    <a:pt x="75" y="11"/>
                    <a:pt x="75" y="11"/>
                    <a:pt x="75" y="11"/>
                  </a:cubicBezTo>
                  <a:cubicBezTo>
                    <a:pt x="82" y="19"/>
                    <a:pt x="83" y="28"/>
                    <a:pt x="85" y="37"/>
                  </a:cubicBezTo>
                  <a:cubicBezTo>
                    <a:pt x="85" y="37"/>
                    <a:pt x="85" y="37"/>
                    <a:pt x="85" y="37"/>
                  </a:cubicBezTo>
                  <a:cubicBezTo>
                    <a:pt x="86" y="46"/>
                    <a:pt x="87" y="55"/>
                    <a:pt x="95" y="63"/>
                  </a:cubicBezTo>
                  <a:cubicBezTo>
                    <a:pt x="95" y="63"/>
                    <a:pt x="95" y="63"/>
                    <a:pt x="95" y="63"/>
                  </a:cubicBezTo>
                  <a:cubicBezTo>
                    <a:pt x="107" y="75"/>
                    <a:pt x="115" y="99"/>
                    <a:pt x="119" y="114"/>
                  </a:cubicBezTo>
                  <a:cubicBezTo>
                    <a:pt x="119" y="114"/>
                    <a:pt x="119" y="114"/>
                    <a:pt x="119" y="114"/>
                  </a:cubicBezTo>
                  <a:cubicBezTo>
                    <a:pt x="119" y="115"/>
                    <a:pt x="119" y="115"/>
                    <a:pt x="118" y="116"/>
                  </a:cubicBezTo>
                  <a:cubicBezTo>
                    <a:pt x="118" y="116"/>
                    <a:pt x="118" y="116"/>
                    <a:pt x="118" y="116"/>
                  </a:cubicBezTo>
                  <a:cubicBezTo>
                    <a:pt x="110" y="123"/>
                    <a:pt x="103" y="131"/>
                    <a:pt x="101" y="143"/>
                  </a:cubicBezTo>
                  <a:cubicBezTo>
                    <a:pt x="101" y="143"/>
                    <a:pt x="101" y="143"/>
                    <a:pt x="101" y="143"/>
                  </a:cubicBezTo>
                  <a:cubicBezTo>
                    <a:pt x="101" y="144"/>
                    <a:pt x="100" y="144"/>
                    <a:pt x="100" y="144"/>
                  </a:cubicBezTo>
                  <a:cubicBezTo>
                    <a:pt x="100" y="144"/>
                    <a:pt x="100" y="144"/>
                    <a:pt x="100" y="144"/>
                  </a:cubicBezTo>
                  <a:cubicBezTo>
                    <a:pt x="89" y="149"/>
                    <a:pt x="74" y="153"/>
                    <a:pt x="61" y="153"/>
                  </a:cubicBezTo>
                  <a:cubicBezTo>
                    <a:pt x="61" y="153"/>
                    <a:pt x="61" y="153"/>
                    <a:pt x="61" y="153"/>
                  </a:cubicBezTo>
                  <a:cubicBezTo>
                    <a:pt x="61" y="153"/>
                    <a:pt x="61" y="153"/>
                    <a:pt x="61" y="153"/>
                  </a:cubicBezTo>
                  <a:cubicBezTo>
                    <a:pt x="61" y="153"/>
                    <a:pt x="61" y="153"/>
                    <a:pt x="61" y="153"/>
                  </a:cubicBezTo>
                  <a:cubicBezTo>
                    <a:pt x="51" y="153"/>
                    <a:pt x="45" y="147"/>
                    <a:pt x="41" y="140"/>
                  </a:cubicBezTo>
                  <a:close/>
                  <a:moveTo>
                    <a:pt x="37" y="118"/>
                  </a:moveTo>
                  <a:cubicBezTo>
                    <a:pt x="39" y="122"/>
                    <a:pt x="40" y="127"/>
                    <a:pt x="42" y="131"/>
                  </a:cubicBezTo>
                  <a:cubicBezTo>
                    <a:pt x="42" y="131"/>
                    <a:pt x="42" y="131"/>
                    <a:pt x="42" y="131"/>
                  </a:cubicBezTo>
                  <a:cubicBezTo>
                    <a:pt x="45" y="141"/>
                    <a:pt x="50" y="149"/>
                    <a:pt x="61" y="149"/>
                  </a:cubicBezTo>
                  <a:cubicBezTo>
                    <a:pt x="61" y="149"/>
                    <a:pt x="61" y="149"/>
                    <a:pt x="61" y="149"/>
                  </a:cubicBezTo>
                  <a:cubicBezTo>
                    <a:pt x="73" y="149"/>
                    <a:pt x="87" y="145"/>
                    <a:pt x="97" y="141"/>
                  </a:cubicBezTo>
                  <a:cubicBezTo>
                    <a:pt x="97" y="141"/>
                    <a:pt x="97" y="141"/>
                    <a:pt x="97" y="141"/>
                  </a:cubicBezTo>
                  <a:cubicBezTo>
                    <a:pt x="100" y="129"/>
                    <a:pt x="106" y="120"/>
                    <a:pt x="115" y="114"/>
                  </a:cubicBezTo>
                  <a:cubicBezTo>
                    <a:pt x="115" y="114"/>
                    <a:pt x="115" y="114"/>
                    <a:pt x="115" y="114"/>
                  </a:cubicBezTo>
                  <a:cubicBezTo>
                    <a:pt x="111" y="99"/>
                    <a:pt x="103" y="76"/>
                    <a:pt x="92" y="66"/>
                  </a:cubicBezTo>
                  <a:cubicBezTo>
                    <a:pt x="92" y="66"/>
                    <a:pt x="92" y="66"/>
                    <a:pt x="92" y="66"/>
                  </a:cubicBezTo>
                  <a:cubicBezTo>
                    <a:pt x="84" y="57"/>
                    <a:pt x="82" y="47"/>
                    <a:pt x="81" y="38"/>
                  </a:cubicBezTo>
                  <a:cubicBezTo>
                    <a:pt x="81" y="38"/>
                    <a:pt x="81" y="38"/>
                    <a:pt x="81" y="38"/>
                  </a:cubicBezTo>
                  <a:cubicBezTo>
                    <a:pt x="79" y="28"/>
                    <a:pt x="78" y="20"/>
                    <a:pt x="72" y="14"/>
                  </a:cubicBezTo>
                  <a:cubicBezTo>
                    <a:pt x="72" y="14"/>
                    <a:pt x="72" y="14"/>
                    <a:pt x="72" y="14"/>
                  </a:cubicBezTo>
                  <a:cubicBezTo>
                    <a:pt x="72" y="14"/>
                    <a:pt x="72" y="14"/>
                    <a:pt x="72" y="14"/>
                  </a:cubicBezTo>
                  <a:cubicBezTo>
                    <a:pt x="65" y="7"/>
                    <a:pt x="59" y="4"/>
                    <a:pt x="54" y="4"/>
                  </a:cubicBezTo>
                  <a:cubicBezTo>
                    <a:pt x="54" y="4"/>
                    <a:pt x="54" y="4"/>
                    <a:pt x="54" y="4"/>
                  </a:cubicBezTo>
                  <a:cubicBezTo>
                    <a:pt x="49" y="4"/>
                    <a:pt x="46" y="7"/>
                    <a:pt x="46" y="14"/>
                  </a:cubicBezTo>
                  <a:cubicBezTo>
                    <a:pt x="46" y="14"/>
                    <a:pt x="46" y="14"/>
                    <a:pt x="46" y="14"/>
                  </a:cubicBezTo>
                  <a:cubicBezTo>
                    <a:pt x="46" y="23"/>
                    <a:pt x="37" y="33"/>
                    <a:pt x="28" y="44"/>
                  </a:cubicBezTo>
                  <a:cubicBezTo>
                    <a:pt x="28" y="44"/>
                    <a:pt x="28" y="44"/>
                    <a:pt x="28" y="44"/>
                  </a:cubicBezTo>
                  <a:cubicBezTo>
                    <a:pt x="19" y="55"/>
                    <a:pt x="9" y="66"/>
                    <a:pt x="5" y="75"/>
                  </a:cubicBezTo>
                  <a:cubicBezTo>
                    <a:pt x="5" y="75"/>
                    <a:pt x="5" y="75"/>
                    <a:pt x="5" y="75"/>
                  </a:cubicBezTo>
                  <a:cubicBezTo>
                    <a:pt x="4" y="78"/>
                    <a:pt x="4" y="81"/>
                    <a:pt x="4" y="84"/>
                  </a:cubicBezTo>
                  <a:cubicBezTo>
                    <a:pt x="4" y="84"/>
                    <a:pt x="4" y="84"/>
                    <a:pt x="4" y="84"/>
                  </a:cubicBezTo>
                  <a:cubicBezTo>
                    <a:pt x="4" y="91"/>
                    <a:pt x="7" y="98"/>
                    <a:pt x="12" y="103"/>
                  </a:cubicBezTo>
                  <a:cubicBezTo>
                    <a:pt x="12" y="103"/>
                    <a:pt x="12" y="103"/>
                    <a:pt x="12" y="103"/>
                  </a:cubicBezTo>
                  <a:cubicBezTo>
                    <a:pt x="17" y="108"/>
                    <a:pt x="23" y="111"/>
                    <a:pt x="28" y="111"/>
                  </a:cubicBezTo>
                  <a:cubicBezTo>
                    <a:pt x="28" y="111"/>
                    <a:pt x="28" y="111"/>
                    <a:pt x="28" y="111"/>
                  </a:cubicBezTo>
                  <a:cubicBezTo>
                    <a:pt x="32" y="111"/>
                    <a:pt x="35" y="114"/>
                    <a:pt x="37" y="118"/>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 name="Freeform 30"/>
            <p:cNvSpPr>
              <a:spLocks/>
            </p:cNvSpPr>
            <p:nvPr/>
          </p:nvSpPr>
          <p:spPr bwMode="auto">
            <a:xfrm>
              <a:off x="5991231" y="2395539"/>
              <a:ext cx="238125" cy="309563"/>
            </a:xfrm>
            <a:custGeom>
              <a:avLst/>
              <a:gdLst>
                <a:gd name="T0" fmla="*/ 20 w 106"/>
                <a:gd name="T1" fmla="*/ 127 h 138"/>
                <a:gd name="T2" fmla="*/ 14 w 106"/>
                <a:gd name="T3" fmla="*/ 103 h 138"/>
                <a:gd name="T4" fmla="*/ 14 w 106"/>
                <a:gd name="T5" fmla="*/ 103 h 138"/>
                <a:gd name="T6" fmla="*/ 0 w 106"/>
                <a:gd name="T7" fmla="*/ 37 h 138"/>
                <a:gd name="T8" fmla="*/ 0 w 106"/>
                <a:gd name="T9" fmla="*/ 37 h 138"/>
                <a:gd name="T10" fmla="*/ 26 w 106"/>
                <a:gd name="T11" fmla="*/ 12 h 138"/>
                <a:gd name="T12" fmla="*/ 26 w 106"/>
                <a:gd name="T13" fmla="*/ 12 h 138"/>
                <a:gd name="T14" fmla="*/ 68 w 106"/>
                <a:gd name="T15" fmla="*/ 0 h 138"/>
                <a:gd name="T16" fmla="*/ 68 w 106"/>
                <a:gd name="T17" fmla="*/ 0 h 138"/>
                <a:gd name="T18" fmla="*/ 68 w 106"/>
                <a:gd name="T19" fmla="*/ 2 h 138"/>
                <a:gd name="T20" fmla="*/ 68 w 106"/>
                <a:gd name="T21" fmla="*/ 4 h 138"/>
                <a:gd name="T22" fmla="*/ 27 w 106"/>
                <a:gd name="T23" fmla="*/ 16 h 138"/>
                <a:gd name="T24" fmla="*/ 27 w 106"/>
                <a:gd name="T25" fmla="*/ 16 h 138"/>
                <a:gd name="T26" fmla="*/ 4 w 106"/>
                <a:gd name="T27" fmla="*/ 37 h 138"/>
                <a:gd name="T28" fmla="*/ 4 w 106"/>
                <a:gd name="T29" fmla="*/ 37 h 138"/>
                <a:gd name="T30" fmla="*/ 18 w 106"/>
                <a:gd name="T31" fmla="*/ 103 h 138"/>
                <a:gd name="T32" fmla="*/ 18 w 106"/>
                <a:gd name="T33" fmla="*/ 103 h 138"/>
                <a:gd name="T34" fmla="*/ 49 w 106"/>
                <a:gd name="T35" fmla="*/ 134 h 138"/>
                <a:gd name="T36" fmla="*/ 49 w 106"/>
                <a:gd name="T37" fmla="*/ 134 h 138"/>
                <a:gd name="T38" fmla="*/ 54 w 106"/>
                <a:gd name="T39" fmla="*/ 134 h 138"/>
                <a:gd name="T40" fmla="*/ 54 w 106"/>
                <a:gd name="T41" fmla="*/ 134 h 138"/>
                <a:gd name="T42" fmla="*/ 56 w 106"/>
                <a:gd name="T43" fmla="*/ 125 h 138"/>
                <a:gd name="T44" fmla="*/ 56 w 106"/>
                <a:gd name="T45" fmla="*/ 125 h 138"/>
                <a:gd name="T46" fmla="*/ 79 w 106"/>
                <a:gd name="T47" fmla="*/ 92 h 138"/>
                <a:gd name="T48" fmla="*/ 79 w 106"/>
                <a:gd name="T49" fmla="*/ 92 h 138"/>
                <a:gd name="T50" fmla="*/ 96 w 106"/>
                <a:gd name="T51" fmla="*/ 65 h 138"/>
                <a:gd name="T52" fmla="*/ 96 w 106"/>
                <a:gd name="T53" fmla="*/ 65 h 138"/>
                <a:gd name="T54" fmla="*/ 101 w 106"/>
                <a:gd name="T55" fmla="*/ 53 h 138"/>
                <a:gd name="T56" fmla="*/ 101 w 106"/>
                <a:gd name="T57" fmla="*/ 53 h 138"/>
                <a:gd name="T58" fmla="*/ 88 w 106"/>
                <a:gd name="T59" fmla="*/ 23 h 138"/>
                <a:gd name="T60" fmla="*/ 88 w 106"/>
                <a:gd name="T61" fmla="*/ 23 h 138"/>
                <a:gd name="T62" fmla="*/ 68 w 106"/>
                <a:gd name="T63" fmla="*/ 4 h 138"/>
                <a:gd name="T64" fmla="*/ 68 w 106"/>
                <a:gd name="T65" fmla="*/ 4 h 138"/>
                <a:gd name="T66" fmla="*/ 68 w 106"/>
                <a:gd name="T67" fmla="*/ 2 h 138"/>
                <a:gd name="T68" fmla="*/ 68 w 106"/>
                <a:gd name="T69" fmla="*/ 0 h 138"/>
                <a:gd name="T70" fmla="*/ 91 w 106"/>
                <a:gd name="T71" fmla="*/ 21 h 138"/>
                <a:gd name="T72" fmla="*/ 91 w 106"/>
                <a:gd name="T73" fmla="*/ 21 h 138"/>
                <a:gd name="T74" fmla="*/ 105 w 106"/>
                <a:gd name="T75" fmla="*/ 53 h 138"/>
                <a:gd name="T76" fmla="*/ 105 w 106"/>
                <a:gd name="T77" fmla="*/ 53 h 138"/>
                <a:gd name="T78" fmla="*/ 104 w 106"/>
                <a:gd name="T79" fmla="*/ 56 h 138"/>
                <a:gd name="T80" fmla="*/ 104 w 106"/>
                <a:gd name="T81" fmla="*/ 56 h 138"/>
                <a:gd name="T82" fmla="*/ 100 w 106"/>
                <a:gd name="T83" fmla="*/ 65 h 138"/>
                <a:gd name="T84" fmla="*/ 100 w 106"/>
                <a:gd name="T85" fmla="*/ 65 h 138"/>
                <a:gd name="T86" fmla="*/ 82 w 106"/>
                <a:gd name="T87" fmla="*/ 95 h 138"/>
                <a:gd name="T88" fmla="*/ 82 w 106"/>
                <a:gd name="T89" fmla="*/ 95 h 138"/>
                <a:gd name="T90" fmla="*/ 59 w 106"/>
                <a:gd name="T91" fmla="*/ 126 h 138"/>
                <a:gd name="T92" fmla="*/ 59 w 106"/>
                <a:gd name="T93" fmla="*/ 126 h 138"/>
                <a:gd name="T94" fmla="*/ 58 w 106"/>
                <a:gd name="T95" fmla="*/ 135 h 138"/>
                <a:gd name="T96" fmla="*/ 58 w 106"/>
                <a:gd name="T97" fmla="*/ 135 h 138"/>
                <a:gd name="T98" fmla="*/ 58 w 106"/>
                <a:gd name="T99" fmla="*/ 136 h 138"/>
                <a:gd name="T100" fmla="*/ 58 w 106"/>
                <a:gd name="T101" fmla="*/ 136 h 138"/>
                <a:gd name="T102" fmla="*/ 56 w 106"/>
                <a:gd name="T103" fmla="*/ 138 h 138"/>
                <a:gd name="T104" fmla="*/ 56 w 106"/>
                <a:gd name="T105" fmla="*/ 138 h 138"/>
                <a:gd name="T106" fmla="*/ 49 w 106"/>
                <a:gd name="T107" fmla="*/ 138 h 138"/>
                <a:gd name="T108" fmla="*/ 49 w 106"/>
                <a:gd name="T109" fmla="*/ 138 h 138"/>
                <a:gd name="T110" fmla="*/ 48 w 106"/>
                <a:gd name="T111" fmla="*/ 138 h 138"/>
                <a:gd name="T112" fmla="*/ 48 w 106"/>
                <a:gd name="T113" fmla="*/ 138 h 138"/>
                <a:gd name="T114" fmla="*/ 20 w 106"/>
                <a:gd name="T115"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138">
                  <a:moveTo>
                    <a:pt x="20" y="127"/>
                  </a:moveTo>
                  <a:cubicBezTo>
                    <a:pt x="15" y="120"/>
                    <a:pt x="14" y="111"/>
                    <a:pt x="14" y="103"/>
                  </a:cubicBezTo>
                  <a:cubicBezTo>
                    <a:pt x="14" y="103"/>
                    <a:pt x="14" y="103"/>
                    <a:pt x="14" y="103"/>
                  </a:cubicBezTo>
                  <a:cubicBezTo>
                    <a:pt x="14" y="83"/>
                    <a:pt x="0" y="52"/>
                    <a:pt x="0" y="37"/>
                  </a:cubicBezTo>
                  <a:cubicBezTo>
                    <a:pt x="0" y="37"/>
                    <a:pt x="0" y="37"/>
                    <a:pt x="0" y="37"/>
                  </a:cubicBezTo>
                  <a:cubicBezTo>
                    <a:pt x="0" y="28"/>
                    <a:pt x="12" y="20"/>
                    <a:pt x="26" y="12"/>
                  </a:cubicBezTo>
                  <a:cubicBezTo>
                    <a:pt x="26" y="12"/>
                    <a:pt x="26" y="12"/>
                    <a:pt x="26" y="12"/>
                  </a:cubicBezTo>
                  <a:cubicBezTo>
                    <a:pt x="40" y="6"/>
                    <a:pt x="56" y="0"/>
                    <a:pt x="68" y="0"/>
                  </a:cubicBezTo>
                  <a:cubicBezTo>
                    <a:pt x="68" y="0"/>
                    <a:pt x="68" y="0"/>
                    <a:pt x="68" y="0"/>
                  </a:cubicBezTo>
                  <a:cubicBezTo>
                    <a:pt x="68" y="2"/>
                    <a:pt x="68" y="2"/>
                    <a:pt x="68" y="2"/>
                  </a:cubicBezTo>
                  <a:cubicBezTo>
                    <a:pt x="68" y="4"/>
                    <a:pt x="68" y="4"/>
                    <a:pt x="68" y="4"/>
                  </a:cubicBezTo>
                  <a:cubicBezTo>
                    <a:pt x="57" y="4"/>
                    <a:pt x="41" y="9"/>
                    <a:pt x="27" y="16"/>
                  </a:cubicBezTo>
                  <a:cubicBezTo>
                    <a:pt x="27" y="16"/>
                    <a:pt x="27" y="16"/>
                    <a:pt x="27" y="16"/>
                  </a:cubicBezTo>
                  <a:cubicBezTo>
                    <a:pt x="14" y="23"/>
                    <a:pt x="3" y="32"/>
                    <a:pt x="4" y="37"/>
                  </a:cubicBezTo>
                  <a:cubicBezTo>
                    <a:pt x="4" y="37"/>
                    <a:pt x="4" y="37"/>
                    <a:pt x="4" y="37"/>
                  </a:cubicBezTo>
                  <a:cubicBezTo>
                    <a:pt x="3" y="50"/>
                    <a:pt x="17" y="82"/>
                    <a:pt x="18" y="103"/>
                  </a:cubicBezTo>
                  <a:cubicBezTo>
                    <a:pt x="18" y="103"/>
                    <a:pt x="18" y="103"/>
                    <a:pt x="18" y="103"/>
                  </a:cubicBezTo>
                  <a:cubicBezTo>
                    <a:pt x="18" y="119"/>
                    <a:pt x="23" y="134"/>
                    <a:pt x="49" y="134"/>
                  </a:cubicBezTo>
                  <a:cubicBezTo>
                    <a:pt x="49" y="134"/>
                    <a:pt x="49" y="134"/>
                    <a:pt x="49" y="134"/>
                  </a:cubicBezTo>
                  <a:cubicBezTo>
                    <a:pt x="50" y="134"/>
                    <a:pt x="52" y="134"/>
                    <a:pt x="54" y="134"/>
                  </a:cubicBezTo>
                  <a:cubicBezTo>
                    <a:pt x="54" y="134"/>
                    <a:pt x="54" y="134"/>
                    <a:pt x="54" y="134"/>
                  </a:cubicBezTo>
                  <a:cubicBezTo>
                    <a:pt x="54" y="131"/>
                    <a:pt x="54" y="128"/>
                    <a:pt x="56" y="125"/>
                  </a:cubicBezTo>
                  <a:cubicBezTo>
                    <a:pt x="56" y="125"/>
                    <a:pt x="56" y="125"/>
                    <a:pt x="56" y="125"/>
                  </a:cubicBezTo>
                  <a:cubicBezTo>
                    <a:pt x="60" y="115"/>
                    <a:pt x="70" y="103"/>
                    <a:pt x="79" y="92"/>
                  </a:cubicBezTo>
                  <a:cubicBezTo>
                    <a:pt x="79" y="92"/>
                    <a:pt x="79" y="92"/>
                    <a:pt x="79" y="92"/>
                  </a:cubicBezTo>
                  <a:cubicBezTo>
                    <a:pt x="88" y="82"/>
                    <a:pt x="96" y="71"/>
                    <a:pt x="96" y="65"/>
                  </a:cubicBezTo>
                  <a:cubicBezTo>
                    <a:pt x="96" y="65"/>
                    <a:pt x="96" y="65"/>
                    <a:pt x="96" y="65"/>
                  </a:cubicBezTo>
                  <a:cubicBezTo>
                    <a:pt x="96" y="60"/>
                    <a:pt x="98" y="56"/>
                    <a:pt x="101" y="53"/>
                  </a:cubicBezTo>
                  <a:cubicBezTo>
                    <a:pt x="101" y="53"/>
                    <a:pt x="101" y="53"/>
                    <a:pt x="101" y="53"/>
                  </a:cubicBezTo>
                  <a:cubicBezTo>
                    <a:pt x="98" y="45"/>
                    <a:pt x="94" y="33"/>
                    <a:pt x="88" y="23"/>
                  </a:cubicBezTo>
                  <a:cubicBezTo>
                    <a:pt x="88" y="23"/>
                    <a:pt x="88" y="23"/>
                    <a:pt x="88" y="23"/>
                  </a:cubicBezTo>
                  <a:cubicBezTo>
                    <a:pt x="82" y="12"/>
                    <a:pt x="74" y="4"/>
                    <a:pt x="68" y="4"/>
                  </a:cubicBezTo>
                  <a:cubicBezTo>
                    <a:pt x="68" y="4"/>
                    <a:pt x="68" y="4"/>
                    <a:pt x="68" y="4"/>
                  </a:cubicBezTo>
                  <a:cubicBezTo>
                    <a:pt x="68" y="2"/>
                    <a:pt x="68" y="2"/>
                    <a:pt x="68" y="2"/>
                  </a:cubicBezTo>
                  <a:cubicBezTo>
                    <a:pt x="68" y="0"/>
                    <a:pt x="68" y="0"/>
                    <a:pt x="68" y="0"/>
                  </a:cubicBezTo>
                  <a:cubicBezTo>
                    <a:pt x="78" y="1"/>
                    <a:pt x="85" y="10"/>
                    <a:pt x="91" y="21"/>
                  </a:cubicBezTo>
                  <a:cubicBezTo>
                    <a:pt x="91" y="21"/>
                    <a:pt x="91" y="21"/>
                    <a:pt x="91" y="21"/>
                  </a:cubicBezTo>
                  <a:cubicBezTo>
                    <a:pt x="98" y="32"/>
                    <a:pt x="103" y="45"/>
                    <a:pt x="105" y="53"/>
                  </a:cubicBezTo>
                  <a:cubicBezTo>
                    <a:pt x="105" y="53"/>
                    <a:pt x="105" y="53"/>
                    <a:pt x="105" y="53"/>
                  </a:cubicBezTo>
                  <a:cubicBezTo>
                    <a:pt x="106" y="54"/>
                    <a:pt x="105" y="55"/>
                    <a:pt x="104" y="56"/>
                  </a:cubicBezTo>
                  <a:cubicBezTo>
                    <a:pt x="104" y="56"/>
                    <a:pt x="104" y="56"/>
                    <a:pt x="104" y="56"/>
                  </a:cubicBezTo>
                  <a:cubicBezTo>
                    <a:pt x="102" y="57"/>
                    <a:pt x="100" y="60"/>
                    <a:pt x="100" y="65"/>
                  </a:cubicBezTo>
                  <a:cubicBezTo>
                    <a:pt x="100" y="65"/>
                    <a:pt x="100" y="65"/>
                    <a:pt x="100" y="65"/>
                  </a:cubicBezTo>
                  <a:cubicBezTo>
                    <a:pt x="100" y="74"/>
                    <a:pt x="91" y="84"/>
                    <a:pt x="82" y="95"/>
                  </a:cubicBezTo>
                  <a:cubicBezTo>
                    <a:pt x="82" y="95"/>
                    <a:pt x="82" y="95"/>
                    <a:pt x="82" y="95"/>
                  </a:cubicBezTo>
                  <a:cubicBezTo>
                    <a:pt x="73" y="106"/>
                    <a:pt x="63" y="117"/>
                    <a:pt x="59" y="126"/>
                  </a:cubicBezTo>
                  <a:cubicBezTo>
                    <a:pt x="59" y="126"/>
                    <a:pt x="59" y="126"/>
                    <a:pt x="59" y="126"/>
                  </a:cubicBezTo>
                  <a:cubicBezTo>
                    <a:pt x="58" y="129"/>
                    <a:pt x="58" y="132"/>
                    <a:pt x="58" y="135"/>
                  </a:cubicBezTo>
                  <a:cubicBezTo>
                    <a:pt x="58" y="135"/>
                    <a:pt x="58" y="135"/>
                    <a:pt x="58" y="135"/>
                  </a:cubicBezTo>
                  <a:cubicBezTo>
                    <a:pt x="58" y="135"/>
                    <a:pt x="58" y="135"/>
                    <a:pt x="58" y="136"/>
                  </a:cubicBezTo>
                  <a:cubicBezTo>
                    <a:pt x="58" y="136"/>
                    <a:pt x="58" y="136"/>
                    <a:pt x="58" y="136"/>
                  </a:cubicBezTo>
                  <a:cubicBezTo>
                    <a:pt x="58" y="137"/>
                    <a:pt x="57" y="138"/>
                    <a:pt x="56" y="138"/>
                  </a:cubicBezTo>
                  <a:cubicBezTo>
                    <a:pt x="56" y="138"/>
                    <a:pt x="56" y="138"/>
                    <a:pt x="56" y="138"/>
                  </a:cubicBezTo>
                  <a:cubicBezTo>
                    <a:pt x="53" y="138"/>
                    <a:pt x="51" y="138"/>
                    <a:pt x="49" y="138"/>
                  </a:cubicBezTo>
                  <a:cubicBezTo>
                    <a:pt x="49" y="138"/>
                    <a:pt x="49" y="138"/>
                    <a:pt x="49" y="138"/>
                  </a:cubicBezTo>
                  <a:cubicBezTo>
                    <a:pt x="49" y="138"/>
                    <a:pt x="49" y="138"/>
                    <a:pt x="48" y="138"/>
                  </a:cubicBezTo>
                  <a:cubicBezTo>
                    <a:pt x="48" y="138"/>
                    <a:pt x="48" y="138"/>
                    <a:pt x="48" y="138"/>
                  </a:cubicBezTo>
                  <a:cubicBezTo>
                    <a:pt x="35" y="138"/>
                    <a:pt x="26" y="134"/>
                    <a:pt x="20" y="127"/>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 name="Freeform 32"/>
            <p:cNvSpPr>
              <a:spLocks/>
            </p:cNvSpPr>
            <p:nvPr/>
          </p:nvSpPr>
          <p:spPr bwMode="auto">
            <a:xfrm>
              <a:off x="5700718" y="2070101"/>
              <a:ext cx="885826" cy="1249363"/>
            </a:xfrm>
            <a:custGeom>
              <a:avLst/>
              <a:gdLst>
                <a:gd name="T0" fmla="*/ 24 w 394"/>
                <a:gd name="T1" fmla="*/ 553 h 556"/>
                <a:gd name="T2" fmla="*/ 20 w 394"/>
                <a:gd name="T3" fmla="*/ 515 h 556"/>
                <a:gd name="T4" fmla="*/ 40 w 394"/>
                <a:gd name="T5" fmla="*/ 426 h 556"/>
                <a:gd name="T6" fmla="*/ 27 w 394"/>
                <a:gd name="T7" fmla="*/ 314 h 556"/>
                <a:gd name="T8" fmla="*/ 85 w 394"/>
                <a:gd name="T9" fmla="*/ 266 h 556"/>
                <a:gd name="T10" fmla="*/ 48 w 394"/>
                <a:gd name="T11" fmla="*/ 222 h 556"/>
                <a:gd name="T12" fmla="*/ 19 w 394"/>
                <a:gd name="T13" fmla="*/ 170 h 556"/>
                <a:gd name="T14" fmla="*/ 52 w 394"/>
                <a:gd name="T15" fmla="*/ 71 h 556"/>
                <a:gd name="T16" fmla="*/ 76 w 394"/>
                <a:gd name="T17" fmla="*/ 108 h 556"/>
                <a:gd name="T18" fmla="*/ 182 w 394"/>
                <a:gd name="T19" fmla="*/ 32 h 556"/>
                <a:gd name="T20" fmla="*/ 207 w 394"/>
                <a:gd name="T21" fmla="*/ 0 h 556"/>
                <a:gd name="T22" fmla="*/ 283 w 394"/>
                <a:gd name="T23" fmla="*/ 51 h 556"/>
                <a:gd name="T24" fmla="*/ 299 w 394"/>
                <a:gd name="T25" fmla="*/ 99 h 556"/>
                <a:gd name="T26" fmla="*/ 296 w 394"/>
                <a:gd name="T27" fmla="*/ 102 h 556"/>
                <a:gd name="T28" fmla="*/ 279 w 394"/>
                <a:gd name="T29" fmla="*/ 51 h 556"/>
                <a:gd name="T30" fmla="*/ 186 w 394"/>
                <a:gd name="T31" fmla="*/ 32 h 556"/>
                <a:gd name="T32" fmla="*/ 159 w 394"/>
                <a:gd name="T33" fmla="*/ 86 h 556"/>
                <a:gd name="T34" fmla="*/ 71 w 394"/>
                <a:gd name="T35" fmla="*/ 110 h 556"/>
                <a:gd name="T36" fmla="*/ 31 w 394"/>
                <a:gd name="T37" fmla="*/ 104 h 556"/>
                <a:gd name="T38" fmla="*/ 51 w 394"/>
                <a:gd name="T39" fmla="*/ 225 h 556"/>
                <a:gd name="T40" fmla="*/ 53 w 394"/>
                <a:gd name="T41" fmla="*/ 257 h 556"/>
                <a:gd name="T42" fmla="*/ 89 w 394"/>
                <a:gd name="T43" fmla="*/ 265 h 556"/>
                <a:gd name="T44" fmla="*/ 17 w 394"/>
                <a:gd name="T45" fmla="*/ 335 h 556"/>
                <a:gd name="T46" fmla="*/ 44 w 394"/>
                <a:gd name="T47" fmla="*/ 426 h 556"/>
                <a:gd name="T48" fmla="*/ 24 w 394"/>
                <a:gd name="T49" fmla="*/ 515 h 556"/>
                <a:gd name="T50" fmla="*/ 132 w 394"/>
                <a:gd name="T51" fmla="*/ 552 h 556"/>
                <a:gd name="T52" fmla="*/ 133 w 394"/>
                <a:gd name="T53" fmla="*/ 547 h 556"/>
                <a:gd name="T54" fmla="*/ 284 w 394"/>
                <a:gd name="T55" fmla="*/ 368 h 556"/>
                <a:gd name="T56" fmla="*/ 280 w 394"/>
                <a:gd name="T57" fmla="*/ 342 h 556"/>
                <a:gd name="T58" fmla="*/ 216 w 394"/>
                <a:gd name="T59" fmla="*/ 316 h 556"/>
                <a:gd name="T60" fmla="*/ 183 w 394"/>
                <a:gd name="T61" fmla="*/ 283 h 556"/>
                <a:gd name="T62" fmla="*/ 143 w 394"/>
                <a:gd name="T63" fmla="*/ 248 h 556"/>
                <a:gd name="T64" fmla="*/ 155 w 394"/>
                <a:gd name="T65" fmla="*/ 158 h 556"/>
                <a:gd name="T66" fmla="*/ 234 w 394"/>
                <a:gd name="T67" fmla="*/ 197 h 556"/>
                <a:gd name="T68" fmla="*/ 258 w 394"/>
                <a:gd name="T69" fmla="*/ 207 h 556"/>
                <a:gd name="T70" fmla="*/ 301 w 394"/>
                <a:gd name="T71" fmla="*/ 307 h 556"/>
                <a:gd name="T72" fmla="*/ 389 w 394"/>
                <a:gd name="T73" fmla="*/ 210 h 556"/>
                <a:gd name="T74" fmla="*/ 394 w 394"/>
                <a:gd name="T75" fmla="*/ 210 h 556"/>
                <a:gd name="T76" fmla="*/ 368 w 394"/>
                <a:gd name="T77" fmla="*/ 256 h 556"/>
                <a:gd name="T78" fmla="*/ 298 w 394"/>
                <a:gd name="T79" fmla="*/ 311 h 556"/>
                <a:gd name="T80" fmla="*/ 264 w 394"/>
                <a:gd name="T81" fmla="*/ 234 h 556"/>
                <a:gd name="T82" fmla="*/ 233 w 394"/>
                <a:gd name="T83" fmla="*/ 201 h 556"/>
                <a:gd name="T84" fmla="*/ 230 w 394"/>
                <a:gd name="T85" fmla="*/ 200 h 556"/>
                <a:gd name="T86" fmla="*/ 156 w 394"/>
                <a:gd name="T87" fmla="*/ 161 h 556"/>
                <a:gd name="T88" fmla="*/ 147 w 394"/>
                <a:gd name="T89" fmla="*/ 248 h 556"/>
                <a:gd name="T90" fmla="*/ 186 w 394"/>
                <a:gd name="T91" fmla="*/ 279 h 556"/>
                <a:gd name="T92" fmla="*/ 211 w 394"/>
                <a:gd name="T93" fmla="*/ 307 h 556"/>
                <a:gd name="T94" fmla="*/ 244 w 394"/>
                <a:gd name="T95" fmla="*/ 345 h 556"/>
                <a:gd name="T96" fmla="*/ 283 w 394"/>
                <a:gd name="T97" fmla="*/ 337 h 556"/>
                <a:gd name="T98" fmla="*/ 289 w 394"/>
                <a:gd name="T99" fmla="*/ 367 h 556"/>
                <a:gd name="T100" fmla="*/ 289 w 394"/>
                <a:gd name="T101" fmla="*/ 370 h 556"/>
                <a:gd name="T102" fmla="*/ 149 w 394"/>
                <a:gd name="T103" fmla="*/ 549 h 556"/>
                <a:gd name="T104" fmla="*/ 150 w 394"/>
                <a:gd name="T105" fmla="*/ 55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4" h="556">
                  <a:moveTo>
                    <a:pt x="94" y="550"/>
                  </a:moveTo>
                  <a:cubicBezTo>
                    <a:pt x="77" y="550"/>
                    <a:pt x="44" y="552"/>
                    <a:pt x="25" y="554"/>
                  </a:cubicBezTo>
                  <a:cubicBezTo>
                    <a:pt x="25" y="554"/>
                    <a:pt x="25" y="554"/>
                    <a:pt x="25" y="554"/>
                  </a:cubicBezTo>
                  <a:cubicBezTo>
                    <a:pt x="25" y="554"/>
                    <a:pt x="24" y="554"/>
                    <a:pt x="24" y="553"/>
                  </a:cubicBezTo>
                  <a:cubicBezTo>
                    <a:pt x="24" y="553"/>
                    <a:pt x="24" y="553"/>
                    <a:pt x="24" y="553"/>
                  </a:cubicBezTo>
                  <a:cubicBezTo>
                    <a:pt x="23" y="553"/>
                    <a:pt x="23" y="552"/>
                    <a:pt x="23" y="552"/>
                  </a:cubicBezTo>
                  <a:cubicBezTo>
                    <a:pt x="23" y="552"/>
                    <a:pt x="23" y="552"/>
                    <a:pt x="23" y="552"/>
                  </a:cubicBezTo>
                  <a:cubicBezTo>
                    <a:pt x="23" y="551"/>
                    <a:pt x="23" y="550"/>
                    <a:pt x="23" y="550"/>
                  </a:cubicBezTo>
                  <a:cubicBezTo>
                    <a:pt x="23" y="550"/>
                    <a:pt x="23" y="550"/>
                    <a:pt x="23" y="550"/>
                  </a:cubicBezTo>
                  <a:cubicBezTo>
                    <a:pt x="23" y="539"/>
                    <a:pt x="21" y="528"/>
                    <a:pt x="20" y="515"/>
                  </a:cubicBezTo>
                  <a:cubicBezTo>
                    <a:pt x="20" y="515"/>
                    <a:pt x="20" y="515"/>
                    <a:pt x="20" y="515"/>
                  </a:cubicBezTo>
                  <a:cubicBezTo>
                    <a:pt x="21" y="487"/>
                    <a:pt x="33" y="459"/>
                    <a:pt x="40" y="433"/>
                  </a:cubicBezTo>
                  <a:cubicBezTo>
                    <a:pt x="40" y="433"/>
                    <a:pt x="40" y="433"/>
                    <a:pt x="40" y="433"/>
                  </a:cubicBezTo>
                  <a:cubicBezTo>
                    <a:pt x="40" y="431"/>
                    <a:pt x="40" y="428"/>
                    <a:pt x="40" y="426"/>
                  </a:cubicBezTo>
                  <a:cubicBezTo>
                    <a:pt x="40" y="426"/>
                    <a:pt x="40" y="426"/>
                    <a:pt x="40" y="426"/>
                  </a:cubicBezTo>
                  <a:cubicBezTo>
                    <a:pt x="41" y="405"/>
                    <a:pt x="15" y="386"/>
                    <a:pt x="3" y="375"/>
                  </a:cubicBezTo>
                  <a:cubicBezTo>
                    <a:pt x="3" y="375"/>
                    <a:pt x="3" y="375"/>
                    <a:pt x="3" y="375"/>
                  </a:cubicBezTo>
                  <a:cubicBezTo>
                    <a:pt x="1" y="373"/>
                    <a:pt x="0" y="370"/>
                    <a:pt x="0" y="367"/>
                  </a:cubicBezTo>
                  <a:cubicBezTo>
                    <a:pt x="0" y="367"/>
                    <a:pt x="0" y="367"/>
                    <a:pt x="0" y="367"/>
                  </a:cubicBezTo>
                  <a:cubicBezTo>
                    <a:pt x="0" y="348"/>
                    <a:pt x="27" y="314"/>
                    <a:pt x="27" y="314"/>
                  </a:cubicBezTo>
                  <a:cubicBezTo>
                    <a:pt x="27" y="314"/>
                    <a:pt x="27" y="314"/>
                    <a:pt x="27" y="314"/>
                  </a:cubicBezTo>
                  <a:cubicBezTo>
                    <a:pt x="28" y="314"/>
                    <a:pt x="28" y="313"/>
                    <a:pt x="29" y="313"/>
                  </a:cubicBezTo>
                  <a:cubicBezTo>
                    <a:pt x="29" y="313"/>
                    <a:pt x="29" y="313"/>
                    <a:pt x="29" y="313"/>
                  </a:cubicBezTo>
                  <a:cubicBezTo>
                    <a:pt x="81" y="309"/>
                    <a:pt x="85" y="275"/>
                    <a:pt x="85" y="266"/>
                  </a:cubicBezTo>
                  <a:cubicBezTo>
                    <a:pt x="85" y="266"/>
                    <a:pt x="85" y="266"/>
                    <a:pt x="85" y="266"/>
                  </a:cubicBezTo>
                  <a:cubicBezTo>
                    <a:pt x="72" y="266"/>
                    <a:pt x="60" y="264"/>
                    <a:pt x="52" y="260"/>
                  </a:cubicBezTo>
                  <a:cubicBezTo>
                    <a:pt x="52" y="260"/>
                    <a:pt x="52" y="260"/>
                    <a:pt x="52" y="260"/>
                  </a:cubicBezTo>
                  <a:cubicBezTo>
                    <a:pt x="43" y="257"/>
                    <a:pt x="37" y="250"/>
                    <a:pt x="37" y="242"/>
                  </a:cubicBezTo>
                  <a:cubicBezTo>
                    <a:pt x="37" y="242"/>
                    <a:pt x="37" y="242"/>
                    <a:pt x="37" y="242"/>
                  </a:cubicBezTo>
                  <a:cubicBezTo>
                    <a:pt x="37" y="236"/>
                    <a:pt x="41" y="229"/>
                    <a:pt x="48" y="222"/>
                  </a:cubicBezTo>
                  <a:cubicBezTo>
                    <a:pt x="48" y="222"/>
                    <a:pt x="48" y="222"/>
                    <a:pt x="48" y="222"/>
                  </a:cubicBezTo>
                  <a:cubicBezTo>
                    <a:pt x="51" y="219"/>
                    <a:pt x="52" y="215"/>
                    <a:pt x="52" y="212"/>
                  </a:cubicBezTo>
                  <a:cubicBezTo>
                    <a:pt x="52" y="212"/>
                    <a:pt x="52" y="212"/>
                    <a:pt x="52" y="212"/>
                  </a:cubicBezTo>
                  <a:cubicBezTo>
                    <a:pt x="53" y="198"/>
                    <a:pt x="34" y="181"/>
                    <a:pt x="19" y="170"/>
                  </a:cubicBezTo>
                  <a:cubicBezTo>
                    <a:pt x="19" y="170"/>
                    <a:pt x="19" y="170"/>
                    <a:pt x="19" y="170"/>
                  </a:cubicBezTo>
                  <a:cubicBezTo>
                    <a:pt x="18" y="170"/>
                    <a:pt x="18" y="169"/>
                    <a:pt x="19" y="168"/>
                  </a:cubicBezTo>
                  <a:cubicBezTo>
                    <a:pt x="19" y="168"/>
                    <a:pt x="19" y="168"/>
                    <a:pt x="19" y="168"/>
                  </a:cubicBezTo>
                  <a:cubicBezTo>
                    <a:pt x="27" y="153"/>
                    <a:pt x="28" y="128"/>
                    <a:pt x="27" y="104"/>
                  </a:cubicBezTo>
                  <a:cubicBezTo>
                    <a:pt x="27" y="104"/>
                    <a:pt x="27" y="104"/>
                    <a:pt x="27" y="104"/>
                  </a:cubicBezTo>
                  <a:cubicBezTo>
                    <a:pt x="28" y="84"/>
                    <a:pt x="39" y="71"/>
                    <a:pt x="52" y="71"/>
                  </a:cubicBezTo>
                  <a:cubicBezTo>
                    <a:pt x="52" y="71"/>
                    <a:pt x="52" y="71"/>
                    <a:pt x="52" y="71"/>
                  </a:cubicBezTo>
                  <a:cubicBezTo>
                    <a:pt x="64" y="71"/>
                    <a:pt x="75" y="83"/>
                    <a:pt x="75" y="108"/>
                  </a:cubicBezTo>
                  <a:cubicBezTo>
                    <a:pt x="75" y="108"/>
                    <a:pt x="75" y="108"/>
                    <a:pt x="75" y="108"/>
                  </a:cubicBezTo>
                  <a:cubicBezTo>
                    <a:pt x="75" y="108"/>
                    <a:pt x="76" y="108"/>
                    <a:pt x="76" y="108"/>
                  </a:cubicBezTo>
                  <a:cubicBezTo>
                    <a:pt x="76" y="108"/>
                    <a:pt x="76" y="108"/>
                    <a:pt x="76" y="108"/>
                  </a:cubicBezTo>
                  <a:cubicBezTo>
                    <a:pt x="87" y="108"/>
                    <a:pt x="133" y="106"/>
                    <a:pt x="156" y="84"/>
                  </a:cubicBezTo>
                  <a:cubicBezTo>
                    <a:pt x="156" y="84"/>
                    <a:pt x="156" y="84"/>
                    <a:pt x="156" y="84"/>
                  </a:cubicBezTo>
                  <a:cubicBezTo>
                    <a:pt x="169" y="70"/>
                    <a:pt x="177" y="69"/>
                    <a:pt x="179" y="66"/>
                  </a:cubicBezTo>
                  <a:cubicBezTo>
                    <a:pt x="179" y="66"/>
                    <a:pt x="179" y="66"/>
                    <a:pt x="179" y="66"/>
                  </a:cubicBezTo>
                  <a:cubicBezTo>
                    <a:pt x="182" y="63"/>
                    <a:pt x="182" y="57"/>
                    <a:pt x="182" y="32"/>
                  </a:cubicBezTo>
                  <a:cubicBezTo>
                    <a:pt x="182" y="32"/>
                    <a:pt x="182" y="32"/>
                    <a:pt x="182" y="32"/>
                  </a:cubicBezTo>
                  <a:cubicBezTo>
                    <a:pt x="182" y="20"/>
                    <a:pt x="185" y="12"/>
                    <a:pt x="189" y="7"/>
                  </a:cubicBezTo>
                  <a:cubicBezTo>
                    <a:pt x="189" y="7"/>
                    <a:pt x="189" y="7"/>
                    <a:pt x="189" y="7"/>
                  </a:cubicBezTo>
                  <a:cubicBezTo>
                    <a:pt x="194" y="2"/>
                    <a:pt x="200" y="0"/>
                    <a:pt x="207" y="0"/>
                  </a:cubicBezTo>
                  <a:cubicBezTo>
                    <a:pt x="207" y="0"/>
                    <a:pt x="207" y="0"/>
                    <a:pt x="207" y="0"/>
                  </a:cubicBezTo>
                  <a:cubicBezTo>
                    <a:pt x="225" y="0"/>
                    <a:pt x="245" y="12"/>
                    <a:pt x="256" y="23"/>
                  </a:cubicBezTo>
                  <a:cubicBezTo>
                    <a:pt x="256" y="23"/>
                    <a:pt x="256" y="23"/>
                    <a:pt x="256" y="23"/>
                  </a:cubicBezTo>
                  <a:cubicBezTo>
                    <a:pt x="264" y="30"/>
                    <a:pt x="273" y="41"/>
                    <a:pt x="283" y="49"/>
                  </a:cubicBezTo>
                  <a:cubicBezTo>
                    <a:pt x="283" y="49"/>
                    <a:pt x="283" y="49"/>
                    <a:pt x="283" y="49"/>
                  </a:cubicBezTo>
                  <a:cubicBezTo>
                    <a:pt x="283" y="49"/>
                    <a:pt x="283" y="50"/>
                    <a:pt x="283" y="51"/>
                  </a:cubicBezTo>
                  <a:cubicBezTo>
                    <a:pt x="283" y="51"/>
                    <a:pt x="283" y="51"/>
                    <a:pt x="283" y="51"/>
                  </a:cubicBezTo>
                  <a:cubicBezTo>
                    <a:pt x="283" y="54"/>
                    <a:pt x="283" y="57"/>
                    <a:pt x="283" y="60"/>
                  </a:cubicBezTo>
                  <a:cubicBezTo>
                    <a:pt x="283" y="60"/>
                    <a:pt x="283" y="60"/>
                    <a:pt x="283" y="60"/>
                  </a:cubicBezTo>
                  <a:cubicBezTo>
                    <a:pt x="283" y="72"/>
                    <a:pt x="286" y="86"/>
                    <a:pt x="299" y="99"/>
                  </a:cubicBezTo>
                  <a:cubicBezTo>
                    <a:pt x="299" y="99"/>
                    <a:pt x="299" y="99"/>
                    <a:pt x="299" y="99"/>
                  </a:cubicBezTo>
                  <a:cubicBezTo>
                    <a:pt x="327" y="127"/>
                    <a:pt x="343" y="125"/>
                    <a:pt x="356" y="150"/>
                  </a:cubicBezTo>
                  <a:cubicBezTo>
                    <a:pt x="356" y="150"/>
                    <a:pt x="356" y="150"/>
                    <a:pt x="356" y="150"/>
                  </a:cubicBezTo>
                  <a:cubicBezTo>
                    <a:pt x="354" y="151"/>
                    <a:pt x="354" y="151"/>
                    <a:pt x="354" y="151"/>
                  </a:cubicBezTo>
                  <a:cubicBezTo>
                    <a:pt x="353" y="152"/>
                    <a:pt x="353" y="152"/>
                    <a:pt x="353" y="152"/>
                  </a:cubicBezTo>
                  <a:cubicBezTo>
                    <a:pt x="340" y="129"/>
                    <a:pt x="325" y="131"/>
                    <a:pt x="296" y="102"/>
                  </a:cubicBezTo>
                  <a:cubicBezTo>
                    <a:pt x="296" y="102"/>
                    <a:pt x="296" y="102"/>
                    <a:pt x="296" y="102"/>
                  </a:cubicBezTo>
                  <a:cubicBezTo>
                    <a:pt x="282" y="88"/>
                    <a:pt x="279" y="73"/>
                    <a:pt x="279" y="60"/>
                  </a:cubicBezTo>
                  <a:cubicBezTo>
                    <a:pt x="279" y="60"/>
                    <a:pt x="279" y="60"/>
                    <a:pt x="279" y="60"/>
                  </a:cubicBezTo>
                  <a:cubicBezTo>
                    <a:pt x="279" y="57"/>
                    <a:pt x="279" y="54"/>
                    <a:pt x="279" y="51"/>
                  </a:cubicBezTo>
                  <a:cubicBezTo>
                    <a:pt x="279" y="51"/>
                    <a:pt x="279" y="51"/>
                    <a:pt x="279" y="51"/>
                  </a:cubicBezTo>
                  <a:cubicBezTo>
                    <a:pt x="269" y="43"/>
                    <a:pt x="260" y="33"/>
                    <a:pt x="253" y="25"/>
                  </a:cubicBezTo>
                  <a:cubicBezTo>
                    <a:pt x="253" y="25"/>
                    <a:pt x="253" y="25"/>
                    <a:pt x="253" y="25"/>
                  </a:cubicBezTo>
                  <a:cubicBezTo>
                    <a:pt x="243" y="16"/>
                    <a:pt x="223" y="4"/>
                    <a:pt x="207" y="4"/>
                  </a:cubicBezTo>
                  <a:cubicBezTo>
                    <a:pt x="207" y="4"/>
                    <a:pt x="207" y="4"/>
                    <a:pt x="207" y="4"/>
                  </a:cubicBezTo>
                  <a:cubicBezTo>
                    <a:pt x="195" y="4"/>
                    <a:pt x="186" y="10"/>
                    <a:pt x="186" y="32"/>
                  </a:cubicBezTo>
                  <a:cubicBezTo>
                    <a:pt x="186" y="32"/>
                    <a:pt x="186" y="32"/>
                    <a:pt x="186" y="32"/>
                  </a:cubicBezTo>
                  <a:cubicBezTo>
                    <a:pt x="186" y="56"/>
                    <a:pt x="186" y="63"/>
                    <a:pt x="182" y="68"/>
                  </a:cubicBezTo>
                  <a:cubicBezTo>
                    <a:pt x="182" y="68"/>
                    <a:pt x="182" y="68"/>
                    <a:pt x="182" y="68"/>
                  </a:cubicBezTo>
                  <a:cubicBezTo>
                    <a:pt x="178" y="73"/>
                    <a:pt x="172" y="73"/>
                    <a:pt x="159" y="86"/>
                  </a:cubicBezTo>
                  <a:cubicBezTo>
                    <a:pt x="159" y="86"/>
                    <a:pt x="159" y="86"/>
                    <a:pt x="159" y="86"/>
                  </a:cubicBezTo>
                  <a:cubicBezTo>
                    <a:pt x="134" y="111"/>
                    <a:pt x="87" y="112"/>
                    <a:pt x="76" y="112"/>
                  </a:cubicBezTo>
                  <a:cubicBezTo>
                    <a:pt x="76" y="112"/>
                    <a:pt x="76" y="112"/>
                    <a:pt x="76" y="112"/>
                  </a:cubicBezTo>
                  <a:cubicBezTo>
                    <a:pt x="74" y="112"/>
                    <a:pt x="73" y="112"/>
                    <a:pt x="73" y="112"/>
                  </a:cubicBezTo>
                  <a:cubicBezTo>
                    <a:pt x="73" y="112"/>
                    <a:pt x="73" y="112"/>
                    <a:pt x="73" y="112"/>
                  </a:cubicBezTo>
                  <a:cubicBezTo>
                    <a:pt x="72" y="112"/>
                    <a:pt x="71" y="111"/>
                    <a:pt x="71" y="110"/>
                  </a:cubicBezTo>
                  <a:cubicBezTo>
                    <a:pt x="71" y="110"/>
                    <a:pt x="71" y="110"/>
                    <a:pt x="71" y="110"/>
                  </a:cubicBezTo>
                  <a:cubicBezTo>
                    <a:pt x="71" y="85"/>
                    <a:pt x="61" y="75"/>
                    <a:pt x="52" y="75"/>
                  </a:cubicBezTo>
                  <a:cubicBezTo>
                    <a:pt x="52" y="75"/>
                    <a:pt x="52" y="75"/>
                    <a:pt x="52" y="75"/>
                  </a:cubicBezTo>
                  <a:cubicBezTo>
                    <a:pt x="42" y="75"/>
                    <a:pt x="32" y="86"/>
                    <a:pt x="31" y="104"/>
                  </a:cubicBezTo>
                  <a:cubicBezTo>
                    <a:pt x="31" y="104"/>
                    <a:pt x="31" y="104"/>
                    <a:pt x="31" y="104"/>
                  </a:cubicBezTo>
                  <a:cubicBezTo>
                    <a:pt x="31" y="127"/>
                    <a:pt x="31" y="152"/>
                    <a:pt x="23" y="168"/>
                  </a:cubicBezTo>
                  <a:cubicBezTo>
                    <a:pt x="23" y="168"/>
                    <a:pt x="23" y="168"/>
                    <a:pt x="23" y="168"/>
                  </a:cubicBezTo>
                  <a:cubicBezTo>
                    <a:pt x="38" y="179"/>
                    <a:pt x="56" y="196"/>
                    <a:pt x="56" y="212"/>
                  </a:cubicBezTo>
                  <a:cubicBezTo>
                    <a:pt x="56" y="212"/>
                    <a:pt x="56" y="212"/>
                    <a:pt x="56" y="212"/>
                  </a:cubicBezTo>
                  <a:cubicBezTo>
                    <a:pt x="56" y="216"/>
                    <a:pt x="55" y="221"/>
                    <a:pt x="51" y="225"/>
                  </a:cubicBezTo>
                  <a:cubicBezTo>
                    <a:pt x="51" y="225"/>
                    <a:pt x="51" y="225"/>
                    <a:pt x="51" y="225"/>
                  </a:cubicBezTo>
                  <a:cubicBezTo>
                    <a:pt x="44" y="232"/>
                    <a:pt x="41" y="238"/>
                    <a:pt x="41" y="242"/>
                  </a:cubicBezTo>
                  <a:cubicBezTo>
                    <a:pt x="41" y="242"/>
                    <a:pt x="41" y="242"/>
                    <a:pt x="41" y="242"/>
                  </a:cubicBezTo>
                  <a:cubicBezTo>
                    <a:pt x="41" y="248"/>
                    <a:pt x="45" y="253"/>
                    <a:pt x="53" y="257"/>
                  </a:cubicBezTo>
                  <a:cubicBezTo>
                    <a:pt x="53" y="257"/>
                    <a:pt x="53" y="257"/>
                    <a:pt x="53" y="257"/>
                  </a:cubicBezTo>
                  <a:cubicBezTo>
                    <a:pt x="62" y="260"/>
                    <a:pt x="73" y="262"/>
                    <a:pt x="87" y="262"/>
                  </a:cubicBezTo>
                  <a:cubicBezTo>
                    <a:pt x="87" y="262"/>
                    <a:pt x="87" y="262"/>
                    <a:pt x="87" y="262"/>
                  </a:cubicBezTo>
                  <a:cubicBezTo>
                    <a:pt x="88" y="262"/>
                    <a:pt x="89" y="263"/>
                    <a:pt x="89" y="264"/>
                  </a:cubicBezTo>
                  <a:cubicBezTo>
                    <a:pt x="89" y="264"/>
                    <a:pt x="89" y="264"/>
                    <a:pt x="89" y="264"/>
                  </a:cubicBezTo>
                  <a:cubicBezTo>
                    <a:pt x="89" y="264"/>
                    <a:pt x="89" y="265"/>
                    <a:pt x="89" y="265"/>
                  </a:cubicBezTo>
                  <a:cubicBezTo>
                    <a:pt x="89" y="265"/>
                    <a:pt x="89" y="265"/>
                    <a:pt x="89" y="265"/>
                  </a:cubicBezTo>
                  <a:cubicBezTo>
                    <a:pt x="90" y="271"/>
                    <a:pt x="87" y="312"/>
                    <a:pt x="30" y="317"/>
                  </a:cubicBezTo>
                  <a:cubicBezTo>
                    <a:pt x="30" y="317"/>
                    <a:pt x="30" y="317"/>
                    <a:pt x="30" y="317"/>
                  </a:cubicBezTo>
                  <a:cubicBezTo>
                    <a:pt x="28" y="319"/>
                    <a:pt x="23" y="327"/>
                    <a:pt x="17" y="335"/>
                  </a:cubicBezTo>
                  <a:cubicBezTo>
                    <a:pt x="17" y="335"/>
                    <a:pt x="17" y="335"/>
                    <a:pt x="17" y="335"/>
                  </a:cubicBezTo>
                  <a:cubicBezTo>
                    <a:pt x="11" y="346"/>
                    <a:pt x="4" y="359"/>
                    <a:pt x="4" y="367"/>
                  </a:cubicBezTo>
                  <a:cubicBezTo>
                    <a:pt x="4" y="367"/>
                    <a:pt x="4" y="367"/>
                    <a:pt x="4" y="367"/>
                  </a:cubicBezTo>
                  <a:cubicBezTo>
                    <a:pt x="4" y="369"/>
                    <a:pt x="5" y="371"/>
                    <a:pt x="6" y="372"/>
                  </a:cubicBezTo>
                  <a:cubicBezTo>
                    <a:pt x="6" y="372"/>
                    <a:pt x="6" y="372"/>
                    <a:pt x="6" y="372"/>
                  </a:cubicBezTo>
                  <a:cubicBezTo>
                    <a:pt x="17" y="383"/>
                    <a:pt x="44" y="401"/>
                    <a:pt x="44" y="426"/>
                  </a:cubicBezTo>
                  <a:cubicBezTo>
                    <a:pt x="44" y="426"/>
                    <a:pt x="44" y="426"/>
                    <a:pt x="44" y="426"/>
                  </a:cubicBezTo>
                  <a:cubicBezTo>
                    <a:pt x="44" y="429"/>
                    <a:pt x="44" y="431"/>
                    <a:pt x="44" y="434"/>
                  </a:cubicBezTo>
                  <a:cubicBezTo>
                    <a:pt x="44" y="434"/>
                    <a:pt x="44" y="434"/>
                    <a:pt x="44" y="434"/>
                  </a:cubicBezTo>
                  <a:cubicBezTo>
                    <a:pt x="37" y="461"/>
                    <a:pt x="24" y="489"/>
                    <a:pt x="24" y="515"/>
                  </a:cubicBezTo>
                  <a:cubicBezTo>
                    <a:pt x="24" y="515"/>
                    <a:pt x="24" y="515"/>
                    <a:pt x="24" y="515"/>
                  </a:cubicBezTo>
                  <a:cubicBezTo>
                    <a:pt x="24" y="528"/>
                    <a:pt x="27" y="539"/>
                    <a:pt x="27" y="550"/>
                  </a:cubicBezTo>
                  <a:cubicBezTo>
                    <a:pt x="27" y="550"/>
                    <a:pt x="27" y="550"/>
                    <a:pt x="27" y="550"/>
                  </a:cubicBezTo>
                  <a:cubicBezTo>
                    <a:pt x="46" y="548"/>
                    <a:pt x="77" y="546"/>
                    <a:pt x="94" y="546"/>
                  </a:cubicBezTo>
                  <a:cubicBezTo>
                    <a:pt x="94" y="546"/>
                    <a:pt x="94" y="546"/>
                    <a:pt x="94" y="546"/>
                  </a:cubicBezTo>
                  <a:cubicBezTo>
                    <a:pt x="109" y="546"/>
                    <a:pt x="119" y="552"/>
                    <a:pt x="132" y="552"/>
                  </a:cubicBezTo>
                  <a:cubicBezTo>
                    <a:pt x="132" y="552"/>
                    <a:pt x="132" y="552"/>
                    <a:pt x="132" y="552"/>
                  </a:cubicBezTo>
                  <a:cubicBezTo>
                    <a:pt x="135" y="552"/>
                    <a:pt x="138" y="551"/>
                    <a:pt x="142" y="551"/>
                  </a:cubicBezTo>
                  <a:cubicBezTo>
                    <a:pt x="142" y="551"/>
                    <a:pt x="142" y="551"/>
                    <a:pt x="142" y="551"/>
                  </a:cubicBezTo>
                  <a:cubicBezTo>
                    <a:pt x="137" y="549"/>
                    <a:pt x="133" y="547"/>
                    <a:pt x="133" y="547"/>
                  </a:cubicBezTo>
                  <a:cubicBezTo>
                    <a:pt x="133" y="547"/>
                    <a:pt x="133" y="547"/>
                    <a:pt x="133" y="547"/>
                  </a:cubicBezTo>
                  <a:cubicBezTo>
                    <a:pt x="133" y="547"/>
                    <a:pt x="132" y="546"/>
                    <a:pt x="132" y="546"/>
                  </a:cubicBezTo>
                  <a:cubicBezTo>
                    <a:pt x="132" y="546"/>
                    <a:pt x="132" y="546"/>
                    <a:pt x="132" y="546"/>
                  </a:cubicBezTo>
                  <a:cubicBezTo>
                    <a:pt x="132" y="543"/>
                    <a:pt x="132" y="540"/>
                    <a:pt x="132" y="537"/>
                  </a:cubicBezTo>
                  <a:cubicBezTo>
                    <a:pt x="132" y="537"/>
                    <a:pt x="132" y="537"/>
                    <a:pt x="132" y="537"/>
                  </a:cubicBezTo>
                  <a:cubicBezTo>
                    <a:pt x="132" y="460"/>
                    <a:pt x="239" y="393"/>
                    <a:pt x="284" y="368"/>
                  </a:cubicBezTo>
                  <a:cubicBezTo>
                    <a:pt x="284" y="368"/>
                    <a:pt x="284" y="368"/>
                    <a:pt x="284" y="368"/>
                  </a:cubicBezTo>
                  <a:cubicBezTo>
                    <a:pt x="281" y="363"/>
                    <a:pt x="279" y="357"/>
                    <a:pt x="279" y="347"/>
                  </a:cubicBezTo>
                  <a:cubicBezTo>
                    <a:pt x="279" y="347"/>
                    <a:pt x="279" y="347"/>
                    <a:pt x="279" y="347"/>
                  </a:cubicBezTo>
                  <a:cubicBezTo>
                    <a:pt x="279" y="345"/>
                    <a:pt x="279" y="343"/>
                    <a:pt x="280" y="342"/>
                  </a:cubicBezTo>
                  <a:cubicBezTo>
                    <a:pt x="280" y="342"/>
                    <a:pt x="280" y="342"/>
                    <a:pt x="280" y="342"/>
                  </a:cubicBezTo>
                  <a:cubicBezTo>
                    <a:pt x="269" y="346"/>
                    <a:pt x="256" y="349"/>
                    <a:pt x="244" y="349"/>
                  </a:cubicBezTo>
                  <a:cubicBezTo>
                    <a:pt x="244" y="349"/>
                    <a:pt x="244" y="349"/>
                    <a:pt x="244" y="349"/>
                  </a:cubicBezTo>
                  <a:cubicBezTo>
                    <a:pt x="234" y="349"/>
                    <a:pt x="228" y="343"/>
                    <a:pt x="224" y="336"/>
                  </a:cubicBezTo>
                  <a:cubicBezTo>
                    <a:pt x="224" y="336"/>
                    <a:pt x="224" y="336"/>
                    <a:pt x="224" y="336"/>
                  </a:cubicBezTo>
                  <a:cubicBezTo>
                    <a:pt x="221" y="329"/>
                    <a:pt x="219" y="321"/>
                    <a:pt x="216" y="316"/>
                  </a:cubicBezTo>
                  <a:cubicBezTo>
                    <a:pt x="216" y="316"/>
                    <a:pt x="216" y="316"/>
                    <a:pt x="216" y="316"/>
                  </a:cubicBezTo>
                  <a:cubicBezTo>
                    <a:pt x="214" y="312"/>
                    <a:pt x="213" y="311"/>
                    <a:pt x="211" y="311"/>
                  </a:cubicBezTo>
                  <a:cubicBezTo>
                    <a:pt x="211" y="311"/>
                    <a:pt x="211" y="311"/>
                    <a:pt x="211" y="311"/>
                  </a:cubicBezTo>
                  <a:cubicBezTo>
                    <a:pt x="199" y="311"/>
                    <a:pt x="185" y="298"/>
                    <a:pt x="183" y="283"/>
                  </a:cubicBezTo>
                  <a:cubicBezTo>
                    <a:pt x="183" y="283"/>
                    <a:pt x="183" y="283"/>
                    <a:pt x="183" y="283"/>
                  </a:cubicBezTo>
                  <a:cubicBezTo>
                    <a:pt x="181" y="283"/>
                    <a:pt x="179" y="283"/>
                    <a:pt x="178" y="283"/>
                  </a:cubicBezTo>
                  <a:cubicBezTo>
                    <a:pt x="178" y="283"/>
                    <a:pt x="178" y="283"/>
                    <a:pt x="178" y="283"/>
                  </a:cubicBezTo>
                  <a:cubicBezTo>
                    <a:pt x="164" y="283"/>
                    <a:pt x="155" y="279"/>
                    <a:pt x="149" y="272"/>
                  </a:cubicBezTo>
                  <a:cubicBezTo>
                    <a:pt x="149" y="272"/>
                    <a:pt x="149" y="272"/>
                    <a:pt x="149" y="272"/>
                  </a:cubicBezTo>
                  <a:cubicBezTo>
                    <a:pt x="144" y="265"/>
                    <a:pt x="143" y="256"/>
                    <a:pt x="143" y="248"/>
                  </a:cubicBezTo>
                  <a:cubicBezTo>
                    <a:pt x="143" y="248"/>
                    <a:pt x="143" y="248"/>
                    <a:pt x="143" y="248"/>
                  </a:cubicBezTo>
                  <a:cubicBezTo>
                    <a:pt x="143" y="228"/>
                    <a:pt x="129" y="197"/>
                    <a:pt x="129" y="182"/>
                  </a:cubicBezTo>
                  <a:cubicBezTo>
                    <a:pt x="129" y="182"/>
                    <a:pt x="129" y="182"/>
                    <a:pt x="129" y="182"/>
                  </a:cubicBezTo>
                  <a:cubicBezTo>
                    <a:pt x="129" y="173"/>
                    <a:pt x="141" y="165"/>
                    <a:pt x="155" y="158"/>
                  </a:cubicBezTo>
                  <a:cubicBezTo>
                    <a:pt x="155" y="158"/>
                    <a:pt x="155" y="158"/>
                    <a:pt x="155" y="158"/>
                  </a:cubicBezTo>
                  <a:cubicBezTo>
                    <a:pt x="169" y="151"/>
                    <a:pt x="185" y="145"/>
                    <a:pt x="197" y="145"/>
                  </a:cubicBezTo>
                  <a:cubicBezTo>
                    <a:pt x="197" y="145"/>
                    <a:pt x="197" y="145"/>
                    <a:pt x="197" y="145"/>
                  </a:cubicBezTo>
                  <a:cubicBezTo>
                    <a:pt x="207" y="146"/>
                    <a:pt x="214" y="155"/>
                    <a:pt x="220" y="166"/>
                  </a:cubicBezTo>
                  <a:cubicBezTo>
                    <a:pt x="220" y="166"/>
                    <a:pt x="220" y="166"/>
                    <a:pt x="220" y="166"/>
                  </a:cubicBezTo>
                  <a:cubicBezTo>
                    <a:pt x="226" y="176"/>
                    <a:pt x="231" y="188"/>
                    <a:pt x="234" y="197"/>
                  </a:cubicBezTo>
                  <a:cubicBezTo>
                    <a:pt x="234" y="197"/>
                    <a:pt x="234" y="197"/>
                    <a:pt x="234" y="197"/>
                  </a:cubicBezTo>
                  <a:cubicBezTo>
                    <a:pt x="235" y="196"/>
                    <a:pt x="236" y="196"/>
                    <a:pt x="237" y="196"/>
                  </a:cubicBezTo>
                  <a:cubicBezTo>
                    <a:pt x="237" y="196"/>
                    <a:pt x="237" y="196"/>
                    <a:pt x="237" y="196"/>
                  </a:cubicBezTo>
                  <a:cubicBezTo>
                    <a:pt x="243" y="196"/>
                    <a:pt x="251" y="200"/>
                    <a:pt x="258" y="207"/>
                  </a:cubicBezTo>
                  <a:cubicBezTo>
                    <a:pt x="258" y="207"/>
                    <a:pt x="258" y="207"/>
                    <a:pt x="258" y="207"/>
                  </a:cubicBezTo>
                  <a:cubicBezTo>
                    <a:pt x="265" y="215"/>
                    <a:pt x="266" y="224"/>
                    <a:pt x="268" y="233"/>
                  </a:cubicBezTo>
                  <a:cubicBezTo>
                    <a:pt x="268" y="233"/>
                    <a:pt x="268" y="233"/>
                    <a:pt x="268" y="233"/>
                  </a:cubicBezTo>
                  <a:cubicBezTo>
                    <a:pt x="269" y="242"/>
                    <a:pt x="270" y="251"/>
                    <a:pt x="278" y="259"/>
                  </a:cubicBezTo>
                  <a:cubicBezTo>
                    <a:pt x="278" y="259"/>
                    <a:pt x="278" y="259"/>
                    <a:pt x="278" y="259"/>
                  </a:cubicBezTo>
                  <a:cubicBezTo>
                    <a:pt x="289" y="270"/>
                    <a:pt x="297" y="292"/>
                    <a:pt x="301" y="307"/>
                  </a:cubicBezTo>
                  <a:cubicBezTo>
                    <a:pt x="301" y="307"/>
                    <a:pt x="301" y="307"/>
                    <a:pt x="301" y="307"/>
                  </a:cubicBezTo>
                  <a:cubicBezTo>
                    <a:pt x="325" y="290"/>
                    <a:pt x="358" y="282"/>
                    <a:pt x="364" y="255"/>
                  </a:cubicBezTo>
                  <a:cubicBezTo>
                    <a:pt x="364" y="255"/>
                    <a:pt x="364" y="255"/>
                    <a:pt x="364" y="255"/>
                  </a:cubicBezTo>
                  <a:cubicBezTo>
                    <a:pt x="369" y="235"/>
                    <a:pt x="378" y="220"/>
                    <a:pt x="389" y="210"/>
                  </a:cubicBezTo>
                  <a:cubicBezTo>
                    <a:pt x="389" y="210"/>
                    <a:pt x="389" y="210"/>
                    <a:pt x="389" y="210"/>
                  </a:cubicBezTo>
                  <a:cubicBezTo>
                    <a:pt x="380" y="186"/>
                    <a:pt x="364" y="173"/>
                    <a:pt x="353" y="152"/>
                  </a:cubicBezTo>
                  <a:cubicBezTo>
                    <a:pt x="353" y="152"/>
                    <a:pt x="353" y="152"/>
                    <a:pt x="353" y="152"/>
                  </a:cubicBezTo>
                  <a:cubicBezTo>
                    <a:pt x="354" y="151"/>
                    <a:pt x="354" y="151"/>
                    <a:pt x="354" y="151"/>
                  </a:cubicBezTo>
                  <a:cubicBezTo>
                    <a:pt x="356" y="150"/>
                    <a:pt x="356" y="150"/>
                    <a:pt x="356" y="150"/>
                  </a:cubicBezTo>
                  <a:cubicBezTo>
                    <a:pt x="367" y="171"/>
                    <a:pt x="384" y="184"/>
                    <a:pt x="394" y="210"/>
                  </a:cubicBezTo>
                  <a:cubicBezTo>
                    <a:pt x="394" y="210"/>
                    <a:pt x="394" y="210"/>
                    <a:pt x="394" y="210"/>
                  </a:cubicBezTo>
                  <a:cubicBezTo>
                    <a:pt x="394" y="211"/>
                    <a:pt x="394" y="212"/>
                    <a:pt x="393" y="212"/>
                  </a:cubicBezTo>
                  <a:cubicBezTo>
                    <a:pt x="393" y="212"/>
                    <a:pt x="393" y="212"/>
                    <a:pt x="393" y="212"/>
                  </a:cubicBezTo>
                  <a:cubicBezTo>
                    <a:pt x="382" y="221"/>
                    <a:pt x="372" y="236"/>
                    <a:pt x="368" y="256"/>
                  </a:cubicBezTo>
                  <a:cubicBezTo>
                    <a:pt x="368" y="256"/>
                    <a:pt x="368" y="256"/>
                    <a:pt x="368" y="256"/>
                  </a:cubicBezTo>
                  <a:cubicBezTo>
                    <a:pt x="360" y="287"/>
                    <a:pt x="323" y="294"/>
                    <a:pt x="301" y="312"/>
                  </a:cubicBezTo>
                  <a:cubicBezTo>
                    <a:pt x="301" y="312"/>
                    <a:pt x="301" y="312"/>
                    <a:pt x="301" y="312"/>
                  </a:cubicBezTo>
                  <a:cubicBezTo>
                    <a:pt x="301" y="312"/>
                    <a:pt x="300" y="312"/>
                    <a:pt x="300" y="312"/>
                  </a:cubicBezTo>
                  <a:cubicBezTo>
                    <a:pt x="300" y="312"/>
                    <a:pt x="300" y="312"/>
                    <a:pt x="300" y="312"/>
                  </a:cubicBezTo>
                  <a:cubicBezTo>
                    <a:pt x="299" y="312"/>
                    <a:pt x="298" y="311"/>
                    <a:pt x="298" y="311"/>
                  </a:cubicBezTo>
                  <a:cubicBezTo>
                    <a:pt x="298" y="311"/>
                    <a:pt x="298" y="311"/>
                    <a:pt x="298" y="311"/>
                  </a:cubicBezTo>
                  <a:cubicBezTo>
                    <a:pt x="294" y="296"/>
                    <a:pt x="286" y="272"/>
                    <a:pt x="275" y="262"/>
                  </a:cubicBezTo>
                  <a:cubicBezTo>
                    <a:pt x="275" y="262"/>
                    <a:pt x="275" y="262"/>
                    <a:pt x="275" y="262"/>
                  </a:cubicBezTo>
                  <a:cubicBezTo>
                    <a:pt x="267" y="253"/>
                    <a:pt x="265" y="243"/>
                    <a:pt x="264" y="234"/>
                  </a:cubicBezTo>
                  <a:cubicBezTo>
                    <a:pt x="264" y="234"/>
                    <a:pt x="264" y="234"/>
                    <a:pt x="264" y="234"/>
                  </a:cubicBezTo>
                  <a:cubicBezTo>
                    <a:pt x="262" y="224"/>
                    <a:pt x="261" y="216"/>
                    <a:pt x="255" y="210"/>
                  </a:cubicBezTo>
                  <a:cubicBezTo>
                    <a:pt x="255" y="210"/>
                    <a:pt x="255" y="210"/>
                    <a:pt x="255" y="210"/>
                  </a:cubicBezTo>
                  <a:cubicBezTo>
                    <a:pt x="248" y="203"/>
                    <a:pt x="242" y="200"/>
                    <a:pt x="237" y="200"/>
                  </a:cubicBezTo>
                  <a:cubicBezTo>
                    <a:pt x="237" y="200"/>
                    <a:pt x="237" y="200"/>
                    <a:pt x="237" y="200"/>
                  </a:cubicBezTo>
                  <a:cubicBezTo>
                    <a:pt x="236" y="200"/>
                    <a:pt x="234" y="200"/>
                    <a:pt x="233" y="201"/>
                  </a:cubicBezTo>
                  <a:cubicBezTo>
                    <a:pt x="233" y="201"/>
                    <a:pt x="233" y="201"/>
                    <a:pt x="233" y="201"/>
                  </a:cubicBezTo>
                  <a:cubicBezTo>
                    <a:pt x="233" y="201"/>
                    <a:pt x="232" y="201"/>
                    <a:pt x="232" y="201"/>
                  </a:cubicBezTo>
                  <a:cubicBezTo>
                    <a:pt x="232" y="201"/>
                    <a:pt x="232" y="201"/>
                    <a:pt x="232" y="201"/>
                  </a:cubicBezTo>
                  <a:cubicBezTo>
                    <a:pt x="231" y="201"/>
                    <a:pt x="231" y="200"/>
                    <a:pt x="230" y="200"/>
                  </a:cubicBezTo>
                  <a:cubicBezTo>
                    <a:pt x="230" y="200"/>
                    <a:pt x="230" y="200"/>
                    <a:pt x="230" y="200"/>
                  </a:cubicBezTo>
                  <a:cubicBezTo>
                    <a:pt x="228" y="192"/>
                    <a:pt x="223" y="179"/>
                    <a:pt x="217" y="168"/>
                  </a:cubicBezTo>
                  <a:cubicBezTo>
                    <a:pt x="217" y="168"/>
                    <a:pt x="217" y="168"/>
                    <a:pt x="217" y="168"/>
                  </a:cubicBezTo>
                  <a:cubicBezTo>
                    <a:pt x="211" y="157"/>
                    <a:pt x="203" y="149"/>
                    <a:pt x="197" y="149"/>
                  </a:cubicBezTo>
                  <a:cubicBezTo>
                    <a:pt x="197" y="149"/>
                    <a:pt x="197" y="149"/>
                    <a:pt x="197" y="149"/>
                  </a:cubicBezTo>
                  <a:cubicBezTo>
                    <a:pt x="186" y="149"/>
                    <a:pt x="170" y="154"/>
                    <a:pt x="156" y="161"/>
                  </a:cubicBezTo>
                  <a:cubicBezTo>
                    <a:pt x="156" y="161"/>
                    <a:pt x="156" y="161"/>
                    <a:pt x="156" y="161"/>
                  </a:cubicBezTo>
                  <a:cubicBezTo>
                    <a:pt x="143" y="168"/>
                    <a:pt x="132" y="177"/>
                    <a:pt x="133" y="182"/>
                  </a:cubicBezTo>
                  <a:cubicBezTo>
                    <a:pt x="133" y="182"/>
                    <a:pt x="133" y="182"/>
                    <a:pt x="133" y="182"/>
                  </a:cubicBezTo>
                  <a:cubicBezTo>
                    <a:pt x="132" y="195"/>
                    <a:pt x="146" y="227"/>
                    <a:pt x="147" y="248"/>
                  </a:cubicBezTo>
                  <a:cubicBezTo>
                    <a:pt x="147" y="248"/>
                    <a:pt x="147" y="248"/>
                    <a:pt x="147" y="248"/>
                  </a:cubicBezTo>
                  <a:cubicBezTo>
                    <a:pt x="147" y="264"/>
                    <a:pt x="152" y="279"/>
                    <a:pt x="178" y="279"/>
                  </a:cubicBezTo>
                  <a:cubicBezTo>
                    <a:pt x="178" y="279"/>
                    <a:pt x="178" y="279"/>
                    <a:pt x="178" y="279"/>
                  </a:cubicBezTo>
                  <a:cubicBezTo>
                    <a:pt x="180" y="279"/>
                    <a:pt x="182" y="279"/>
                    <a:pt x="185" y="279"/>
                  </a:cubicBezTo>
                  <a:cubicBezTo>
                    <a:pt x="185" y="279"/>
                    <a:pt x="185" y="279"/>
                    <a:pt x="185" y="279"/>
                  </a:cubicBezTo>
                  <a:cubicBezTo>
                    <a:pt x="185" y="279"/>
                    <a:pt x="186" y="279"/>
                    <a:pt x="186" y="279"/>
                  </a:cubicBezTo>
                  <a:cubicBezTo>
                    <a:pt x="186" y="279"/>
                    <a:pt x="186" y="279"/>
                    <a:pt x="186" y="279"/>
                  </a:cubicBezTo>
                  <a:cubicBezTo>
                    <a:pt x="187" y="279"/>
                    <a:pt x="187" y="280"/>
                    <a:pt x="187" y="281"/>
                  </a:cubicBezTo>
                  <a:cubicBezTo>
                    <a:pt x="187" y="281"/>
                    <a:pt x="187" y="281"/>
                    <a:pt x="187" y="281"/>
                  </a:cubicBezTo>
                  <a:cubicBezTo>
                    <a:pt x="187" y="295"/>
                    <a:pt x="202" y="307"/>
                    <a:pt x="211" y="307"/>
                  </a:cubicBezTo>
                  <a:cubicBezTo>
                    <a:pt x="211" y="307"/>
                    <a:pt x="211" y="307"/>
                    <a:pt x="211" y="307"/>
                  </a:cubicBezTo>
                  <a:cubicBezTo>
                    <a:pt x="215" y="307"/>
                    <a:pt x="218" y="310"/>
                    <a:pt x="220" y="314"/>
                  </a:cubicBezTo>
                  <a:cubicBezTo>
                    <a:pt x="220" y="314"/>
                    <a:pt x="220" y="314"/>
                    <a:pt x="220" y="314"/>
                  </a:cubicBezTo>
                  <a:cubicBezTo>
                    <a:pt x="222" y="318"/>
                    <a:pt x="223" y="323"/>
                    <a:pt x="225" y="327"/>
                  </a:cubicBezTo>
                  <a:cubicBezTo>
                    <a:pt x="225" y="327"/>
                    <a:pt x="225" y="327"/>
                    <a:pt x="225" y="327"/>
                  </a:cubicBezTo>
                  <a:cubicBezTo>
                    <a:pt x="228" y="337"/>
                    <a:pt x="233" y="345"/>
                    <a:pt x="244" y="345"/>
                  </a:cubicBezTo>
                  <a:cubicBezTo>
                    <a:pt x="244" y="345"/>
                    <a:pt x="244" y="345"/>
                    <a:pt x="244" y="345"/>
                  </a:cubicBezTo>
                  <a:cubicBezTo>
                    <a:pt x="256" y="345"/>
                    <a:pt x="271" y="341"/>
                    <a:pt x="281" y="337"/>
                  </a:cubicBezTo>
                  <a:cubicBezTo>
                    <a:pt x="281" y="337"/>
                    <a:pt x="281" y="337"/>
                    <a:pt x="281" y="337"/>
                  </a:cubicBezTo>
                  <a:cubicBezTo>
                    <a:pt x="282" y="336"/>
                    <a:pt x="283" y="336"/>
                    <a:pt x="283" y="337"/>
                  </a:cubicBezTo>
                  <a:cubicBezTo>
                    <a:pt x="283" y="337"/>
                    <a:pt x="283" y="337"/>
                    <a:pt x="283" y="337"/>
                  </a:cubicBezTo>
                  <a:cubicBezTo>
                    <a:pt x="284" y="337"/>
                    <a:pt x="284" y="338"/>
                    <a:pt x="284" y="339"/>
                  </a:cubicBezTo>
                  <a:cubicBezTo>
                    <a:pt x="284" y="339"/>
                    <a:pt x="284" y="339"/>
                    <a:pt x="284" y="339"/>
                  </a:cubicBezTo>
                  <a:cubicBezTo>
                    <a:pt x="284" y="342"/>
                    <a:pt x="283" y="344"/>
                    <a:pt x="283" y="347"/>
                  </a:cubicBezTo>
                  <a:cubicBezTo>
                    <a:pt x="283" y="347"/>
                    <a:pt x="283" y="347"/>
                    <a:pt x="283" y="347"/>
                  </a:cubicBezTo>
                  <a:cubicBezTo>
                    <a:pt x="283" y="358"/>
                    <a:pt x="286" y="364"/>
                    <a:pt x="289" y="367"/>
                  </a:cubicBezTo>
                  <a:cubicBezTo>
                    <a:pt x="289" y="367"/>
                    <a:pt x="289" y="367"/>
                    <a:pt x="289" y="367"/>
                  </a:cubicBezTo>
                  <a:cubicBezTo>
                    <a:pt x="289" y="367"/>
                    <a:pt x="290" y="368"/>
                    <a:pt x="290" y="368"/>
                  </a:cubicBezTo>
                  <a:cubicBezTo>
                    <a:pt x="290" y="368"/>
                    <a:pt x="290" y="368"/>
                    <a:pt x="290" y="368"/>
                  </a:cubicBezTo>
                  <a:cubicBezTo>
                    <a:pt x="289" y="369"/>
                    <a:pt x="289" y="370"/>
                    <a:pt x="289" y="370"/>
                  </a:cubicBezTo>
                  <a:cubicBezTo>
                    <a:pt x="289" y="370"/>
                    <a:pt x="289" y="370"/>
                    <a:pt x="289" y="370"/>
                  </a:cubicBezTo>
                  <a:cubicBezTo>
                    <a:pt x="244" y="394"/>
                    <a:pt x="136" y="463"/>
                    <a:pt x="136" y="537"/>
                  </a:cubicBezTo>
                  <a:cubicBezTo>
                    <a:pt x="136" y="537"/>
                    <a:pt x="136" y="537"/>
                    <a:pt x="136" y="537"/>
                  </a:cubicBezTo>
                  <a:cubicBezTo>
                    <a:pt x="136" y="540"/>
                    <a:pt x="136" y="542"/>
                    <a:pt x="136" y="544"/>
                  </a:cubicBezTo>
                  <a:cubicBezTo>
                    <a:pt x="136" y="544"/>
                    <a:pt x="136" y="544"/>
                    <a:pt x="136" y="544"/>
                  </a:cubicBezTo>
                  <a:cubicBezTo>
                    <a:pt x="138" y="545"/>
                    <a:pt x="143" y="547"/>
                    <a:pt x="149" y="549"/>
                  </a:cubicBezTo>
                  <a:cubicBezTo>
                    <a:pt x="149" y="549"/>
                    <a:pt x="149" y="549"/>
                    <a:pt x="149" y="549"/>
                  </a:cubicBezTo>
                  <a:cubicBezTo>
                    <a:pt x="150" y="549"/>
                    <a:pt x="151" y="550"/>
                    <a:pt x="151" y="550"/>
                  </a:cubicBezTo>
                  <a:cubicBezTo>
                    <a:pt x="151" y="550"/>
                    <a:pt x="151" y="550"/>
                    <a:pt x="151" y="550"/>
                  </a:cubicBezTo>
                  <a:cubicBezTo>
                    <a:pt x="151" y="551"/>
                    <a:pt x="150" y="552"/>
                    <a:pt x="150" y="552"/>
                  </a:cubicBezTo>
                  <a:cubicBezTo>
                    <a:pt x="150" y="552"/>
                    <a:pt x="150" y="552"/>
                    <a:pt x="150" y="552"/>
                  </a:cubicBezTo>
                  <a:cubicBezTo>
                    <a:pt x="143" y="555"/>
                    <a:pt x="137" y="556"/>
                    <a:pt x="132" y="556"/>
                  </a:cubicBezTo>
                  <a:cubicBezTo>
                    <a:pt x="132" y="556"/>
                    <a:pt x="132" y="556"/>
                    <a:pt x="132" y="556"/>
                  </a:cubicBezTo>
                  <a:cubicBezTo>
                    <a:pt x="118" y="556"/>
                    <a:pt x="108" y="550"/>
                    <a:pt x="94" y="550"/>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 name="Freeform 34"/>
            <p:cNvSpPr>
              <a:spLocks noEditPoints="1"/>
            </p:cNvSpPr>
            <p:nvPr/>
          </p:nvSpPr>
          <p:spPr bwMode="auto">
            <a:xfrm>
              <a:off x="6224594" y="3394077"/>
              <a:ext cx="854076" cy="801688"/>
            </a:xfrm>
            <a:custGeom>
              <a:avLst/>
              <a:gdLst>
                <a:gd name="T0" fmla="*/ 284 w 380"/>
                <a:gd name="T1" fmla="*/ 345 h 357"/>
                <a:gd name="T2" fmla="*/ 260 w 380"/>
                <a:gd name="T3" fmla="*/ 346 h 357"/>
                <a:gd name="T4" fmla="*/ 241 w 380"/>
                <a:gd name="T5" fmla="*/ 337 h 357"/>
                <a:gd name="T6" fmla="*/ 228 w 380"/>
                <a:gd name="T7" fmla="*/ 338 h 357"/>
                <a:gd name="T8" fmla="*/ 173 w 380"/>
                <a:gd name="T9" fmla="*/ 263 h 357"/>
                <a:gd name="T10" fmla="*/ 182 w 380"/>
                <a:gd name="T11" fmla="*/ 238 h 357"/>
                <a:gd name="T12" fmla="*/ 213 w 380"/>
                <a:gd name="T13" fmla="*/ 232 h 357"/>
                <a:gd name="T14" fmla="*/ 209 w 380"/>
                <a:gd name="T15" fmla="*/ 182 h 357"/>
                <a:gd name="T16" fmla="*/ 201 w 380"/>
                <a:gd name="T17" fmla="*/ 179 h 357"/>
                <a:gd name="T18" fmla="*/ 139 w 380"/>
                <a:gd name="T19" fmla="*/ 201 h 357"/>
                <a:gd name="T20" fmla="*/ 126 w 380"/>
                <a:gd name="T21" fmla="*/ 188 h 357"/>
                <a:gd name="T22" fmla="*/ 90 w 380"/>
                <a:gd name="T23" fmla="*/ 118 h 357"/>
                <a:gd name="T24" fmla="*/ 64 w 380"/>
                <a:gd name="T25" fmla="*/ 115 h 357"/>
                <a:gd name="T26" fmla="*/ 0 w 380"/>
                <a:gd name="T27" fmla="*/ 62 h 357"/>
                <a:gd name="T28" fmla="*/ 0 w 380"/>
                <a:gd name="T29" fmla="*/ 60 h 357"/>
                <a:gd name="T30" fmla="*/ 25 w 380"/>
                <a:gd name="T31" fmla="*/ 54 h 357"/>
                <a:gd name="T32" fmla="*/ 44 w 380"/>
                <a:gd name="T33" fmla="*/ 56 h 357"/>
                <a:gd name="T34" fmla="*/ 119 w 380"/>
                <a:gd name="T35" fmla="*/ 61 h 357"/>
                <a:gd name="T36" fmla="*/ 159 w 380"/>
                <a:gd name="T37" fmla="*/ 29 h 357"/>
                <a:gd name="T38" fmla="*/ 208 w 380"/>
                <a:gd name="T39" fmla="*/ 1 h 357"/>
                <a:gd name="T40" fmla="*/ 209 w 380"/>
                <a:gd name="T41" fmla="*/ 3 h 357"/>
                <a:gd name="T42" fmla="*/ 198 w 380"/>
                <a:gd name="T43" fmla="*/ 16 h 357"/>
                <a:gd name="T44" fmla="*/ 193 w 380"/>
                <a:gd name="T45" fmla="*/ 26 h 357"/>
                <a:gd name="T46" fmla="*/ 260 w 380"/>
                <a:gd name="T47" fmla="*/ 47 h 357"/>
                <a:gd name="T48" fmla="*/ 306 w 380"/>
                <a:gd name="T49" fmla="*/ 98 h 357"/>
                <a:gd name="T50" fmla="*/ 379 w 380"/>
                <a:gd name="T51" fmla="*/ 221 h 357"/>
                <a:gd name="T52" fmla="*/ 379 w 380"/>
                <a:gd name="T53" fmla="*/ 221 h 357"/>
                <a:gd name="T54" fmla="*/ 347 w 380"/>
                <a:gd name="T55" fmla="*/ 337 h 357"/>
                <a:gd name="T56" fmla="*/ 348 w 380"/>
                <a:gd name="T57" fmla="*/ 355 h 357"/>
                <a:gd name="T58" fmla="*/ 346 w 380"/>
                <a:gd name="T59" fmla="*/ 357 h 357"/>
                <a:gd name="T60" fmla="*/ 344 w 380"/>
                <a:gd name="T61" fmla="*/ 352 h 357"/>
                <a:gd name="T62" fmla="*/ 375 w 380"/>
                <a:gd name="T63" fmla="*/ 223 h 357"/>
                <a:gd name="T64" fmla="*/ 327 w 380"/>
                <a:gd name="T65" fmla="*/ 173 h 357"/>
                <a:gd name="T66" fmla="*/ 260 w 380"/>
                <a:gd name="T67" fmla="*/ 51 h 357"/>
                <a:gd name="T68" fmla="*/ 212 w 380"/>
                <a:gd name="T69" fmla="*/ 45 h 357"/>
                <a:gd name="T70" fmla="*/ 196 w 380"/>
                <a:gd name="T71" fmla="*/ 13 h 357"/>
                <a:gd name="T72" fmla="*/ 204 w 380"/>
                <a:gd name="T73" fmla="*/ 4 h 357"/>
                <a:gd name="T74" fmla="*/ 162 w 380"/>
                <a:gd name="T75" fmla="*/ 31 h 357"/>
                <a:gd name="T76" fmla="*/ 121 w 380"/>
                <a:gd name="T77" fmla="*/ 65 h 357"/>
                <a:gd name="T78" fmla="*/ 43 w 380"/>
                <a:gd name="T79" fmla="*/ 60 h 357"/>
                <a:gd name="T80" fmla="*/ 25 w 380"/>
                <a:gd name="T81" fmla="*/ 58 h 357"/>
                <a:gd name="T82" fmla="*/ 43 w 380"/>
                <a:gd name="T83" fmla="*/ 100 h 357"/>
                <a:gd name="T84" fmla="*/ 65 w 380"/>
                <a:gd name="T85" fmla="*/ 111 h 357"/>
                <a:gd name="T86" fmla="*/ 113 w 380"/>
                <a:gd name="T87" fmla="*/ 145 h 357"/>
                <a:gd name="T88" fmla="*/ 129 w 380"/>
                <a:gd name="T89" fmla="*/ 186 h 357"/>
                <a:gd name="T90" fmla="*/ 168 w 380"/>
                <a:gd name="T91" fmla="*/ 186 h 357"/>
                <a:gd name="T92" fmla="*/ 201 w 380"/>
                <a:gd name="T93" fmla="*/ 175 h 357"/>
                <a:gd name="T94" fmla="*/ 232 w 380"/>
                <a:gd name="T95" fmla="*/ 218 h 357"/>
                <a:gd name="T96" fmla="*/ 213 w 380"/>
                <a:gd name="T97" fmla="*/ 235 h 357"/>
                <a:gd name="T98" fmla="*/ 175 w 380"/>
                <a:gd name="T99" fmla="*/ 253 h 357"/>
                <a:gd name="T100" fmla="*/ 177 w 380"/>
                <a:gd name="T101" fmla="*/ 262 h 357"/>
                <a:gd name="T102" fmla="*/ 230 w 380"/>
                <a:gd name="T103" fmla="*/ 334 h 357"/>
                <a:gd name="T104" fmla="*/ 241 w 380"/>
                <a:gd name="T105" fmla="*/ 333 h 357"/>
                <a:gd name="T106" fmla="*/ 284 w 380"/>
                <a:gd name="T107" fmla="*/ 3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0" h="357">
                  <a:moveTo>
                    <a:pt x="345" y="357"/>
                  </a:moveTo>
                  <a:cubicBezTo>
                    <a:pt x="329" y="350"/>
                    <a:pt x="307" y="345"/>
                    <a:pt x="284" y="345"/>
                  </a:cubicBezTo>
                  <a:cubicBezTo>
                    <a:pt x="284" y="345"/>
                    <a:pt x="284" y="345"/>
                    <a:pt x="284" y="345"/>
                  </a:cubicBezTo>
                  <a:cubicBezTo>
                    <a:pt x="277" y="345"/>
                    <a:pt x="269" y="345"/>
                    <a:pt x="262" y="347"/>
                  </a:cubicBezTo>
                  <a:cubicBezTo>
                    <a:pt x="262" y="347"/>
                    <a:pt x="262" y="347"/>
                    <a:pt x="262" y="347"/>
                  </a:cubicBezTo>
                  <a:cubicBezTo>
                    <a:pt x="261" y="347"/>
                    <a:pt x="260" y="346"/>
                    <a:pt x="260" y="346"/>
                  </a:cubicBezTo>
                  <a:cubicBezTo>
                    <a:pt x="260" y="346"/>
                    <a:pt x="260" y="346"/>
                    <a:pt x="260" y="346"/>
                  </a:cubicBezTo>
                  <a:cubicBezTo>
                    <a:pt x="256" y="339"/>
                    <a:pt x="249" y="337"/>
                    <a:pt x="241" y="337"/>
                  </a:cubicBezTo>
                  <a:cubicBezTo>
                    <a:pt x="241" y="337"/>
                    <a:pt x="241" y="337"/>
                    <a:pt x="241" y="337"/>
                  </a:cubicBezTo>
                  <a:cubicBezTo>
                    <a:pt x="235" y="337"/>
                    <a:pt x="230" y="338"/>
                    <a:pt x="230" y="338"/>
                  </a:cubicBezTo>
                  <a:cubicBezTo>
                    <a:pt x="230" y="338"/>
                    <a:pt x="230" y="338"/>
                    <a:pt x="230" y="338"/>
                  </a:cubicBezTo>
                  <a:cubicBezTo>
                    <a:pt x="229" y="339"/>
                    <a:pt x="228" y="338"/>
                    <a:pt x="228" y="338"/>
                  </a:cubicBezTo>
                  <a:cubicBezTo>
                    <a:pt x="228" y="338"/>
                    <a:pt x="228" y="338"/>
                    <a:pt x="228" y="338"/>
                  </a:cubicBezTo>
                  <a:cubicBezTo>
                    <a:pt x="228" y="338"/>
                    <a:pt x="180" y="285"/>
                    <a:pt x="173" y="263"/>
                  </a:cubicBezTo>
                  <a:cubicBezTo>
                    <a:pt x="173" y="263"/>
                    <a:pt x="173" y="263"/>
                    <a:pt x="173" y="263"/>
                  </a:cubicBezTo>
                  <a:cubicBezTo>
                    <a:pt x="172" y="260"/>
                    <a:pt x="171" y="256"/>
                    <a:pt x="171" y="253"/>
                  </a:cubicBezTo>
                  <a:cubicBezTo>
                    <a:pt x="171" y="253"/>
                    <a:pt x="171" y="253"/>
                    <a:pt x="171" y="253"/>
                  </a:cubicBezTo>
                  <a:cubicBezTo>
                    <a:pt x="171" y="246"/>
                    <a:pt x="175" y="241"/>
                    <a:pt x="182" y="238"/>
                  </a:cubicBezTo>
                  <a:cubicBezTo>
                    <a:pt x="182" y="238"/>
                    <a:pt x="182" y="238"/>
                    <a:pt x="182" y="238"/>
                  </a:cubicBezTo>
                  <a:cubicBezTo>
                    <a:pt x="189" y="235"/>
                    <a:pt x="199" y="233"/>
                    <a:pt x="213" y="232"/>
                  </a:cubicBezTo>
                  <a:cubicBezTo>
                    <a:pt x="213" y="232"/>
                    <a:pt x="213" y="232"/>
                    <a:pt x="213" y="232"/>
                  </a:cubicBezTo>
                  <a:cubicBezTo>
                    <a:pt x="225" y="230"/>
                    <a:pt x="228" y="225"/>
                    <a:pt x="228" y="218"/>
                  </a:cubicBezTo>
                  <a:cubicBezTo>
                    <a:pt x="228" y="218"/>
                    <a:pt x="228" y="218"/>
                    <a:pt x="228" y="218"/>
                  </a:cubicBezTo>
                  <a:cubicBezTo>
                    <a:pt x="228" y="206"/>
                    <a:pt x="217" y="189"/>
                    <a:pt x="209" y="182"/>
                  </a:cubicBezTo>
                  <a:cubicBezTo>
                    <a:pt x="209" y="182"/>
                    <a:pt x="209" y="182"/>
                    <a:pt x="209" y="182"/>
                  </a:cubicBezTo>
                  <a:cubicBezTo>
                    <a:pt x="207" y="180"/>
                    <a:pt x="205" y="179"/>
                    <a:pt x="201" y="179"/>
                  </a:cubicBezTo>
                  <a:cubicBezTo>
                    <a:pt x="201" y="179"/>
                    <a:pt x="201" y="179"/>
                    <a:pt x="201" y="179"/>
                  </a:cubicBezTo>
                  <a:cubicBezTo>
                    <a:pt x="193" y="179"/>
                    <a:pt x="181" y="184"/>
                    <a:pt x="170" y="190"/>
                  </a:cubicBezTo>
                  <a:cubicBezTo>
                    <a:pt x="170" y="190"/>
                    <a:pt x="170" y="190"/>
                    <a:pt x="170" y="190"/>
                  </a:cubicBezTo>
                  <a:cubicBezTo>
                    <a:pt x="158" y="195"/>
                    <a:pt x="147" y="201"/>
                    <a:pt x="139" y="201"/>
                  </a:cubicBezTo>
                  <a:cubicBezTo>
                    <a:pt x="139" y="201"/>
                    <a:pt x="139" y="201"/>
                    <a:pt x="139" y="201"/>
                  </a:cubicBezTo>
                  <a:cubicBezTo>
                    <a:pt x="133" y="201"/>
                    <a:pt x="130" y="195"/>
                    <a:pt x="126" y="188"/>
                  </a:cubicBezTo>
                  <a:cubicBezTo>
                    <a:pt x="126" y="188"/>
                    <a:pt x="126" y="188"/>
                    <a:pt x="126" y="188"/>
                  </a:cubicBezTo>
                  <a:cubicBezTo>
                    <a:pt x="122" y="181"/>
                    <a:pt x="119" y="171"/>
                    <a:pt x="115" y="161"/>
                  </a:cubicBezTo>
                  <a:cubicBezTo>
                    <a:pt x="115" y="161"/>
                    <a:pt x="115" y="161"/>
                    <a:pt x="115" y="161"/>
                  </a:cubicBezTo>
                  <a:cubicBezTo>
                    <a:pt x="108" y="142"/>
                    <a:pt x="99" y="121"/>
                    <a:pt x="90" y="118"/>
                  </a:cubicBezTo>
                  <a:cubicBezTo>
                    <a:pt x="90" y="118"/>
                    <a:pt x="90" y="118"/>
                    <a:pt x="90" y="118"/>
                  </a:cubicBezTo>
                  <a:cubicBezTo>
                    <a:pt x="80" y="115"/>
                    <a:pt x="72" y="115"/>
                    <a:pt x="64" y="115"/>
                  </a:cubicBezTo>
                  <a:cubicBezTo>
                    <a:pt x="64" y="115"/>
                    <a:pt x="64" y="115"/>
                    <a:pt x="64" y="115"/>
                  </a:cubicBezTo>
                  <a:cubicBezTo>
                    <a:pt x="57" y="114"/>
                    <a:pt x="49" y="112"/>
                    <a:pt x="40" y="103"/>
                  </a:cubicBezTo>
                  <a:cubicBezTo>
                    <a:pt x="40" y="103"/>
                    <a:pt x="40" y="103"/>
                    <a:pt x="40" y="103"/>
                  </a:cubicBezTo>
                  <a:cubicBezTo>
                    <a:pt x="29" y="92"/>
                    <a:pt x="12" y="74"/>
                    <a:pt x="0" y="62"/>
                  </a:cubicBezTo>
                  <a:cubicBezTo>
                    <a:pt x="0" y="62"/>
                    <a:pt x="0" y="62"/>
                    <a:pt x="0" y="62"/>
                  </a:cubicBezTo>
                  <a:cubicBezTo>
                    <a:pt x="0" y="62"/>
                    <a:pt x="0" y="61"/>
                    <a:pt x="0" y="60"/>
                  </a:cubicBezTo>
                  <a:cubicBezTo>
                    <a:pt x="0" y="60"/>
                    <a:pt x="0" y="60"/>
                    <a:pt x="0" y="60"/>
                  </a:cubicBezTo>
                  <a:cubicBezTo>
                    <a:pt x="0" y="60"/>
                    <a:pt x="0" y="59"/>
                    <a:pt x="1" y="59"/>
                  </a:cubicBezTo>
                  <a:cubicBezTo>
                    <a:pt x="1" y="59"/>
                    <a:pt x="1" y="59"/>
                    <a:pt x="1" y="59"/>
                  </a:cubicBezTo>
                  <a:cubicBezTo>
                    <a:pt x="9" y="56"/>
                    <a:pt x="16" y="54"/>
                    <a:pt x="25" y="54"/>
                  </a:cubicBezTo>
                  <a:cubicBezTo>
                    <a:pt x="25" y="54"/>
                    <a:pt x="25" y="54"/>
                    <a:pt x="25" y="54"/>
                  </a:cubicBezTo>
                  <a:cubicBezTo>
                    <a:pt x="30" y="54"/>
                    <a:pt x="37" y="54"/>
                    <a:pt x="44" y="56"/>
                  </a:cubicBezTo>
                  <a:cubicBezTo>
                    <a:pt x="44" y="56"/>
                    <a:pt x="44" y="56"/>
                    <a:pt x="44" y="56"/>
                  </a:cubicBezTo>
                  <a:cubicBezTo>
                    <a:pt x="63" y="60"/>
                    <a:pt x="80" y="65"/>
                    <a:pt x="96" y="65"/>
                  </a:cubicBezTo>
                  <a:cubicBezTo>
                    <a:pt x="96" y="65"/>
                    <a:pt x="96" y="65"/>
                    <a:pt x="96" y="65"/>
                  </a:cubicBezTo>
                  <a:cubicBezTo>
                    <a:pt x="104" y="65"/>
                    <a:pt x="111" y="64"/>
                    <a:pt x="119" y="61"/>
                  </a:cubicBezTo>
                  <a:cubicBezTo>
                    <a:pt x="119" y="61"/>
                    <a:pt x="119" y="61"/>
                    <a:pt x="119" y="61"/>
                  </a:cubicBezTo>
                  <a:cubicBezTo>
                    <a:pt x="130" y="58"/>
                    <a:pt x="145" y="43"/>
                    <a:pt x="159" y="29"/>
                  </a:cubicBezTo>
                  <a:cubicBezTo>
                    <a:pt x="159" y="29"/>
                    <a:pt x="159" y="29"/>
                    <a:pt x="159" y="29"/>
                  </a:cubicBezTo>
                  <a:cubicBezTo>
                    <a:pt x="173" y="14"/>
                    <a:pt x="188" y="0"/>
                    <a:pt x="202" y="0"/>
                  </a:cubicBezTo>
                  <a:cubicBezTo>
                    <a:pt x="202" y="0"/>
                    <a:pt x="202" y="0"/>
                    <a:pt x="202" y="0"/>
                  </a:cubicBezTo>
                  <a:cubicBezTo>
                    <a:pt x="204" y="0"/>
                    <a:pt x="206" y="1"/>
                    <a:pt x="208" y="1"/>
                  </a:cubicBezTo>
                  <a:cubicBezTo>
                    <a:pt x="208" y="1"/>
                    <a:pt x="208" y="1"/>
                    <a:pt x="208" y="1"/>
                  </a:cubicBezTo>
                  <a:cubicBezTo>
                    <a:pt x="209" y="2"/>
                    <a:pt x="209" y="2"/>
                    <a:pt x="209" y="3"/>
                  </a:cubicBezTo>
                  <a:cubicBezTo>
                    <a:pt x="209" y="3"/>
                    <a:pt x="209" y="3"/>
                    <a:pt x="209" y="3"/>
                  </a:cubicBezTo>
                  <a:cubicBezTo>
                    <a:pt x="209" y="3"/>
                    <a:pt x="209" y="4"/>
                    <a:pt x="209" y="5"/>
                  </a:cubicBezTo>
                  <a:cubicBezTo>
                    <a:pt x="209" y="5"/>
                    <a:pt x="209" y="5"/>
                    <a:pt x="209" y="5"/>
                  </a:cubicBezTo>
                  <a:cubicBezTo>
                    <a:pt x="205" y="9"/>
                    <a:pt x="201" y="13"/>
                    <a:pt x="198" y="16"/>
                  </a:cubicBezTo>
                  <a:cubicBezTo>
                    <a:pt x="198" y="16"/>
                    <a:pt x="198" y="16"/>
                    <a:pt x="198" y="16"/>
                  </a:cubicBezTo>
                  <a:cubicBezTo>
                    <a:pt x="194" y="20"/>
                    <a:pt x="193" y="23"/>
                    <a:pt x="193" y="26"/>
                  </a:cubicBezTo>
                  <a:cubicBezTo>
                    <a:pt x="193" y="26"/>
                    <a:pt x="193" y="26"/>
                    <a:pt x="193" y="26"/>
                  </a:cubicBezTo>
                  <a:cubicBezTo>
                    <a:pt x="193" y="31"/>
                    <a:pt x="201" y="37"/>
                    <a:pt x="213" y="41"/>
                  </a:cubicBezTo>
                  <a:cubicBezTo>
                    <a:pt x="213" y="41"/>
                    <a:pt x="213" y="41"/>
                    <a:pt x="213" y="41"/>
                  </a:cubicBezTo>
                  <a:cubicBezTo>
                    <a:pt x="226" y="45"/>
                    <a:pt x="243" y="47"/>
                    <a:pt x="260" y="47"/>
                  </a:cubicBezTo>
                  <a:cubicBezTo>
                    <a:pt x="260" y="47"/>
                    <a:pt x="260" y="47"/>
                    <a:pt x="260" y="47"/>
                  </a:cubicBezTo>
                  <a:cubicBezTo>
                    <a:pt x="282" y="47"/>
                    <a:pt x="296" y="71"/>
                    <a:pt x="306" y="98"/>
                  </a:cubicBezTo>
                  <a:cubicBezTo>
                    <a:pt x="306" y="98"/>
                    <a:pt x="306" y="98"/>
                    <a:pt x="306" y="98"/>
                  </a:cubicBezTo>
                  <a:cubicBezTo>
                    <a:pt x="317" y="125"/>
                    <a:pt x="323" y="156"/>
                    <a:pt x="330" y="171"/>
                  </a:cubicBezTo>
                  <a:cubicBezTo>
                    <a:pt x="330" y="171"/>
                    <a:pt x="330" y="171"/>
                    <a:pt x="330" y="171"/>
                  </a:cubicBezTo>
                  <a:cubicBezTo>
                    <a:pt x="337" y="186"/>
                    <a:pt x="359" y="204"/>
                    <a:pt x="379" y="221"/>
                  </a:cubicBezTo>
                  <a:cubicBezTo>
                    <a:pt x="379" y="221"/>
                    <a:pt x="379" y="221"/>
                    <a:pt x="379" y="221"/>
                  </a:cubicBezTo>
                  <a:cubicBezTo>
                    <a:pt x="378" y="222"/>
                    <a:pt x="378" y="222"/>
                    <a:pt x="378" y="222"/>
                  </a:cubicBezTo>
                  <a:cubicBezTo>
                    <a:pt x="379" y="221"/>
                    <a:pt x="379" y="221"/>
                    <a:pt x="379" y="221"/>
                  </a:cubicBezTo>
                  <a:cubicBezTo>
                    <a:pt x="380" y="221"/>
                    <a:pt x="380" y="222"/>
                    <a:pt x="379" y="223"/>
                  </a:cubicBezTo>
                  <a:cubicBezTo>
                    <a:pt x="379" y="223"/>
                    <a:pt x="379" y="223"/>
                    <a:pt x="379" y="223"/>
                  </a:cubicBezTo>
                  <a:cubicBezTo>
                    <a:pt x="366" y="249"/>
                    <a:pt x="347" y="292"/>
                    <a:pt x="347" y="337"/>
                  </a:cubicBezTo>
                  <a:cubicBezTo>
                    <a:pt x="347" y="337"/>
                    <a:pt x="347" y="337"/>
                    <a:pt x="347" y="337"/>
                  </a:cubicBezTo>
                  <a:cubicBezTo>
                    <a:pt x="347" y="343"/>
                    <a:pt x="347" y="349"/>
                    <a:pt x="348" y="355"/>
                  </a:cubicBezTo>
                  <a:cubicBezTo>
                    <a:pt x="348" y="355"/>
                    <a:pt x="348" y="355"/>
                    <a:pt x="348" y="355"/>
                  </a:cubicBezTo>
                  <a:cubicBezTo>
                    <a:pt x="348" y="355"/>
                    <a:pt x="348" y="356"/>
                    <a:pt x="347" y="356"/>
                  </a:cubicBezTo>
                  <a:cubicBezTo>
                    <a:pt x="347" y="356"/>
                    <a:pt x="347" y="356"/>
                    <a:pt x="347" y="356"/>
                  </a:cubicBezTo>
                  <a:cubicBezTo>
                    <a:pt x="347" y="357"/>
                    <a:pt x="347" y="357"/>
                    <a:pt x="346" y="357"/>
                  </a:cubicBezTo>
                  <a:cubicBezTo>
                    <a:pt x="346" y="357"/>
                    <a:pt x="346" y="357"/>
                    <a:pt x="346" y="357"/>
                  </a:cubicBezTo>
                  <a:cubicBezTo>
                    <a:pt x="346" y="357"/>
                    <a:pt x="346" y="357"/>
                    <a:pt x="345" y="357"/>
                  </a:cubicBezTo>
                  <a:close/>
                  <a:moveTo>
                    <a:pt x="344" y="352"/>
                  </a:moveTo>
                  <a:cubicBezTo>
                    <a:pt x="343" y="347"/>
                    <a:pt x="343" y="342"/>
                    <a:pt x="343" y="337"/>
                  </a:cubicBezTo>
                  <a:cubicBezTo>
                    <a:pt x="343" y="337"/>
                    <a:pt x="343" y="337"/>
                    <a:pt x="343" y="337"/>
                  </a:cubicBezTo>
                  <a:cubicBezTo>
                    <a:pt x="343" y="291"/>
                    <a:pt x="361" y="249"/>
                    <a:pt x="375" y="223"/>
                  </a:cubicBezTo>
                  <a:cubicBezTo>
                    <a:pt x="375" y="223"/>
                    <a:pt x="375" y="223"/>
                    <a:pt x="375" y="223"/>
                  </a:cubicBezTo>
                  <a:cubicBezTo>
                    <a:pt x="355" y="206"/>
                    <a:pt x="334" y="188"/>
                    <a:pt x="327" y="173"/>
                  </a:cubicBezTo>
                  <a:cubicBezTo>
                    <a:pt x="327" y="173"/>
                    <a:pt x="327" y="173"/>
                    <a:pt x="327" y="173"/>
                  </a:cubicBezTo>
                  <a:cubicBezTo>
                    <a:pt x="319" y="156"/>
                    <a:pt x="313" y="126"/>
                    <a:pt x="303" y="99"/>
                  </a:cubicBezTo>
                  <a:cubicBezTo>
                    <a:pt x="303" y="99"/>
                    <a:pt x="303" y="99"/>
                    <a:pt x="303" y="99"/>
                  </a:cubicBezTo>
                  <a:cubicBezTo>
                    <a:pt x="292" y="72"/>
                    <a:pt x="279" y="51"/>
                    <a:pt x="260" y="51"/>
                  </a:cubicBezTo>
                  <a:cubicBezTo>
                    <a:pt x="260" y="51"/>
                    <a:pt x="260" y="51"/>
                    <a:pt x="260" y="51"/>
                  </a:cubicBezTo>
                  <a:cubicBezTo>
                    <a:pt x="243" y="51"/>
                    <a:pt x="226" y="49"/>
                    <a:pt x="212" y="45"/>
                  </a:cubicBezTo>
                  <a:cubicBezTo>
                    <a:pt x="212" y="45"/>
                    <a:pt x="212" y="45"/>
                    <a:pt x="212" y="45"/>
                  </a:cubicBezTo>
                  <a:cubicBezTo>
                    <a:pt x="199" y="41"/>
                    <a:pt x="189" y="35"/>
                    <a:pt x="189" y="26"/>
                  </a:cubicBezTo>
                  <a:cubicBezTo>
                    <a:pt x="189" y="26"/>
                    <a:pt x="189" y="26"/>
                    <a:pt x="189" y="26"/>
                  </a:cubicBezTo>
                  <a:cubicBezTo>
                    <a:pt x="189" y="22"/>
                    <a:pt x="191" y="17"/>
                    <a:pt x="196" y="13"/>
                  </a:cubicBezTo>
                  <a:cubicBezTo>
                    <a:pt x="196" y="13"/>
                    <a:pt x="196" y="13"/>
                    <a:pt x="196" y="13"/>
                  </a:cubicBezTo>
                  <a:cubicBezTo>
                    <a:pt x="198" y="11"/>
                    <a:pt x="201" y="8"/>
                    <a:pt x="204" y="4"/>
                  </a:cubicBezTo>
                  <a:cubicBezTo>
                    <a:pt x="204" y="4"/>
                    <a:pt x="204" y="4"/>
                    <a:pt x="204" y="4"/>
                  </a:cubicBezTo>
                  <a:cubicBezTo>
                    <a:pt x="203" y="4"/>
                    <a:pt x="202" y="4"/>
                    <a:pt x="202" y="4"/>
                  </a:cubicBezTo>
                  <a:cubicBezTo>
                    <a:pt x="202" y="4"/>
                    <a:pt x="202" y="4"/>
                    <a:pt x="202" y="4"/>
                  </a:cubicBezTo>
                  <a:cubicBezTo>
                    <a:pt x="191" y="4"/>
                    <a:pt x="176" y="17"/>
                    <a:pt x="162" y="31"/>
                  </a:cubicBezTo>
                  <a:cubicBezTo>
                    <a:pt x="162" y="31"/>
                    <a:pt x="162" y="31"/>
                    <a:pt x="162" y="31"/>
                  </a:cubicBezTo>
                  <a:cubicBezTo>
                    <a:pt x="147" y="46"/>
                    <a:pt x="133" y="61"/>
                    <a:pt x="121" y="65"/>
                  </a:cubicBezTo>
                  <a:cubicBezTo>
                    <a:pt x="121" y="65"/>
                    <a:pt x="121" y="65"/>
                    <a:pt x="121" y="65"/>
                  </a:cubicBezTo>
                  <a:cubicBezTo>
                    <a:pt x="112" y="68"/>
                    <a:pt x="104" y="69"/>
                    <a:pt x="96" y="69"/>
                  </a:cubicBezTo>
                  <a:cubicBezTo>
                    <a:pt x="96" y="69"/>
                    <a:pt x="96" y="69"/>
                    <a:pt x="96" y="69"/>
                  </a:cubicBezTo>
                  <a:cubicBezTo>
                    <a:pt x="79" y="69"/>
                    <a:pt x="62" y="64"/>
                    <a:pt x="43" y="60"/>
                  </a:cubicBezTo>
                  <a:cubicBezTo>
                    <a:pt x="43" y="60"/>
                    <a:pt x="43" y="60"/>
                    <a:pt x="43" y="60"/>
                  </a:cubicBezTo>
                  <a:cubicBezTo>
                    <a:pt x="36" y="58"/>
                    <a:pt x="30" y="58"/>
                    <a:pt x="25" y="58"/>
                  </a:cubicBezTo>
                  <a:cubicBezTo>
                    <a:pt x="25" y="58"/>
                    <a:pt x="25" y="58"/>
                    <a:pt x="25" y="58"/>
                  </a:cubicBezTo>
                  <a:cubicBezTo>
                    <a:pt x="18" y="58"/>
                    <a:pt x="12" y="59"/>
                    <a:pt x="5" y="62"/>
                  </a:cubicBezTo>
                  <a:cubicBezTo>
                    <a:pt x="5" y="62"/>
                    <a:pt x="5" y="62"/>
                    <a:pt x="5" y="62"/>
                  </a:cubicBezTo>
                  <a:cubicBezTo>
                    <a:pt x="16" y="73"/>
                    <a:pt x="32" y="89"/>
                    <a:pt x="43" y="100"/>
                  </a:cubicBezTo>
                  <a:cubicBezTo>
                    <a:pt x="43" y="100"/>
                    <a:pt x="43" y="100"/>
                    <a:pt x="43" y="100"/>
                  </a:cubicBezTo>
                  <a:cubicBezTo>
                    <a:pt x="51" y="108"/>
                    <a:pt x="58" y="110"/>
                    <a:pt x="65" y="111"/>
                  </a:cubicBezTo>
                  <a:cubicBezTo>
                    <a:pt x="65" y="111"/>
                    <a:pt x="65" y="111"/>
                    <a:pt x="65" y="111"/>
                  </a:cubicBezTo>
                  <a:cubicBezTo>
                    <a:pt x="72" y="111"/>
                    <a:pt x="80" y="111"/>
                    <a:pt x="91" y="115"/>
                  </a:cubicBezTo>
                  <a:cubicBezTo>
                    <a:pt x="91" y="115"/>
                    <a:pt x="91" y="115"/>
                    <a:pt x="91" y="115"/>
                  </a:cubicBezTo>
                  <a:cubicBezTo>
                    <a:pt x="101" y="118"/>
                    <a:pt x="107" y="131"/>
                    <a:pt x="113" y="145"/>
                  </a:cubicBezTo>
                  <a:cubicBezTo>
                    <a:pt x="113" y="145"/>
                    <a:pt x="113" y="145"/>
                    <a:pt x="113" y="145"/>
                  </a:cubicBezTo>
                  <a:cubicBezTo>
                    <a:pt x="119" y="160"/>
                    <a:pt x="124" y="176"/>
                    <a:pt x="129" y="186"/>
                  </a:cubicBezTo>
                  <a:cubicBezTo>
                    <a:pt x="129" y="186"/>
                    <a:pt x="129" y="186"/>
                    <a:pt x="129" y="186"/>
                  </a:cubicBezTo>
                  <a:cubicBezTo>
                    <a:pt x="133" y="194"/>
                    <a:pt x="137" y="197"/>
                    <a:pt x="139" y="197"/>
                  </a:cubicBezTo>
                  <a:cubicBezTo>
                    <a:pt x="139" y="197"/>
                    <a:pt x="139" y="197"/>
                    <a:pt x="139" y="197"/>
                  </a:cubicBezTo>
                  <a:cubicBezTo>
                    <a:pt x="145" y="197"/>
                    <a:pt x="156" y="192"/>
                    <a:pt x="168" y="186"/>
                  </a:cubicBezTo>
                  <a:cubicBezTo>
                    <a:pt x="168" y="186"/>
                    <a:pt x="168" y="186"/>
                    <a:pt x="168" y="186"/>
                  </a:cubicBezTo>
                  <a:cubicBezTo>
                    <a:pt x="180" y="181"/>
                    <a:pt x="192" y="175"/>
                    <a:pt x="201" y="175"/>
                  </a:cubicBezTo>
                  <a:cubicBezTo>
                    <a:pt x="201" y="175"/>
                    <a:pt x="201" y="175"/>
                    <a:pt x="201" y="175"/>
                  </a:cubicBezTo>
                  <a:cubicBezTo>
                    <a:pt x="205" y="175"/>
                    <a:pt x="209" y="176"/>
                    <a:pt x="212" y="179"/>
                  </a:cubicBezTo>
                  <a:cubicBezTo>
                    <a:pt x="212" y="179"/>
                    <a:pt x="212" y="179"/>
                    <a:pt x="212" y="179"/>
                  </a:cubicBezTo>
                  <a:cubicBezTo>
                    <a:pt x="220" y="187"/>
                    <a:pt x="232" y="204"/>
                    <a:pt x="232" y="218"/>
                  </a:cubicBezTo>
                  <a:cubicBezTo>
                    <a:pt x="232" y="218"/>
                    <a:pt x="232" y="218"/>
                    <a:pt x="232" y="218"/>
                  </a:cubicBezTo>
                  <a:cubicBezTo>
                    <a:pt x="232" y="227"/>
                    <a:pt x="226" y="234"/>
                    <a:pt x="213" y="235"/>
                  </a:cubicBezTo>
                  <a:cubicBezTo>
                    <a:pt x="213" y="235"/>
                    <a:pt x="213" y="235"/>
                    <a:pt x="213" y="235"/>
                  </a:cubicBezTo>
                  <a:cubicBezTo>
                    <a:pt x="200" y="237"/>
                    <a:pt x="190" y="239"/>
                    <a:pt x="184" y="242"/>
                  </a:cubicBezTo>
                  <a:cubicBezTo>
                    <a:pt x="184" y="242"/>
                    <a:pt x="184" y="242"/>
                    <a:pt x="184" y="242"/>
                  </a:cubicBezTo>
                  <a:cubicBezTo>
                    <a:pt x="177" y="245"/>
                    <a:pt x="175" y="248"/>
                    <a:pt x="175" y="253"/>
                  </a:cubicBezTo>
                  <a:cubicBezTo>
                    <a:pt x="175" y="253"/>
                    <a:pt x="175" y="253"/>
                    <a:pt x="175" y="253"/>
                  </a:cubicBezTo>
                  <a:cubicBezTo>
                    <a:pt x="175" y="256"/>
                    <a:pt x="176" y="259"/>
                    <a:pt x="177" y="262"/>
                  </a:cubicBezTo>
                  <a:cubicBezTo>
                    <a:pt x="177" y="262"/>
                    <a:pt x="177" y="262"/>
                    <a:pt x="177" y="262"/>
                  </a:cubicBezTo>
                  <a:cubicBezTo>
                    <a:pt x="180" y="272"/>
                    <a:pt x="193" y="290"/>
                    <a:pt x="206" y="306"/>
                  </a:cubicBezTo>
                  <a:cubicBezTo>
                    <a:pt x="206" y="306"/>
                    <a:pt x="206" y="306"/>
                    <a:pt x="206" y="306"/>
                  </a:cubicBezTo>
                  <a:cubicBezTo>
                    <a:pt x="217" y="319"/>
                    <a:pt x="227" y="331"/>
                    <a:pt x="230" y="334"/>
                  </a:cubicBezTo>
                  <a:cubicBezTo>
                    <a:pt x="230" y="334"/>
                    <a:pt x="230" y="334"/>
                    <a:pt x="230" y="334"/>
                  </a:cubicBezTo>
                  <a:cubicBezTo>
                    <a:pt x="232" y="334"/>
                    <a:pt x="236" y="333"/>
                    <a:pt x="241" y="333"/>
                  </a:cubicBezTo>
                  <a:cubicBezTo>
                    <a:pt x="241" y="333"/>
                    <a:pt x="241" y="333"/>
                    <a:pt x="241" y="333"/>
                  </a:cubicBezTo>
                  <a:cubicBezTo>
                    <a:pt x="249" y="333"/>
                    <a:pt x="258" y="335"/>
                    <a:pt x="263" y="342"/>
                  </a:cubicBezTo>
                  <a:cubicBezTo>
                    <a:pt x="263" y="342"/>
                    <a:pt x="263" y="342"/>
                    <a:pt x="263" y="342"/>
                  </a:cubicBezTo>
                  <a:cubicBezTo>
                    <a:pt x="270" y="341"/>
                    <a:pt x="277" y="341"/>
                    <a:pt x="284" y="341"/>
                  </a:cubicBezTo>
                  <a:cubicBezTo>
                    <a:pt x="284" y="341"/>
                    <a:pt x="284" y="341"/>
                    <a:pt x="284" y="341"/>
                  </a:cubicBezTo>
                  <a:cubicBezTo>
                    <a:pt x="307" y="341"/>
                    <a:pt x="327" y="346"/>
                    <a:pt x="344" y="352"/>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 name="Freeform 36"/>
            <p:cNvSpPr>
              <a:spLocks noEditPoints="1"/>
            </p:cNvSpPr>
            <p:nvPr/>
          </p:nvSpPr>
          <p:spPr bwMode="auto">
            <a:xfrm>
              <a:off x="6996119" y="3887790"/>
              <a:ext cx="179388" cy="334963"/>
            </a:xfrm>
            <a:custGeom>
              <a:avLst/>
              <a:gdLst>
                <a:gd name="T0" fmla="*/ 28 w 80"/>
                <a:gd name="T1" fmla="*/ 149 h 149"/>
                <a:gd name="T2" fmla="*/ 2 w 80"/>
                <a:gd name="T3" fmla="*/ 137 h 149"/>
                <a:gd name="T4" fmla="*/ 2 w 80"/>
                <a:gd name="T5" fmla="*/ 137 h 149"/>
                <a:gd name="T6" fmla="*/ 1 w 80"/>
                <a:gd name="T7" fmla="*/ 135 h 149"/>
                <a:gd name="T8" fmla="*/ 1 w 80"/>
                <a:gd name="T9" fmla="*/ 135 h 149"/>
                <a:gd name="T10" fmla="*/ 0 w 80"/>
                <a:gd name="T11" fmla="*/ 117 h 149"/>
                <a:gd name="T12" fmla="*/ 0 w 80"/>
                <a:gd name="T13" fmla="*/ 117 h 149"/>
                <a:gd name="T14" fmla="*/ 33 w 80"/>
                <a:gd name="T15" fmla="*/ 1 h 149"/>
                <a:gd name="T16" fmla="*/ 33 w 80"/>
                <a:gd name="T17" fmla="*/ 1 h 149"/>
                <a:gd name="T18" fmla="*/ 34 w 80"/>
                <a:gd name="T19" fmla="*/ 0 h 149"/>
                <a:gd name="T20" fmla="*/ 34 w 80"/>
                <a:gd name="T21" fmla="*/ 0 h 149"/>
                <a:gd name="T22" fmla="*/ 36 w 80"/>
                <a:gd name="T23" fmla="*/ 1 h 149"/>
                <a:gd name="T24" fmla="*/ 36 w 80"/>
                <a:gd name="T25" fmla="*/ 1 h 149"/>
                <a:gd name="T26" fmla="*/ 64 w 80"/>
                <a:gd name="T27" fmla="*/ 25 h 149"/>
                <a:gd name="T28" fmla="*/ 64 w 80"/>
                <a:gd name="T29" fmla="*/ 25 h 149"/>
                <a:gd name="T30" fmla="*/ 78 w 80"/>
                <a:gd name="T31" fmla="*/ 43 h 149"/>
                <a:gd name="T32" fmla="*/ 78 w 80"/>
                <a:gd name="T33" fmla="*/ 43 h 149"/>
                <a:gd name="T34" fmla="*/ 80 w 80"/>
                <a:gd name="T35" fmla="*/ 69 h 149"/>
                <a:gd name="T36" fmla="*/ 80 w 80"/>
                <a:gd name="T37" fmla="*/ 69 h 149"/>
                <a:gd name="T38" fmla="*/ 30 w 80"/>
                <a:gd name="T39" fmla="*/ 149 h 149"/>
                <a:gd name="T40" fmla="*/ 30 w 80"/>
                <a:gd name="T41" fmla="*/ 149 h 149"/>
                <a:gd name="T42" fmla="*/ 29 w 80"/>
                <a:gd name="T43" fmla="*/ 149 h 149"/>
                <a:gd name="T44" fmla="*/ 29 w 80"/>
                <a:gd name="T45" fmla="*/ 149 h 149"/>
                <a:gd name="T46" fmla="*/ 28 w 80"/>
                <a:gd name="T47" fmla="*/ 149 h 149"/>
                <a:gd name="T48" fmla="*/ 29 w 80"/>
                <a:gd name="T49" fmla="*/ 145 h 149"/>
                <a:gd name="T50" fmla="*/ 76 w 80"/>
                <a:gd name="T51" fmla="*/ 69 h 149"/>
                <a:gd name="T52" fmla="*/ 76 w 80"/>
                <a:gd name="T53" fmla="*/ 69 h 149"/>
                <a:gd name="T54" fmla="*/ 74 w 80"/>
                <a:gd name="T55" fmla="*/ 43 h 149"/>
                <a:gd name="T56" fmla="*/ 74 w 80"/>
                <a:gd name="T57" fmla="*/ 43 h 149"/>
                <a:gd name="T58" fmla="*/ 62 w 80"/>
                <a:gd name="T59" fmla="*/ 28 h 149"/>
                <a:gd name="T60" fmla="*/ 62 w 80"/>
                <a:gd name="T61" fmla="*/ 28 h 149"/>
                <a:gd name="T62" fmla="*/ 35 w 80"/>
                <a:gd name="T63" fmla="*/ 5 h 149"/>
                <a:gd name="T64" fmla="*/ 35 w 80"/>
                <a:gd name="T65" fmla="*/ 5 h 149"/>
                <a:gd name="T66" fmla="*/ 4 w 80"/>
                <a:gd name="T67" fmla="*/ 117 h 149"/>
                <a:gd name="T68" fmla="*/ 4 w 80"/>
                <a:gd name="T69" fmla="*/ 117 h 149"/>
                <a:gd name="T70" fmla="*/ 5 w 80"/>
                <a:gd name="T71" fmla="*/ 133 h 149"/>
                <a:gd name="T72" fmla="*/ 5 w 80"/>
                <a:gd name="T73" fmla="*/ 133 h 149"/>
                <a:gd name="T74" fmla="*/ 29 w 80"/>
                <a:gd name="T7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149">
                  <a:moveTo>
                    <a:pt x="28" y="149"/>
                  </a:moveTo>
                  <a:cubicBezTo>
                    <a:pt x="22" y="145"/>
                    <a:pt x="13" y="141"/>
                    <a:pt x="2" y="137"/>
                  </a:cubicBezTo>
                  <a:cubicBezTo>
                    <a:pt x="2" y="137"/>
                    <a:pt x="2" y="137"/>
                    <a:pt x="2" y="137"/>
                  </a:cubicBezTo>
                  <a:cubicBezTo>
                    <a:pt x="2" y="136"/>
                    <a:pt x="1" y="136"/>
                    <a:pt x="1" y="135"/>
                  </a:cubicBezTo>
                  <a:cubicBezTo>
                    <a:pt x="1" y="135"/>
                    <a:pt x="1" y="135"/>
                    <a:pt x="1" y="135"/>
                  </a:cubicBezTo>
                  <a:cubicBezTo>
                    <a:pt x="0" y="129"/>
                    <a:pt x="0" y="123"/>
                    <a:pt x="0" y="117"/>
                  </a:cubicBezTo>
                  <a:cubicBezTo>
                    <a:pt x="0" y="117"/>
                    <a:pt x="0" y="117"/>
                    <a:pt x="0" y="117"/>
                  </a:cubicBezTo>
                  <a:cubicBezTo>
                    <a:pt x="0" y="71"/>
                    <a:pt x="19" y="27"/>
                    <a:pt x="33" y="1"/>
                  </a:cubicBezTo>
                  <a:cubicBezTo>
                    <a:pt x="33" y="1"/>
                    <a:pt x="33" y="1"/>
                    <a:pt x="33" y="1"/>
                  </a:cubicBezTo>
                  <a:cubicBezTo>
                    <a:pt x="33" y="1"/>
                    <a:pt x="34" y="0"/>
                    <a:pt x="34" y="0"/>
                  </a:cubicBezTo>
                  <a:cubicBezTo>
                    <a:pt x="34" y="0"/>
                    <a:pt x="34" y="0"/>
                    <a:pt x="34" y="0"/>
                  </a:cubicBezTo>
                  <a:cubicBezTo>
                    <a:pt x="35" y="0"/>
                    <a:pt x="35" y="0"/>
                    <a:pt x="36" y="1"/>
                  </a:cubicBezTo>
                  <a:cubicBezTo>
                    <a:pt x="36" y="1"/>
                    <a:pt x="36" y="1"/>
                    <a:pt x="36" y="1"/>
                  </a:cubicBezTo>
                  <a:cubicBezTo>
                    <a:pt x="46" y="9"/>
                    <a:pt x="57" y="18"/>
                    <a:pt x="64" y="25"/>
                  </a:cubicBezTo>
                  <a:cubicBezTo>
                    <a:pt x="64" y="25"/>
                    <a:pt x="64" y="25"/>
                    <a:pt x="64" y="25"/>
                  </a:cubicBezTo>
                  <a:cubicBezTo>
                    <a:pt x="72" y="32"/>
                    <a:pt x="77" y="38"/>
                    <a:pt x="78" y="43"/>
                  </a:cubicBezTo>
                  <a:cubicBezTo>
                    <a:pt x="78" y="43"/>
                    <a:pt x="78" y="43"/>
                    <a:pt x="78" y="43"/>
                  </a:cubicBezTo>
                  <a:cubicBezTo>
                    <a:pt x="78" y="48"/>
                    <a:pt x="80" y="58"/>
                    <a:pt x="80" y="69"/>
                  </a:cubicBezTo>
                  <a:cubicBezTo>
                    <a:pt x="80" y="69"/>
                    <a:pt x="80" y="69"/>
                    <a:pt x="80" y="69"/>
                  </a:cubicBezTo>
                  <a:cubicBezTo>
                    <a:pt x="80" y="92"/>
                    <a:pt x="72" y="124"/>
                    <a:pt x="30" y="149"/>
                  </a:cubicBezTo>
                  <a:cubicBezTo>
                    <a:pt x="30" y="149"/>
                    <a:pt x="30" y="149"/>
                    <a:pt x="30" y="149"/>
                  </a:cubicBezTo>
                  <a:cubicBezTo>
                    <a:pt x="30" y="149"/>
                    <a:pt x="30" y="149"/>
                    <a:pt x="29" y="149"/>
                  </a:cubicBezTo>
                  <a:cubicBezTo>
                    <a:pt x="29" y="149"/>
                    <a:pt x="29" y="149"/>
                    <a:pt x="29" y="149"/>
                  </a:cubicBezTo>
                  <a:cubicBezTo>
                    <a:pt x="29" y="149"/>
                    <a:pt x="29" y="149"/>
                    <a:pt x="28" y="149"/>
                  </a:cubicBezTo>
                  <a:close/>
                  <a:moveTo>
                    <a:pt x="29" y="145"/>
                  </a:moveTo>
                  <a:cubicBezTo>
                    <a:pt x="69" y="121"/>
                    <a:pt x="76" y="91"/>
                    <a:pt x="76" y="69"/>
                  </a:cubicBezTo>
                  <a:cubicBezTo>
                    <a:pt x="76" y="69"/>
                    <a:pt x="76" y="69"/>
                    <a:pt x="76" y="69"/>
                  </a:cubicBezTo>
                  <a:cubicBezTo>
                    <a:pt x="76" y="58"/>
                    <a:pt x="74" y="49"/>
                    <a:pt x="74" y="43"/>
                  </a:cubicBezTo>
                  <a:cubicBezTo>
                    <a:pt x="74" y="43"/>
                    <a:pt x="74" y="43"/>
                    <a:pt x="74" y="43"/>
                  </a:cubicBezTo>
                  <a:cubicBezTo>
                    <a:pt x="74" y="41"/>
                    <a:pt x="69" y="35"/>
                    <a:pt x="62" y="28"/>
                  </a:cubicBezTo>
                  <a:cubicBezTo>
                    <a:pt x="62" y="28"/>
                    <a:pt x="62" y="28"/>
                    <a:pt x="62" y="28"/>
                  </a:cubicBezTo>
                  <a:cubicBezTo>
                    <a:pt x="55" y="21"/>
                    <a:pt x="45" y="13"/>
                    <a:pt x="35" y="5"/>
                  </a:cubicBezTo>
                  <a:cubicBezTo>
                    <a:pt x="35" y="5"/>
                    <a:pt x="35" y="5"/>
                    <a:pt x="35" y="5"/>
                  </a:cubicBezTo>
                  <a:cubicBezTo>
                    <a:pt x="22" y="31"/>
                    <a:pt x="4" y="73"/>
                    <a:pt x="4" y="117"/>
                  </a:cubicBezTo>
                  <a:cubicBezTo>
                    <a:pt x="4" y="117"/>
                    <a:pt x="4" y="117"/>
                    <a:pt x="4" y="117"/>
                  </a:cubicBezTo>
                  <a:cubicBezTo>
                    <a:pt x="4" y="123"/>
                    <a:pt x="4" y="128"/>
                    <a:pt x="5" y="133"/>
                  </a:cubicBezTo>
                  <a:cubicBezTo>
                    <a:pt x="5" y="133"/>
                    <a:pt x="5" y="133"/>
                    <a:pt x="5" y="133"/>
                  </a:cubicBezTo>
                  <a:cubicBezTo>
                    <a:pt x="15" y="137"/>
                    <a:pt x="23" y="141"/>
                    <a:pt x="29" y="145"/>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Freeform 38"/>
            <p:cNvSpPr>
              <a:spLocks noEditPoints="1"/>
            </p:cNvSpPr>
            <p:nvPr/>
          </p:nvSpPr>
          <p:spPr bwMode="auto">
            <a:xfrm>
              <a:off x="5280030" y="3297239"/>
              <a:ext cx="992188" cy="855663"/>
            </a:xfrm>
            <a:custGeom>
              <a:avLst/>
              <a:gdLst>
                <a:gd name="T0" fmla="*/ 246 w 441"/>
                <a:gd name="T1" fmla="*/ 317 h 381"/>
                <a:gd name="T2" fmla="*/ 162 w 441"/>
                <a:gd name="T3" fmla="*/ 327 h 381"/>
                <a:gd name="T4" fmla="*/ 62 w 441"/>
                <a:gd name="T5" fmla="*/ 266 h 381"/>
                <a:gd name="T6" fmla="*/ 5 w 441"/>
                <a:gd name="T7" fmla="*/ 189 h 381"/>
                <a:gd name="T8" fmla="*/ 6 w 441"/>
                <a:gd name="T9" fmla="*/ 150 h 381"/>
                <a:gd name="T10" fmla="*/ 8 w 441"/>
                <a:gd name="T11" fmla="*/ 148 h 381"/>
                <a:gd name="T12" fmla="*/ 197 w 441"/>
                <a:gd name="T13" fmla="*/ 35 h 381"/>
                <a:gd name="T14" fmla="*/ 210 w 441"/>
                <a:gd name="T15" fmla="*/ 6 h 381"/>
                <a:gd name="T16" fmla="*/ 281 w 441"/>
                <a:gd name="T17" fmla="*/ 0 h 381"/>
                <a:gd name="T18" fmla="*/ 319 w 441"/>
                <a:gd name="T19" fmla="*/ 6 h 381"/>
                <a:gd name="T20" fmla="*/ 336 w 441"/>
                <a:gd name="T21" fmla="*/ 3 h 381"/>
                <a:gd name="T22" fmla="*/ 377 w 441"/>
                <a:gd name="T23" fmla="*/ 26 h 381"/>
                <a:gd name="T24" fmla="*/ 365 w 441"/>
                <a:gd name="T25" fmla="*/ 42 h 381"/>
                <a:gd name="T26" fmla="*/ 328 w 441"/>
                <a:gd name="T27" fmla="*/ 66 h 381"/>
                <a:gd name="T28" fmla="*/ 338 w 441"/>
                <a:gd name="T29" fmla="*/ 83 h 381"/>
                <a:gd name="T30" fmla="*/ 399 w 441"/>
                <a:gd name="T31" fmla="*/ 111 h 381"/>
                <a:gd name="T32" fmla="*/ 411 w 441"/>
                <a:gd name="T33" fmla="*/ 106 h 381"/>
                <a:gd name="T34" fmla="*/ 441 w 441"/>
                <a:gd name="T35" fmla="*/ 173 h 381"/>
                <a:gd name="T36" fmla="*/ 433 w 441"/>
                <a:gd name="T37" fmla="*/ 189 h 381"/>
                <a:gd name="T38" fmla="*/ 387 w 441"/>
                <a:gd name="T39" fmla="*/ 167 h 381"/>
                <a:gd name="T40" fmla="*/ 381 w 441"/>
                <a:gd name="T41" fmla="*/ 164 h 381"/>
                <a:gd name="T42" fmla="*/ 372 w 441"/>
                <a:gd name="T43" fmla="*/ 185 h 381"/>
                <a:gd name="T44" fmla="*/ 360 w 441"/>
                <a:gd name="T45" fmla="*/ 251 h 381"/>
                <a:gd name="T46" fmla="*/ 381 w 441"/>
                <a:gd name="T47" fmla="*/ 282 h 381"/>
                <a:gd name="T48" fmla="*/ 412 w 441"/>
                <a:gd name="T49" fmla="*/ 313 h 381"/>
                <a:gd name="T50" fmla="*/ 371 w 441"/>
                <a:gd name="T51" fmla="*/ 370 h 381"/>
                <a:gd name="T52" fmla="*/ 339 w 441"/>
                <a:gd name="T53" fmla="*/ 381 h 381"/>
                <a:gd name="T54" fmla="*/ 304 w 441"/>
                <a:gd name="T55" fmla="*/ 370 h 381"/>
                <a:gd name="T56" fmla="*/ 339 w 441"/>
                <a:gd name="T57" fmla="*/ 377 h 381"/>
                <a:gd name="T58" fmla="*/ 411 w 441"/>
                <a:gd name="T59" fmla="*/ 328 h 381"/>
                <a:gd name="T60" fmla="*/ 409 w 441"/>
                <a:gd name="T61" fmla="*/ 314 h 381"/>
                <a:gd name="T62" fmla="*/ 355 w 441"/>
                <a:gd name="T63" fmla="*/ 257 h 381"/>
                <a:gd name="T64" fmla="*/ 356 w 441"/>
                <a:gd name="T65" fmla="*/ 249 h 381"/>
                <a:gd name="T66" fmla="*/ 381 w 441"/>
                <a:gd name="T67" fmla="*/ 160 h 381"/>
                <a:gd name="T68" fmla="*/ 390 w 441"/>
                <a:gd name="T69" fmla="*/ 164 h 381"/>
                <a:gd name="T70" fmla="*/ 431 w 441"/>
                <a:gd name="T71" fmla="*/ 186 h 381"/>
                <a:gd name="T72" fmla="*/ 437 w 441"/>
                <a:gd name="T73" fmla="*/ 173 h 381"/>
                <a:gd name="T74" fmla="*/ 401 w 441"/>
                <a:gd name="T75" fmla="*/ 115 h 381"/>
                <a:gd name="T76" fmla="*/ 381 w 441"/>
                <a:gd name="T77" fmla="*/ 120 h 381"/>
                <a:gd name="T78" fmla="*/ 324 w 441"/>
                <a:gd name="T79" fmla="*/ 66 h 381"/>
                <a:gd name="T80" fmla="*/ 340 w 441"/>
                <a:gd name="T81" fmla="*/ 47 h 381"/>
                <a:gd name="T82" fmla="*/ 373 w 441"/>
                <a:gd name="T83" fmla="*/ 26 h 381"/>
                <a:gd name="T84" fmla="*/ 356 w 441"/>
                <a:gd name="T85" fmla="*/ 9 h 381"/>
                <a:gd name="T86" fmla="*/ 319 w 441"/>
                <a:gd name="T87" fmla="*/ 10 h 381"/>
                <a:gd name="T88" fmla="*/ 281 w 441"/>
                <a:gd name="T89" fmla="*/ 4 h 381"/>
                <a:gd name="T90" fmla="*/ 199 w 441"/>
                <a:gd name="T91" fmla="*/ 38 h 381"/>
                <a:gd name="T92" fmla="*/ 54 w 441"/>
                <a:gd name="T93" fmla="*/ 137 h 381"/>
                <a:gd name="T94" fmla="*/ 4 w 441"/>
                <a:gd name="T95" fmla="*/ 175 h 381"/>
                <a:gd name="T96" fmla="*/ 7 w 441"/>
                <a:gd name="T97" fmla="*/ 186 h 381"/>
                <a:gd name="T98" fmla="*/ 65 w 441"/>
                <a:gd name="T99" fmla="*/ 264 h 381"/>
                <a:gd name="T100" fmla="*/ 162 w 441"/>
                <a:gd name="T101" fmla="*/ 323 h 381"/>
                <a:gd name="T102" fmla="*/ 237 w 441"/>
                <a:gd name="T103" fmla="*/ 30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381">
                  <a:moveTo>
                    <a:pt x="303" y="374"/>
                  </a:moveTo>
                  <a:cubicBezTo>
                    <a:pt x="269" y="367"/>
                    <a:pt x="253" y="336"/>
                    <a:pt x="246" y="317"/>
                  </a:cubicBezTo>
                  <a:cubicBezTo>
                    <a:pt x="246" y="317"/>
                    <a:pt x="246" y="317"/>
                    <a:pt x="246" y="317"/>
                  </a:cubicBezTo>
                  <a:cubicBezTo>
                    <a:pt x="244" y="313"/>
                    <a:pt x="241" y="311"/>
                    <a:pt x="236" y="311"/>
                  </a:cubicBezTo>
                  <a:cubicBezTo>
                    <a:pt x="236" y="311"/>
                    <a:pt x="236" y="311"/>
                    <a:pt x="236" y="311"/>
                  </a:cubicBezTo>
                  <a:cubicBezTo>
                    <a:pt x="222" y="311"/>
                    <a:pt x="192" y="327"/>
                    <a:pt x="162" y="327"/>
                  </a:cubicBezTo>
                  <a:cubicBezTo>
                    <a:pt x="162" y="327"/>
                    <a:pt x="162" y="327"/>
                    <a:pt x="162" y="327"/>
                  </a:cubicBezTo>
                  <a:cubicBezTo>
                    <a:pt x="122" y="327"/>
                    <a:pt x="75" y="280"/>
                    <a:pt x="62" y="266"/>
                  </a:cubicBezTo>
                  <a:cubicBezTo>
                    <a:pt x="62" y="266"/>
                    <a:pt x="62" y="266"/>
                    <a:pt x="62" y="266"/>
                  </a:cubicBezTo>
                  <a:cubicBezTo>
                    <a:pt x="48" y="253"/>
                    <a:pt x="19" y="203"/>
                    <a:pt x="5" y="189"/>
                  </a:cubicBezTo>
                  <a:cubicBezTo>
                    <a:pt x="5" y="189"/>
                    <a:pt x="5" y="189"/>
                    <a:pt x="5" y="189"/>
                  </a:cubicBezTo>
                  <a:cubicBezTo>
                    <a:pt x="5" y="189"/>
                    <a:pt x="5" y="189"/>
                    <a:pt x="5" y="189"/>
                  </a:cubicBezTo>
                  <a:cubicBezTo>
                    <a:pt x="1" y="185"/>
                    <a:pt x="0" y="180"/>
                    <a:pt x="0" y="175"/>
                  </a:cubicBezTo>
                  <a:cubicBezTo>
                    <a:pt x="0" y="175"/>
                    <a:pt x="0" y="175"/>
                    <a:pt x="0" y="175"/>
                  </a:cubicBezTo>
                  <a:cubicBezTo>
                    <a:pt x="0" y="167"/>
                    <a:pt x="3" y="157"/>
                    <a:pt x="6" y="150"/>
                  </a:cubicBezTo>
                  <a:cubicBezTo>
                    <a:pt x="6" y="150"/>
                    <a:pt x="6" y="150"/>
                    <a:pt x="6" y="150"/>
                  </a:cubicBezTo>
                  <a:cubicBezTo>
                    <a:pt x="7" y="149"/>
                    <a:pt x="7" y="149"/>
                    <a:pt x="8" y="148"/>
                  </a:cubicBezTo>
                  <a:cubicBezTo>
                    <a:pt x="8" y="148"/>
                    <a:pt x="8" y="148"/>
                    <a:pt x="8" y="148"/>
                  </a:cubicBezTo>
                  <a:cubicBezTo>
                    <a:pt x="16" y="147"/>
                    <a:pt x="31" y="140"/>
                    <a:pt x="53" y="133"/>
                  </a:cubicBezTo>
                  <a:cubicBezTo>
                    <a:pt x="53" y="133"/>
                    <a:pt x="53" y="133"/>
                    <a:pt x="53" y="133"/>
                  </a:cubicBezTo>
                  <a:cubicBezTo>
                    <a:pt x="96" y="121"/>
                    <a:pt x="175" y="57"/>
                    <a:pt x="197" y="35"/>
                  </a:cubicBezTo>
                  <a:cubicBezTo>
                    <a:pt x="197" y="35"/>
                    <a:pt x="197" y="35"/>
                    <a:pt x="197" y="35"/>
                  </a:cubicBezTo>
                  <a:cubicBezTo>
                    <a:pt x="207" y="24"/>
                    <a:pt x="210" y="15"/>
                    <a:pt x="210" y="6"/>
                  </a:cubicBezTo>
                  <a:cubicBezTo>
                    <a:pt x="210" y="6"/>
                    <a:pt x="210" y="6"/>
                    <a:pt x="210" y="6"/>
                  </a:cubicBezTo>
                  <a:cubicBezTo>
                    <a:pt x="210" y="5"/>
                    <a:pt x="211" y="4"/>
                    <a:pt x="212" y="4"/>
                  </a:cubicBezTo>
                  <a:cubicBezTo>
                    <a:pt x="212" y="4"/>
                    <a:pt x="212" y="4"/>
                    <a:pt x="212" y="4"/>
                  </a:cubicBezTo>
                  <a:cubicBezTo>
                    <a:pt x="231" y="2"/>
                    <a:pt x="263" y="0"/>
                    <a:pt x="281" y="0"/>
                  </a:cubicBezTo>
                  <a:cubicBezTo>
                    <a:pt x="281" y="0"/>
                    <a:pt x="281" y="0"/>
                    <a:pt x="281" y="0"/>
                  </a:cubicBezTo>
                  <a:cubicBezTo>
                    <a:pt x="296" y="0"/>
                    <a:pt x="306" y="6"/>
                    <a:pt x="319" y="6"/>
                  </a:cubicBezTo>
                  <a:cubicBezTo>
                    <a:pt x="319" y="6"/>
                    <a:pt x="319" y="6"/>
                    <a:pt x="319" y="6"/>
                  </a:cubicBezTo>
                  <a:cubicBezTo>
                    <a:pt x="324" y="6"/>
                    <a:pt x="329" y="5"/>
                    <a:pt x="335" y="3"/>
                  </a:cubicBezTo>
                  <a:cubicBezTo>
                    <a:pt x="335" y="3"/>
                    <a:pt x="335" y="3"/>
                    <a:pt x="335" y="3"/>
                  </a:cubicBezTo>
                  <a:cubicBezTo>
                    <a:pt x="336" y="3"/>
                    <a:pt x="336" y="3"/>
                    <a:pt x="336" y="3"/>
                  </a:cubicBezTo>
                  <a:cubicBezTo>
                    <a:pt x="342" y="4"/>
                    <a:pt x="348" y="5"/>
                    <a:pt x="356" y="5"/>
                  </a:cubicBezTo>
                  <a:cubicBezTo>
                    <a:pt x="356" y="5"/>
                    <a:pt x="356" y="5"/>
                    <a:pt x="356" y="5"/>
                  </a:cubicBezTo>
                  <a:cubicBezTo>
                    <a:pt x="369" y="5"/>
                    <a:pt x="377" y="15"/>
                    <a:pt x="377" y="26"/>
                  </a:cubicBezTo>
                  <a:cubicBezTo>
                    <a:pt x="377" y="26"/>
                    <a:pt x="377" y="26"/>
                    <a:pt x="377" y="26"/>
                  </a:cubicBezTo>
                  <a:cubicBezTo>
                    <a:pt x="377" y="32"/>
                    <a:pt x="373" y="39"/>
                    <a:pt x="365" y="42"/>
                  </a:cubicBezTo>
                  <a:cubicBezTo>
                    <a:pt x="365" y="42"/>
                    <a:pt x="365" y="42"/>
                    <a:pt x="365" y="42"/>
                  </a:cubicBezTo>
                  <a:cubicBezTo>
                    <a:pt x="359" y="44"/>
                    <a:pt x="349" y="47"/>
                    <a:pt x="341" y="51"/>
                  </a:cubicBezTo>
                  <a:cubicBezTo>
                    <a:pt x="341" y="51"/>
                    <a:pt x="341" y="51"/>
                    <a:pt x="341" y="51"/>
                  </a:cubicBezTo>
                  <a:cubicBezTo>
                    <a:pt x="334" y="55"/>
                    <a:pt x="328" y="60"/>
                    <a:pt x="328" y="66"/>
                  </a:cubicBezTo>
                  <a:cubicBezTo>
                    <a:pt x="328" y="66"/>
                    <a:pt x="328" y="66"/>
                    <a:pt x="328" y="66"/>
                  </a:cubicBezTo>
                  <a:cubicBezTo>
                    <a:pt x="328" y="70"/>
                    <a:pt x="331" y="76"/>
                    <a:pt x="338" y="83"/>
                  </a:cubicBezTo>
                  <a:cubicBezTo>
                    <a:pt x="338" y="83"/>
                    <a:pt x="338" y="83"/>
                    <a:pt x="338" y="83"/>
                  </a:cubicBezTo>
                  <a:cubicBezTo>
                    <a:pt x="359" y="104"/>
                    <a:pt x="368" y="116"/>
                    <a:pt x="381" y="116"/>
                  </a:cubicBezTo>
                  <a:cubicBezTo>
                    <a:pt x="381" y="116"/>
                    <a:pt x="381" y="116"/>
                    <a:pt x="381" y="116"/>
                  </a:cubicBezTo>
                  <a:cubicBezTo>
                    <a:pt x="386" y="116"/>
                    <a:pt x="392" y="114"/>
                    <a:pt x="399" y="111"/>
                  </a:cubicBezTo>
                  <a:cubicBezTo>
                    <a:pt x="399" y="111"/>
                    <a:pt x="399" y="111"/>
                    <a:pt x="399" y="111"/>
                  </a:cubicBezTo>
                  <a:cubicBezTo>
                    <a:pt x="404" y="109"/>
                    <a:pt x="408" y="108"/>
                    <a:pt x="411" y="106"/>
                  </a:cubicBezTo>
                  <a:cubicBezTo>
                    <a:pt x="411" y="106"/>
                    <a:pt x="411" y="106"/>
                    <a:pt x="411" y="106"/>
                  </a:cubicBezTo>
                  <a:cubicBezTo>
                    <a:pt x="412" y="106"/>
                    <a:pt x="413" y="106"/>
                    <a:pt x="414" y="107"/>
                  </a:cubicBezTo>
                  <a:cubicBezTo>
                    <a:pt x="414" y="107"/>
                    <a:pt x="414" y="107"/>
                    <a:pt x="414" y="107"/>
                  </a:cubicBezTo>
                  <a:cubicBezTo>
                    <a:pt x="426" y="123"/>
                    <a:pt x="441" y="153"/>
                    <a:pt x="441" y="173"/>
                  </a:cubicBezTo>
                  <a:cubicBezTo>
                    <a:pt x="441" y="173"/>
                    <a:pt x="441" y="173"/>
                    <a:pt x="441" y="173"/>
                  </a:cubicBezTo>
                  <a:cubicBezTo>
                    <a:pt x="441" y="180"/>
                    <a:pt x="439" y="186"/>
                    <a:pt x="433" y="189"/>
                  </a:cubicBezTo>
                  <a:cubicBezTo>
                    <a:pt x="433" y="189"/>
                    <a:pt x="433" y="189"/>
                    <a:pt x="433" y="189"/>
                  </a:cubicBezTo>
                  <a:cubicBezTo>
                    <a:pt x="429" y="191"/>
                    <a:pt x="425" y="192"/>
                    <a:pt x="421" y="192"/>
                  </a:cubicBezTo>
                  <a:cubicBezTo>
                    <a:pt x="421" y="192"/>
                    <a:pt x="421" y="192"/>
                    <a:pt x="421" y="192"/>
                  </a:cubicBezTo>
                  <a:cubicBezTo>
                    <a:pt x="405" y="192"/>
                    <a:pt x="396" y="176"/>
                    <a:pt x="387" y="167"/>
                  </a:cubicBezTo>
                  <a:cubicBezTo>
                    <a:pt x="387" y="167"/>
                    <a:pt x="387" y="167"/>
                    <a:pt x="387" y="167"/>
                  </a:cubicBezTo>
                  <a:cubicBezTo>
                    <a:pt x="385" y="165"/>
                    <a:pt x="383" y="164"/>
                    <a:pt x="381" y="164"/>
                  </a:cubicBezTo>
                  <a:cubicBezTo>
                    <a:pt x="381" y="164"/>
                    <a:pt x="381" y="164"/>
                    <a:pt x="381" y="164"/>
                  </a:cubicBezTo>
                  <a:cubicBezTo>
                    <a:pt x="379" y="164"/>
                    <a:pt x="377" y="166"/>
                    <a:pt x="375" y="170"/>
                  </a:cubicBezTo>
                  <a:cubicBezTo>
                    <a:pt x="375" y="170"/>
                    <a:pt x="375" y="170"/>
                    <a:pt x="375" y="170"/>
                  </a:cubicBezTo>
                  <a:cubicBezTo>
                    <a:pt x="373" y="174"/>
                    <a:pt x="372" y="179"/>
                    <a:pt x="372" y="185"/>
                  </a:cubicBezTo>
                  <a:cubicBezTo>
                    <a:pt x="372" y="185"/>
                    <a:pt x="372" y="185"/>
                    <a:pt x="372" y="185"/>
                  </a:cubicBezTo>
                  <a:cubicBezTo>
                    <a:pt x="372" y="201"/>
                    <a:pt x="372" y="222"/>
                    <a:pt x="360" y="251"/>
                  </a:cubicBezTo>
                  <a:cubicBezTo>
                    <a:pt x="360" y="251"/>
                    <a:pt x="360" y="251"/>
                    <a:pt x="360" y="251"/>
                  </a:cubicBezTo>
                  <a:cubicBezTo>
                    <a:pt x="359" y="253"/>
                    <a:pt x="359" y="255"/>
                    <a:pt x="359" y="257"/>
                  </a:cubicBezTo>
                  <a:cubicBezTo>
                    <a:pt x="359" y="257"/>
                    <a:pt x="359" y="257"/>
                    <a:pt x="359" y="257"/>
                  </a:cubicBezTo>
                  <a:cubicBezTo>
                    <a:pt x="358" y="267"/>
                    <a:pt x="368" y="274"/>
                    <a:pt x="381" y="282"/>
                  </a:cubicBezTo>
                  <a:cubicBezTo>
                    <a:pt x="381" y="282"/>
                    <a:pt x="381" y="282"/>
                    <a:pt x="381" y="282"/>
                  </a:cubicBezTo>
                  <a:cubicBezTo>
                    <a:pt x="393" y="290"/>
                    <a:pt x="407" y="299"/>
                    <a:pt x="412" y="313"/>
                  </a:cubicBezTo>
                  <a:cubicBezTo>
                    <a:pt x="412" y="313"/>
                    <a:pt x="412" y="313"/>
                    <a:pt x="412" y="313"/>
                  </a:cubicBezTo>
                  <a:cubicBezTo>
                    <a:pt x="414" y="318"/>
                    <a:pt x="415" y="323"/>
                    <a:pt x="415" y="328"/>
                  </a:cubicBezTo>
                  <a:cubicBezTo>
                    <a:pt x="415" y="328"/>
                    <a:pt x="415" y="328"/>
                    <a:pt x="415" y="328"/>
                  </a:cubicBezTo>
                  <a:cubicBezTo>
                    <a:pt x="415" y="348"/>
                    <a:pt x="395" y="356"/>
                    <a:pt x="371" y="370"/>
                  </a:cubicBezTo>
                  <a:cubicBezTo>
                    <a:pt x="371" y="370"/>
                    <a:pt x="371" y="370"/>
                    <a:pt x="371" y="370"/>
                  </a:cubicBezTo>
                  <a:cubicBezTo>
                    <a:pt x="356" y="378"/>
                    <a:pt x="348" y="381"/>
                    <a:pt x="339" y="381"/>
                  </a:cubicBezTo>
                  <a:cubicBezTo>
                    <a:pt x="339" y="381"/>
                    <a:pt x="339" y="381"/>
                    <a:pt x="339" y="381"/>
                  </a:cubicBezTo>
                  <a:cubicBezTo>
                    <a:pt x="329" y="381"/>
                    <a:pt x="320" y="377"/>
                    <a:pt x="303" y="374"/>
                  </a:cubicBezTo>
                  <a:close/>
                  <a:moveTo>
                    <a:pt x="249" y="315"/>
                  </a:moveTo>
                  <a:cubicBezTo>
                    <a:pt x="257" y="334"/>
                    <a:pt x="272" y="364"/>
                    <a:pt x="304" y="370"/>
                  </a:cubicBezTo>
                  <a:cubicBezTo>
                    <a:pt x="304" y="370"/>
                    <a:pt x="304" y="370"/>
                    <a:pt x="304" y="370"/>
                  </a:cubicBezTo>
                  <a:cubicBezTo>
                    <a:pt x="322" y="373"/>
                    <a:pt x="330" y="377"/>
                    <a:pt x="339" y="377"/>
                  </a:cubicBezTo>
                  <a:cubicBezTo>
                    <a:pt x="339" y="377"/>
                    <a:pt x="339" y="377"/>
                    <a:pt x="339" y="377"/>
                  </a:cubicBezTo>
                  <a:cubicBezTo>
                    <a:pt x="347" y="377"/>
                    <a:pt x="354" y="374"/>
                    <a:pt x="369" y="366"/>
                  </a:cubicBezTo>
                  <a:cubicBezTo>
                    <a:pt x="369" y="366"/>
                    <a:pt x="369" y="366"/>
                    <a:pt x="369" y="366"/>
                  </a:cubicBezTo>
                  <a:cubicBezTo>
                    <a:pt x="394" y="353"/>
                    <a:pt x="412" y="344"/>
                    <a:pt x="411" y="328"/>
                  </a:cubicBezTo>
                  <a:cubicBezTo>
                    <a:pt x="411" y="328"/>
                    <a:pt x="411" y="328"/>
                    <a:pt x="411" y="328"/>
                  </a:cubicBezTo>
                  <a:cubicBezTo>
                    <a:pt x="411" y="324"/>
                    <a:pt x="411" y="319"/>
                    <a:pt x="409" y="314"/>
                  </a:cubicBezTo>
                  <a:cubicBezTo>
                    <a:pt x="409" y="314"/>
                    <a:pt x="409" y="314"/>
                    <a:pt x="409" y="314"/>
                  </a:cubicBezTo>
                  <a:cubicBezTo>
                    <a:pt x="404" y="302"/>
                    <a:pt x="391" y="293"/>
                    <a:pt x="379" y="285"/>
                  </a:cubicBezTo>
                  <a:cubicBezTo>
                    <a:pt x="379" y="285"/>
                    <a:pt x="379" y="285"/>
                    <a:pt x="379" y="285"/>
                  </a:cubicBezTo>
                  <a:cubicBezTo>
                    <a:pt x="367" y="277"/>
                    <a:pt x="355" y="270"/>
                    <a:pt x="355" y="257"/>
                  </a:cubicBezTo>
                  <a:cubicBezTo>
                    <a:pt x="355" y="257"/>
                    <a:pt x="355" y="257"/>
                    <a:pt x="355" y="257"/>
                  </a:cubicBezTo>
                  <a:cubicBezTo>
                    <a:pt x="355" y="255"/>
                    <a:pt x="355" y="252"/>
                    <a:pt x="356" y="249"/>
                  </a:cubicBezTo>
                  <a:cubicBezTo>
                    <a:pt x="356" y="249"/>
                    <a:pt x="356" y="249"/>
                    <a:pt x="356" y="249"/>
                  </a:cubicBezTo>
                  <a:cubicBezTo>
                    <a:pt x="368" y="221"/>
                    <a:pt x="368" y="201"/>
                    <a:pt x="368" y="185"/>
                  </a:cubicBezTo>
                  <a:cubicBezTo>
                    <a:pt x="368" y="185"/>
                    <a:pt x="368" y="185"/>
                    <a:pt x="368" y="185"/>
                  </a:cubicBezTo>
                  <a:cubicBezTo>
                    <a:pt x="368" y="172"/>
                    <a:pt x="372" y="160"/>
                    <a:pt x="381" y="160"/>
                  </a:cubicBezTo>
                  <a:cubicBezTo>
                    <a:pt x="381" y="160"/>
                    <a:pt x="381" y="160"/>
                    <a:pt x="381" y="160"/>
                  </a:cubicBezTo>
                  <a:cubicBezTo>
                    <a:pt x="384" y="160"/>
                    <a:pt x="387" y="162"/>
                    <a:pt x="390" y="164"/>
                  </a:cubicBezTo>
                  <a:cubicBezTo>
                    <a:pt x="390" y="164"/>
                    <a:pt x="390" y="164"/>
                    <a:pt x="390" y="164"/>
                  </a:cubicBezTo>
                  <a:cubicBezTo>
                    <a:pt x="399" y="174"/>
                    <a:pt x="408" y="188"/>
                    <a:pt x="421" y="188"/>
                  </a:cubicBezTo>
                  <a:cubicBezTo>
                    <a:pt x="421" y="188"/>
                    <a:pt x="421" y="188"/>
                    <a:pt x="421" y="188"/>
                  </a:cubicBezTo>
                  <a:cubicBezTo>
                    <a:pt x="424" y="188"/>
                    <a:pt x="427" y="187"/>
                    <a:pt x="431" y="186"/>
                  </a:cubicBezTo>
                  <a:cubicBezTo>
                    <a:pt x="431" y="186"/>
                    <a:pt x="431" y="186"/>
                    <a:pt x="431" y="186"/>
                  </a:cubicBezTo>
                  <a:cubicBezTo>
                    <a:pt x="435" y="184"/>
                    <a:pt x="437" y="179"/>
                    <a:pt x="437" y="173"/>
                  </a:cubicBezTo>
                  <a:cubicBezTo>
                    <a:pt x="437" y="173"/>
                    <a:pt x="437" y="173"/>
                    <a:pt x="437" y="173"/>
                  </a:cubicBezTo>
                  <a:cubicBezTo>
                    <a:pt x="437" y="156"/>
                    <a:pt x="423" y="126"/>
                    <a:pt x="412" y="110"/>
                  </a:cubicBezTo>
                  <a:cubicBezTo>
                    <a:pt x="412" y="110"/>
                    <a:pt x="412" y="110"/>
                    <a:pt x="412" y="110"/>
                  </a:cubicBezTo>
                  <a:cubicBezTo>
                    <a:pt x="408" y="112"/>
                    <a:pt x="405" y="113"/>
                    <a:pt x="401" y="115"/>
                  </a:cubicBezTo>
                  <a:cubicBezTo>
                    <a:pt x="401" y="115"/>
                    <a:pt x="401" y="115"/>
                    <a:pt x="401" y="115"/>
                  </a:cubicBezTo>
                  <a:cubicBezTo>
                    <a:pt x="393" y="118"/>
                    <a:pt x="387" y="120"/>
                    <a:pt x="381" y="120"/>
                  </a:cubicBezTo>
                  <a:cubicBezTo>
                    <a:pt x="381" y="120"/>
                    <a:pt x="381" y="120"/>
                    <a:pt x="381" y="120"/>
                  </a:cubicBezTo>
                  <a:cubicBezTo>
                    <a:pt x="365" y="120"/>
                    <a:pt x="356" y="107"/>
                    <a:pt x="335" y="86"/>
                  </a:cubicBezTo>
                  <a:cubicBezTo>
                    <a:pt x="335" y="86"/>
                    <a:pt x="335" y="86"/>
                    <a:pt x="335" y="86"/>
                  </a:cubicBezTo>
                  <a:cubicBezTo>
                    <a:pt x="328" y="78"/>
                    <a:pt x="324" y="72"/>
                    <a:pt x="324" y="66"/>
                  </a:cubicBezTo>
                  <a:cubicBezTo>
                    <a:pt x="324" y="66"/>
                    <a:pt x="324" y="66"/>
                    <a:pt x="324" y="66"/>
                  </a:cubicBezTo>
                  <a:cubicBezTo>
                    <a:pt x="324" y="57"/>
                    <a:pt x="332" y="52"/>
                    <a:pt x="340" y="47"/>
                  </a:cubicBezTo>
                  <a:cubicBezTo>
                    <a:pt x="340" y="47"/>
                    <a:pt x="340" y="47"/>
                    <a:pt x="340" y="47"/>
                  </a:cubicBezTo>
                  <a:cubicBezTo>
                    <a:pt x="348" y="43"/>
                    <a:pt x="357" y="40"/>
                    <a:pt x="364" y="38"/>
                  </a:cubicBezTo>
                  <a:cubicBezTo>
                    <a:pt x="364" y="38"/>
                    <a:pt x="364" y="38"/>
                    <a:pt x="364" y="38"/>
                  </a:cubicBezTo>
                  <a:cubicBezTo>
                    <a:pt x="370" y="36"/>
                    <a:pt x="373" y="31"/>
                    <a:pt x="373" y="26"/>
                  </a:cubicBezTo>
                  <a:cubicBezTo>
                    <a:pt x="373" y="26"/>
                    <a:pt x="373" y="26"/>
                    <a:pt x="373" y="26"/>
                  </a:cubicBezTo>
                  <a:cubicBezTo>
                    <a:pt x="373" y="17"/>
                    <a:pt x="367" y="9"/>
                    <a:pt x="356" y="9"/>
                  </a:cubicBezTo>
                  <a:cubicBezTo>
                    <a:pt x="356" y="9"/>
                    <a:pt x="356" y="9"/>
                    <a:pt x="356" y="9"/>
                  </a:cubicBezTo>
                  <a:cubicBezTo>
                    <a:pt x="348" y="9"/>
                    <a:pt x="341" y="8"/>
                    <a:pt x="336" y="7"/>
                  </a:cubicBezTo>
                  <a:cubicBezTo>
                    <a:pt x="336" y="7"/>
                    <a:pt x="336" y="7"/>
                    <a:pt x="336" y="7"/>
                  </a:cubicBezTo>
                  <a:cubicBezTo>
                    <a:pt x="330" y="9"/>
                    <a:pt x="324" y="10"/>
                    <a:pt x="319" y="10"/>
                  </a:cubicBezTo>
                  <a:cubicBezTo>
                    <a:pt x="319" y="10"/>
                    <a:pt x="319" y="10"/>
                    <a:pt x="319" y="10"/>
                  </a:cubicBezTo>
                  <a:cubicBezTo>
                    <a:pt x="305" y="10"/>
                    <a:pt x="295" y="4"/>
                    <a:pt x="281" y="4"/>
                  </a:cubicBezTo>
                  <a:cubicBezTo>
                    <a:pt x="281" y="4"/>
                    <a:pt x="281" y="4"/>
                    <a:pt x="281" y="4"/>
                  </a:cubicBezTo>
                  <a:cubicBezTo>
                    <a:pt x="264" y="4"/>
                    <a:pt x="233" y="6"/>
                    <a:pt x="214" y="8"/>
                  </a:cubicBezTo>
                  <a:cubicBezTo>
                    <a:pt x="214" y="8"/>
                    <a:pt x="214" y="8"/>
                    <a:pt x="214" y="8"/>
                  </a:cubicBezTo>
                  <a:cubicBezTo>
                    <a:pt x="213" y="17"/>
                    <a:pt x="210" y="27"/>
                    <a:pt x="199" y="38"/>
                  </a:cubicBezTo>
                  <a:cubicBezTo>
                    <a:pt x="199" y="38"/>
                    <a:pt x="199" y="38"/>
                    <a:pt x="199" y="38"/>
                  </a:cubicBezTo>
                  <a:cubicBezTo>
                    <a:pt x="177" y="60"/>
                    <a:pt x="99" y="124"/>
                    <a:pt x="54" y="137"/>
                  </a:cubicBezTo>
                  <a:cubicBezTo>
                    <a:pt x="54" y="137"/>
                    <a:pt x="54" y="137"/>
                    <a:pt x="54" y="137"/>
                  </a:cubicBezTo>
                  <a:cubicBezTo>
                    <a:pt x="33" y="143"/>
                    <a:pt x="19" y="150"/>
                    <a:pt x="10" y="152"/>
                  </a:cubicBezTo>
                  <a:cubicBezTo>
                    <a:pt x="10" y="152"/>
                    <a:pt x="10" y="152"/>
                    <a:pt x="10" y="152"/>
                  </a:cubicBezTo>
                  <a:cubicBezTo>
                    <a:pt x="6" y="159"/>
                    <a:pt x="4" y="168"/>
                    <a:pt x="4" y="175"/>
                  </a:cubicBezTo>
                  <a:cubicBezTo>
                    <a:pt x="4" y="175"/>
                    <a:pt x="4" y="175"/>
                    <a:pt x="4" y="175"/>
                  </a:cubicBezTo>
                  <a:cubicBezTo>
                    <a:pt x="4" y="180"/>
                    <a:pt x="5" y="183"/>
                    <a:pt x="7" y="186"/>
                  </a:cubicBezTo>
                  <a:cubicBezTo>
                    <a:pt x="7" y="186"/>
                    <a:pt x="7" y="186"/>
                    <a:pt x="7" y="186"/>
                  </a:cubicBezTo>
                  <a:cubicBezTo>
                    <a:pt x="6" y="188"/>
                    <a:pt x="6" y="188"/>
                    <a:pt x="6" y="188"/>
                  </a:cubicBezTo>
                  <a:cubicBezTo>
                    <a:pt x="7" y="186"/>
                    <a:pt x="7" y="186"/>
                    <a:pt x="7" y="186"/>
                  </a:cubicBezTo>
                  <a:cubicBezTo>
                    <a:pt x="22" y="201"/>
                    <a:pt x="52" y="251"/>
                    <a:pt x="65" y="264"/>
                  </a:cubicBezTo>
                  <a:cubicBezTo>
                    <a:pt x="65" y="264"/>
                    <a:pt x="65" y="264"/>
                    <a:pt x="65" y="264"/>
                  </a:cubicBezTo>
                  <a:cubicBezTo>
                    <a:pt x="78" y="277"/>
                    <a:pt x="124" y="323"/>
                    <a:pt x="162" y="323"/>
                  </a:cubicBezTo>
                  <a:cubicBezTo>
                    <a:pt x="162" y="323"/>
                    <a:pt x="162" y="323"/>
                    <a:pt x="162" y="323"/>
                  </a:cubicBezTo>
                  <a:cubicBezTo>
                    <a:pt x="191" y="323"/>
                    <a:pt x="219" y="307"/>
                    <a:pt x="236" y="307"/>
                  </a:cubicBezTo>
                  <a:cubicBezTo>
                    <a:pt x="236" y="307"/>
                    <a:pt x="236" y="307"/>
                    <a:pt x="236" y="307"/>
                  </a:cubicBezTo>
                  <a:cubicBezTo>
                    <a:pt x="237" y="307"/>
                    <a:pt x="237" y="307"/>
                    <a:pt x="237" y="307"/>
                  </a:cubicBezTo>
                  <a:cubicBezTo>
                    <a:pt x="237" y="307"/>
                    <a:pt x="237" y="307"/>
                    <a:pt x="237" y="307"/>
                  </a:cubicBezTo>
                  <a:cubicBezTo>
                    <a:pt x="242" y="307"/>
                    <a:pt x="247" y="310"/>
                    <a:pt x="249" y="315"/>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 name="Freeform 40"/>
            <p:cNvSpPr>
              <a:spLocks/>
            </p:cNvSpPr>
            <p:nvPr/>
          </p:nvSpPr>
          <p:spPr bwMode="auto">
            <a:xfrm>
              <a:off x="6280156" y="4675190"/>
              <a:ext cx="750888" cy="927101"/>
            </a:xfrm>
            <a:custGeom>
              <a:avLst/>
              <a:gdLst>
                <a:gd name="T0" fmla="*/ 112 w 334"/>
                <a:gd name="T1" fmla="*/ 412 h 413"/>
                <a:gd name="T2" fmla="*/ 49 w 334"/>
                <a:gd name="T3" fmla="*/ 305 h 413"/>
                <a:gd name="T4" fmla="*/ 9 w 334"/>
                <a:gd name="T5" fmla="*/ 323 h 413"/>
                <a:gd name="T6" fmla="*/ 6 w 334"/>
                <a:gd name="T7" fmla="*/ 322 h 413"/>
                <a:gd name="T8" fmla="*/ 0 w 334"/>
                <a:gd name="T9" fmla="*/ 293 h 413"/>
                <a:gd name="T10" fmla="*/ 38 w 334"/>
                <a:gd name="T11" fmla="*/ 178 h 413"/>
                <a:gd name="T12" fmla="*/ 52 w 334"/>
                <a:gd name="T13" fmla="*/ 141 h 413"/>
                <a:gd name="T14" fmla="*/ 66 w 334"/>
                <a:gd name="T15" fmla="*/ 86 h 413"/>
                <a:gd name="T16" fmla="*/ 86 w 334"/>
                <a:gd name="T17" fmla="*/ 57 h 413"/>
                <a:gd name="T18" fmla="*/ 123 w 334"/>
                <a:gd name="T19" fmla="*/ 54 h 413"/>
                <a:gd name="T20" fmla="*/ 87 w 334"/>
                <a:gd name="T21" fmla="*/ 61 h 413"/>
                <a:gd name="T22" fmla="*/ 71 w 334"/>
                <a:gd name="T23" fmla="*/ 110 h 413"/>
                <a:gd name="T24" fmla="*/ 55 w 334"/>
                <a:gd name="T25" fmla="*/ 144 h 413"/>
                <a:gd name="T26" fmla="*/ 34 w 334"/>
                <a:gd name="T27" fmla="*/ 209 h 413"/>
                <a:gd name="T28" fmla="*/ 4 w 334"/>
                <a:gd name="T29" fmla="*/ 293 h 413"/>
                <a:gd name="T30" fmla="*/ 49 w 334"/>
                <a:gd name="T31" fmla="*/ 301 h 413"/>
                <a:gd name="T32" fmla="*/ 67 w 334"/>
                <a:gd name="T33" fmla="*/ 313 h 413"/>
                <a:gd name="T34" fmla="*/ 115 w 334"/>
                <a:gd name="T35" fmla="*/ 407 h 413"/>
                <a:gd name="T36" fmla="*/ 163 w 334"/>
                <a:gd name="T37" fmla="*/ 361 h 413"/>
                <a:gd name="T38" fmla="*/ 206 w 334"/>
                <a:gd name="T39" fmla="*/ 315 h 413"/>
                <a:gd name="T40" fmla="*/ 217 w 334"/>
                <a:gd name="T41" fmla="*/ 307 h 413"/>
                <a:gd name="T42" fmla="*/ 236 w 334"/>
                <a:gd name="T43" fmla="*/ 247 h 413"/>
                <a:gd name="T44" fmla="*/ 281 w 334"/>
                <a:gd name="T45" fmla="*/ 192 h 413"/>
                <a:gd name="T46" fmla="*/ 317 w 334"/>
                <a:gd name="T47" fmla="*/ 84 h 413"/>
                <a:gd name="T48" fmla="*/ 329 w 334"/>
                <a:gd name="T49" fmla="*/ 63 h 413"/>
                <a:gd name="T50" fmla="*/ 222 w 334"/>
                <a:gd name="T51" fmla="*/ 46 h 413"/>
                <a:gd name="T52" fmla="*/ 208 w 334"/>
                <a:gd name="T53" fmla="*/ 17 h 413"/>
                <a:gd name="T54" fmla="*/ 184 w 334"/>
                <a:gd name="T55" fmla="*/ 5 h 413"/>
                <a:gd name="T56" fmla="*/ 155 w 334"/>
                <a:gd name="T57" fmla="*/ 37 h 413"/>
                <a:gd name="T58" fmla="*/ 123 w 334"/>
                <a:gd name="T59" fmla="*/ 54 h 413"/>
                <a:gd name="T60" fmla="*/ 152 w 334"/>
                <a:gd name="T61" fmla="*/ 34 h 413"/>
                <a:gd name="T62" fmla="*/ 184 w 334"/>
                <a:gd name="T63" fmla="*/ 0 h 413"/>
                <a:gd name="T64" fmla="*/ 210 w 334"/>
                <a:gd name="T65" fmla="*/ 9 h 413"/>
                <a:gd name="T66" fmla="*/ 212 w 334"/>
                <a:gd name="T67" fmla="*/ 12 h 413"/>
                <a:gd name="T68" fmla="*/ 212 w 334"/>
                <a:gd name="T69" fmla="*/ 17 h 413"/>
                <a:gd name="T70" fmla="*/ 331 w 334"/>
                <a:gd name="T71" fmla="*/ 58 h 413"/>
                <a:gd name="T72" fmla="*/ 333 w 334"/>
                <a:gd name="T73" fmla="*/ 59 h 413"/>
                <a:gd name="T74" fmla="*/ 319 w 334"/>
                <a:gd name="T75" fmla="*/ 87 h 413"/>
                <a:gd name="T76" fmla="*/ 281 w 334"/>
                <a:gd name="T77" fmla="*/ 163 h 413"/>
                <a:gd name="T78" fmla="*/ 285 w 334"/>
                <a:gd name="T79" fmla="*/ 194 h 413"/>
                <a:gd name="T80" fmla="*/ 239 w 334"/>
                <a:gd name="T81" fmla="*/ 250 h 413"/>
                <a:gd name="T82" fmla="*/ 220 w 334"/>
                <a:gd name="T83" fmla="*/ 309 h 413"/>
                <a:gd name="T84" fmla="*/ 206 w 334"/>
                <a:gd name="T85" fmla="*/ 319 h 413"/>
                <a:gd name="T86" fmla="*/ 164 w 334"/>
                <a:gd name="T87" fmla="*/ 365 h 413"/>
                <a:gd name="T88" fmla="*/ 115 w 334"/>
                <a:gd name="T89" fmla="*/ 412 h 413"/>
                <a:gd name="T90" fmla="*/ 113 w 334"/>
                <a:gd name="T91"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4" h="413">
                  <a:moveTo>
                    <a:pt x="113" y="413"/>
                  </a:moveTo>
                  <a:cubicBezTo>
                    <a:pt x="113" y="413"/>
                    <a:pt x="112" y="412"/>
                    <a:pt x="112" y="412"/>
                  </a:cubicBezTo>
                  <a:cubicBezTo>
                    <a:pt x="112" y="412"/>
                    <a:pt x="112" y="412"/>
                    <a:pt x="112" y="412"/>
                  </a:cubicBezTo>
                  <a:cubicBezTo>
                    <a:pt x="101" y="383"/>
                    <a:pt x="81" y="337"/>
                    <a:pt x="64" y="316"/>
                  </a:cubicBezTo>
                  <a:cubicBezTo>
                    <a:pt x="64" y="316"/>
                    <a:pt x="64" y="316"/>
                    <a:pt x="64" y="316"/>
                  </a:cubicBezTo>
                  <a:cubicBezTo>
                    <a:pt x="58" y="309"/>
                    <a:pt x="53" y="305"/>
                    <a:pt x="49" y="305"/>
                  </a:cubicBezTo>
                  <a:cubicBezTo>
                    <a:pt x="49" y="305"/>
                    <a:pt x="49" y="305"/>
                    <a:pt x="49" y="305"/>
                  </a:cubicBezTo>
                  <a:cubicBezTo>
                    <a:pt x="33" y="305"/>
                    <a:pt x="21" y="316"/>
                    <a:pt x="9" y="323"/>
                  </a:cubicBezTo>
                  <a:cubicBezTo>
                    <a:pt x="9" y="323"/>
                    <a:pt x="9" y="323"/>
                    <a:pt x="9" y="323"/>
                  </a:cubicBezTo>
                  <a:cubicBezTo>
                    <a:pt x="9" y="323"/>
                    <a:pt x="8" y="323"/>
                    <a:pt x="8" y="323"/>
                  </a:cubicBezTo>
                  <a:cubicBezTo>
                    <a:pt x="8" y="323"/>
                    <a:pt x="8" y="323"/>
                    <a:pt x="8" y="323"/>
                  </a:cubicBezTo>
                  <a:cubicBezTo>
                    <a:pt x="7" y="323"/>
                    <a:pt x="7" y="323"/>
                    <a:pt x="6" y="322"/>
                  </a:cubicBezTo>
                  <a:cubicBezTo>
                    <a:pt x="6" y="322"/>
                    <a:pt x="6" y="322"/>
                    <a:pt x="6" y="322"/>
                  </a:cubicBezTo>
                  <a:cubicBezTo>
                    <a:pt x="2" y="314"/>
                    <a:pt x="0" y="303"/>
                    <a:pt x="0" y="293"/>
                  </a:cubicBezTo>
                  <a:cubicBezTo>
                    <a:pt x="0" y="293"/>
                    <a:pt x="0" y="293"/>
                    <a:pt x="0" y="293"/>
                  </a:cubicBezTo>
                  <a:cubicBezTo>
                    <a:pt x="0" y="258"/>
                    <a:pt x="20" y="218"/>
                    <a:pt x="31" y="206"/>
                  </a:cubicBezTo>
                  <a:cubicBezTo>
                    <a:pt x="31" y="206"/>
                    <a:pt x="31" y="206"/>
                    <a:pt x="31" y="206"/>
                  </a:cubicBezTo>
                  <a:cubicBezTo>
                    <a:pt x="38" y="200"/>
                    <a:pt x="38" y="190"/>
                    <a:pt x="38" y="178"/>
                  </a:cubicBezTo>
                  <a:cubicBezTo>
                    <a:pt x="38" y="178"/>
                    <a:pt x="38" y="178"/>
                    <a:pt x="38" y="178"/>
                  </a:cubicBezTo>
                  <a:cubicBezTo>
                    <a:pt x="39" y="166"/>
                    <a:pt x="40" y="153"/>
                    <a:pt x="52" y="141"/>
                  </a:cubicBezTo>
                  <a:cubicBezTo>
                    <a:pt x="52" y="141"/>
                    <a:pt x="52" y="141"/>
                    <a:pt x="52" y="141"/>
                  </a:cubicBezTo>
                  <a:cubicBezTo>
                    <a:pt x="65" y="128"/>
                    <a:pt x="67" y="121"/>
                    <a:pt x="67" y="110"/>
                  </a:cubicBezTo>
                  <a:cubicBezTo>
                    <a:pt x="67" y="110"/>
                    <a:pt x="67" y="110"/>
                    <a:pt x="67" y="110"/>
                  </a:cubicBezTo>
                  <a:cubicBezTo>
                    <a:pt x="67" y="104"/>
                    <a:pt x="66" y="96"/>
                    <a:pt x="66" y="86"/>
                  </a:cubicBezTo>
                  <a:cubicBezTo>
                    <a:pt x="66" y="86"/>
                    <a:pt x="66" y="86"/>
                    <a:pt x="66" y="86"/>
                  </a:cubicBezTo>
                  <a:cubicBezTo>
                    <a:pt x="66" y="71"/>
                    <a:pt x="75" y="62"/>
                    <a:pt x="86" y="57"/>
                  </a:cubicBezTo>
                  <a:cubicBezTo>
                    <a:pt x="86" y="57"/>
                    <a:pt x="86" y="57"/>
                    <a:pt x="86" y="57"/>
                  </a:cubicBezTo>
                  <a:cubicBezTo>
                    <a:pt x="97" y="53"/>
                    <a:pt x="111" y="52"/>
                    <a:pt x="123" y="52"/>
                  </a:cubicBezTo>
                  <a:cubicBezTo>
                    <a:pt x="123" y="52"/>
                    <a:pt x="123" y="52"/>
                    <a:pt x="123" y="52"/>
                  </a:cubicBezTo>
                  <a:cubicBezTo>
                    <a:pt x="123" y="54"/>
                    <a:pt x="123" y="54"/>
                    <a:pt x="123" y="54"/>
                  </a:cubicBezTo>
                  <a:cubicBezTo>
                    <a:pt x="123" y="56"/>
                    <a:pt x="123" y="56"/>
                    <a:pt x="123" y="56"/>
                  </a:cubicBezTo>
                  <a:cubicBezTo>
                    <a:pt x="111" y="56"/>
                    <a:pt x="98" y="57"/>
                    <a:pt x="87" y="61"/>
                  </a:cubicBezTo>
                  <a:cubicBezTo>
                    <a:pt x="87" y="61"/>
                    <a:pt x="87" y="61"/>
                    <a:pt x="87" y="61"/>
                  </a:cubicBezTo>
                  <a:cubicBezTo>
                    <a:pt x="77" y="65"/>
                    <a:pt x="70" y="72"/>
                    <a:pt x="70" y="86"/>
                  </a:cubicBezTo>
                  <a:cubicBezTo>
                    <a:pt x="70" y="86"/>
                    <a:pt x="70" y="86"/>
                    <a:pt x="70" y="86"/>
                  </a:cubicBezTo>
                  <a:cubicBezTo>
                    <a:pt x="70" y="96"/>
                    <a:pt x="71" y="103"/>
                    <a:pt x="71" y="110"/>
                  </a:cubicBezTo>
                  <a:cubicBezTo>
                    <a:pt x="71" y="110"/>
                    <a:pt x="71" y="110"/>
                    <a:pt x="71" y="110"/>
                  </a:cubicBezTo>
                  <a:cubicBezTo>
                    <a:pt x="71" y="122"/>
                    <a:pt x="68" y="131"/>
                    <a:pt x="55" y="144"/>
                  </a:cubicBezTo>
                  <a:cubicBezTo>
                    <a:pt x="55" y="144"/>
                    <a:pt x="55" y="144"/>
                    <a:pt x="55" y="144"/>
                  </a:cubicBezTo>
                  <a:cubicBezTo>
                    <a:pt x="44" y="155"/>
                    <a:pt x="43" y="166"/>
                    <a:pt x="42" y="178"/>
                  </a:cubicBezTo>
                  <a:cubicBezTo>
                    <a:pt x="42" y="178"/>
                    <a:pt x="42" y="178"/>
                    <a:pt x="42" y="178"/>
                  </a:cubicBezTo>
                  <a:cubicBezTo>
                    <a:pt x="42" y="189"/>
                    <a:pt x="42" y="201"/>
                    <a:pt x="34" y="209"/>
                  </a:cubicBezTo>
                  <a:cubicBezTo>
                    <a:pt x="34" y="209"/>
                    <a:pt x="34" y="209"/>
                    <a:pt x="34" y="209"/>
                  </a:cubicBezTo>
                  <a:cubicBezTo>
                    <a:pt x="23" y="220"/>
                    <a:pt x="4" y="260"/>
                    <a:pt x="4" y="293"/>
                  </a:cubicBezTo>
                  <a:cubicBezTo>
                    <a:pt x="4" y="293"/>
                    <a:pt x="4" y="293"/>
                    <a:pt x="4" y="293"/>
                  </a:cubicBezTo>
                  <a:cubicBezTo>
                    <a:pt x="4" y="302"/>
                    <a:pt x="6" y="311"/>
                    <a:pt x="9" y="319"/>
                  </a:cubicBezTo>
                  <a:cubicBezTo>
                    <a:pt x="9" y="319"/>
                    <a:pt x="9" y="319"/>
                    <a:pt x="9" y="319"/>
                  </a:cubicBezTo>
                  <a:cubicBezTo>
                    <a:pt x="20" y="312"/>
                    <a:pt x="32" y="301"/>
                    <a:pt x="49" y="301"/>
                  </a:cubicBezTo>
                  <a:cubicBezTo>
                    <a:pt x="49" y="301"/>
                    <a:pt x="49" y="301"/>
                    <a:pt x="49" y="301"/>
                  </a:cubicBezTo>
                  <a:cubicBezTo>
                    <a:pt x="55" y="301"/>
                    <a:pt x="61" y="306"/>
                    <a:pt x="67" y="313"/>
                  </a:cubicBezTo>
                  <a:cubicBezTo>
                    <a:pt x="67" y="313"/>
                    <a:pt x="67" y="313"/>
                    <a:pt x="67" y="313"/>
                  </a:cubicBezTo>
                  <a:cubicBezTo>
                    <a:pt x="73" y="321"/>
                    <a:pt x="79" y="331"/>
                    <a:pt x="85" y="342"/>
                  </a:cubicBezTo>
                  <a:cubicBezTo>
                    <a:pt x="85" y="342"/>
                    <a:pt x="85" y="342"/>
                    <a:pt x="85" y="342"/>
                  </a:cubicBezTo>
                  <a:cubicBezTo>
                    <a:pt x="96" y="363"/>
                    <a:pt x="107" y="388"/>
                    <a:pt x="115" y="407"/>
                  </a:cubicBezTo>
                  <a:cubicBezTo>
                    <a:pt x="115" y="407"/>
                    <a:pt x="115" y="407"/>
                    <a:pt x="115" y="407"/>
                  </a:cubicBezTo>
                  <a:cubicBezTo>
                    <a:pt x="132" y="388"/>
                    <a:pt x="140" y="368"/>
                    <a:pt x="163" y="361"/>
                  </a:cubicBezTo>
                  <a:cubicBezTo>
                    <a:pt x="163" y="361"/>
                    <a:pt x="163" y="361"/>
                    <a:pt x="163" y="361"/>
                  </a:cubicBezTo>
                  <a:cubicBezTo>
                    <a:pt x="173" y="358"/>
                    <a:pt x="178" y="347"/>
                    <a:pt x="184" y="336"/>
                  </a:cubicBezTo>
                  <a:cubicBezTo>
                    <a:pt x="184" y="336"/>
                    <a:pt x="184" y="336"/>
                    <a:pt x="184" y="336"/>
                  </a:cubicBezTo>
                  <a:cubicBezTo>
                    <a:pt x="189" y="326"/>
                    <a:pt x="194" y="315"/>
                    <a:pt x="206" y="315"/>
                  </a:cubicBezTo>
                  <a:cubicBezTo>
                    <a:pt x="206" y="315"/>
                    <a:pt x="206" y="315"/>
                    <a:pt x="206" y="315"/>
                  </a:cubicBezTo>
                  <a:cubicBezTo>
                    <a:pt x="211" y="315"/>
                    <a:pt x="214" y="312"/>
                    <a:pt x="217" y="307"/>
                  </a:cubicBezTo>
                  <a:cubicBezTo>
                    <a:pt x="217" y="307"/>
                    <a:pt x="217" y="307"/>
                    <a:pt x="217" y="307"/>
                  </a:cubicBezTo>
                  <a:cubicBezTo>
                    <a:pt x="220" y="302"/>
                    <a:pt x="222" y="295"/>
                    <a:pt x="223" y="287"/>
                  </a:cubicBezTo>
                  <a:cubicBezTo>
                    <a:pt x="223" y="287"/>
                    <a:pt x="223" y="287"/>
                    <a:pt x="223" y="287"/>
                  </a:cubicBezTo>
                  <a:cubicBezTo>
                    <a:pt x="227" y="272"/>
                    <a:pt x="229" y="254"/>
                    <a:pt x="236" y="247"/>
                  </a:cubicBezTo>
                  <a:cubicBezTo>
                    <a:pt x="236" y="247"/>
                    <a:pt x="236" y="247"/>
                    <a:pt x="236" y="247"/>
                  </a:cubicBezTo>
                  <a:cubicBezTo>
                    <a:pt x="248" y="235"/>
                    <a:pt x="277" y="198"/>
                    <a:pt x="281" y="192"/>
                  </a:cubicBezTo>
                  <a:cubicBezTo>
                    <a:pt x="281" y="192"/>
                    <a:pt x="281" y="192"/>
                    <a:pt x="281" y="192"/>
                  </a:cubicBezTo>
                  <a:cubicBezTo>
                    <a:pt x="279" y="182"/>
                    <a:pt x="277" y="172"/>
                    <a:pt x="277" y="163"/>
                  </a:cubicBezTo>
                  <a:cubicBezTo>
                    <a:pt x="277" y="163"/>
                    <a:pt x="277" y="163"/>
                    <a:pt x="277" y="163"/>
                  </a:cubicBezTo>
                  <a:cubicBezTo>
                    <a:pt x="277" y="124"/>
                    <a:pt x="301" y="99"/>
                    <a:pt x="317" y="84"/>
                  </a:cubicBezTo>
                  <a:cubicBezTo>
                    <a:pt x="317" y="84"/>
                    <a:pt x="317" y="84"/>
                    <a:pt x="317" y="84"/>
                  </a:cubicBezTo>
                  <a:cubicBezTo>
                    <a:pt x="322" y="78"/>
                    <a:pt x="325" y="71"/>
                    <a:pt x="329" y="63"/>
                  </a:cubicBezTo>
                  <a:cubicBezTo>
                    <a:pt x="329" y="63"/>
                    <a:pt x="329" y="63"/>
                    <a:pt x="329" y="63"/>
                  </a:cubicBezTo>
                  <a:cubicBezTo>
                    <a:pt x="316" y="64"/>
                    <a:pt x="305" y="64"/>
                    <a:pt x="295" y="64"/>
                  </a:cubicBezTo>
                  <a:cubicBezTo>
                    <a:pt x="295" y="64"/>
                    <a:pt x="295" y="64"/>
                    <a:pt x="295" y="64"/>
                  </a:cubicBezTo>
                  <a:cubicBezTo>
                    <a:pt x="256" y="64"/>
                    <a:pt x="234" y="56"/>
                    <a:pt x="222" y="46"/>
                  </a:cubicBezTo>
                  <a:cubicBezTo>
                    <a:pt x="222" y="46"/>
                    <a:pt x="222" y="46"/>
                    <a:pt x="222" y="46"/>
                  </a:cubicBezTo>
                  <a:cubicBezTo>
                    <a:pt x="210" y="36"/>
                    <a:pt x="208" y="24"/>
                    <a:pt x="208" y="17"/>
                  </a:cubicBezTo>
                  <a:cubicBezTo>
                    <a:pt x="208" y="17"/>
                    <a:pt x="208" y="17"/>
                    <a:pt x="208" y="17"/>
                  </a:cubicBezTo>
                  <a:cubicBezTo>
                    <a:pt x="208" y="15"/>
                    <a:pt x="208" y="14"/>
                    <a:pt x="208" y="13"/>
                  </a:cubicBezTo>
                  <a:cubicBezTo>
                    <a:pt x="208" y="13"/>
                    <a:pt x="208" y="13"/>
                    <a:pt x="208" y="13"/>
                  </a:cubicBezTo>
                  <a:cubicBezTo>
                    <a:pt x="199" y="13"/>
                    <a:pt x="191" y="10"/>
                    <a:pt x="184" y="5"/>
                  </a:cubicBezTo>
                  <a:cubicBezTo>
                    <a:pt x="184" y="5"/>
                    <a:pt x="184" y="5"/>
                    <a:pt x="184" y="5"/>
                  </a:cubicBezTo>
                  <a:cubicBezTo>
                    <a:pt x="176" y="14"/>
                    <a:pt x="166" y="27"/>
                    <a:pt x="155" y="37"/>
                  </a:cubicBezTo>
                  <a:cubicBezTo>
                    <a:pt x="155" y="37"/>
                    <a:pt x="155" y="37"/>
                    <a:pt x="155" y="37"/>
                  </a:cubicBezTo>
                  <a:cubicBezTo>
                    <a:pt x="144" y="47"/>
                    <a:pt x="133" y="56"/>
                    <a:pt x="123" y="56"/>
                  </a:cubicBezTo>
                  <a:cubicBezTo>
                    <a:pt x="123" y="56"/>
                    <a:pt x="123" y="56"/>
                    <a:pt x="123" y="56"/>
                  </a:cubicBezTo>
                  <a:cubicBezTo>
                    <a:pt x="123" y="54"/>
                    <a:pt x="123" y="54"/>
                    <a:pt x="123" y="54"/>
                  </a:cubicBezTo>
                  <a:cubicBezTo>
                    <a:pt x="123" y="52"/>
                    <a:pt x="123" y="52"/>
                    <a:pt x="123" y="52"/>
                  </a:cubicBezTo>
                  <a:cubicBezTo>
                    <a:pt x="130" y="52"/>
                    <a:pt x="142" y="44"/>
                    <a:pt x="152" y="34"/>
                  </a:cubicBezTo>
                  <a:cubicBezTo>
                    <a:pt x="152" y="34"/>
                    <a:pt x="152" y="34"/>
                    <a:pt x="152" y="34"/>
                  </a:cubicBezTo>
                  <a:cubicBezTo>
                    <a:pt x="163" y="23"/>
                    <a:pt x="174" y="11"/>
                    <a:pt x="182" y="1"/>
                  </a:cubicBezTo>
                  <a:cubicBezTo>
                    <a:pt x="182" y="1"/>
                    <a:pt x="182" y="1"/>
                    <a:pt x="182" y="1"/>
                  </a:cubicBezTo>
                  <a:cubicBezTo>
                    <a:pt x="182" y="0"/>
                    <a:pt x="184" y="0"/>
                    <a:pt x="184" y="0"/>
                  </a:cubicBezTo>
                  <a:cubicBezTo>
                    <a:pt x="184" y="0"/>
                    <a:pt x="184" y="0"/>
                    <a:pt x="184" y="0"/>
                  </a:cubicBezTo>
                  <a:cubicBezTo>
                    <a:pt x="192" y="6"/>
                    <a:pt x="201" y="9"/>
                    <a:pt x="210" y="9"/>
                  </a:cubicBezTo>
                  <a:cubicBezTo>
                    <a:pt x="210" y="9"/>
                    <a:pt x="210" y="9"/>
                    <a:pt x="210" y="9"/>
                  </a:cubicBezTo>
                  <a:cubicBezTo>
                    <a:pt x="211" y="9"/>
                    <a:pt x="211" y="10"/>
                    <a:pt x="212" y="10"/>
                  </a:cubicBezTo>
                  <a:cubicBezTo>
                    <a:pt x="212" y="10"/>
                    <a:pt x="212" y="10"/>
                    <a:pt x="212" y="10"/>
                  </a:cubicBezTo>
                  <a:cubicBezTo>
                    <a:pt x="212" y="10"/>
                    <a:pt x="212" y="11"/>
                    <a:pt x="212" y="12"/>
                  </a:cubicBezTo>
                  <a:cubicBezTo>
                    <a:pt x="212" y="12"/>
                    <a:pt x="212" y="12"/>
                    <a:pt x="212" y="12"/>
                  </a:cubicBezTo>
                  <a:cubicBezTo>
                    <a:pt x="212" y="12"/>
                    <a:pt x="212" y="14"/>
                    <a:pt x="212" y="17"/>
                  </a:cubicBezTo>
                  <a:cubicBezTo>
                    <a:pt x="212" y="17"/>
                    <a:pt x="212" y="17"/>
                    <a:pt x="212" y="17"/>
                  </a:cubicBezTo>
                  <a:cubicBezTo>
                    <a:pt x="212" y="29"/>
                    <a:pt x="218" y="60"/>
                    <a:pt x="295" y="60"/>
                  </a:cubicBezTo>
                  <a:cubicBezTo>
                    <a:pt x="295" y="60"/>
                    <a:pt x="295" y="60"/>
                    <a:pt x="295" y="60"/>
                  </a:cubicBezTo>
                  <a:cubicBezTo>
                    <a:pt x="306" y="60"/>
                    <a:pt x="318" y="60"/>
                    <a:pt x="331" y="58"/>
                  </a:cubicBezTo>
                  <a:cubicBezTo>
                    <a:pt x="331" y="58"/>
                    <a:pt x="331" y="58"/>
                    <a:pt x="331" y="58"/>
                  </a:cubicBezTo>
                  <a:cubicBezTo>
                    <a:pt x="332" y="58"/>
                    <a:pt x="333" y="59"/>
                    <a:pt x="333" y="59"/>
                  </a:cubicBezTo>
                  <a:cubicBezTo>
                    <a:pt x="333" y="59"/>
                    <a:pt x="333" y="59"/>
                    <a:pt x="333" y="59"/>
                  </a:cubicBezTo>
                  <a:cubicBezTo>
                    <a:pt x="334" y="60"/>
                    <a:pt x="334" y="60"/>
                    <a:pt x="333" y="61"/>
                  </a:cubicBezTo>
                  <a:cubicBezTo>
                    <a:pt x="333" y="61"/>
                    <a:pt x="333" y="61"/>
                    <a:pt x="333" y="61"/>
                  </a:cubicBezTo>
                  <a:cubicBezTo>
                    <a:pt x="330" y="71"/>
                    <a:pt x="326" y="80"/>
                    <a:pt x="319" y="87"/>
                  </a:cubicBezTo>
                  <a:cubicBezTo>
                    <a:pt x="319" y="87"/>
                    <a:pt x="319" y="87"/>
                    <a:pt x="319" y="87"/>
                  </a:cubicBezTo>
                  <a:cubicBezTo>
                    <a:pt x="304" y="102"/>
                    <a:pt x="281" y="126"/>
                    <a:pt x="281" y="163"/>
                  </a:cubicBezTo>
                  <a:cubicBezTo>
                    <a:pt x="281" y="163"/>
                    <a:pt x="281" y="163"/>
                    <a:pt x="281" y="163"/>
                  </a:cubicBezTo>
                  <a:cubicBezTo>
                    <a:pt x="281" y="172"/>
                    <a:pt x="283" y="182"/>
                    <a:pt x="286" y="192"/>
                  </a:cubicBezTo>
                  <a:cubicBezTo>
                    <a:pt x="286" y="192"/>
                    <a:pt x="286" y="192"/>
                    <a:pt x="286" y="192"/>
                  </a:cubicBezTo>
                  <a:cubicBezTo>
                    <a:pt x="286" y="193"/>
                    <a:pt x="286" y="193"/>
                    <a:pt x="285" y="194"/>
                  </a:cubicBezTo>
                  <a:cubicBezTo>
                    <a:pt x="285" y="194"/>
                    <a:pt x="285" y="194"/>
                    <a:pt x="285" y="194"/>
                  </a:cubicBezTo>
                  <a:cubicBezTo>
                    <a:pt x="285" y="194"/>
                    <a:pt x="252" y="237"/>
                    <a:pt x="239" y="250"/>
                  </a:cubicBezTo>
                  <a:cubicBezTo>
                    <a:pt x="239" y="250"/>
                    <a:pt x="239" y="250"/>
                    <a:pt x="239" y="250"/>
                  </a:cubicBezTo>
                  <a:cubicBezTo>
                    <a:pt x="235" y="254"/>
                    <a:pt x="232" y="264"/>
                    <a:pt x="230" y="276"/>
                  </a:cubicBezTo>
                  <a:cubicBezTo>
                    <a:pt x="230" y="276"/>
                    <a:pt x="230" y="276"/>
                    <a:pt x="230" y="276"/>
                  </a:cubicBezTo>
                  <a:cubicBezTo>
                    <a:pt x="227" y="288"/>
                    <a:pt x="225" y="300"/>
                    <a:pt x="220" y="309"/>
                  </a:cubicBezTo>
                  <a:cubicBezTo>
                    <a:pt x="220" y="309"/>
                    <a:pt x="220" y="309"/>
                    <a:pt x="220" y="309"/>
                  </a:cubicBezTo>
                  <a:cubicBezTo>
                    <a:pt x="217" y="315"/>
                    <a:pt x="213" y="319"/>
                    <a:pt x="206" y="319"/>
                  </a:cubicBezTo>
                  <a:cubicBezTo>
                    <a:pt x="206" y="319"/>
                    <a:pt x="206" y="319"/>
                    <a:pt x="206" y="319"/>
                  </a:cubicBezTo>
                  <a:cubicBezTo>
                    <a:pt x="197" y="319"/>
                    <a:pt x="192" y="327"/>
                    <a:pt x="187" y="338"/>
                  </a:cubicBezTo>
                  <a:cubicBezTo>
                    <a:pt x="187" y="338"/>
                    <a:pt x="187" y="338"/>
                    <a:pt x="187" y="338"/>
                  </a:cubicBezTo>
                  <a:cubicBezTo>
                    <a:pt x="182" y="349"/>
                    <a:pt x="177" y="361"/>
                    <a:pt x="164" y="365"/>
                  </a:cubicBezTo>
                  <a:cubicBezTo>
                    <a:pt x="164" y="365"/>
                    <a:pt x="164" y="365"/>
                    <a:pt x="164" y="365"/>
                  </a:cubicBezTo>
                  <a:cubicBezTo>
                    <a:pt x="142" y="371"/>
                    <a:pt x="135" y="392"/>
                    <a:pt x="115" y="412"/>
                  </a:cubicBezTo>
                  <a:cubicBezTo>
                    <a:pt x="115" y="412"/>
                    <a:pt x="115" y="412"/>
                    <a:pt x="115" y="412"/>
                  </a:cubicBezTo>
                  <a:cubicBezTo>
                    <a:pt x="115" y="413"/>
                    <a:pt x="114" y="413"/>
                    <a:pt x="114" y="413"/>
                  </a:cubicBezTo>
                  <a:cubicBezTo>
                    <a:pt x="114" y="413"/>
                    <a:pt x="114" y="413"/>
                    <a:pt x="114" y="413"/>
                  </a:cubicBezTo>
                  <a:cubicBezTo>
                    <a:pt x="114" y="413"/>
                    <a:pt x="114" y="413"/>
                    <a:pt x="113" y="413"/>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 name="Freeform 42"/>
            <p:cNvSpPr>
              <a:spLocks noEditPoints="1"/>
            </p:cNvSpPr>
            <p:nvPr/>
          </p:nvSpPr>
          <p:spPr bwMode="auto">
            <a:xfrm>
              <a:off x="5127630" y="4445003"/>
              <a:ext cx="884238" cy="1006476"/>
            </a:xfrm>
            <a:custGeom>
              <a:avLst/>
              <a:gdLst>
                <a:gd name="T0" fmla="*/ 179 w 393"/>
                <a:gd name="T1" fmla="*/ 331 h 448"/>
                <a:gd name="T2" fmla="*/ 174 w 393"/>
                <a:gd name="T3" fmla="*/ 319 h 448"/>
                <a:gd name="T4" fmla="*/ 20 w 393"/>
                <a:gd name="T5" fmla="*/ 373 h 448"/>
                <a:gd name="T6" fmla="*/ 0 w 393"/>
                <a:gd name="T7" fmla="*/ 359 h 448"/>
                <a:gd name="T8" fmla="*/ 47 w 393"/>
                <a:gd name="T9" fmla="*/ 263 h 448"/>
                <a:gd name="T10" fmla="*/ 18 w 393"/>
                <a:gd name="T11" fmla="*/ 248 h 448"/>
                <a:gd name="T12" fmla="*/ 16 w 393"/>
                <a:gd name="T13" fmla="*/ 245 h 448"/>
                <a:gd name="T14" fmla="*/ 20 w 393"/>
                <a:gd name="T15" fmla="*/ 135 h 448"/>
                <a:gd name="T16" fmla="*/ 50 w 393"/>
                <a:gd name="T17" fmla="*/ 36 h 448"/>
                <a:gd name="T18" fmla="*/ 108 w 393"/>
                <a:gd name="T19" fmla="*/ 29 h 448"/>
                <a:gd name="T20" fmla="*/ 111 w 393"/>
                <a:gd name="T21" fmla="*/ 10 h 448"/>
                <a:gd name="T22" fmla="*/ 205 w 393"/>
                <a:gd name="T23" fmla="*/ 32 h 448"/>
                <a:gd name="T24" fmla="*/ 238 w 393"/>
                <a:gd name="T25" fmla="*/ 39 h 448"/>
                <a:gd name="T26" fmla="*/ 286 w 393"/>
                <a:gd name="T27" fmla="*/ 36 h 448"/>
                <a:gd name="T28" fmla="*/ 325 w 393"/>
                <a:gd name="T29" fmla="*/ 22 h 448"/>
                <a:gd name="T30" fmla="*/ 341 w 393"/>
                <a:gd name="T31" fmla="*/ 44 h 448"/>
                <a:gd name="T32" fmla="*/ 343 w 393"/>
                <a:gd name="T33" fmla="*/ 75 h 448"/>
                <a:gd name="T34" fmla="*/ 382 w 393"/>
                <a:gd name="T35" fmla="*/ 123 h 448"/>
                <a:gd name="T36" fmla="*/ 324 w 393"/>
                <a:gd name="T37" fmla="*/ 194 h 448"/>
                <a:gd name="T38" fmla="*/ 351 w 393"/>
                <a:gd name="T39" fmla="*/ 243 h 448"/>
                <a:gd name="T40" fmla="*/ 393 w 393"/>
                <a:gd name="T41" fmla="*/ 307 h 448"/>
                <a:gd name="T42" fmla="*/ 379 w 393"/>
                <a:gd name="T43" fmla="*/ 342 h 448"/>
                <a:gd name="T44" fmla="*/ 381 w 393"/>
                <a:gd name="T45" fmla="*/ 368 h 448"/>
                <a:gd name="T46" fmla="*/ 299 w 393"/>
                <a:gd name="T47" fmla="*/ 392 h 448"/>
                <a:gd name="T48" fmla="*/ 298 w 393"/>
                <a:gd name="T49" fmla="*/ 425 h 448"/>
                <a:gd name="T50" fmla="*/ 283 w 393"/>
                <a:gd name="T51" fmla="*/ 439 h 448"/>
                <a:gd name="T52" fmla="*/ 248 w 393"/>
                <a:gd name="T53" fmla="*/ 403 h 448"/>
                <a:gd name="T54" fmla="*/ 230 w 393"/>
                <a:gd name="T55" fmla="*/ 445 h 448"/>
                <a:gd name="T56" fmla="*/ 228 w 393"/>
                <a:gd name="T57" fmla="*/ 447 h 448"/>
                <a:gd name="T58" fmla="*/ 181 w 393"/>
                <a:gd name="T59" fmla="*/ 319 h 448"/>
                <a:gd name="T60" fmla="*/ 183 w 393"/>
                <a:gd name="T61" fmla="*/ 333 h 448"/>
                <a:gd name="T62" fmla="*/ 221 w 393"/>
                <a:gd name="T63" fmla="*/ 444 h 448"/>
                <a:gd name="T64" fmla="*/ 239 w 393"/>
                <a:gd name="T65" fmla="*/ 404 h 448"/>
                <a:gd name="T66" fmla="*/ 256 w 393"/>
                <a:gd name="T67" fmla="*/ 405 h 448"/>
                <a:gd name="T68" fmla="*/ 283 w 393"/>
                <a:gd name="T69" fmla="*/ 435 h 448"/>
                <a:gd name="T70" fmla="*/ 291 w 393"/>
                <a:gd name="T71" fmla="*/ 403 h 448"/>
                <a:gd name="T72" fmla="*/ 377 w 393"/>
                <a:gd name="T73" fmla="*/ 365 h 448"/>
                <a:gd name="T74" fmla="*/ 380 w 393"/>
                <a:gd name="T75" fmla="*/ 322 h 448"/>
                <a:gd name="T76" fmla="*/ 379 w 393"/>
                <a:gd name="T77" fmla="*/ 291 h 448"/>
                <a:gd name="T78" fmla="*/ 327 w 393"/>
                <a:gd name="T79" fmla="*/ 204 h 448"/>
                <a:gd name="T80" fmla="*/ 336 w 393"/>
                <a:gd name="T81" fmla="*/ 173 h 448"/>
                <a:gd name="T82" fmla="*/ 375 w 393"/>
                <a:gd name="T83" fmla="*/ 117 h 448"/>
                <a:gd name="T84" fmla="*/ 337 w 393"/>
                <a:gd name="T85" fmla="*/ 59 h 448"/>
                <a:gd name="T86" fmla="*/ 335 w 393"/>
                <a:gd name="T87" fmla="*/ 31 h 448"/>
                <a:gd name="T88" fmla="*/ 303 w 393"/>
                <a:gd name="T89" fmla="*/ 32 h 448"/>
                <a:gd name="T90" fmla="*/ 257 w 393"/>
                <a:gd name="T91" fmla="*/ 35 h 448"/>
                <a:gd name="T92" fmla="*/ 225 w 393"/>
                <a:gd name="T93" fmla="*/ 51 h 448"/>
                <a:gd name="T94" fmla="*/ 129 w 393"/>
                <a:gd name="T95" fmla="*/ 4 h 448"/>
                <a:gd name="T96" fmla="*/ 113 w 393"/>
                <a:gd name="T97" fmla="*/ 27 h 448"/>
                <a:gd name="T98" fmla="*/ 103 w 393"/>
                <a:gd name="T99" fmla="*/ 34 h 448"/>
                <a:gd name="T100" fmla="*/ 53 w 393"/>
                <a:gd name="T101" fmla="*/ 39 h 448"/>
                <a:gd name="T102" fmla="*/ 24 w 393"/>
                <a:gd name="T103" fmla="*/ 135 h 448"/>
                <a:gd name="T104" fmla="*/ 21 w 393"/>
                <a:gd name="T105" fmla="*/ 245 h 448"/>
                <a:gd name="T106" fmla="*/ 51 w 393"/>
                <a:gd name="T107" fmla="*/ 263 h 448"/>
                <a:gd name="T108" fmla="*/ 4 w 393"/>
                <a:gd name="T109" fmla="*/ 359 h 448"/>
                <a:gd name="T110" fmla="*/ 20 w 393"/>
                <a:gd name="T111" fmla="*/ 369 h 448"/>
                <a:gd name="T112" fmla="*/ 174 w 393"/>
                <a:gd name="T113" fmla="*/ 31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448">
                  <a:moveTo>
                    <a:pt x="184" y="400"/>
                  </a:moveTo>
                  <a:cubicBezTo>
                    <a:pt x="179" y="375"/>
                    <a:pt x="179" y="346"/>
                    <a:pt x="179" y="333"/>
                  </a:cubicBezTo>
                  <a:cubicBezTo>
                    <a:pt x="179" y="333"/>
                    <a:pt x="179" y="333"/>
                    <a:pt x="179" y="333"/>
                  </a:cubicBezTo>
                  <a:cubicBezTo>
                    <a:pt x="179" y="332"/>
                    <a:pt x="179" y="332"/>
                    <a:pt x="179" y="331"/>
                  </a:cubicBezTo>
                  <a:cubicBezTo>
                    <a:pt x="179" y="331"/>
                    <a:pt x="179" y="331"/>
                    <a:pt x="179" y="331"/>
                  </a:cubicBezTo>
                  <a:cubicBezTo>
                    <a:pt x="179" y="326"/>
                    <a:pt x="178" y="323"/>
                    <a:pt x="177" y="321"/>
                  </a:cubicBezTo>
                  <a:cubicBezTo>
                    <a:pt x="177" y="321"/>
                    <a:pt x="177" y="321"/>
                    <a:pt x="177" y="321"/>
                  </a:cubicBezTo>
                  <a:cubicBezTo>
                    <a:pt x="177" y="319"/>
                    <a:pt x="176" y="319"/>
                    <a:pt x="174" y="319"/>
                  </a:cubicBezTo>
                  <a:cubicBezTo>
                    <a:pt x="174" y="319"/>
                    <a:pt x="174" y="319"/>
                    <a:pt x="174" y="319"/>
                  </a:cubicBezTo>
                  <a:cubicBezTo>
                    <a:pt x="168" y="318"/>
                    <a:pt x="152" y="329"/>
                    <a:pt x="126" y="342"/>
                  </a:cubicBezTo>
                  <a:cubicBezTo>
                    <a:pt x="126" y="342"/>
                    <a:pt x="126" y="342"/>
                    <a:pt x="126" y="342"/>
                  </a:cubicBezTo>
                  <a:cubicBezTo>
                    <a:pt x="92" y="359"/>
                    <a:pt x="46" y="373"/>
                    <a:pt x="20" y="373"/>
                  </a:cubicBezTo>
                  <a:cubicBezTo>
                    <a:pt x="20" y="373"/>
                    <a:pt x="20" y="373"/>
                    <a:pt x="20" y="373"/>
                  </a:cubicBezTo>
                  <a:cubicBezTo>
                    <a:pt x="12" y="373"/>
                    <a:pt x="6" y="372"/>
                    <a:pt x="3" y="368"/>
                  </a:cubicBezTo>
                  <a:cubicBezTo>
                    <a:pt x="3" y="368"/>
                    <a:pt x="3" y="368"/>
                    <a:pt x="3" y="368"/>
                  </a:cubicBezTo>
                  <a:cubicBezTo>
                    <a:pt x="0" y="366"/>
                    <a:pt x="0" y="363"/>
                    <a:pt x="0" y="359"/>
                  </a:cubicBezTo>
                  <a:cubicBezTo>
                    <a:pt x="0" y="359"/>
                    <a:pt x="0" y="359"/>
                    <a:pt x="0" y="359"/>
                  </a:cubicBezTo>
                  <a:cubicBezTo>
                    <a:pt x="0" y="336"/>
                    <a:pt x="27" y="287"/>
                    <a:pt x="43" y="270"/>
                  </a:cubicBezTo>
                  <a:cubicBezTo>
                    <a:pt x="43" y="270"/>
                    <a:pt x="43" y="270"/>
                    <a:pt x="43" y="270"/>
                  </a:cubicBezTo>
                  <a:cubicBezTo>
                    <a:pt x="46" y="267"/>
                    <a:pt x="47" y="265"/>
                    <a:pt x="47" y="263"/>
                  </a:cubicBezTo>
                  <a:cubicBezTo>
                    <a:pt x="47" y="263"/>
                    <a:pt x="47" y="263"/>
                    <a:pt x="47" y="263"/>
                  </a:cubicBezTo>
                  <a:cubicBezTo>
                    <a:pt x="48" y="259"/>
                    <a:pt x="41" y="255"/>
                    <a:pt x="33" y="252"/>
                  </a:cubicBezTo>
                  <a:cubicBezTo>
                    <a:pt x="33" y="252"/>
                    <a:pt x="33" y="252"/>
                    <a:pt x="33" y="252"/>
                  </a:cubicBezTo>
                  <a:cubicBezTo>
                    <a:pt x="25" y="249"/>
                    <a:pt x="18" y="248"/>
                    <a:pt x="18" y="248"/>
                  </a:cubicBezTo>
                  <a:cubicBezTo>
                    <a:pt x="18" y="248"/>
                    <a:pt x="18" y="248"/>
                    <a:pt x="18" y="248"/>
                  </a:cubicBezTo>
                  <a:cubicBezTo>
                    <a:pt x="17" y="248"/>
                    <a:pt x="17" y="248"/>
                    <a:pt x="16" y="247"/>
                  </a:cubicBezTo>
                  <a:cubicBezTo>
                    <a:pt x="16" y="247"/>
                    <a:pt x="16" y="247"/>
                    <a:pt x="16" y="247"/>
                  </a:cubicBezTo>
                  <a:cubicBezTo>
                    <a:pt x="16" y="246"/>
                    <a:pt x="16" y="246"/>
                    <a:pt x="16" y="245"/>
                  </a:cubicBezTo>
                  <a:cubicBezTo>
                    <a:pt x="16" y="245"/>
                    <a:pt x="16" y="245"/>
                    <a:pt x="16" y="245"/>
                  </a:cubicBezTo>
                  <a:cubicBezTo>
                    <a:pt x="27" y="230"/>
                    <a:pt x="30" y="213"/>
                    <a:pt x="30" y="197"/>
                  </a:cubicBezTo>
                  <a:cubicBezTo>
                    <a:pt x="30" y="197"/>
                    <a:pt x="30" y="197"/>
                    <a:pt x="30" y="197"/>
                  </a:cubicBezTo>
                  <a:cubicBezTo>
                    <a:pt x="30" y="169"/>
                    <a:pt x="20" y="145"/>
                    <a:pt x="20" y="135"/>
                  </a:cubicBezTo>
                  <a:cubicBezTo>
                    <a:pt x="20" y="135"/>
                    <a:pt x="20" y="135"/>
                    <a:pt x="20" y="135"/>
                  </a:cubicBezTo>
                  <a:cubicBezTo>
                    <a:pt x="20" y="123"/>
                    <a:pt x="24" y="95"/>
                    <a:pt x="24" y="82"/>
                  </a:cubicBezTo>
                  <a:cubicBezTo>
                    <a:pt x="24" y="82"/>
                    <a:pt x="24" y="82"/>
                    <a:pt x="24" y="82"/>
                  </a:cubicBezTo>
                  <a:cubicBezTo>
                    <a:pt x="24" y="68"/>
                    <a:pt x="41" y="45"/>
                    <a:pt x="50" y="36"/>
                  </a:cubicBezTo>
                  <a:cubicBezTo>
                    <a:pt x="50" y="36"/>
                    <a:pt x="50" y="36"/>
                    <a:pt x="50" y="36"/>
                  </a:cubicBezTo>
                  <a:cubicBezTo>
                    <a:pt x="55" y="32"/>
                    <a:pt x="67" y="32"/>
                    <a:pt x="79" y="31"/>
                  </a:cubicBezTo>
                  <a:cubicBezTo>
                    <a:pt x="79" y="31"/>
                    <a:pt x="79" y="31"/>
                    <a:pt x="79" y="31"/>
                  </a:cubicBezTo>
                  <a:cubicBezTo>
                    <a:pt x="91" y="31"/>
                    <a:pt x="104" y="31"/>
                    <a:pt x="108" y="29"/>
                  </a:cubicBezTo>
                  <a:cubicBezTo>
                    <a:pt x="108" y="29"/>
                    <a:pt x="108" y="29"/>
                    <a:pt x="108" y="29"/>
                  </a:cubicBezTo>
                  <a:cubicBezTo>
                    <a:pt x="109" y="28"/>
                    <a:pt x="109" y="28"/>
                    <a:pt x="109" y="27"/>
                  </a:cubicBezTo>
                  <a:cubicBezTo>
                    <a:pt x="109" y="27"/>
                    <a:pt x="109" y="27"/>
                    <a:pt x="109" y="27"/>
                  </a:cubicBezTo>
                  <a:cubicBezTo>
                    <a:pt x="109" y="22"/>
                    <a:pt x="109" y="16"/>
                    <a:pt x="111" y="10"/>
                  </a:cubicBezTo>
                  <a:cubicBezTo>
                    <a:pt x="111" y="10"/>
                    <a:pt x="111" y="10"/>
                    <a:pt x="111" y="10"/>
                  </a:cubicBezTo>
                  <a:cubicBezTo>
                    <a:pt x="114" y="4"/>
                    <a:pt x="119" y="0"/>
                    <a:pt x="129" y="0"/>
                  </a:cubicBezTo>
                  <a:cubicBezTo>
                    <a:pt x="129" y="0"/>
                    <a:pt x="129" y="0"/>
                    <a:pt x="129" y="0"/>
                  </a:cubicBezTo>
                  <a:cubicBezTo>
                    <a:pt x="147" y="0"/>
                    <a:pt x="187" y="15"/>
                    <a:pt x="205" y="32"/>
                  </a:cubicBezTo>
                  <a:cubicBezTo>
                    <a:pt x="205" y="32"/>
                    <a:pt x="205" y="32"/>
                    <a:pt x="205" y="32"/>
                  </a:cubicBezTo>
                  <a:cubicBezTo>
                    <a:pt x="214" y="42"/>
                    <a:pt x="220" y="47"/>
                    <a:pt x="225" y="47"/>
                  </a:cubicBezTo>
                  <a:cubicBezTo>
                    <a:pt x="225" y="47"/>
                    <a:pt x="225" y="47"/>
                    <a:pt x="225" y="47"/>
                  </a:cubicBezTo>
                  <a:cubicBezTo>
                    <a:pt x="228" y="47"/>
                    <a:pt x="232" y="45"/>
                    <a:pt x="238" y="39"/>
                  </a:cubicBezTo>
                  <a:cubicBezTo>
                    <a:pt x="238" y="39"/>
                    <a:pt x="238" y="39"/>
                    <a:pt x="238" y="39"/>
                  </a:cubicBezTo>
                  <a:cubicBezTo>
                    <a:pt x="244" y="33"/>
                    <a:pt x="251" y="31"/>
                    <a:pt x="257" y="31"/>
                  </a:cubicBezTo>
                  <a:cubicBezTo>
                    <a:pt x="257" y="31"/>
                    <a:pt x="257" y="31"/>
                    <a:pt x="257" y="31"/>
                  </a:cubicBezTo>
                  <a:cubicBezTo>
                    <a:pt x="268" y="31"/>
                    <a:pt x="278" y="36"/>
                    <a:pt x="286" y="36"/>
                  </a:cubicBezTo>
                  <a:cubicBezTo>
                    <a:pt x="286" y="36"/>
                    <a:pt x="286" y="36"/>
                    <a:pt x="286" y="36"/>
                  </a:cubicBezTo>
                  <a:cubicBezTo>
                    <a:pt x="293" y="36"/>
                    <a:pt x="295" y="33"/>
                    <a:pt x="300" y="29"/>
                  </a:cubicBezTo>
                  <a:cubicBezTo>
                    <a:pt x="300" y="29"/>
                    <a:pt x="300" y="29"/>
                    <a:pt x="300" y="29"/>
                  </a:cubicBezTo>
                  <a:cubicBezTo>
                    <a:pt x="305" y="25"/>
                    <a:pt x="312" y="22"/>
                    <a:pt x="325" y="22"/>
                  </a:cubicBezTo>
                  <a:cubicBezTo>
                    <a:pt x="325" y="22"/>
                    <a:pt x="325" y="22"/>
                    <a:pt x="325" y="22"/>
                  </a:cubicBezTo>
                  <a:cubicBezTo>
                    <a:pt x="331" y="22"/>
                    <a:pt x="336" y="24"/>
                    <a:pt x="339" y="29"/>
                  </a:cubicBezTo>
                  <a:cubicBezTo>
                    <a:pt x="339" y="29"/>
                    <a:pt x="339" y="29"/>
                    <a:pt x="339" y="29"/>
                  </a:cubicBezTo>
                  <a:cubicBezTo>
                    <a:pt x="341" y="33"/>
                    <a:pt x="341" y="38"/>
                    <a:pt x="341" y="44"/>
                  </a:cubicBezTo>
                  <a:cubicBezTo>
                    <a:pt x="341" y="44"/>
                    <a:pt x="341" y="44"/>
                    <a:pt x="341" y="44"/>
                  </a:cubicBezTo>
                  <a:cubicBezTo>
                    <a:pt x="341" y="49"/>
                    <a:pt x="341" y="54"/>
                    <a:pt x="341" y="59"/>
                  </a:cubicBezTo>
                  <a:cubicBezTo>
                    <a:pt x="341" y="59"/>
                    <a:pt x="341" y="59"/>
                    <a:pt x="341" y="59"/>
                  </a:cubicBezTo>
                  <a:cubicBezTo>
                    <a:pt x="341" y="65"/>
                    <a:pt x="342" y="70"/>
                    <a:pt x="343" y="75"/>
                  </a:cubicBezTo>
                  <a:cubicBezTo>
                    <a:pt x="343" y="75"/>
                    <a:pt x="343" y="75"/>
                    <a:pt x="343" y="75"/>
                  </a:cubicBezTo>
                  <a:cubicBezTo>
                    <a:pt x="349" y="96"/>
                    <a:pt x="363" y="99"/>
                    <a:pt x="378" y="114"/>
                  </a:cubicBezTo>
                  <a:cubicBezTo>
                    <a:pt x="378" y="114"/>
                    <a:pt x="378" y="114"/>
                    <a:pt x="378" y="114"/>
                  </a:cubicBezTo>
                  <a:cubicBezTo>
                    <a:pt x="381" y="116"/>
                    <a:pt x="382" y="120"/>
                    <a:pt x="382" y="123"/>
                  </a:cubicBezTo>
                  <a:cubicBezTo>
                    <a:pt x="382" y="123"/>
                    <a:pt x="382" y="123"/>
                    <a:pt x="382" y="123"/>
                  </a:cubicBezTo>
                  <a:cubicBezTo>
                    <a:pt x="382" y="139"/>
                    <a:pt x="356" y="159"/>
                    <a:pt x="339" y="176"/>
                  </a:cubicBezTo>
                  <a:cubicBezTo>
                    <a:pt x="339" y="176"/>
                    <a:pt x="339" y="176"/>
                    <a:pt x="339" y="176"/>
                  </a:cubicBezTo>
                  <a:cubicBezTo>
                    <a:pt x="328" y="187"/>
                    <a:pt x="324" y="192"/>
                    <a:pt x="324" y="194"/>
                  </a:cubicBezTo>
                  <a:cubicBezTo>
                    <a:pt x="324" y="194"/>
                    <a:pt x="324" y="194"/>
                    <a:pt x="324" y="194"/>
                  </a:cubicBezTo>
                  <a:cubicBezTo>
                    <a:pt x="324" y="195"/>
                    <a:pt x="326" y="197"/>
                    <a:pt x="330" y="201"/>
                  </a:cubicBezTo>
                  <a:cubicBezTo>
                    <a:pt x="330" y="201"/>
                    <a:pt x="330" y="201"/>
                    <a:pt x="330" y="201"/>
                  </a:cubicBezTo>
                  <a:cubicBezTo>
                    <a:pt x="340" y="212"/>
                    <a:pt x="337" y="230"/>
                    <a:pt x="351" y="243"/>
                  </a:cubicBezTo>
                  <a:cubicBezTo>
                    <a:pt x="351" y="243"/>
                    <a:pt x="351" y="243"/>
                    <a:pt x="351" y="243"/>
                  </a:cubicBezTo>
                  <a:cubicBezTo>
                    <a:pt x="366" y="259"/>
                    <a:pt x="368" y="275"/>
                    <a:pt x="382" y="288"/>
                  </a:cubicBezTo>
                  <a:cubicBezTo>
                    <a:pt x="382" y="288"/>
                    <a:pt x="382" y="288"/>
                    <a:pt x="382" y="288"/>
                  </a:cubicBezTo>
                  <a:cubicBezTo>
                    <a:pt x="389" y="295"/>
                    <a:pt x="393" y="301"/>
                    <a:pt x="393" y="307"/>
                  </a:cubicBezTo>
                  <a:cubicBezTo>
                    <a:pt x="393" y="307"/>
                    <a:pt x="393" y="307"/>
                    <a:pt x="393" y="307"/>
                  </a:cubicBezTo>
                  <a:cubicBezTo>
                    <a:pt x="393" y="313"/>
                    <a:pt x="389" y="319"/>
                    <a:pt x="383" y="325"/>
                  </a:cubicBezTo>
                  <a:cubicBezTo>
                    <a:pt x="383" y="325"/>
                    <a:pt x="383" y="325"/>
                    <a:pt x="383" y="325"/>
                  </a:cubicBezTo>
                  <a:cubicBezTo>
                    <a:pt x="380" y="328"/>
                    <a:pt x="379" y="335"/>
                    <a:pt x="379" y="342"/>
                  </a:cubicBezTo>
                  <a:cubicBezTo>
                    <a:pt x="379" y="342"/>
                    <a:pt x="379" y="342"/>
                    <a:pt x="379" y="342"/>
                  </a:cubicBezTo>
                  <a:cubicBezTo>
                    <a:pt x="379" y="350"/>
                    <a:pt x="380" y="359"/>
                    <a:pt x="381" y="366"/>
                  </a:cubicBezTo>
                  <a:cubicBezTo>
                    <a:pt x="381" y="366"/>
                    <a:pt x="381" y="366"/>
                    <a:pt x="381" y="366"/>
                  </a:cubicBezTo>
                  <a:cubicBezTo>
                    <a:pt x="382" y="367"/>
                    <a:pt x="381" y="367"/>
                    <a:pt x="381" y="368"/>
                  </a:cubicBezTo>
                  <a:cubicBezTo>
                    <a:pt x="381" y="368"/>
                    <a:pt x="381" y="368"/>
                    <a:pt x="381" y="368"/>
                  </a:cubicBezTo>
                  <a:cubicBezTo>
                    <a:pt x="381" y="368"/>
                    <a:pt x="380" y="368"/>
                    <a:pt x="380" y="368"/>
                  </a:cubicBezTo>
                  <a:cubicBezTo>
                    <a:pt x="380" y="368"/>
                    <a:pt x="380" y="368"/>
                    <a:pt x="380" y="368"/>
                  </a:cubicBezTo>
                  <a:cubicBezTo>
                    <a:pt x="346" y="369"/>
                    <a:pt x="307" y="384"/>
                    <a:pt x="299" y="392"/>
                  </a:cubicBezTo>
                  <a:cubicBezTo>
                    <a:pt x="299" y="392"/>
                    <a:pt x="299" y="392"/>
                    <a:pt x="299" y="392"/>
                  </a:cubicBezTo>
                  <a:cubicBezTo>
                    <a:pt x="296" y="395"/>
                    <a:pt x="295" y="399"/>
                    <a:pt x="295" y="403"/>
                  </a:cubicBezTo>
                  <a:cubicBezTo>
                    <a:pt x="295" y="403"/>
                    <a:pt x="295" y="403"/>
                    <a:pt x="295" y="403"/>
                  </a:cubicBezTo>
                  <a:cubicBezTo>
                    <a:pt x="295" y="410"/>
                    <a:pt x="298" y="419"/>
                    <a:pt x="298" y="425"/>
                  </a:cubicBezTo>
                  <a:cubicBezTo>
                    <a:pt x="298" y="425"/>
                    <a:pt x="298" y="425"/>
                    <a:pt x="298" y="425"/>
                  </a:cubicBezTo>
                  <a:cubicBezTo>
                    <a:pt x="298" y="429"/>
                    <a:pt x="297" y="432"/>
                    <a:pt x="295" y="435"/>
                  </a:cubicBezTo>
                  <a:cubicBezTo>
                    <a:pt x="295" y="435"/>
                    <a:pt x="295" y="435"/>
                    <a:pt x="295" y="435"/>
                  </a:cubicBezTo>
                  <a:cubicBezTo>
                    <a:pt x="292" y="438"/>
                    <a:pt x="288" y="439"/>
                    <a:pt x="283" y="439"/>
                  </a:cubicBezTo>
                  <a:cubicBezTo>
                    <a:pt x="283" y="439"/>
                    <a:pt x="283" y="439"/>
                    <a:pt x="283" y="439"/>
                  </a:cubicBezTo>
                  <a:cubicBezTo>
                    <a:pt x="263" y="439"/>
                    <a:pt x="258" y="417"/>
                    <a:pt x="253" y="407"/>
                  </a:cubicBezTo>
                  <a:cubicBezTo>
                    <a:pt x="253" y="407"/>
                    <a:pt x="253" y="407"/>
                    <a:pt x="253" y="407"/>
                  </a:cubicBezTo>
                  <a:cubicBezTo>
                    <a:pt x="251" y="404"/>
                    <a:pt x="249" y="403"/>
                    <a:pt x="248" y="403"/>
                  </a:cubicBezTo>
                  <a:cubicBezTo>
                    <a:pt x="248" y="403"/>
                    <a:pt x="248" y="403"/>
                    <a:pt x="248" y="403"/>
                  </a:cubicBezTo>
                  <a:cubicBezTo>
                    <a:pt x="247" y="403"/>
                    <a:pt x="245" y="404"/>
                    <a:pt x="242" y="406"/>
                  </a:cubicBezTo>
                  <a:cubicBezTo>
                    <a:pt x="242" y="406"/>
                    <a:pt x="242" y="406"/>
                    <a:pt x="242" y="406"/>
                  </a:cubicBezTo>
                  <a:cubicBezTo>
                    <a:pt x="234" y="414"/>
                    <a:pt x="232" y="428"/>
                    <a:pt x="230" y="445"/>
                  </a:cubicBezTo>
                  <a:cubicBezTo>
                    <a:pt x="230" y="445"/>
                    <a:pt x="230" y="445"/>
                    <a:pt x="230" y="445"/>
                  </a:cubicBezTo>
                  <a:cubicBezTo>
                    <a:pt x="230" y="446"/>
                    <a:pt x="229" y="447"/>
                    <a:pt x="228" y="447"/>
                  </a:cubicBezTo>
                  <a:cubicBezTo>
                    <a:pt x="228" y="447"/>
                    <a:pt x="228" y="447"/>
                    <a:pt x="228" y="447"/>
                  </a:cubicBezTo>
                  <a:cubicBezTo>
                    <a:pt x="228" y="447"/>
                    <a:pt x="228" y="447"/>
                    <a:pt x="228" y="447"/>
                  </a:cubicBezTo>
                  <a:cubicBezTo>
                    <a:pt x="226" y="448"/>
                    <a:pt x="224" y="448"/>
                    <a:pt x="221" y="448"/>
                  </a:cubicBezTo>
                  <a:cubicBezTo>
                    <a:pt x="221" y="448"/>
                    <a:pt x="221" y="448"/>
                    <a:pt x="221" y="448"/>
                  </a:cubicBezTo>
                  <a:cubicBezTo>
                    <a:pt x="200" y="448"/>
                    <a:pt x="189" y="425"/>
                    <a:pt x="184" y="400"/>
                  </a:cubicBezTo>
                  <a:close/>
                  <a:moveTo>
                    <a:pt x="181" y="319"/>
                  </a:moveTo>
                  <a:cubicBezTo>
                    <a:pt x="182" y="322"/>
                    <a:pt x="183" y="326"/>
                    <a:pt x="183" y="331"/>
                  </a:cubicBezTo>
                  <a:cubicBezTo>
                    <a:pt x="183" y="331"/>
                    <a:pt x="183" y="331"/>
                    <a:pt x="183" y="331"/>
                  </a:cubicBezTo>
                  <a:cubicBezTo>
                    <a:pt x="183" y="332"/>
                    <a:pt x="183" y="332"/>
                    <a:pt x="183" y="333"/>
                  </a:cubicBezTo>
                  <a:cubicBezTo>
                    <a:pt x="183" y="333"/>
                    <a:pt x="183" y="333"/>
                    <a:pt x="183" y="333"/>
                  </a:cubicBezTo>
                  <a:cubicBezTo>
                    <a:pt x="183" y="346"/>
                    <a:pt x="183" y="374"/>
                    <a:pt x="188" y="399"/>
                  </a:cubicBezTo>
                  <a:cubicBezTo>
                    <a:pt x="188" y="399"/>
                    <a:pt x="188" y="399"/>
                    <a:pt x="188" y="399"/>
                  </a:cubicBezTo>
                  <a:cubicBezTo>
                    <a:pt x="193" y="424"/>
                    <a:pt x="203" y="444"/>
                    <a:pt x="221" y="444"/>
                  </a:cubicBezTo>
                  <a:cubicBezTo>
                    <a:pt x="221" y="444"/>
                    <a:pt x="221" y="444"/>
                    <a:pt x="221" y="444"/>
                  </a:cubicBezTo>
                  <a:cubicBezTo>
                    <a:pt x="223" y="444"/>
                    <a:pt x="224" y="444"/>
                    <a:pt x="226" y="443"/>
                  </a:cubicBezTo>
                  <a:cubicBezTo>
                    <a:pt x="226" y="443"/>
                    <a:pt x="226" y="443"/>
                    <a:pt x="226" y="443"/>
                  </a:cubicBezTo>
                  <a:cubicBezTo>
                    <a:pt x="228" y="427"/>
                    <a:pt x="230" y="413"/>
                    <a:pt x="239" y="404"/>
                  </a:cubicBezTo>
                  <a:cubicBezTo>
                    <a:pt x="239" y="404"/>
                    <a:pt x="239" y="404"/>
                    <a:pt x="239" y="404"/>
                  </a:cubicBezTo>
                  <a:cubicBezTo>
                    <a:pt x="242" y="400"/>
                    <a:pt x="245" y="399"/>
                    <a:pt x="248" y="399"/>
                  </a:cubicBezTo>
                  <a:cubicBezTo>
                    <a:pt x="248" y="399"/>
                    <a:pt x="248" y="399"/>
                    <a:pt x="248" y="399"/>
                  </a:cubicBezTo>
                  <a:cubicBezTo>
                    <a:pt x="252" y="399"/>
                    <a:pt x="254" y="402"/>
                    <a:pt x="256" y="405"/>
                  </a:cubicBezTo>
                  <a:cubicBezTo>
                    <a:pt x="256" y="405"/>
                    <a:pt x="256" y="405"/>
                    <a:pt x="256" y="405"/>
                  </a:cubicBezTo>
                  <a:cubicBezTo>
                    <a:pt x="258" y="409"/>
                    <a:pt x="260" y="413"/>
                    <a:pt x="262" y="418"/>
                  </a:cubicBezTo>
                  <a:cubicBezTo>
                    <a:pt x="262" y="418"/>
                    <a:pt x="262" y="418"/>
                    <a:pt x="262" y="418"/>
                  </a:cubicBezTo>
                  <a:cubicBezTo>
                    <a:pt x="267" y="427"/>
                    <a:pt x="272" y="435"/>
                    <a:pt x="283" y="435"/>
                  </a:cubicBezTo>
                  <a:cubicBezTo>
                    <a:pt x="283" y="435"/>
                    <a:pt x="283" y="435"/>
                    <a:pt x="283" y="435"/>
                  </a:cubicBezTo>
                  <a:cubicBezTo>
                    <a:pt x="293" y="434"/>
                    <a:pt x="294" y="432"/>
                    <a:pt x="294" y="425"/>
                  </a:cubicBezTo>
                  <a:cubicBezTo>
                    <a:pt x="294" y="425"/>
                    <a:pt x="294" y="425"/>
                    <a:pt x="294" y="425"/>
                  </a:cubicBezTo>
                  <a:cubicBezTo>
                    <a:pt x="294" y="420"/>
                    <a:pt x="291" y="411"/>
                    <a:pt x="291" y="403"/>
                  </a:cubicBezTo>
                  <a:cubicBezTo>
                    <a:pt x="291" y="403"/>
                    <a:pt x="291" y="403"/>
                    <a:pt x="291" y="403"/>
                  </a:cubicBezTo>
                  <a:cubicBezTo>
                    <a:pt x="291" y="398"/>
                    <a:pt x="293" y="393"/>
                    <a:pt x="296" y="390"/>
                  </a:cubicBezTo>
                  <a:cubicBezTo>
                    <a:pt x="296" y="390"/>
                    <a:pt x="296" y="390"/>
                    <a:pt x="296" y="390"/>
                  </a:cubicBezTo>
                  <a:cubicBezTo>
                    <a:pt x="306" y="380"/>
                    <a:pt x="343" y="366"/>
                    <a:pt x="377" y="365"/>
                  </a:cubicBezTo>
                  <a:cubicBezTo>
                    <a:pt x="377" y="365"/>
                    <a:pt x="377" y="365"/>
                    <a:pt x="377" y="365"/>
                  </a:cubicBezTo>
                  <a:cubicBezTo>
                    <a:pt x="376" y="357"/>
                    <a:pt x="375" y="349"/>
                    <a:pt x="375" y="342"/>
                  </a:cubicBezTo>
                  <a:cubicBezTo>
                    <a:pt x="375" y="342"/>
                    <a:pt x="375" y="342"/>
                    <a:pt x="375" y="342"/>
                  </a:cubicBezTo>
                  <a:cubicBezTo>
                    <a:pt x="375" y="334"/>
                    <a:pt x="376" y="327"/>
                    <a:pt x="380" y="322"/>
                  </a:cubicBezTo>
                  <a:cubicBezTo>
                    <a:pt x="380" y="322"/>
                    <a:pt x="380" y="322"/>
                    <a:pt x="380" y="322"/>
                  </a:cubicBezTo>
                  <a:cubicBezTo>
                    <a:pt x="386" y="316"/>
                    <a:pt x="389" y="312"/>
                    <a:pt x="389" y="307"/>
                  </a:cubicBezTo>
                  <a:cubicBezTo>
                    <a:pt x="389" y="307"/>
                    <a:pt x="389" y="307"/>
                    <a:pt x="389" y="307"/>
                  </a:cubicBezTo>
                  <a:cubicBezTo>
                    <a:pt x="389" y="303"/>
                    <a:pt x="386" y="298"/>
                    <a:pt x="379" y="291"/>
                  </a:cubicBezTo>
                  <a:cubicBezTo>
                    <a:pt x="379" y="291"/>
                    <a:pt x="379" y="291"/>
                    <a:pt x="379" y="291"/>
                  </a:cubicBezTo>
                  <a:cubicBezTo>
                    <a:pt x="365" y="276"/>
                    <a:pt x="363" y="260"/>
                    <a:pt x="349" y="246"/>
                  </a:cubicBezTo>
                  <a:cubicBezTo>
                    <a:pt x="349" y="246"/>
                    <a:pt x="349" y="246"/>
                    <a:pt x="349" y="246"/>
                  </a:cubicBezTo>
                  <a:cubicBezTo>
                    <a:pt x="333" y="231"/>
                    <a:pt x="336" y="213"/>
                    <a:pt x="327" y="204"/>
                  </a:cubicBezTo>
                  <a:cubicBezTo>
                    <a:pt x="327" y="204"/>
                    <a:pt x="327" y="204"/>
                    <a:pt x="327" y="204"/>
                  </a:cubicBezTo>
                  <a:cubicBezTo>
                    <a:pt x="323" y="200"/>
                    <a:pt x="320" y="198"/>
                    <a:pt x="320" y="194"/>
                  </a:cubicBezTo>
                  <a:cubicBezTo>
                    <a:pt x="320" y="194"/>
                    <a:pt x="320" y="194"/>
                    <a:pt x="320" y="194"/>
                  </a:cubicBezTo>
                  <a:cubicBezTo>
                    <a:pt x="320" y="189"/>
                    <a:pt x="325" y="184"/>
                    <a:pt x="336" y="173"/>
                  </a:cubicBezTo>
                  <a:cubicBezTo>
                    <a:pt x="336" y="173"/>
                    <a:pt x="336" y="173"/>
                    <a:pt x="336" y="173"/>
                  </a:cubicBezTo>
                  <a:cubicBezTo>
                    <a:pt x="353" y="157"/>
                    <a:pt x="378" y="135"/>
                    <a:pt x="378" y="123"/>
                  </a:cubicBezTo>
                  <a:cubicBezTo>
                    <a:pt x="378" y="123"/>
                    <a:pt x="378" y="123"/>
                    <a:pt x="378" y="123"/>
                  </a:cubicBezTo>
                  <a:cubicBezTo>
                    <a:pt x="378" y="121"/>
                    <a:pt x="377" y="119"/>
                    <a:pt x="375" y="117"/>
                  </a:cubicBezTo>
                  <a:cubicBezTo>
                    <a:pt x="375" y="117"/>
                    <a:pt x="375" y="117"/>
                    <a:pt x="375" y="117"/>
                  </a:cubicBezTo>
                  <a:cubicBezTo>
                    <a:pt x="362" y="103"/>
                    <a:pt x="346" y="99"/>
                    <a:pt x="339" y="76"/>
                  </a:cubicBezTo>
                  <a:cubicBezTo>
                    <a:pt x="339" y="76"/>
                    <a:pt x="339" y="76"/>
                    <a:pt x="339" y="76"/>
                  </a:cubicBezTo>
                  <a:cubicBezTo>
                    <a:pt x="338" y="71"/>
                    <a:pt x="337" y="65"/>
                    <a:pt x="337" y="59"/>
                  </a:cubicBezTo>
                  <a:cubicBezTo>
                    <a:pt x="337" y="59"/>
                    <a:pt x="337" y="59"/>
                    <a:pt x="337" y="59"/>
                  </a:cubicBezTo>
                  <a:cubicBezTo>
                    <a:pt x="337" y="54"/>
                    <a:pt x="338" y="49"/>
                    <a:pt x="338" y="44"/>
                  </a:cubicBezTo>
                  <a:cubicBezTo>
                    <a:pt x="338" y="44"/>
                    <a:pt x="338" y="44"/>
                    <a:pt x="338" y="44"/>
                  </a:cubicBezTo>
                  <a:cubicBezTo>
                    <a:pt x="338" y="38"/>
                    <a:pt x="337" y="34"/>
                    <a:pt x="335" y="31"/>
                  </a:cubicBezTo>
                  <a:cubicBezTo>
                    <a:pt x="335" y="31"/>
                    <a:pt x="335" y="31"/>
                    <a:pt x="335" y="31"/>
                  </a:cubicBezTo>
                  <a:cubicBezTo>
                    <a:pt x="333" y="27"/>
                    <a:pt x="331" y="26"/>
                    <a:pt x="325" y="26"/>
                  </a:cubicBezTo>
                  <a:cubicBezTo>
                    <a:pt x="325" y="26"/>
                    <a:pt x="325" y="26"/>
                    <a:pt x="325" y="26"/>
                  </a:cubicBezTo>
                  <a:cubicBezTo>
                    <a:pt x="313" y="26"/>
                    <a:pt x="307" y="29"/>
                    <a:pt x="303" y="32"/>
                  </a:cubicBezTo>
                  <a:cubicBezTo>
                    <a:pt x="303" y="32"/>
                    <a:pt x="303" y="32"/>
                    <a:pt x="303" y="32"/>
                  </a:cubicBezTo>
                  <a:cubicBezTo>
                    <a:pt x="298" y="36"/>
                    <a:pt x="294" y="40"/>
                    <a:pt x="286" y="40"/>
                  </a:cubicBezTo>
                  <a:cubicBezTo>
                    <a:pt x="286" y="40"/>
                    <a:pt x="286" y="40"/>
                    <a:pt x="286" y="40"/>
                  </a:cubicBezTo>
                  <a:cubicBezTo>
                    <a:pt x="277" y="40"/>
                    <a:pt x="267" y="35"/>
                    <a:pt x="257" y="35"/>
                  </a:cubicBezTo>
                  <a:cubicBezTo>
                    <a:pt x="257" y="35"/>
                    <a:pt x="257" y="35"/>
                    <a:pt x="257" y="35"/>
                  </a:cubicBezTo>
                  <a:cubicBezTo>
                    <a:pt x="251" y="35"/>
                    <a:pt x="246" y="36"/>
                    <a:pt x="241" y="42"/>
                  </a:cubicBezTo>
                  <a:cubicBezTo>
                    <a:pt x="241" y="42"/>
                    <a:pt x="241" y="42"/>
                    <a:pt x="241" y="42"/>
                  </a:cubicBezTo>
                  <a:cubicBezTo>
                    <a:pt x="235" y="48"/>
                    <a:pt x="230" y="51"/>
                    <a:pt x="225" y="51"/>
                  </a:cubicBezTo>
                  <a:cubicBezTo>
                    <a:pt x="225" y="51"/>
                    <a:pt x="225" y="51"/>
                    <a:pt x="225" y="51"/>
                  </a:cubicBezTo>
                  <a:cubicBezTo>
                    <a:pt x="217" y="51"/>
                    <a:pt x="212" y="44"/>
                    <a:pt x="202" y="35"/>
                  </a:cubicBezTo>
                  <a:cubicBezTo>
                    <a:pt x="202" y="35"/>
                    <a:pt x="202" y="35"/>
                    <a:pt x="202" y="35"/>
                  </a:cubicBezTo>
                  <a:cubicBezTo>
                    <a:pt x="186" y="19"/>
                    <a:pt x="146" y="4"/>
                    <a:pt x="129" y="4"/>
                  </a:cubicBezTo>
                  <a:cubicBezTo>
                    <a:pt x="129" y="4"/>
                    <a:pt x="129" y="4"/>
                    <a:pt x="129" y="4"/>
                  </a:cubicBezTo>
                  <a:cubicBezTo>
                    <a:pt x="120" y="4"/>
                    <a:pt x="117" y="7"/>
                    <a:pt x="115" y="12"/>
                  </a:cubicBezTo>
                  <a:cubicBezTo>
                    <a:pt x="115" y="12"/>
                    <a:pt x="115" y="12"/>
                    <a:pt x="115" y="12"/>
                  </a:cubicBezTo>
                  <a:cubicBezTo>
                    <a:pt x="113" y="16"/>
                    <a:pt x="113" y="22"/>
                    <a:pt x="113" y="27"/>
                  </a:cubicBezTo>
                  <a:cubicBezTo>
                    <a:pt x="113" y="27"/>
                    <a:pt x="113" y="27"/>
                    <a:pt x="113" y="27"/>
                  </a:cubicBezTo>
                  <a:cubicBezTo>
                    <a:pt x="113" y="30"/>
                    <a:pt x="111" y="31"/>
                    <a:pt x="110" y="32"/>
                  </a:cubicBezTo>
                  <a:cubicBezTo>
                    <a:pt x="110" y="32"/>
                    <a:pt x="110" y="32"/>
                    <a:pt x="110" y="32"/>
                  </a:cubicBezTo>
                  <a:cubicBezTo>
                    <a:pt x="108" y="33"/>
                    <a:pt x="106" y="34"/>
                    <a:pt x="103" y="34"/>
                  </a:cubicBezTo>
                  <a:cubicBezTo>
                    <a:pt x="103" y="34"/>
                    <a:pt x="103" y="34"/>
                    <a:pt x="103" y="34"/>
                  </a:cubicBezTo>
                  <a:cubicBezTo>
                    <a:pt x="98" y="35"/>
                    <a:pt x="91" y="35"/>
                    <a:pt x="84" y="35"/>
                  </a:cubicBezTo>
                  <a:cubicBezTo>
                    <a:pt x="84" y="35"/>
                    <a:pt x="84" y="35"/>
                    <a:pt x="84" y="35"/>
                  </a:cubicBezTo>
                  <a:cubicBezTo>
                    <a:pt x="70" y="35"/>
                    <a:pt x="55" y="36"/>
                    <a:pt x="53" y="39"/>
                  </a:cubicBezTo>
                  <a:cubicBezTo>
                    <a:pt x="53" y="39"/>
                    <a:pt x="53" y="39"/>
                    <a:pt x="53" y="39"/>
                  </a:cubicBezTo>
                  <a:cubicBezTo>
                    <a:pt x="45" y="47"/>
                    <a:pt x="28" y="71"/>
                    <a:pt x="28" y="82"/>
                  </a:cubicBezTo>
                  <a:cubicBezTo>
                    <a:pt x="28" y="82"/>
                    <a:pt x="28" y="82"/>
                    <a:pt x="28" y="82"/>
                  </a:cubicBezTo>
                  <a:cubicBezTo>
                    <a:pt x="28" y="95"/>
                    <a:pt x="24" y="123"/>
                    <a:pt x="24" y="135"/>
                  </a:cubicBezTo>
                  <a:cubicBezTo>
                    <a:pt x="24" y="135"/>
                    <a:pt x="24" y="135"/>
                    <a:pt x="24" y="135"/>
                  </a:cubicBezTo>
                  <a:cubicBezTo>
                    <a:pt x="24" y="143"/>
                    <a:pt x="34" y="169"/>
                    <a:pt x="34" y="197"/>
                  </a:cubicBezTo>
                  <a:cubicBezTo>
                    <a:pt x="34" y="197"/>
                    <a:pt x="34" y="197"/>
                    <a:pt x="34" y="197"/>
                  </a:cubicBezTo>
                  <a:cubicBezTo>
                    <a:pt x="34" y="213"/>
                    <a:pt x="31" y="230"/>
                    <a:pt x="21" y="245"/>
                  </a:cubicBezTo>
                  <a:cubicBezTo>
                    <a:pt x="21" y="245"/>
                    <a:pt x="21" y="245"/>
                    <a:pt x="21" y="245"/>
                  </a:cubicBezTo>
                  <a:cubicBezTo>
                    <a:pt x="24" y="245"/>
                    <a:pt x="29" y="246"/>
                    <a:pt x="34" y="248"/>
                  </a:cubicBezTo>
                  <a:cubicBezTo>
                    <a:pt x="34" y="248"/>
                    <a:pt x="34" y="248"/>
                    <a:pt x="34" y="248"/>
                  </a:cubicBezTo>
                  <a:cubicBezTo>
                    <a:pt x="42" y="251"/>
                    <a:pt x="51" y="255"/>
                    <a:pt x="51" y="263"/>
                  </a:cubicBezTo>
                  <a:cubicBezTo>
                    <a:pt x="51" y="263"/>
                    <a:pt x="51" y="263"/>
                    <a:pt x="51" y="263"/>
                  </a:cubicBezTo>
                  <a:cubicBezTo>
                    <a:pt x="51" y="266"/>
                    <a:pt x="50" y="270"/>
                    <a:pt x="46" y="273"/>
                  </a:cubicBezTo>
                  <a:cubicBezTo>
                    <a:pt x="46" y="273"/>
                    <a:pt x="46" y="273"/>
                    <a:pt x="46" y="273"/>
                  </a:cubicBezTo>
                  <a:cubicBezTo>
                    <a:pt x="31" y="288"/>
                    <a:pt x="3" y="338"/>
                    <a:pt x="4" y="359"/>
                  </a:cubicBezTo>
                  <a:cubicBezTo>
                    <a:pt x="4" y="359"/>
                    <a:pt x="4" y="359"/>
                    <a:pt x="4" y="359"/>
                  </a:cubicBezTo>
                  <a:cubicBezTo>
                    <a:pt x="4" y="362"/>
                    <a:pt x="4" y="364"/>
                    <a:pt x="6" y="365"/>
                  </a:cubicBezTo>
                  <a:cubicBezTo>
                    <a:pt x="6" y="365"/>
                    <a:pt x="6" y="365"/>
                    <a:pt x="6" y="365"/>
                  </a:cubicBezTo>
                  <a:cubicBezTo>
                    <a:pt x="7" y="368"/>
                    <a:pt x="13" y="369"/>
                    <a:pt x="20" y="369"/>
                  </a:cubicBezTo>
                  <a:cubicBezTo>
                    <a:pt x="20" y="369"/>
                    <a:pt x="20" y="369"/>
                    <a:pt x="20" y="369"/>
                  </a:cubicBezTo>
                  <a:cubicBezTo>
                    <a:pt x="44" y="369"/>
                    <a:pt x="91" y="355"/>
                    <a:pt x="124" y="338"/>
                  </a:cubicBezTo>
                  <a:cubicBezTo>
                    <a:pt x="124" y="338"/>
                    <a:pt x="124" y="338"/>
                    <a:pt x="124" y="338"/>
                  </a:cubicBezTo>
                  <a:cubicBezTo>
                    <a:pt x="150" y="325"/>
                    <a:pt x="165" y="315"/>
                    <a:pt x="174" y="315"/>
                  </a:cubicBezTo>
                  <a:cubicBezTo>
                    <a:pt x="174" y="315"/>
                    <a:pt x="174" y="315"/>
                    <a:pt x="174" y="315"/>
                  </a:cubicBezTo>
                  <a:cubicBezTo>
                    <a:pt x="174" y="315"/>
                    <a:pt x="174" y="315"/>
                    <a:pt x="174" y="315"/>
                  </a:cubicBezTo>
                  <a:cubicBezTo>
                    <a:pt x="174" y="315"/>
                    <a:pt x="174" y="315"/>
                    <a:pt x="174" y="315"/>
                  </a:cubicBezTo>
                  <a:cubicBezTo>
                    <a:pt x="177" y="315"/>
                    <a:pt x="180" y="316"/>
                    <a:pt x="181" y="319"/>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 name="Freeform 44"/>
            <p:cNvSpPr>
              <a:spLocks noEditPoints="1"/>
            </p:cNvSpPr>
            <p:nvPr/>
          </p:nvSpPr>
          <p:spPr bwMode="auto">
            <a:xfrm>
              <a:off x="6078543" y="3525839"/>
              <a:ext cx="739776" cy="990601"/>
            </a:xfrm>
            <a:custGeom>
              <a:avLst/>
              <a:gdLst>
                <a:gd name="T0" fmla="*/ 129 w 329"/>
                <a:gd name="T1" fmla="*/ 401 h 441"/>
                <a:gd name="T2" fmla="*/ 124 w 329"/>
                <a:gd name="T3" fmla="*/ 395 h 441"/>
                <a:gd name="T4" fmla="*/ 87 w 329"/>
                <a:gd name="T5" fmla="*/ 391 h 441"/>
                <a:gd name="T6" fmla="*/ 62 w 329"/>
                <a:gd name="T7" fmla="*/ 302 h 441"/>
                <a:gd name="T8" fmla="*/ 6 w 329"/>
                <a:gd name="T9" fmla="*/ 271 h 441"/>
                <a:gd name="T10" fmla="*/ 6 w 329"/>
                <a:gd name="T11" fmla="*/ 268 h 441"/>
                <a:gd name="T12" fmla="*/ 56 w 329"/>
                <a:gd name="T13" fmla="*/ 226 h 441"/>
                <a:gd name="T14" fmla="*/ 24 w 329"/>
                <a:gd name="T15" fmla="*/ 183 h 441"/>
                <a:gd name="T16" fmla="*/ 1 w 329"/>
                <a:gd name="T17" fmla="*/ 147 h 441"/>
                <a:gd name="T18" fmla="*/ 26 w 329"/>
                <a:gd name="T19" fmla="*/ 58 h 441"/>
                <a:gd name="T20" fmla="*/ 66 w 329"/>
                <a:gd name="T21" fmla="*/ 86 h 441"/>
                <a:gd name="T22" fmla="*/ 82 w 329"/>
                <a:gd name="T23" fmla="*/ 71 h 441"/>
                <a:gd name="T24" fmla="*/ 55 w 329"/>
                <a:gd name="T25" fmla="*/ 5 h 441"/>
                <a:gd name="T26" fmla="*/ 66 w 329"/>
                <a:gd name="T27" fmla="*/ 0 h 441"/>
                <a:gd name="T28" fmla="*/ 108 w 329"/>
                <a:gd name="T29" fmla="*/ 41 h 441"/>
                <a:gd name="T30" fmla="*/ 156 w 329"/>
                <a:gd name="T31" fmla="*/ 56 h 441"/>
                <a:gd name="T32" fmla="*/ 194 w 329"/>
                <a:gd name="T33" fmla="*/ 127 h 441"/>
                <a:gd name="T34" fmla="*/ 233 w 329"/>
                <a:gd name="T35" fmla="*/ 127 h 441"/>
                <a:gd name="T36" fmla="*/ 277 w 329"/>
                <a:gd name="T37" fmla="*/ 120 h 441"/>
                <a:gd name="T38" fmla="*/ 278 w 329"/>
                <a:gd name="T39" fmla="*/ 176 h 441"/>
                <a:gd name="T40" fmla="*/ 240 w 329"/>
                <a:gd name="T41" fmla="*/ 194 h 441"/>
                <a:gd name="T42" fmla="*/ 271 w 329"/>
                <a:gd name="T43" fmla="*/ 247 h 441"/>
                <a:gd name="T44" fmla="*/ 306 w 329"/>
                <a:gd name="T45" fmla="*/ 274 h 441"/>
                <a:gd name="T46" fmla="*/ 328 w 329"/>
                <a:gd name="T47" fmla="*/ 287 h 441"/>
                <a:gd name="T48" fmla="*/ 312 w 329"/>
                <a:gd name="T49" fmla="*/ 291 h 441"/>
                <a:gd name="T50" fmla="*/ 275 w 329"/>
                <a:gd name="T51" fmla="*/ 384 h 441"/>
                <a:gd name="T52" fmla="*/ 233 w 329"/>
                <a:gd name="T53" fmla="*/ 429 h 441"/>
                <a:gd name="T54" fmla="*/ 230 w 329"/>
                <a:gd name="T55" fmla="*/ 430 h 441"/>
                <a:gd name="T56" fmla="*/ 180 w 329"/>
                <a:gd name="T57" fmla="*/ 407 h 441"/>
                <a:gd name="T58" fmla="*/ 133 w 329"/>
                <a:gd name="T59" fmla="*/ 441 h 441"/>
                <a:gd name="T60" fmla="*/ 126 w 329"/>
                <a:gd name="T61" fmla="*/ 438 h 441"/>
                <a:gd name="T62" fmla="*/ 129 w 329"/>
                <a:gd name="T63" fmla="*/ 431 h 441"/>
                <a:gd name="T64" fmla="*/ 155 w 329"/>
                <a:gd name="T65" fmla="*/ 420 h 441"/>
                <a:gd name="T66" fmla="*/ 201 w 329"/>
                <a:gd name="T67" fmla="*/ 415 h 441"/>
                <a:gd name="T68" fmla="*/ 230 w 329"/>
                <a:gd name="T69" fmla="*/ 426 h 441"/>
                <a:gd name="T70" fmla="*/ 272 w 329"/>
                <a:gd name="T71" fmla="*/ 381 h 441"/>
                <a:gd name="T72" fmla="*/ 309 w 329"/>
                <a:gd name="T73" fmla="*/ 288 h 441"/>
                <a:gd name="T74" fmla="*/ 323 w 329"/>
                <a:gd name="T75" fmla="*/ 284 h 441"/>
                <a:gd name="T76" fmla="*/ 295 w 329"/>
                <a:gd name="T77" fmla="*/ 279 h 441"/>
                <a:gd name="T78" fmla="*/ 238 w 329"/>
                <a:gd name="T79" fmla="*/ 204 h 441"/>
                <a:gd name="T80" fmla="*/ 247 w 329"/>
                <a:gd name="T81" fmla="*/ 179 h 441"/>
                <a:gd name="T82" fmla="*/ 293 w 329"/>
                <a:gd name="T83" fmla="*/ 159 h 441"/>
                <a:gd name="T84" fmla="*/ 266 w 329"/>
                <a:gd name="T85" fmla="*/ 120 h 441"/>
                <a:gd name="T86" fmla="*/ 204 w 329"/>
                <a:gd name="T87" fmla="*/ 142 h 441"/>
                <a:gd name="T88" fmla="*/ 180 w 329"/>
                <a:gd name="T89" fmla="*/ 102 h 441"/>
                <a:gd name="T90" fmla="*/ 129 w 329"/>
                <a:gd name="T91" fmla="*/ 56 h 441"/>
                <a:gd name="T92" fmla="*/ 66 w 329"/>
                <a:gd name="T93" fmla="*/ 4 h 441"/>
                <a:gd name="T94" fmla="*/ 86 w 329"/>
                <a:gd name="T95" fmla="*/ 71 h 441"/>
                <a:gd name="T96" fmla="*/ 66 w 329"/>
                <a:gd name="T97" fmla="*/ 90 h 441"/>
                <a:gd name="T98" fmla="*/ 26 w 329"/>
                <a:gd name="T99" fmla="*/ 62 h 441"/>
                <a:gd name="T100" fmla="*/ 17 w 329"/>
                <a:gd name="T101" fmla="*/ 83 h 441"/>
                <a:gd name="T102" fmla="*/ 4 w 329"/>
                <a:gd name="T103" fmla="*/ 155 h 441"/>
                <a:gd name="T104" fmla="*/ 57 w 329"/>
                <a:gd name="T105" fmla="*/ 211 h 441"/>
                <a:gd name="T106" fmla="*/ 16 w 329"/>
                <a:gd name="T107" fmla="*/ 268 h 441"/>
                <a:gd name="T108" fmla="*/ 48 w 329"/>
                <a:gd name="T109" fmla="*/ 293 h 441"/>
                <a:gd name="T110" fmla="*/ 68 w 329"/>
                <a:gd name="T111" fmla="*/ 318 h 441"/>
                <a:gd name="T112" fmla="*/ 104 w 329"/>
                <a:gd name="T113" fmla="*/ 395 h 441"/>
                <a:gd name="T114" fmla="*/ 124 w 329"/>
                <a:gd name="T115" fmla="*/ 391 h 441"/>
                <a:gd name="T116" fmla="*/ 296 w 329"/>
                <a:gd name="T117" fmla="*/ 27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9" h="441">
                  <a:moveTo>
                    <a:pt x="126" y="438"/>
                  </a:moveTo>
                  <a:cubicBezTo>
                    <a:pt x="125" y="436"/>
                    <a:pt x="125" y="433"/>
                    <a:pt x="125" y="431"/>
                  </a:cubicBezTo>
                  <a:cubicBezTo>
                    <a:pt x="125" y="431"/>
                    <a:pt x="125" y="431"/>
                    <a:pt x="125" y="431"/>
                  </a:cubicBezTo>
                  <a:cubicBezTo>
                    <a:pt x="125" y="422"/>
                    <a:pt x="129" y="409"/>
                    <a:pt x="129" y="401"/>
                  </a:cubicBezTo>
                  <a:cubicBezTo>
                    <a:pt x="129" y="401"/>
                    <a:pt x="129" y="401"/>
                    <a:pt x="129" y="401"/>
                  </a:cubicBezTo>
                  <a:cubicBezTo>
                    <a:pt x="129" y="398"/>
                    <a:pt x="128" y="397"/>
                    <a:pt x="128" y="396"/>
                  </a:cubicBezTo>
                  <a:cubicBezTo>
                    <a:pt x="128" y="396"/>
                    <a:pt x="128" y="396"/>
                    <a:pt x="128" y="396"/>
                  </a:cubicBezTo>
                  <a:cubicBezTo>
                    <a:pt x="127" y="395"/>
                    <a:pt x="126" y="395"/>
                    <a:pt x="124" y="395"/>
                  </a:cubicBezTo>
                  <a:cubicBezTo>
                    <a:pt x="124" y="395"/>
                    <a:pt x="124" y="395"/>
                    <a:pt x="124" y="395"/>
                  </a:cubicBezTo>
                  <a:cubicBezTo>
                    <a:pt x="120" y="394"/>
                    <a:pt x="113" y="399"/>
                    <a:pt x="104" y="399"/>
                  </a:cubicBezTo>
                  <a:cubicBezTo>
                    <a:pt x="104" y="399"/>
                    <a:pt x="104" y="399"/>
                    <a:pt x="104" y="399"/>
                  </a:cubicBezTo>
                  <a:cubicBezTo>
                    <a:pt x="99" y="399"/>
                    <a:pt x="93" y="397"/>
                    <a:pt x="87" y="391"/>
                  </a:cubicBezTo>
                  <a:cubicBezTo>
                    <a:pt x="87" y="391"/>
                    <a:pt x="87" y="391"/>
                    <a:pt x="87" y="391"/>
                  </a:cubicBezTo>
                  <a:cubicBezTo>
                    <a:pt x="69" y="373"/>
                    <a:pt x="64" y="335"/>
                    <a:pt x="64" y="318"/>
                  </a:cubicBezTo>
                  <a:cubicBezTo>
                    <a:pt x="64" y="318"/>
                    <a:pt x="64" y="318"/>
                    <a:pt x="64" y="318"/>
                  </a:cubicBezTo>
                  <a:cubicBezTo>
                    <a:pt x="64" y="310"/>
                    <a:pt x="63" y="304"/>
                    <a:pt x="62" y="302"/>
                  </a:cubicBezTo>
                  <a:cubicBezTo>
                    <a:pt x="62" y="302"/>
                    <a:pt x="62" y="302"/>
                    <a:pt x="62" y="302"/>
                  </a:cubicBezTo>
                  <a:cubicBezTo>
                    <a:pt x="60" y="299"/>
                    <a:pt x="57" y="297"/>
                    <a:pt x="48" y="297"/>
                  </a:cubicBezTo>
                  <a:cubicBezTo>
                    <a:pt x="48" y="297"/>
                    <a:pt x="48" y="297"/>
                    <a:pt x="48" y="297"/>
                  </a:cubicBezTo>
                  <a:cubicBezTo>
                    <a:pt x="33" y="297"/>
                    <a:pt x="14" y="279"/>
                    <a:pt x="6" y="271"/>
                  </a:cubicBezTo>
                  <a:cubicBezTo>
                    <a:pt x="6" y="271"/>
                    <a:pt x="6" y="271"/>
                    <a:pt x="6" y="271"/>
                  </a:cubicBezTo>
                  <a:cubicBezTo>
                    <a:pt x="5" y="271"/>
                    <a:pt x="5" y="270"/>
                    <a:pt x="5" y="270"/>
                  </a:cubicBezTo>
                  <a:cubicBezTo>
                    <a:pt x="5" y="270"/>
                    <a:pt x="5" y="270"/>
                    <a:pt x="5" y="270"/>
                  </a:cubicBezTo>
                  <a:cubicBezTo>
                    <a:pt x="5" y="269"/>
                    <a:pt x="6" y="268"/>
                    <a:pt x="6" y="268"/>
                  </a:cubicBezTo>
                  <a:cubicBezTo>
                    <a:pt x="6" y="268"/>
                    <a:pt x="6" y="268"/>
                    <a:pt x="6" y="268"/>
                  </a:cubicBezTo>
                  <a:cubicBezTo>
                    <a:pt x="9" y="267"/>
                    <a:pt x="11" y="266"/>
                    <a:pt x="14" y="264"/>
                  </a:cubicBezTo>
                  <a:cubicBezTo>
                    <a:pt x="14" y="264"/>
                    <a:pt x="14" y="264"/>
                    <a:pt x="14" y="264"/>
                  </a:cubicBezTo>
                  <a:cubicBezTo>
                    <a:pt x="39" y="251"/>
                    <a:pt x="57" y="242"/>
                    <a:pt x="56" y="226"/>
                  </a:cubicBezTo>
                  <a:cubicBezTo>
                    <a:pt x="56" y="226"/>
                    <a:pt x="56" y="226"/>
                    <a:pt x="56" y="226"/>
                  </a:cubicBezTo>
                  <a:cubicBezTo>
                    <a:pt x="56" y="222"/>
                    <a:pt x="56" y="217"/>
                    <a:pt x="54" y="212"/>
                  </a:cubicBezTo>
                  <a:cubicBezTo>
                    <a:pt x="54" y="212"/>
                    <a:pt x="54" y="212"/>
                    <a:pt x="54" y="212"/>
                  </a:cubicBezTo>
                  <a:cubicBezTo>
                    <a:pt x="49" y="200"/>
                    <a:pt x="36" y="191"/>
                    <a:pt x="24" y="183"/>
                  </a:cubicBezTo>
                  <a:cubicBezTo>
                    <a:pt x="24" y="183"/>
                    <a:pt x="24" y="183"/>
                    <a:pt x="24" y="183"/>
                  </a:cubicBezTo>
                  <a:cubicBezTo>
                    <a:pt x="11" y="175"/>
                    <a:pt x="0" y="168"/>
                    <a:pt x="0" y="155"/>
                  </a:cubicBezTo>
                  <a:cubicBezTo>
                    <a:pt x="0" y="155"/>
                    <a:pt x="0" y="155"/>
                    <a:pt x="0" y="155"/>
                  </a:cubicBezTo>
                  <a:cubicBezTo>
                    <a:pt x="0" y="153"/>
                    <a:pt x="0" y="150"/>
                    <a:pt x="1" y="147"/>
                  </a:cubicBezTo>
                  <a:cubicBezTo>
                    <a:pt x="1" y="147"/>
                    <a:pt x="1" y="147"/>
                    <a:pt x="1" y="147"/>
                  </a:cubicBezTo>
                  <a:cubicBezTo>
                    <a:pt x="13" y="119"/>
                    <a:pt x="13" y="99"/>
                    <a:pt x="13" y="83"/>
                  </a:cubicBezTo>
                  <a:cubicBezTo>
                    <a:pt x="13" y="83"/>
                    <a:pt x="13" y="83"/>
                    <a:pt x="13" y="83"/>
                  </a:cubicBezTo>
                  <a:cubicBezTo>
                    <a:pt x="13" y="70"/>
                    <a:pt x="17" y="58"/>
                    <a:pt x="26" y="58"/>
                  </a:cubicBezTo>
                  <a:cubicBezTo>
                    <a:pt x="26" y="58"/>
                    <a:pt x="26" y="58"/>
                    <a:pt x="26" y="58"/>
                  </a:cubicBezTo>
                  <a:cubicBezTo>
                    <a:pt x="29" y="58"/>
                    <a:pt x="32" y="60"/>
                    <a:pt x="35" y="62"/>
                  </a:cubicBezTo>
                  <a:cubicBezTo>
                    <a:pt x="35" y="62"/>
                    <a:pt x="35" y="62"/>
                    <a:pt x="35" y="62"/>
                  </a:cubicBezTo>
                  <a:cubicBezTo>
                    <a:pt x="44" y="72"/>
                    <a:pt x="53" y="86"/>
                    <a:pt x="66" y="86"/>
                  </a:cubicBezTo>
                  <a:cubicBezTo>
                    <a:pt x="66" y="86"/>
                    <a:pt x="66" y="86"/>
                    <a:pt x="66" y="86"/>
                  </a:cubicBezTo>
                  <a:cubicBezTo>
                    <a:pt x="69" y="86"/>
                    <a:pt x="72" y="85"/>
                    <a:pt x="76" y="84"/>
                  </a:cubicBezTo>
                  <a:cubicBezTo>
                    <a:pt x="76" y="84"/>
                    <a:pt x="76" y="84"/>
                    <a:pt x="76" y="84"/>
                  </a:cubicBezTo>
                  <a:cubicBezTo>
                    <a:pt x="80" y="82"/>
                    <a:pt x="82" y="77"/>
                    <a:pt x="82" y="71"/>
                  </a:cubicBezTo>
                  <a:cubicBezTo>
                    <a:pt x="82" y="71"/>
                    <a:pt x="82" y="71"/>
                    <a:pt x="82" y="71"/>
                  </a:cubicBezTo>
                  <a:cubicBezTo>
                    <a:pt x="82" y="53"/>
                    <a:pt x="67" y="22"/>
                    <a:pt x="56" y="7"/>
                  </a:cubicBezTo>
                  <a:cubicBezTo>
                    <a:pt x="56" y="7"/>
                    <a:pt x="56" y="7"/>
                    <a:pt x="56" y="7"/>
                  </a:cubicBezTo>
                  <a:cubicBezTo>
                    <a:pt x="55" y="7"/>
                    <a:pt x="55" y="6"/>
                    <a:pt x="55" y="5"/>
                  </a:cubicBezTo>
                  <a:cubicBezTo>
                    <a:pt x="55" y="5"/>
                    <a:pt x="55" y="5"/>
                    <a:pt x="55" y="5"/>
                  </a:cubicBezTo>
                  <a:cubicBezTo>
                    <a:pt x="56" y="5"/>
                    <a:pt x="56" y="4"/>
                    <a:pt x="57" y="4"/>
                  </a:cubicBezTo>
                  <a:cubicBezTo>
                    <a:pt x="57" y="4"/>
                    <a:pt x="57" y="4"/>
                    <a:pt x="57" y="4"/>
                  </a:cubicBezTo>
                  <a:cubicBezTo>
                    <a:pt x="60" y="3"/>
                    <a:pt x="63" y="1"/>
                    <a:pt x="66" y="0"/>
                  </a:cubicBezTo>
                  <a:cubicBezTo>
                    <a:pt x="66" y="0"/>
                    <a:pt x="66" y="0"/>
                    <a:pt x="66" y="0"/>
                  </a:cubicBezTo>
                  <a:cubicBezTo>
                    <a:pt x="67" y="0"/>
                    <a:pt x="68" y="0"/>
                    <a:pt x="68" y="1"/>
                  </a:cubicBezTo>
                  <a:cubicBezTo>
                    <a:pt x="68" y="1"/>
                    <a:pt x="68" y="1"/>
                    <a:pt x="68" y="1"/>
                  </a:cubicBezTo>
                  <a:cubicBezTo>
                    <a:pt x="79" y="12"/>
                    <a:pt x="97" y="30"/>
                    <a:pt x="108" y="41"/>
                  </a:cubicBezTo>
                  <a:cubicBezTo>
                    <a:pt x="108" y="41"/>
                    <a:pt x="108" y="41"/>
                    <a:pt x="108" y="41"/>
                  </a:cubicBezTo>
                  <a:cubicBezTo>
                    <a:pt x="116" y="49"/>
                    <a:pt x="123" y="51"/>
                    <a:pt x="130" y="52"/>
                  </a:cubicBezTo>
                  <a:cubicBezTo>
                    <a:pt x="130" y="52"/>
                    <a:pt x="130" y="52"/>
                    <a:pt x="130" y="52"/>
                  </a:cubicBezTo>
                  <a:cubicBezTo>
                    <a:pt x="137" y="52"/>
                    <a:pt x="145" y="52"/>
                    <a:pt x="156" y="56"/>
                  </a:cubicBezTo>
                  <a:cubicBezTo>
                    <a:pt x="156" y="56"/>
                    <a:pt x="156" y="56"/>
                    <a:pt x="156" y="56"/>
                  </a:cubicBezTo>
                  <a:cubicBezTo>
                    <a:pt x="166" y="59"/>
                    <a:pt x="172" y="72"/>
                    <a:pt x="178" y="86"/>
                  </a:cubicBezTo>
                  <a:cubicBezTo>
                    <a:pt x="178" y="86"/>
                    <a:pt x="178" y="86"/>
                    <a:pt x="178" y="86"/>
                  </a:cubicBezTo>
                  <a:cubicBezTo>
                    <a:pt x="184" y="101"/>
                    <a:pt x="189" y="117"/>
                    <a:pt x="194" y="127"/>
                  </a:cubicBezTo>
                  <a:cubicBezTo>
                    <a:pt x="194" y="127"/>
                    <a:pt x="194" y="127"/>
                    <a:pt x="194" y="127"/>
                  </a:cubicBezTo>
                  <a:cubicBezTo>
                    <a:pt x="198" y="135"/>
                    <a:pt x="202" y="138"/>
                    <a:pt x="204" y="138"/>
                  </a:cubicBezTo>
                  <a:cubicBezTo>
                    <a:pt x="204" y="138"/>
                    <a:pt x="204" y="138"/>
                    <a:pt x="204" y="138"/>
                  </a:cubicBezTo>
                  <a:cubicBezTo>
                    <a:pt x="210" y="138"/>
                    <a:pt x="221" y="133"/>
                    <a:pt x="233" y="127"/>
                  </a:cubicBezTo>
                  <a:cubicBezTo>
                    <a:pt x="233" y="127"/>
                    <a:pt x="233" y="127"/>
                    <a:pt x="233" y="127"/>
                  </a:cubicBezTo>
                  <a:cubicBezTo>
                    <a:pt x="245" y="122"/>
                    <a:pt x="257" y="116"/>
                    <a:pt x="266" y="116"/>
                  </a:cubicBezTo>
                  <a:cubicBezTo>
                    <a:pt x="266" y="116"/>
                    <a:pt x="266" y="116"/>
                    <a:pt x="266" y="116"/>
                  </a:cubicBezTo>
                  <a:cubicBezTo>
                    <a:pt x="270" y="116"/>
                    <a:pt x="274" y="117"/>
                    <a:pt x="277" y="120"/>
                  </a:cubicBezTo>
                  <a:cubicBezTo>
                    <a:pt x="277" y="120"/>
                    <a:pt x="277" y="120"/>
                    <a:pt x="277" y="120"/>
                  </a:cubicBezTo>
                  <a:cubicBezTo>
                    <a:pt x="285" y="128"/>
                    <a:pt x="297" y="145"/>
                    <a:pt x="297" y="159"/>
                  </a:cubicBezTo>
                  <a:cubicBezTo>
                    <a:pt x="297" y="159"/>
                    <a:pt x="297" y="159"/>
                    <a:pt x="297" y="159"/>
                  </a:cubicBezTo>
                  <a:cubicBezTo>
                    <a:pt x="297" y="168"/>
                    <a:pt x="291" y="175"/>
                    <a:pt x="278" y="176"/>
                  </a:cubicBezTo>
                  <a:cubicBezTo>
                    <a:pt x="278" y="176"/>
                    <a:pt x="278" y="176"/>
                    <a:pt x="278" y="176"/>
                  </a:cubicBezTo>
                  <a:cubicBezTo>
                    <a:pt x="265" y="178"/>
                    <a:pt x="255" y="180"/>
                    <a:pt x="249" y="183"/>
                  </a:cubicBezTo>
                  <a:cubicBezTo>
                    <a:pt x="249" y="183"/>
                    <a:pt x="249" y="183"/>
                    <a:pt x="249" y="183"/>
                  </a:cubicBezTo>
                  <a:cubicBezTo>
                    <a:pt x="242" y="186"/>
                    <a:pt x="240" y="189"/>
                    <a:pt x="240" y="194"/>
                  </a:cubicBezTo>
                  <a:cubicBezTo>
                    <a:pt x="240" y="194"/>
                    <a:pt x="240" y="194"/>
                    <a:pt x="240" y="194"/>
                  </a:cubicBezTo>
                  <a:cubicBezTo>
                    <a:pt x="240" y="197"/>
                    <a:pt x="241" y="200"/>
                    <a:pt x="242" y="203"/>
                  </a:cubicBezTo>
                  <a:cubicBezTo>
                    <a:pt x="242" y="203"/>
                    <a:pt x="242" y="203"/>
                    <a:pt x="242" y="203"/>
                  </a:cubicBezTo>
                  <a:cubicBezTo>
                    <a:pt x="245" y="213"/>
                    <a:pt x="258" y="231"/>
                    <a:pt x="271" y="247"/>
                  </a:cubicBezTo>
                  <a:cubicBezTo>
                    <a:pt x="271" y="247"/>
                    <a:pt x="271" y="247"/>
                    <a:pt x="271" y="247"/>
                  </a:cubicBezTo>
                  <a:cubicBezTo>
                    <a:pt x="282" y="260"/>
                    <a:pt x="292" y="272"/>
                    <a:pt x="295" y="275"/>
                  </a:cubicBezTo>
                  <a:cubicBezTo>
                    <a:pt x="295" y="275"/>
                    <a:pt x="295" y="275"/>
                    <a:pt x="295" y="275"/>
                  </a:cubicBezTo>
                  <a:cubicBezTo>
                    <a:pt x="297" y="275"/>
                    <a:pt x="301" y="274"/>
                    <a:pt x="306" y="274"/>
                  </a:cubicBezTo>
                  <a:cubicBezTo>
                    <a:pt x="306" y="274"/>
                    <a:pt x="306" y="274"/>
                    <a:pt x="306" y="274"/>
                  </a:cubicBezTo>
                  <a:cubicBezTo>
                    <a:pt x="314" y="274"/>
                    <a:pt x="324" y="276"/>
                    <a:pt x="328" y="285"/>
                  </a:cubicBezTo>
                  <a:cubicBezTo>
                    <a:pt x="328" y="285"/>
                    <a:pt x="328" y="285"/>
                    <a:pt x="328" y="285"/>
                  </a:cubicBezTo>
                  <a:cubicBezTo>
                    <a:pt x="329" y="285"/>
                    <a:pt x="329" y="286"/>
                    <a:pt x="328" y="287"/>
                  </a:cubicBezTo>
                  <a:cubicBezTo>
                    <a:pt x="328" y="287"/>
                    <a:pt x="328" y="287"/>
                    <a:pt x="328" y="287"/>
                  </a:cubicBezTo>
                  <a:cubicBezTo>
                    <a:pt x="328" y="287"/>
                    <a:pt x="328" y="288"/>
                    <a:pt x="327" y="288"/>
                  </a:cubicBezTo>
                  <a:cubicBezTo>
                    <a:pt x="327" y="288"/>
                    <a:pt x="327" y="288"/>
                    <a:pt x="327" y="288"/>
                  </a:cubicBezTo>
                  <a:cubicBezTo>
                    <a:pt x="322" y="288"/>
                    <a:pt x="317" y="289"/>
                    <a:pt x="312" y="291"/>
                  </a:cubicBezTo>
                  <a:cubicBezTo>
                    <a:pt x="312" y="291"/>
                    <a:pt x="312" y="291"/>
                    <a:pt x="312" y="291"/>
                  </a:cubicBezTo>
                  <a:cubicBezTo>
                    <a:pt x="311" y="295"/>
                    <a:pt x="304" y="315"/>
                    <a:pt x="304" y="335"/>
                  </a:cubicBezTo>
                  <a:cubicBezTo>
                    <a:pt x="304" y="335"/>
                    <a:pt x="304" y="335"/>
                    <a:pt x="304" y="335"/>
                  </a:cubicBezTo>
                  <a:cubicBezTo>
                    <a:pt x="304" y="348"/>
                    <a:pt x="290" y="366"/>
                    <a:pt x="275" y="384"/>
                  </a:cubicBezTo>
                  <a:cubicBezTo>
                    <a:pt x="275" y="384"/>
                    <a:pt x="275" y="384"/>
                    <a:pt x="275" y="384"/>
                  </a:cubicBezTo>
                  <a:cubicBezTo>
                    <a:pt x="260" y="402"/>
                    <a:pt x="242" y="419"/>
                    <a:pt x="235" y="426"/>
                  </a:cubicBezTo>
                  <a:cubicBezTo>
                    <a:pt x="235" y="426"/>
                    <a:pt x="235" y="426"/>
                    <a:pt x="235" y="426"/>
                  </a:cubicBezTo>
                  <a:cubicBezTo>
                    <a:pt x="234" y="427"/>
                    <a:pt x="234" y="428"/>
                    <a:pt x="233" y="429"/>
                  </a:cubicBezTo>
                  <a:cubicBezTo>
                    <a:pt x="233" y="429"/>
                    <a:pt x="233" y="429"/>
                    <a:pt x="233" y="429"/>
                  </a:cubicBezTo>
                  <a:cubicBezTo>
                    <a:pt x="233" y="429"/>
                    <a:pt x="232" y="430"/>
                    <a:pt x="232" y="430"/>
                  </a:cubicBezTo>
                  <a:cubicBezTo>
                    <a:pt x="232" y="430"/>
                    <a:pt x="232" y="430"/>
                    <a:pt x="232" y="430"/>
                  </a:cubicBezTo>
                  <a:cubicBezTo>
                    <a:pt x="231" y="430"/>
                    <a:pt x="230" y="430"/>
                    <a:pt x="230" y="430"/>
                  </a:cubicBezTo>
                  <a:cubicBezTo>
                    <a:pt x="230" y="430"/>
                    <a:pt x="230" y="430"/>
                    <a:pt x="230" y="430"/>
                  </a:cubicBezTo>
                  <a:cubicBezTo>
                    <a:pt x="217" y="430"/>
                    <a:pt x="207" y="424"/>
                    <a:pt x="199" y="418"/>
                  </a:cubicBezTo>
                  <a:cubicBezTo>
                    <a:pt x="199" y="418"/>
                    <a:pt x="199" y="418"/>
                    <a:pt x="199" y="418"/>
                  </a:cubicBezTo>
                  <a:cubicBezTo>
                    <a:pt x="191" y="412"/>
                    <a:pt x="185" y="406"/>
                    <a:pt x="180" y="407"/>
                  </a:cubicBezTo>
                  <a:cubicBezTo>
                    <a:pt x="180" y="407"/>
                    <a:pt x="180" y="407"/>
                    <a:pt x="180" y="407"/>
                  </a:cubicBezTo>
                  <a:cubicBezTo>
                    <a:pt x="175" y="406"/>
                    <a:pt x="166" y="414"/>
                    <a:pt x="158" y="423"/>
                  </a:cubicBezTo>
                  <a:cubicBezTo>
                    <a:pt x="158" y="423"/>
                    <a:pt x="158" y="423"/>
                    <a:pt x="158" y="423"/>
                  </a:cubicBezTo>
                  <a:cubicBezTo>
                    <a:pt x="150" y="432"/>
                    <a:pt x="142" y="441"/>
                    <a:pt x="133" y="441"/>
                  </a:cubicBezTo>
                  <a:cubicBezTo>
                    <a:pt x="133" y="441"/>
                    <a:pt x="133" y="441"/>
                    <a:pt x="133" y="441"/>
                  </a:cubicBezTo>
                  <a:cubicBezTo>
                    <a:pt x="133" y="441"/>
                    <a:pt x="133" y="441"/>
                    <a:pt x="133" y="441"/>
                  </a:cubicBezTo>
                  <a:cubicBezTo>
                    <a:pt x="133" y="441"/>
                    <a:pt x="133" y="441"/>
                    <a:pt x="133" y="441"/>
                  </a:cubicBezTo>
                  <a:cubicBezTo>
                    <a:pt x="130" y="441"/>
                    <a:pt x="128" y="440"/>
                    <a:pt x="126" y="438"/>
                  </a:cubicBezTo>
                  <a:close/>
                  <a:moveTo>
                    <a:pt x="131" y="393"/>
                  </a:moveTo>
                  <a:cubicBezTo>
                    <a:pt x="133" y="395"/>
                    <a:pt x="133" y="398"/>
                    <a:pt x="133" y="401"/>
                  </a:cubicBezTo>
                  <a:cubicBezTo>
                    <a:pt x="133" y="401"/>
                    <a:pt x="133" y="401"/>
                    <a:pt x="133" y="401"/>
                  </a:cubicBezTo>
                  <a:cubicBezTo>
                    <a:pt x="133" y="410"/>
                    <a:pt x="129" y="423"/>
                    <a:pt x="129" y="431"/>
                  </a:cubicBezTo>
                  <a:cubicBezTo>
                    <a:pt x="129" y="431"/>
                    <a:pt x="129" y="431"/>
                    <a:pt x="129" y="431"/>
                  </a:cubicBezTo>
                  <a:cubicBezTo>
                    <a:pt x="129" y="435"/>
                    <a:pt x="130" y="437"/>
                    <a:pt x="133" y="437"/>
                  </a:cubicBezTo>
                  <a:cubicBezTo>
                    <a:pt x="133" y="437"/>
                    <a:pt x="133" y="437"/>
                    <a:pt x="133" y="437"/>
                  </a:cubicBezTo>
                  <a:cubicBezTo>
                    <a:pt x="139" y="437"/>
                    <a:pt x="147" y="429"/>
                    <a:pt x="155" y="420"/>
                  </a:cubicBezTo>
                  <a:cubicBezTo>
                    <a:pt x="155" y="420"/>
                    <a:pt x="155" y="420"/>
                    <a:pt x="155" y="420"/>
                  </a:cubicBezTo>
                  <a:cubicBezTo>
                    <a:pt x="164" y="412"/>
                    <a:pt x="171" y="403"/>
                    <a:pt x="180" y="403"/>
                  </a:cubicBezTo>
                  <a:cubicBezTo>
                    <a:pt x="180" y="403"/>
                    <a:pt x="180" y="403"/>
                    <a:pt x="180" y="403"/>
                  </a:cubicBezTo>
                  <a:cubicBezTo>
                    <a:pt x="187" y="403"/>
                    <a:pt x="193" y="409"/>
                    <a:pt x="201" y="415"/>
                  </a:cubicBezTo>
                  <a:cubicBezTo>
                    <a:pt x="201" y="415"/>
                    <a:pt x="201" y="415"/>
                    <a:pt x="201" y="415"/>
                  </a:cubicBezTo>
                  <a:cubicBezTo>
                    <a:pt x="209" y="420"/>
                    <a:pt x="218" y="426"/>
                    <a:pt x="230" y="426"/>
                  </a:cubicBezTo>
                  <a:cubicBezTo>
                    <a:pt x="230" y="426"/>
                    <a:pt x="230" y="426"/>
                    <a:pt x="230" y="426"/>
                  </a:cubicBezTo>
                  <a:cubicBezTo>
                    <a:pt x="230" y="426"/>
                    <a:pt x="230" y="426"/>
                    <a:pt x="230" y="426"/>
                  </a:cubicBezTo>
                  <a:cubicBezTo>
                    <a:pt x="230" y="426"/>
                    <a:pt x="230" y="426"/>
                    <a:pt x="230" y="426"/>
                  </a:cubicBezTo>
                  <a:cubicBezTo>
                    <a:pt x="231" y="425"/>
                    <a:pt x="231" y="424"/>
                    <a:pt x="232" y="424"/>
                  </a:cubicBezTo>
                  <a:cubicBezTo>
                    <a:pt x="232" y="424"/>
                    <a:pt x="232" y="424"/>
                    <a:pt x="232" y="424"/>
                  </a:cubicBezTo>
                  <a:cubicBezTo>
                    <a:pt x="240" y="416"/>
                    <a:pt x="257" y="399"/>
                    <a:pt x="272" y="381"/>
                  </a:cubicBezTo>
                  <a:cubicBezTo>
                    <a:pt x="272" y="381"/>
                    <a:pt x="272" y="381"/>
                    <a:pt x="272" y="381"/>
                  </a:cubicBezTo>
                  <a:cubicBezTo>
                    <a:pt x="287" y="364"/>
                    <a:pt x="300" y="345"/>
                    <a:pt x="300" y="335"/>
                  </a:cubicBezTo>
                  <a:cubicBezTo>
                    <a:pt x="300" y="335"/>
                    <a:pt x="300" y="335"/>
                    <a:pt x="300" y="335"/>
                  </a:cubicBezTo>
                  <a:cubicBezTo>
                    <a:pt x="300" y="311"/>
                    <a:pt x="309" y="288"/>
                    <a:pt x="309" y="288"/>
                  </a:cubicBezTo>
                  <a:cubicBezTo>
                    <a:pt x="309" y="288"/>
                    <a:pt x="309" y="288"/>
                    <a:pt x="309" y="288"/>
                  </a:cubicBezTo>
                  <a:cubicBezTo>
                    <a:pt x="309" y="288"/>
                    <a:pt x="310" y="287"/>
                    <a:pt x="310" y="287"/>
                  </a:cubicBezTo>
                  <a:cubicBezTo>
                    <a:pt x="310" y="287"/>
                    <a:pt x="310" y="287"/>
                    <a:pt x="310" y="287"/>
                  </a:cubicBezTo>
                  <a:cubicBezTo>
                    <a:pt x="315" y="286"/>
                    <a:pt x="319" y="285"/>
                    <a:pt x="323" y="284"/>
                  </a:cubicBezTo>
                  <a:cubicBezTo>
                    <a:pt x="323" y="284"/>
                    <a:pt x="323" y="284"/>
                    <a:pt x="323" y="284"/>
                  </a:cubicBezTo>
                  <a:cubicBezTo>
                    <a:pt x="319" y="279"/>
                    <a:pt x="313" y="278"/>
                    <a:pt x="306" y="278"/>
                  </a:cubicBezTo>
                  <a:cubicBezTo>
                    <a:pt x="306" y="278"/>
                    <a:pt x="306" y="278"/>
                    <a:pt x="306" y="278"/>
                  </a:cubicBezTo>
                  <a:cubicBezTo>
                    <a:pt x="300" y="278"/>
                    <a:pt x="295" y="279"/>
                    <a:pt x="295" y="279"/>
                  </a:cubicBezTo>
                  <a:cubicBezTo>
                    <a:pt x="295" y="279"/>
                    <a:pt x="295" y="279"/>
                    <a:pt x="295" y="279"/>
                  </a:cubicBezTo>
                  <a:cubicBezTo>
                    <a:pt x="294" y="280"/>
                    <a:pt x="293" y="279"/>
                    <a:pt x="293" y="279"/>
                  </a:cubicBezTo>
                  <a:cubicBezTo>
                    <a:pt x="293" y="279"/>
                    <a:pt x="293" y="279"/>
                    <a:pt x="293" y="279"/>
                  </a:cubicBezTo>
                  <a:cubicBezTo>
                    <a:pt x="293" y="279"/>
                    <a:pt x="245" y="226"/>
                    <a:pt x="238" y="204"/>
                  </a:cubicBezTo>
                  <a:cubicBezTo>
                    <a:pt x="238" y="204"/>
                    <a:pt x="238" y="204"/>
                    <a:pt x="238" y="204"/>
                  </a:cubicBezTo>
                  <a:cubicBezTo>
                    <a:pt x="237" y="201"/>
                    <a:pt x="236" y="197"/>
                    <a:pt x="236" y="194"/>
                  </a:cubicBezTo>
                  <a:cubicBezTo>
                    <a:pt x="236" y="194"/>
                    <a:pt x="236" y="194"/>
                    <a:pt x="236" y="194"/>
                  </a:cubicBezTo>
                  <a:cubicBezTo>
                    <a:pt x="236" y="187"/>
                    <a:pt x="240" y="182"/>
                    <a:pt x="247" y="179"/>
                  </a:cubicBezTo>
                  <a:cubicBezTo>
                    <a:pt x="247" y="179"/>
                    <a:pt x="247" y="179"/>
                    <a:pt x="247" y="179"/>
                  </a:cubicBezTo>
                  <a:cubicBezTo>
                    <a:pt x="254" y="176"/>
                    <a:pt x="264" y="174"/>
                    <a:pt x="278" y="173"/>
                  </a:cubicBezTo>
                  <a:cubicBezTo>
                    <a:pt x="278" y="173"/>
                    <a:pt x="278" y="173"/>
                    <a:pt x="278" y="173"/>
                  </a:cubicBezTo>
                  <a:cubicBezTo>
                    <a:pt x="290" y="171"/>
                    <a:pt x="293" y="166"/>
                    <a:pt x="293" y="159"/>
                  </a:cubicBezTo>
                  <a:cubicBezTo>
                    <a:pt x="293" y="159"/>
                    <a:pt x="293" y="159"/>
                    <a:pt x="293" y="159"/>
                  </a:cubicBezTo>
                  <a:cubicBezTo>
                    <a:pt x="293" y="147"/>
                    <a:pt x="282" y="130"/>
                    <a:pt x="274" y="123"/>
                  </a:cubicBezTo>
                  <a:cubicBezTo>
                    <a:pt x="274" y="123"/>
                    <a:pt x="274" y="123"/>
                    <a:pt x="274" y="123"/>
                  </a:cubicBezTo>
                  <a:cubicBezTo>
                    <a:pt x="272" y="121"/>
                    <a:pt x="270" y="120"/>
                    <a:pt x="266" y="120"/>
                  </a:cubicBezTo>
                  <a:cubicBezTo>
                    <a:pt x="266" y="120"/>
                    <a:pt x="266" y="120"/>
                    <a:pt x="266" y="120"/>
                  </a:cubicBezTo>
                  <a:cubicBezTo>
                    <a:pt x="258" y="120"/>
                    <a:pt x="246" y="125"/>
                    <a:pt x="235" y="131"/>
                  </a:cubicBezTo>
                  <a:cubicBezTo>
                    <a:pt x="235" y="131"/>
                    <a:pt x="235" y="131"/>
                    <a:pt x="235" y="131"/>
                  </a:cubicBezTo>
                  <a:cubicBezTo>
                    <a:pt x="223" y="136"/>
                    <a:pt x="212" y="142"/>
                    <a:pt x="204" y="142"/>
                  </a:cubicBezTo>
                  <a:cubicBezTo>
                    <a:pt x="204" y="142"/>
                    <a:pt x="204" y="142"/>
                    <a:pt x="204" y="142"/>
                  </a:cubicBezTo>
                  <a:cubicBezTo>
                    <a:pt x="198" y="142"/>
                    <a:pt x="195" y="136"/>
                    <a:pt x="191" y="129"/>
                  </a:cubicBezTo>
                  <a:cubicBezTo>
                    <a:pt x="191" y="129"/>
                    <a:pt x="191" y="129"/>
                    <a:pt x="191" y="129"/>
                  </a:cubicBezTo>
                  <a:cubicBezTo>
                    <a:pt x="187" y="122"/>
                    <a:pt x="184" y="112"/>
                    <a:pt x="180" y="102"/>
                  </a:cubicBezTo>
                  <a:cubicBezTo>
                    <a:pt x="180" y="102"/>
                    <a:pt x="180" y="102"/>
                    <a:pt x="180" y="102"/>
                  </a:cubicBezTo>
                  <a:cubicBezTo>
                    <a:pt x="173" y="83"/>
                    <a:pt x="164" y="62"/>
                    <a:pt x="155" y="59"/>
                  </a:cubicBezTo>
                  <a:cubicBezTo>
                    <a:pt x="155" y="59"/>
                    <a:pt x="155" y="59"/>
                    <a:pt x="155" y="59"/>
                  </a:cubicBezTo>
                  <a:cubicBezTo>
                    <a:pt x="145" y="56"/>
                    <a:pt x="137" y="56"/>
                    <a:pt x="129" y="56"/>
                  </a:cubicBezTo>
                  <a:cubicBezTo>
                    <a:pt x="129" y="56"/>
                    <a:pt x="129" y="56"/>
                    <a:pt x="129" y="56"/>
                  </a:cubicBezTo>
                  <a:cubicBezTo>
                    <a:pt x="122" y="55"/>
                    <a:pt x="114" y="53"/>
                    <a:pt x="105" y="44"/>
                  </a:cubicBezTo>
                  <a:cubicBezTo>
                    <a:pt x="105" y="44"/>
                    <a:pt x="105" y="44"/>
                    <a:pt x="105" y="44"/>
                  </a:cubicBezTo>
                  <a:cubicBezTo>
                    <a:pt x="94" y="33"/>
                    <a:pt x="78" y="16"/>
                    <a:pt x="66" y="4"/>
                  </a:cubicBezTo>
                  <a:cubicBezTo>
                    <a:pt x="66" y="4"/>
                    <a:pt x="66" y="4"/>
                    <a:pt x="66" y="4"/>
                  </a:cubicBezTo>
                  <a:cubicBezTo>
                    <a:pt x="64" y="5"/>
                    <a:pt x="62" y="6"/>
                    <a:pt x="60" y="7"/>
                  </a:cubicBezTo>
                  <a:cubicBezTo>
                    <a:pt x="60" y="7"/>
                    <a:pt x="60" y="7"/>
                    <a:pt x="60" y="7"/>
                  </a:cubicBezTo>
                  <a:cubicBezTo>
                    <a:pt x="72" y="23"/>
                    <a:pt x="86" y="52"/>
                    <a:pt x="86" y="71"/>
                  </a:cubicBezTo>
                  <a:cubicBezTo>
                    <a:pt x="86" y="71"/>
                    <a:pt x="86" y="71"/>
                    <a:pt x="86" y="71"/>
                  </a:cubicBezTo>
                  <a:cubicBezTo>
                    <a:pt x="86" y="78"/>
                    <a:pt x="84" y="84"/>
                    <a:pt x="78" y="87"/>
                  </a:cubicBezTo>
                  <a:cubicBezTo>
                    <a:pt x="78" y="87"/>
                    <a:pt x="78" y="87"/>
                    <a:pt x="78" y="87"/>
                  </a:cubicBezTo>
                  <a:cubicBezTo>
                    <a:pt x="74" y="89"/>
                    <a:pt x="70" y="90"/>
                    <a:pt x="66" y="90"/>
                  </a:cubicBezTo>
                  <a:cubicBezTo>
                    <a:pt x="66" y="90"/>
                    <a:pt x="66" y="90"/>
                    <a:pt x="66" y="90"/>
                  </a:cubicBezTo>
                  <a:cubicBezTo>
                    <a:pt x="50" y="90"/>
                    <a:pt x="41" y="74"/>
                    <a:pt x="32" y="65"/>
                  </a:cubicBezTo>
                  <a:cubicBezTo>
                    <a:pt x="32" y="65"/>
                    <a:pt x="32" y="65"/>
                    <a:pt x="32" y="65"/>
                  </a:cubicBezTo>
                  <a:cubicBezTo>
                    <a:pt x="30" y="63"/>
                    <a:pt x="28" y="62"/>
                    <a:pt x="26" y="62"/>
                  </a:cubicBezTo>
                  <a:cubicBezTo>
                    <a:pt x="26" y="62"/>
                    <a:pt x="26" y="62"/>
                    <a:pt x="26" y="62"/>
                  </a:cubicBezTo>
                  <a:cubicBezTo>
                    <a:pt x="24" y="62"/>
                    <a:pt x="22" y="64"/>
                    <a:pt x="20" y="68"/>
                  </a:cubicBezTo>
                  <a:cubicBezTo>
                    <a:pt x="20" y="68"/>
                    <a:pt x="20" y="68"/>
                    <a:pt x="20" y="68"/>
                  </a:cubicBezTo>
                  <a:cubicBezTo>
                    <a:pt x="18" y="72"/>
                    <a:pt x="17" y="77"/>
                    <a:pt x="17" y="83"/>
                  </a:cubicBezTo>
                  <a:cubicBezTo>
                    <a:pt x="17" y="83"/>
                    <a:pt x="17" y="83"/>
                    <a:pt x="17" y="83"/>
                  </a:cubicBezTo>
                  <a:cubicBezTo>
                    <a:pt x="17" y="99"/>
                    <a:pt x="17" y="120"/>
                    <a:pt x="5" y="149"/>
                  </a:cubicBezTo>
                  <a:cubicBezTo>
                    <a:pt x="5" y="149"/>
                    <a:pt x="5" y="149"/>
                    <a:pt x="5" y="149"/>
                  </a:cubicBezTo>
                  <a:cubicBezTo>
                    <a:pt x="4" y="151"/>
                    <a:pt x="4" y="153"/>
                    <a:pt x="4" y="155"/>
                  </a:cubicBezTo>
                  <a:cubicBezTo>
                    <a:pt x="4" y="155"/>
                    <a:pt x="4" y="155"/>
                    <a:pt x="4" y="155"/>
                  </a:cubicBezTo>
                  <a:cubicBezTo>
                    <a:pt x="3" y="165"/>
                    <a:pt x="13" y="172"/>
                    <a:pt x="26" y="180"/>
                  </a:cubicBezTo>
                  <a:cubicBezTo>
                    <a:pt x="26" y="180"/>
                    <a:pt x="26" y="180"/>
                    <a:pt x="26" y="180"/>
                  </a:cubicBezTo>
                  <a:cubicBezTo>
                    <a:pt x="38" y="188"/>
                    <a:pt x="52" y="197"/>
                    <a:pt x="57" y="211"/>
                  </a:cubicBezTo>
                  <a:cubicBezTo>
                    <a:pt x="57" y="211"/>
                    <a:pt x="57" y="211"/>
                    <a:pt x="57" y="211"/>
                  </a:cubicBezTo>
                  <a:cubicBezTo>
                    <a:pt x="59" y="216"/>
                    <a:pt x="60" y="221"/>
                    <a:pt x="60" y="226"/>
                  </a:cubicBezTo>
                  <a:cubicBezTo>
                    <a:pt x="60" y="226"/>
                    <a:pt x="60" y="226"/>
                    <a:pt x="60" y="226"/>
                  </a:cubicBezTo>
                  <a:cubicBezTo>
                    <a:pt x="60" y="246"/>
                    <a:pt x="40" y="254"/>
                    <a:pt x="16" y="268"/>
                  </a:cubicBezTo>
                  <a:cubicBezTo>
                    <a:pt x="16" y="268"/>
                    <a:pt x="16" y="268"/>
                    <a:pt x="16" y="268"/>
                  </a:cubicBezTo>
                  <a:cubicBezTo>
                    <a:pt x="14" y="269"/>
                    <a:pt x="12" y="270"/>
                    <a:pt x="10" y="271"/>
                  </a:cubicBezTo>
                  <a:cubicBezTo>
                    <a:pt x="10" y="271"/>
                    <a:pt x="10" y="271"/>
                    <a:pt x="10" y="271"/>
                  </a:cubicBezTo>
                  <a:cubicBezTo>
                    <a:pt x="19" y="279"/>
                    <a:pt x="36" y="294"/>
                    <a:pt x="48" y="293"/>
                  </a:cubicBezTo>
                  <a:cubicBezTo>
                    <a:pt x="48" y="293"/>
                    <a:pt x="48" y="293"/>
                    <a:pt x="48" y="293"/>
                  </a:cubicBezTo>
                  <a:cubicBezTo>
                    <a:pt x="57" y="293"/>
                    <a:pt x="62" y="295"/>
                    <a:pt x="65" y="299"/>
                  </a:cubicBezTo>
                  <a:cubicBezTo>
                    <a:pt x="65" y="299"/>
                    <a:pt x="65" y="299"/>
                    <a:pt x="65" y="299"/>
                  </a:cubicBezTo>
                  <a:cubicBezTo>
                    <a:pt x="68" y="304"/>
                    <a:pt x="68" y="310"/>
                    <a:pt x="68" y="318"/>
                  </a:cubicBezTo>
                  <a:cubicBezTo>
                    <a:pt x="68" y="318"/>
                    <a:pt x="68" y="318"/>
                    <a:pt x="68" y="318"/>
                  </a:cubicBezTo>
                  <a:cubicBezTo>
                    <a:pt x="67" y="334"/>
                    <a:pt x="73" y="372"/>
                    <a:pt x="90" y="388"/>
                  </a:cubicBezTo>
                  <a:cubicBezTo>
                    <a:pt x="90" y="388"/>
                    <a:pt x="90" y="388"/>
                    <a:pt x="90" y="388"/>
                  </a:cubicBezTo>
                  <a:cubicBezTo>
                    <a:pt x="95" y="393"/>
                    <a:pt x="100" y="395"/>
                    <a:pt x="104" y="395"/>
                  </a:cubicBezTo>
                  <a:cubicBezTo>
                    <a:pt x="104" y="395"/>
                    <a:pt x="104" y="395"/>
                    <a:pt x="104" y="395"/>
                  </a:cubicBezTo>
                  <a:cubicBezTo>
                    <a:pt x="112" y="395"/>
                    <a:pt x="118" y="391"/>
                    <a:pt x="124" y="391"/>
                  </a:cubicBezTo>
                  <a:cubicBezTo>
                    <a:pt x="124" y="391"/>
                    <a:pt x="124" y="391"/>
                    <a:pt x="124" y="391"/>
                  </a:cubicBezTo>
                  <a:cubicBezTo>
                    <a:pt x="124" y="391"/>
                    <a:pt x="124" y="391"/>
                    <a:pt x="124" y="391"/>
                  </a:cubicBezTo>
                  <a:cubicBezTo>
                    <a:pt x="124" y="391"/>
                    <a:pt x="124" y="391"/>
                    <a:pt x="124" y="391"/>
                  </a:cubicBezTo>
                  <a:cubicBezTo>
                    <a:pt x="127" y="391"/>
                    <a:pt x="129" y="391"/>
                    <a:pt x="131" y="393"/>
                  </a:cubicBezTo>
                  <a:close/>
                  <a:moveTo>
                    <a:pt x="294" y="277"/>
                  </a:moveTo>
                  <a:cubicBezTo>
                    <a:pt x="296" y="276"/>
                    <a:pt x="296" y="276"/>
                    <a:pt x="296" y="276"/>
                  </a:cubicBezTo>
                  <a:cubicBezTo>
                    <a:pt x="294" y="277"/>
                    <a:pt x="294" y="277"/>
                    <a:pt x="294" y="277"/>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 name="Freeform 46"/>
            <p:cNvSpPr>
              <a:spLocks noEditPoints="1"/>
            </p:cNvSpPr>
            <p:nvPr/>
          </p:nvSpPr>
          <p:spPr bwMode="auto">
            <a:xfrm>
              <a:off x="5033967" y="3862390"/>
              <a:ext cx="1273176" cy="788988"/>
            </a:xfrm>
            <a:custGeom>
              <a:avLst/>
              <a:gdLst>
                <a:gd name="T0" fmla="*/ 12 w 567"/>
                <a:gd name="T1" fmla="*/ 250 h 351"/>
                <a:gd name="T2" fmla="*/ 95 w 567"/>
                <a:gd name="T3" fmla="*/ 241 h 351"/>
                <a:gd name="T4" fmla="*/ 120 w 567"/>
                <a:gd name="T5" fmla="*/ 164 h 351"/>
                <a:gd name="T6" fmla="*/ 96 w 567"/>
                <a:gd name="T7" fmla="*/ 134 h 351"/>
                <a:gd name="T8" fmla="*/ 91 w 567"/>
                <a:gd name="T9" fmla="*/ 135 h 351"/>
                <a:gd name="T10" fmla="*/ 72 w 567"/>
                <a:gd name="T11" fmla="*/ 90 h 351"/>
                <a:gd name="T12" fmla="*/ 91 w 567"/>
                <a:gd name="T13" fmla="*/ 79 h 351"/>
                <a:gd name="T14" fmla="*/ 93 w 567"/>
                <a:gd name="T15" fmla="*/ 63 h 351"/>
                <a:gd name="T16" fmla="*/ 89 w 567"/>
                <a:gd name="T17" fmla="*/ 12 h 351"/>
                <a:gd name="T18" fmla="*/ 164 w 567"/>
                <a:gd name="T19" fmla="*/ 1 h 351"/>
                <a:gd name="T20" fmla="*/ 175 w 567"/>
                <a:gd name="T21" fmla="*/ 12 h 351"/>
                <a:gd name="T22" fmla="*/ 346 w 567"/>
                <a:gd name="T23" fmla="*/ 55 h 351"/>
                <a:gd name="T24" fmla="*/ 414 w 567"/>
                <a:gd name="T25" fmla="*/ 118 h 351"/>
                <a:gd name="T26" fmla="*/ 471 w 567"/>
                <a:gd name="T27" fmla="*/ 118 h 351"/>
                <a:gd name="T28" fmla="*/ 513 w 567"/>
                <a:gd name="T29" fmla="*/ 143 h 351"/>
                <a:gd name="T30" fmla="*/ 533 w 567"/>
                <a:gd name="T31" fmla="*/ 168 h 351"/>
                <a:gd name="T32" fmla="*/ 565 w 567"/>
                <a:gd name="T33" fmla="*/ 244 h 351"/>
                <a:gd name="T34" fmla="*/ 566 w 567"/>
                <a:gd name="T35" fmla="*/ 248 h 351"/>
                <a:gd name="T36" fmla="*/ 429 w 567"/>
                <a:gd name="T37" fmla="*/ 312 h 351"/>
                <a:gd name="T38" fmla="*/ 385 w 567"/>
                <a:gd name="T39" fmla="*/ 346 h 351"/>
                <a:gd name="T40" fmla="*/ 379 w 567"/>
                <a:gd name="T41" fmla="*/ 318 h 351"/>
                <a:gd name="T42" fmla="*/ 377 w 567"/>
                <a:gd name="T43" fmla="*/ 290 h 351"/>
                <a:gd name="T44" fmla="*/ 345 w 567"/>
                <a:gd name="T45" fmla="*/ 291 h 351"/>
                <a:gd name="T46" fmla="*/ 299 w 567"/>
                <a:gd name="T47" fmla="*/ 294 h 351"/>
                <a:gd name="T48" fmla="*/ 267 w 567"/>
                <a:gd name="T49" fmla="*/ 310 h 351"/>
                <a:gd name="T50" fmla="*/ 171 w 567"/>
                <a:gd name="T51" fmla="*/ 263 h 351"/>
                <a:gd name="T52" fmla="*/ 155 w 567"/>
                <a:gd name="T53" fmla="*/ 286 h 351"/>
                <a:gd name="T54" fmla="*/ 145 w 567"/>
                <a:gd name="T55" fmla="*/ 293 h 351"/>
                <a:gd name="T56" fmla="*/ 95 w 567"/>
                <a:gd name="T57" fmla="*/ 298 h 351"/>
                <a:gd name="T58" fmla="*/ 69 w 567"/>
                <a:gd name="T59" fmla="*/ 349 h 351"/>
                <a:gd name="T60" fmla="*/ 67 w 567"/>
                <a:gd name="T61" fmla="*/ 351 h 351"/>
                <a:gd name="T62" fmla="*/ 125 w 567"/>
                <a:gd name="T63" fmla="*/ 158 h 351"/>
                <a:gd name="T64" fmla="*/ 118 w 567"/>
                <a:gd name="T65" fmla="*/ 217 h 351"/>
                <a:gd name="T66" fmla="*/ 14 w 567"/>
                <a:gd name="T67" fmla="*/ 254 h 351"/>
                <a:gd name="T68" fmla="*/ 66 w 567"/>
                <a:gd name="T69" fmla="*/ 346 h 351"/>
                <a:gd name="T70" fmla="*/ 92 w 567"/>
                <a:gd name="T71" fmla="*/ 295 h 351"/>
                <a:gd name="T72" fmla="*/ 150 w 567"/>
                <a:gd name="T73" fmla="*/ 288 h 351"/>
                <a:gd name="T74" fmla="*/ 153 w 567"/>
                <a:gd name="T75" fmla="*/ 269 h 351"/>
                <a:gd name="T76" fmla="*/ 247 w 567"/>
                <a:gd name="T77" fmla="*/ 291 h 351"/>
                <a:gd name="T78" fmla="*/ 280 w 567"/>
                <a:gd name="T79" fmla="*/ 298 h 351"/>
                <a:gd name="T80" fmla="*/ 328 w 567"/>
                <a:gd name="T81" fmla="*/ 295 h 351"/>
                <a:gd name="T82" fmla="*/ 367 w 567"/>
                <a:gd name="T83" fmla="*/ 281 h 351"/>
                <a:gd name="T84" fmla="*/ 384 w 567"/>
                <a:gd name="T85" fmla="*/ 303 h 351"/>
                <a:gd name="T86" fmla="*/ 385 w 567"/>
                <a:gd name="T87" fmla="*/ 334 h 351"/>
                <a:gd name="T88" fmla="*/ 426 w 567"/>
                <a:gd name="T89" fmla="*/ 309 h 351"/>
                <a:gd name="T90" fmla="*/ 561 w 567"/>
                <a:gd name="T91" fmla="*/ 247 h 351"/>
                <a:gd name="T92" fmla="*/ 529 w 567"/>
                <a:gd name="T93" fmla="*/ 168 h 351"/>
                <a:gd name="T94" fmla="*/ 513 w 567"/>
                <a:gd name="T95" fmla="*/ 147 h 351"/>
                <a:gd name="T96" fmla="*/ 449 w 567"/>
                <a:gd name="T97" fmla="*/ 129 h 351"/>
                <a:gd name="T98" fmla="*/ 356 w 567"/>
                <a:gd name="T99" fmla="*/ 65 h 351"/>
                <a:gd name="T100" fmla="*/ 272 w 567"/>
                <a:gd name="T101" fmla="*/ 75 h 351"/>
                <a:gd name="T102" fmla="*/ 164 w 567"/>
                <a:gd name="T103" fmla="*/ 5 h 351"/>
                <a:gd name="T104" fmla="*/ 92 w 567"/>
                <a:gd name="T105" fmla="*/ 14 h 351"/>
                <a:gd name="T106" fmla="*/ 96 w 567"/>
                <a:gd name="T107" fmla="*/ 60 h 351"/>
                <a:gd name="T108" fmla="*/ 79 w 567"/>
                <a:gd name="T109" fmla="*/ 88 h 351"/>
                <a:gd name="T110" fmla="*/ 73 w 567"/>
                <a:gd name="T111" fmla="*/ 102 h 351"/>
                <a:gd name="T112" fmla="*/ 90 w 567"/>
                <a:gd name="T113"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51">
                  <a:moveTo>
                    <a:pt x="67" y="351"/>
                  </a:moveTo>
                  <a:cubicBezTo>
                    <a:pt x="25" y="340"/>
                    <a:pt x="0" y="284"/>
                    <a:pt x="0" y="264"/>
                  </a:cubicBezTo>
                  <a:cubicBezTo>
                    <a:pt x="0" y="264"/>
                    <a:pt x="0" y="264"/>
                    <a:pt x="0" y="264"/>
                  </a:cubicBezTo>
                  <a:cubicBezTo>
                    <a:pt x="0" y="257"/>
                    <a:pt x="5" y="253"/>
                    <a:pt x="12" y="250"/>
                  </a:cubicBezTo>
                  <a:cubicBezTo>
                    <a:pt x="12" y="250"/>
                    <a:pt x="12" y="250"/>
                    <a:pt x="12" y="250"/>
                  </a:cubicBezTo>
                  <a:cubicBezTo>
                    <a:pt x="20" y="247"/>
                    <a:pt x="29" y="246"/>
                    <a:pt x="40" y="245"/>
                  </a:cubicBezTo>
                  <a:cubicBezTo>
                    <a:pt x="40" y="245"/>
                    <a:pt x="40" y="245"/>
                    <a:pt x="40" y="245"/>
                  </a:cubicBezTo>
                  <a:cubicBezTo>
                    <a:pt x="60" y="243"/>
                    <a:pt x="84" y="243"/>
                    <a:pt x="95" y="241"/>
                  </a:cubicBezTo>
                  <a:cubicBezTo>
                    <a:pt x="95" y="241"/>
                    <a:pt x="95" y="241"/>
                    <a:pt x="95" y="241"/>
                  </a:cubicBezTo>
                  <a:cubicBezTo>
                    <a:pt x="106" y="239"/>
                    <a:pt x="111" y="230"/>
                    <a:pt x="114" y="216"/>
                  </a:cubicBezTo>
                  <a:cubicBezTo>
                    <a:pt x="114" y="216"/>
                    <a:pt x="114" y="216"/>
                    <a:pt x="114" y="216"/>
                  </a:cubicBezTo>
                  <a:cubicBezTo>
                    <a:pt x="117" y="202"/>
                    <a:pt x="118" y="183"/>
                    <a:pt x="120" y="164"/>
                  </a:cubicBezTo>
                  <a:cubicBezTo>
                    <a:pt x="120" y="164"/>
                    <a:pt x="120" y="164"/>
                    <a:pt x="120" y="164"/>
                  </a:cubicBezTo>
                  <a:cubicBezTo>
                    <a:pt x="121" y="162"/>
                    <a:pt x="121" y="160"/>
                    <a:pt x="121" y="158"/>
                  </a:cubicBezTo>
                  <a:cubicBezTo>
                    <a:pt x="121" y="158"/>
                    <a:pt x="121" y="158"/>
                    <a:pt x="121" y="158"/>
                  </a:cubicBezTo>
                  <a:cubicBezTo>
                    <a:pt x="121" y="137"/>
                    <a:pt x="105" y="134"/>
                    <a:pt x="96" y="134"/>
                  </a:cubicBezTo>
                  <a:cubicBezTo>
                    <a:pt x="96" y="134"/>
                    <a:pt x="96" y="134"/>
                    <a:pt x="96" y="134"/>
                  </a:cubicBezTo>
                  <a:cubicBezTo>
                    <a:pt x="93" y="134"/>
                    <a:pt x="91" y="135"/>
                    <a:pt x="91" y="135"/>
                  </a:cubicBezTo>
                  <a:cubicBezTo>
                    <a:pt x="91" y="135"/>
                    <a:pt x="91" y="135"/>
                    <a:pt x="91" y="135"/>
                  </a:cubicBezTo>
                  <a:cubicBezTo>
                    <a:pt x="91" y="135"/>
                    <a:pt x="91" y="135"/>
                    <a:pt x="91" y="135"/>
                  </a:cubicBezTo>
                  <a:cubicBezTo>
                    <a:pt x="75" y="134"/>
                    <a:pt x="70" y="116"/>
                    <a:pt x="69" y="102"/>
                  </a:cubicBezTo>
                  <a:cubicBezTo>
                    <a:pt x="69" y="102"/>
                    <a:pt x="69" y="102"/>
                    <a:pt x="69" y="102"/>
                  </a:cubicBezTo>
                  <a:cubicBezTo>
                    <a:pt x="69" y="97"/>
                    <a:pt x="70" y="93"/>
                    <a:pt x="72" y="90"/>
                  </a:cubicBezTo>
                  <a:cubicBezTo>
                    <a:pt x="72" y="90"/>
                    <a:pt x="72" y="90"/>
                    <a:pt x="72" y="90"/>
                  </a:cubicBezTo>
                  <a:cubicBezTo>
                    <a:pt x="73" y="86"/>
                    <a:pt x="76" y="84"/>
                    <a:pt x="79" y="84"/>
                  </a:cubicBezTo>
                  <a:cubicBezTo>
                    <a:pt x="79" y="84"/>
                    <a:pt x="79" y="84"/>
                    <a:pt x="79" y="84"/>
                  </a:cubicBezTo>
                  <a:cubicBezTo>
                    <a:pt x="83" y="84"/>
                    <a:pt x="88" y="82"/>
                    <a:pt x="91" y="79"/>
                  </a:cubicBezTo>
                  <a:cubicBezTo>
                    <a:pt x="91" y="79"/>
                    <a:pt x="91" y="79"/>
                    <a:pt x="91" y="79"/>
                  </a:cubicBezTo>
                  <a:cubicBezTo>
                    <a:pt x="94" y="77"/>
                    <a:pt x="96" y="73"/>
                    <a:pt x="96" y="70"/>
                  </a:cubicBezTo>
                  <a:cubicBezTo>
                    <a:pt x="96" y="70"/>
                    <a:pt x="96" y="70"/>
                    <a:pt x="96" y="70"/>
                  </a:cubicBezTo>
                  <a:cubicBezTo>
                    <a:pt x="96" y="68"/>
                    <a:pt x="96" y="65"/>
                    <a:pt x="93" y="63"/>
                  </a:cubicBezTo>
                  <a:cubicBezTo>
                    <a:pt x="93" y="63"/>
                    <a:pt x="93" y="63"/>
                    <a:pt x="93" y="63"/>
                  </a:cubicBezTo>
                  <a:cubicBezTo>
                    <a:pt x="86" y="56"/>
                    <a:pt x="82" y="44"/>
                    <a:pt x="82" y="32"/>
                  </a:cubicBezTo>
                  <a:cubicBezTo>
                    <a:pt x="82" y="32"/>
                    <a:pt x="82" y="32"/>
                    <a:pt x="82" y="32"/>
                  </a:cubicBezTo>
                  <a:cubicBezTo>
                    <a:pt x="82" y="24"/>
                    <a:pt x="84" y="17"/>
                    <a:pt x="89" y="12"/>
                  </a:cubicBezTo>
                  <a:cubicBezTo>
                    <a:pt x="89" y="12"/>
                    <a:pt x="89" y="12"/>
                    <a:pt x="89" y="12"/>
                  </a:cubicBezTo>
                  <a:cubicBezTo>
                    <a:pt x="94" y="8"/>
                    <a:pt x="105" y="6"/>
                    <a:pt x="119" y="4"/>
                  </a:cubicBezTo>
                  <a:cubicBezTo>
                    <a:pt x="119" y="4"/>
                    <a:pt x="119" y="4"/>
                    <a:pt x="119" y="4"/>
                  </a:cubicBezTo>
                  <a:cubicBezTo>
                    <a:pt x="133" y="2"/>
                    <a:pt x="150" y="1"/>
                    <a:pt x="164" y="1"/>
                  </a:cubicBezTo>
                  <a:cubicBezTo>
                    <a:pt x="164" y="1"/>
                    <a:pt x="164" y="1"/>
                    <a:pt x="164" y="1"/>
                  </a:cubicBezTo>
                  <a:cubicBezTo>
                    <a:pt x="165" y="0"/>
                    <a:pt x="166" y="1"/>
                    <a:pt x="166" y="1"/>
                  </a:cubicBezTo>
                  <a:cubicBezTo>
                    <a:pt x="166" y="1"/>
                    <a:pt x="166" y="1"/>
                    <a:pt x="166" y="1"/>
                  </a:cubicBezTo>
                  <a:cubicBezTo>
                    <a:pt x="169" y="6"/>
                    <a:pt x="172" y="9"/>
                    <a:pt x="175" y="12"/>
                  </a:cubicBezTo>
                  <a:cubicBezTo>
                    <a:pt x="175" y="12"/>
                    <a:pt x="175" y="12"/>
                    <a:pt x="175" y="12"/>
                  </a:cubicBezTo>
                  <a:cubicBezTo>
                    <a:pt x="188" y="25"/>
                    <a:pt x="234" y="71"/>
                    <a:pt x="272" y="71"/>
                  </a:cubicBezTo>
                  <a:cubicBezTo>
                    <a:pt x="272" y="71"/>
                    <a:pt x="272" y="71"/>
                    <a:pt x="272" y="71"/>
                  </a:cubicBezTo>
                  <a:cubicBezTo>
                    <a:pt x="301" y="71"/>
                    <a:pt x="329" y="55"/>
                    <a:pt x="346" y="55"/>
                  </a:cubicBezTo>
                  <a:cubicBezTo>
                    <a:pt x="346" y="55"/>
                    <a:pt x="346" y="55"/>
                    <a:pt x="346" y="55"/>
                  </a:cubicBezTo>
                  <a:cubicBezTo>
                    <a:pt x="352" y="55"/>
                    <a:pt x="357" y="57"/>
                    <a:pt x="359" y="63"/>
                  </a:cubicBezTo>
                  <a:cubicBezTo>
                    <a:pt x="359" y="63"/>
                    <a:pt x="359" y="63"/>
                    <a:pt x="359" y="63"/>
                  </a:cubicBezTo>
                  <a:cubicBezTo>
                    <a:pt x="367" y="82"/>
                    <a:pt x="382" y="112"/>
                    <a:pt x="414" y="118"/>
                  </a:cubicBezTo>
                  <a:cubicBezTo>
                    <a:pt x="414" y="118"/>
                    <a:pt x="414" y="118"/>
                    <a:pt x="414" y="118"/>
                  </a:cubicBezTo>
                  <a:cubicBezTo>
                    <a:pt x="431" y="121"/>
                    <a:pt x="440" y="125"/>
                    <a:pt x="449" y="125"/>
                  </a:cubicBezTo>
                  <a:cubicBezTo>
                    <a:pt x="449" y="125"/>
                    <a:pt x="449" y="125"/>
                    <a:pt x="449" y="125"/>
                  </a:cubicBezTo>
                  <a:cubicBezTo>
                    <a:pt x="455" y="125"/>
                    <a:pt x="461" y="123"/>
                    <a:pt x="471" y="118"/>
                  </a:cubicBezTo>
                  <a:cubicBezTo>
                    <a:pt x="471" y="118"/>
                    <a:pt x="471" y="118"/>
                    <a:pt x="471" y="118"/>
                  </a:cubicBezTo>
                  <a:cubicBezTo>
                    <a:pt x="472" y="118"/>
                    <a:pt x="473" y="118"/>
                    <a:pt x="473" y="119"/>
                  </a:cubicBezTo>
                  <a:cubicBezTo>
                    <a:pt x="473" y="119"/>
                    <a:pt x="473" y="119"/>
                    <a:pt x="473" y="119"/>
                  </a:cubicBezTo>
                  <a:cubicBezTo>
                    <a:pt x="481" y="126"/>
                    <a:pt x="501" y="144"/>
                    <a:pt x="513" y="143"/>
                  </a:cubicBezTo>
                  <a:cubicBezTo>
                    <a:pt x="513" y="143"/>
                    <a:pt x="513" y="143"/>
                    <a:pt x="513" y="143"/>
                  </a:cubicBezTo>
                  <a:cubicBezTo>
                    <a:pt x="522" y="143"/>
                    <a:pt x="527" y="145"/>
                    <a:pt x="530" y="149"/>
                  </a:cubicBezTo>
                  <a:cubicBezTo>
                    <a:pt x="530" y="149"/>
                    <a:pt x="530" y="149"/>
                    <a:pt x="530" y="149"/>
                  </a:cubicBezTo>
                  <a:cubicBezTo>
                    <a:pt x="533" y="154"/>
                    <a:pt x="533" y="160"/>
                    <a:pt x="533" y="168"/>
                  </a:cubicBezTo>
                  <a:cubicBezTo>
                    <a:pt x="533" y="168"/>
                    <a:pt x="533" y="168"/>
                    <a:pt x="533" y="168"/>
                  </a:cubicBezTo>
                  <a:cubicBezTo>
                    <a:pt x="532" y="184"/>
                    <a:pt x="538" y="222"/>
                    <a:pt x="555" y="238"/>
                  </a:cubicBezTo>
                  <a:cubicBezTo>
                    <a:pt x="555" y="238"/>
                    <a:pt x="555" y="238"/>
                    <a:pt x="555" y="238"/>
                  </a:cubicBezTo>
                  <a:cubicBezTo>
                    <a:pt x="559" y="242"/>
                    <a:pt x="562" y="243"/>
                    <a:pt x="565" y="244"/>
                  </a:cubicBezTo>
                  <a:cubicBezTo>
                    <a:pt x="565" y="244"/>
                    <a:pt x="565" y="244"/>
                    <a:pt x="565" y="244"/>
                  </a:cubicBezTo>
                  <a:cubicBezTo>
                    <a:pt x="566" y="244"/>
                    <a:pt x="567" y="245"/>
                    <a:pt x="567" y="246"/>
                  </a:cubicBezTo>
                  <a:cubicBezTo>
                    <a:pt x="567" y="246"/>
                    <a:pt x="567" y="246"/>
                    <a:pt x="567" y="246"/>
                  </a:cubicBezTo>
                  <a:cubicBezTo>
                    <a:pt x="567" y="246"/>
                    <a:pt x="567" y="247"/>
                    <a:pt x="566" y="248"/>
                  </a:cubicBezTo>
                  <a:cubicBezTo>
                    <a:pt x="566" y="248"/>
                    <a:pt x="566" y="248"/>
                    <a:pt x="566" y="248"/>
                  </a:cubicBezTo>
                  <a:cubicBezTo>
                    <a:pt x="554" y="257"/>
                    <a:pt x="539" y="267"/>
                    <a:pt x="525" y="267"/>
                  </a:cubicBezTo>
                  <a:cubicBezTo>
                    <a:pt x="525" y="267"/>
                    <a:pt x="525" y="267"/>
                    <a:pt x="525" y="267"/>
                  </a:cubicBezTo>
                  <a:cubicBezTo>
                    <a:pt x="503" y="267"/>
                    <a:pt x="443" y="298"/>
                    <a:pt x="429" y="312"/>
                  </a:cubicBezTo>
                  <a:cubicBezTo>
                    <a:pt x="429" y="312"/>
                    <a:pt x="429" y="312"/>
                    <a:pt x="429" y="312"/>
                  </a:cubicBezTo>
                  <a:cubicBezTo>
                    <a:pt x="416" y="325"/>
                    <a:pt x="415" y="344"/>
                    <a:pt x="387" y="347"/>
                  </a:cubicBezTo>
                  <a:cubicBezTo>
                    <a:pt x="387" y="347"/>
                    <a:pt x="387" y="347"/>
                    <a:pt x="387" y="347"/>
                  </a:cubicBezTo>
                  <a:cubicBezTo>
                    <a:pt x="387" y="347"/>
                    <a:pt x="386" y="346"/>
                    <a:pt x="385" y="346"/>
                  </a:cubicBezTo>
                  <a:cubicBezTo>
                    <a:pt x="385" y="346"/>
                    <a:pt x="385" y="346"/>
                    <a:pt x="385" y="346"/>
                  </a:cubicBezTo>
                  <a:cubicBezTo>
                    <a:pt x="384" y="343"/>
                    <a:pt x="382" y="339"/>
                    <a:pt x="381" y="335"/>
                  </a:cubicBezTo>
                  <a:cubicBezTo>
                    <a:pt x="381" y="335"/>
                    <a:pt x="381" y="335"/>
                    <a:pt x="381" y="335"/>
                  </a:cubicBezTo>
                  <a:cubicBezTo>
                    <a:pt x="380" y="330"/>
                    <a:pt x="379" y="324"/>
                    <a:pt x="379" y="318"/>
                  </a:cubicBezTo>
                  <a:cubicBezTo>
                    <a:pt x="379" y="318"/>
                    <a:pt x="379" y="318"/>
                    <a:pt x="379" y="318"/>
                  </a:cubicBezTo>
                  <a:cubicBezTo>
                    <a:pt x="379" y="313"/>
                    <a:pt x="380" y="308"/>
                    <a:pt x="380" y="303"/>
                  </a:cubicBezTo>
                  <a:cubicBezTo>
                    <a:pt x="380" y="303"/>
                    <a:pt x="380" y="303"/>
                    <a:pt x="380" y="303"/>
                  </a:cubicBezTo>
                  <a:cubicBezTo>
                    <a:pt x="380" y="297"/>
                    <a:pt x="379" y="293"/>
                    <a:pt x="377" y="290"/>
                  </a:cubicBezTo>
                  <a:cubicBezTo>
                    <a:pt x="377" y="290"/>
                    <a:pt x="377" y="290"/>
                    <a:pt x="377" y="290"/>
                  </a:cubicBezTo>
                  <a:cubicBezTo>
                    <a:pt x="375" y="286"/>
                    <a:pt x="373" y="285"/>
                    <a:pt x="367" y="285"/>
                  </a:cubicBezTo>
                  <a:cubicBezTo>
                    <a:pt x="367" y="285"/>
                    <a:pt x="367" y="285"/>
                    <a:pt x="367" y="285"/>
                  </a:cubicBezTo>
                  <a:cubicBezTo>
                    <a:pt x="355" y="285"/>
                    <a:pt x="349" y="288"/>
                    <a:pt x="345" y="291"/>
                  </a:cubicBezTo>
                  <a:cubicBezTo>
                    <a:pt x="345" y="291"/>
                    <a:pt x="345" y="291"/>
                    <a:pt x="345" y="291"/>
                  </a:cubicBezTo>
                  <a:cubicBezTo>
                    <a:pt x="340" y="295"/>
                    <a:pt x="336" y="299"/>
                    <a:pt x="328" y="299"/>
                  </a:cubicBezTo>
                  <a:cubicBezTo>
                    <a:pt x="328" y="299"/>
                    <a:pt x="328" y="299"/>
                    <a:pt x="328" y="299"/>
                  </a:cubicBezTo>
                  <a:cubicBezTo>
                    <a:pt x="319" y="299"/>
                    <a:pt x="309" y="294"/>
                    <a:pt x="299" y="294"/>
                  </a:cubicBezTo>
                  <a:cubicBezTo>
                    <a:pt x="299" y="294"/>
                    <a:pt x="299" y="294"/>
                    <a:pt x="299" y="294"/>
                  </a:cubicBezTo>
                  <a:cubicBezTo>
                    <a:pt x="293" y="294"/>
                    <a:pt x="288" y="295"/>
                    <a:pt x="283" y="301"/>
                  </a:cubicBezTo>
                  <a:cubicBezTo>
                    <a:pt x="283" y="301"/>
                    <a:pt x="283" y="301"/>
                    <a:pt x="283" y="301"/>
                  </a:cubicBezTo>
                  <a:cubicBezTo>
                    <a:pt x="277" y="307"/>
                    <a:pt x="272" y="310"/>
                    <a:pt x="267" y="310"/>
                  </a:cubicBezTo>
                  <a:cubicBezTo>
                    <a:pt x="267" y="310"/>
                    <a:pt x="267" y="310"/>
                    <a:pt x="267" y="310"/>
                  </a:cubicBezTo>
                  <a:cubicBezTo>
                    <a:pt x="259" y="310"/>
                    <a:pt x="254" y="303"/>
                    <a:pt x="244" y="294"/>
                  </a:cubicBezTo>
                  <a:cubicBezTo>
                    <a:pt x="244" y="294"/>
                    <a:pt x="244" y="294"/>
                    <a:pt x="244" y="294"/>
                  </a:cubicBezTo>
                  <a:cubicBezTo>
                    <a:pt x="228" y="278"/>
                    <a:pt x="188" y="263"/>
                    <a:pt x="171" y="263"/>
                  </a:cubicBezTo>
                  <a:cubicBezTo>
                    <a:pt x="171" y="263"/>
                    <a:pt x="171" y="263"/>
                    <a:pt x="171" y="263"/>
                  </a:cubicBezTo>
                  <a:cubicBezTo>
                    <a:pt x="162" y="263"/>
                    <a:pt x="159" y="266"/>
                    <a:pt x="157" y="271"/>
                  </a:cubicBezTo>
                  <a:cubicBezTo>
                    <a:pt x="157" y="271"/>
                    <a:pt x="157" y="271"/>
                    <a:pt x="157" y="271"/>
                  </a:cubicBezTo>
                  <a:cubicBezTo>
                    <a:pt x="155" y="275"/>
                    <a:pt x="155" y="281"/>
                    <a:pt x="155" y="286"/>
                  </a:cubicBezTo>
                  <a:cubicBezTo>
                    <a:pt x="155" y="286"/>
                    <a:pt x="155" y="286"/>
                    <a:pt x="155" y="286"/>
                  </a:cubicBezTo>
                  <a:cubicBezTo>
                    <a:pt x="155" y="289"/>
                    <a:pt x="153" y="290"/>
                    <a:pt x="152" y="291"/>
                  </a:cubicBezTo>
                  <a:cubicBezTo>
                    <a:pt x="152" y="291"/>
                    <a:pt x="152" y="291"/>
                    <a:pt x="152" y="291"/>
                  </a:cubicBezTo>
                  <a:cubicBezTo>
                    <a:pt x="150" y="292"/>
                    <a:pt x="148" y="293"/>
                    <a:pt x="145" y="293"/>
                  </a:cubicBezTo>
                  <a:cubicBezTo>
                    <a:pt x="145" y="293"/>
                    <a:pt x="145" y="293"/>
                    <a:pt x="145" y="293"/>
                  </a:cubicBezTo>
                  <a:cubicBezTo>
                    <a:pt x="140" y="294"/>
                    <a:pt x="133" y="294"/>
                    <a:pt x="126" y="294"/>
                  </a:cubicBezTo>
                  <a:cubicBezTo>
                    <a:pt x="126" y="294"/>
                    <a:pt x="126" y="294"/>
                    <a:pt x="126" y="294"/>
                  </a:cubicBezTo>
                  <a:cubicBezTo>
                    <a:pt x="112" y="294"/>
                    <a:pt x="97" y="295"/>
                    <a:pt x="95" y="298"/>
                  </a:cubicBezTo>
                  <a:cubicBezTo>
                    <a:pt x="95" y="298"/>
                    <a:pt x="95" y="298"/>
                    <a:pt x="95" y="298"/>
                  </a:cubicBezTo>
                  <a:cubicBezTo>
                    <a:pt x="87" y="306"/>
                    <a:pt x="69" y="330"/>
                    <a:pt x="70" y="341"/>
                  </a:cubicBezTo>
                  <a:cubicBezTo>
                    <a:pt x="70" y="341"/>
                    <a:pt x="70" y="341"/>
                    <a:pt x="70" y="341"/>
                  </a:cubicBezTo>
                  <a:cubicBezTo>
                    <a:pt x="70" y="343"/>
                    <a:pt x="70" y="346"/>
                    <a:pt x="69" y="349"/>
                  </a:cubicBezTo>
                  <a:cubicBezTo>
                    <a:pt x="69" y="349"/>
                    <a:pt x="69" y="349"/>
                    <a:pt x="69" y="349"/>
                  </a:cubicBezTo>
                  <a:cubicBezTo>
                    <a:pt x="69" y="349"/>
                    <a:pt x="69" y="350"/>
                    <a:pt x="69" y="350"/>
                  </a:cubicBezTo>
                  <a:cubicBezTo>
                    <a:pt x="69" y="350"/>
                    <a:pt x="69" y="350"/>
                    <a:pt x="69" y="350"/>
                  </a:cubicBezTo>
                  <a:cubicBezTo>
                    <a:pt x="68" y="350"/>
                    <a:pt x="68" y="351"/>
                    <a:pt x="67" y="351"/>
                  </a:cubicBezTo>
                  <a:cubicBezTo>
                    <a:pt x="67" y="351"/>
                    <a:pt x="67" y="351"/>
                    <a:pt x="67" y="351"/>
                  </a:cubicBezTo>
                  <a:cubicBezTo>
                    <a:pt x="67" y="351"/>
                    <a:pt x="67" y="351"/>
                    <a:pt x="67" y="351"/>
                  </a:cubicBezTo>
                  <a:close/>
                  <a:moveTo>
                    <a:pt x="114" y="135"/>
                  </a:moveTo>
                  <a:cubicBezTo>
                    <a:pt x="120" y="139"/>
                    <a:pt x="125" y="146"/>
                    <a:pt x="125" y="158"/>
                  </a:cubicBezTo>
                  <a:cubicBezTo>
                    <a:pt x="125" y="158"/>
                    <a:pt x="125" y="158"/>
                    <a:pt x="125" y="158"/>
                  </a:cubicBezTo>
                  <a:cubicBezTo>
                    <a:pt x="125" y="160"/>
                    <a:pt x="125" y="162"/>
                    <a:pt x="124" y="165"/>
                  </a:cubicBezTo>
                  <a:cubicBezTo>
                    <a:pt x="124" y="165"/>
                    <a:pt x="124" y="165"/>
                    <a:pt x="124" y="165"/>
                  </a:cubicBezTo>
                  <a:cubicBezTo>
                    <a:pt x="122" y="184"/>
                    <a:pt x="121" y="202"/>
                    <a:pt x="118" y="217"/>
                  </a:cubicBezTo>
                  <a:cubicBezTo>
                    <a:pt x="118" y="217"/>
                    <a:pt x="118" y="217"/>
                    <a:pt x="118" y="217"/>
                  </a:cubicBezTo>
                  <a:cubicBezTo>
                    <a:pt x="115" y="231"/>
                    <a:pt x="109" y="243"/>
                    <a:pt x="96" y="245"/>
                  </a:cubicBezTo>
                  <a:cubicBezTo>
                    <a:pt x="96" y="245"/>
                    <a:pt x="96" y="245"/>
                    <a:pt x="96" y="245"/>
                  </a:cubicBezTo>
                  <a:cubicBezTo>
                    <a:pt x="78" y="249"/>
                    <a:pt x="34" y="246"/>
                    <a:pt x="14" y="254"/>
                  </a:cubicBezTo>
                  <a:cubicBezTo>
                    <a:pt x="14" y="254"/>
                    <a:pt x="14" y="254"/>
                    <a:pt x="14" y="254"/>
                  </a:cubicBezTo>
                  <a:cubicBezTo>
                    <a:pt x="7" y="256"/>
                    <a:pt x="4" y="259"/>
                    <a:pt x="4" y="264"/>
                  </a:cubicBezTo>
                  <a:cubicBezTo>
                    <a:pt x="4" y="264"/>
                    <a:pt x="4" y="264"/>
                    <a:pt x="4" y="264"/>
                  </a:cubicBezTo>
                  <a:cubicBezTo>
                    <a:pt x="3" y="282"/>
                    <a:pt x="28" y="336"/>
                    <a:pt x="66" y="346"/>
                  </a:cubicBezTo>
                  <a:cubicBezTo>
                    <a:pt x="66" y="346"/>
                    <a:pt x="66" y="346"/>
                    <a:pt x="66" y="346"/>
                  </a:cubicBezTo>
                  <a:cubicBezTo>
                    <a:pt x="66" y="344"/>
                    <a:pt x="66" y="343"/>
                    <a:pt x="66" y="341"/>
                  </a:cubicBezTo>
                  <a:cubicBezTo>
                    <a:pt x="66" y="341"/>
                    <a:pt x="66" y="341"/>
                    <a:pt x="66" y="341"/>
                  </a:cubicBezTo>
                  <a:cubicBezTo>
                    <a:pt x="66" y="327"/>
                    <a:pt x="83" y="304"/>
                    <a:pt x="92" y="295"/>
                  </a:cubicBezTo>
                  <a:cubicBezTo>
                    <a:pt x="92" y="295"/>
                    <a:pt x="92" y="295"/>
                    <a:pt x="92" y="295"/>
                  </a:cubicBezTo>
                  <a:cubicBezTo>
                    <a:pt x="97" y="291"/>
                    <a:pt x="109" y="291"/>
                    <a:pt x="121" y="290"/>
                  </a:cubicBezTo>
                  <a:cubicBezTo>
                    <a:pt x="121" y="290"/>
                    <a:pt x="121" y="290"/>
                    <a:pt x="121" y="290"/>
                  </a:cubicBezTo>
                  <a:cubicBezTo>
                    <a:pt x="133" y="290"/>
                    <a:pt x="146" y="290"/>
                    <a:pt x="150" y="288"/>
                  </a:cubicBezTo>
                  <a:cubicBezTo>
                    <a:pt x="150" y="288"/>
                    <a:pt x="150" y="288"/>
                    <a:pt x="150" y="288"/>
                  </a:cubicBezTo>
                  <a:cubicBezTo>
                    <a:pt x="151" y="287"/>
                    <a:pt x="151" y="287"/>
                    <a:pt x="151" y="286"/>
                  </a:cubicBezTo>
                  <a:cubicBezTo>
                    <a:pt x="151" y="286"/>
                    <a:pt x="151" y="286"/>
                    <a:pt x="151" y="286"/>
                  </a:cubicBezTo>
                  <a:cubicBezTo>
                    <a:pt x="151" y="281"/>
                    <a:pt x="151" y="275"/>
                    <a:pt x="153" y="269"/>
                  </a:cubicBezTo>
                  <a:cubicBezTo>
                    <a:pt x="153" y="269"/>
                    <a:pt x="153" y="269"/>
                    <a:pt x="153" y="269"/>
                  </a:cubicBezTo>
                  <a:cubicBezTo>
                    <a:pt x="156" y="263"/>
                    <a:pt x="161" y="259"/>
                    <a:pt x="171" y="259"/>
                  </a:cubicBezTo>
                  <a:cubicBezTo>
                    <a:pt x="171" y="259"/>
                    <a:pt x="171" y="259"/>
                    <a:pt x="171" y="259"/>
                  </a:cubicBezTo>
                  <a:cubicBezTo>
                    <a:pt x="189" y="259"/>
                    <a:pt x="229" y="274"/>
                    <a:pt x="247" y="291"/>
                  </a:cubicBezTo>
                  <a:cubicBezTo>
                    <a:pt x="247" y="291"/>
                    <a:pt x="247" y="291"/>
                    <a:pt x="247" y="291"/>
                  </a:cubicBezTo>
                  <a:cubicBezTo>
                    <a:pt x="256" y="301"/>
                    <a:pt x="262" y="306"/>
                    <a:pt x="267" y="306"/>
                  </a:cubicBezTo>
                  <a:cubicBezTo>
                    <a:pt x="267" y="306"/>
                    <a:pt x="267" y="306"/>
                    <a:pt x="267" y="306"/>
                  </a:cubicBezTo>
                  <a:cubicBezTo>
                    <a:pt x="270" y="306"/>
                    <a:pt x="274" y="304"/>
                    <a:pt x="280" y="298"/>
                  </a:cubicBezTo>
                  <a:cubicBezTo>
                    <a:pt x="280" y="298"/>
                    <a:pt x="280" y="298"/>
                    <a:pt x="280" y="298"/>
                  </a:cubicBezTo>
                  <a:cubicBezTo>
                    <a:pt x="286" y="292"/>
                    <a:pt x="293" y="290"/>
                    <a:pt x="299" y="290"/>
                  </a:cubicBezTo>
                  <a:cubicBezTo>
                    <a:pt x="299" y="290"/>
                    <a:pt x="299" y="290"/>
                    <a:pt x="299" y="290"/>
                  </a:cubicBezTo>
                  <a:cubicBezTo>
                    <a:pt x="310" y="290"/>
                    <a:pt x="320" y="295"/>
                    <a:pt x="328" y="295"/>
                  </a:cubicBezTo>
                  <a:cubicBezTo>
                    <a:pt x="328" y="295"/>
                    <a:pt x="328" y="295"/>
                    <a:pt x="328" y="295"/>
                  </a:cubicBezTo>
                  <a:cubicBezTo>
                    <a:pt x="335" y="295"/>
                    <a:pt x="337" y="292"/>
                    <a:pt x="342" y="288"/>
                  </a:cubicBezTo>
                  <a:cubicBezTo>
                    <a:pt x="342" y="288"/>
                    <a:pt x="342" y="288"/>
                    <a:pt x="342" y="288"/>
                  </a:cubicBezTo>
                  <a:cubicBezTo>
                    <a:pt x="347" y="284"/>
                    <a:pt x="354" y="281"/>
                    <a:pt x="367" y="281"/>
                  </a:cubicBezTo>
                  <a:cubicBezTo>
                    <a:pt x="367" y="281"/>
                    <a:pt x="367" y="281"/>
                    <a:pt x="367" y="281"/>
                  </a:cubicBezTo>
                  <a:cubicBezTo>
                    <a:pt x="373" y="281"/>
                    <a:pt x="378" y="283"/>
                    <a:pt x="381" y="288"/>
                  </a:cubicBezTo>
                  <a:cubicBezTo>
                    <a:pt x="381" y="288"/>
                    <a:pt x="381" y="288"/>
                    <a:pt x="381" y="288"/>
                  </a:cubicBezTo>
                  <a:cubicBezTo>
                    <a:pt x="383" y="292"/>
                    <a:pt x="383" y="297"/>
                    <a:pt x="384" y="303"/>
                  </a:cubicBezTo>
                  <a:cubicBezTo>
                    <a:pt x="384" y="303"/>
                    <a:pt x="384" y="303"/>
                    <a:pt x="384" y="303"/>
                  </a:cubicBezTo>
                  <a:cubicBezTo>
                    <a:pt x="384" y="308"/>
                    <a:pt x="383" y="313"/>
                    <a:pt x="383" y="318"/>
                  </a:cubicBezTo>
                  <a:cubicBezTo>
                    <a:pt x="383" y="318"/>
                    <a:pt x="383" y="318"/>
                    <a:pt x="383" y="318"/>
                  </a:cubicBezTo>
                  <a:cubicBezTo>
                    <a:pt x="383" y="324"/>
                    <a:pt x="384" y="329"/>
                    <a:pt x="385" y="334"/>
                  </a:cubicBezTo>
                  <a:cubicBezTo>
                    <a:pt x="385" y="334"/>
                    <a:pt x="385" y="334"/>
                    <a:pt x="385" y="334"/>
                  </a:cubicBezTo>
                  <a:cubicBezTo>
                    <a:pt x="386" y="337"/>
                    <a:pt x="387" y="340"/>
                    <a:pt x="388" y="343"/>
                  </a:cubicBezTo>
                  <a:cubicBezTo>
                    <a:pt x="388" y="343"/>
                    <a:pt x="388" y="343"/>
                    <a:pt x="388" y="343"/>
                  </a:cubicBezTo>
                  <a:cubicBezTo>
                    <a:pt x="412" y="340"/>
                    <a:pt x="412" y="324"/>
                    <a:pt x="426" y="309"/>
                  </a:cubicBezTo>
                  <a:cubicBezTo>
                    <a:pt x="426" y="309"/>
                    <a:pt x="426" y="309"/>
                    <a:pt x="426" y="309"/>
                  </a:cubicBezTo>
                  <a:cubicBezTo>
                    <a:pt x="442" y="294"/>
                    <a:pt x="500" y="263"/>
                    <a:pt x="525" y="263"/>
                  </a:cubicBezTo>
                  <a:cubicBezTo>
                    <a:pt x="525" y="263"/>
                    <a:pt x="525" y="263"/>
                    <a:pt x="525" y="263"/>
                  </a:cubicBezTo>
                  <a:cubicBezTo>
                    <a:pt x="536" y="263"/>
                    <a:pt x="550" y="255"/>
                    <a:pt x="561" y="247"/>
                  </a:cubicBezTo>
                  <a:cubicBezTo>
                    <a:pt x="561" y="247"/>
                    <a:pt x="561" y="247"/>
                    <a:pt x="561" y="247"/>
                  </a:cubicBezTo>
                  <a:cubicBezTo>
                    <a:pt x="558" y="246"/>
                    <a:pt x="555" y="244"/>
                    <a:pt x="552" y="241"/>
                  </a:cubicBezTo>
                  <a:cubicBezTo>
                    <a:pt x="552" y="241"/>
                    <a:pt x="552" y="241"/>
                    <a:pt x="552" y="241"/>
                  </a:cubicBezTo>
                  <a:cubicBezTo>
                    <a:pt x="534" y="223"/>
                    <a:pt x="529" y="185"/>
                    <a:pt x="529" y="168"/>
                  </a:cubicBezTo>
                  <a:cubicBezTo>
                    <a:pt x="529" y="168"/>
                    <a:pt x="529" y="168"/>
                    <a:pt x="529" y="168"/>
                  </a:cubicBezTo>
                  <a:cubicBezTo>
                    <a:pt x="529" y="160"/>
                    <a:pt x="528" y="154"/>
                    <a:pt x="527" y="152"/>
                  </a:cubicBezTo>
                  <a:cubicBezTo>
                    <a:pt x="527" y="152"/>
                    <a:pt x="527" y="152"/>
                    <a:pt x="527" y="152"/>
                  </a:cubicBezTo>
                  <a:cubicBezTo>
                    <a:pt x="525" y="149"/>
                    <a:pt x="522" y="147"/>
                    <a:pt x="513" y="147"/>
                  </a:cubicBezTo>
                  <a:cubicBezTo>
                    <a:pt x="513" y="147"/>
                    <a:pt x="513" y="147"/>
                    <a:pt x="513" y="147"/>
                  </a:cubicBezTo>
                  <a:cubicBezTo>
                    <a:pt x="498" y="147"/>
                    <a:pt x="480" y="131"/>
                    <a:pt x="472" y="122"/>
                  </a:cubicBezTo>
                  <a:cubicBezTo>
                    <a:pt x="472" y="122"/>
                    <a:pt x="472" y="122"/>
                    <a:pt x="472" y="122"/>
                  </a:cubicBezTo>
                  <a:cubicBezTo>
                    <a:pt x="462" y="127"/>
                    <a:pt x="456" y="129"/>
                    <a:pt x="449" y="129"/>
                  </a:cubicBezTo>
                  <a:cubicBezTo>
                    <a:pt x="449" y="129"/>
                    <a:pt x="449" y="129"/>
                    <a:pt x="449" y="129"/>
                  </a:cubicBezTo>
                  <a:cubicBezTo>
                    <a:pt x="439" y="128"/>
                    <a:pt x="430" y="125"/>
                    <a:pt x="413" y="122"/>
                  </a:cubicBezTo>
                  <a:cubicBezTo>
                    <a:pt x="413" y="122"/>
                    <a:pt x="413" y="122"/>
                    <a:pt x="413" y="122"/>
                  </a:cubicBezTo>
                  <a:cubicBezTo>
                    <a:pt x="379" y="115"/>
                    <a:pt x="363" y="84"/>
                    <a:pt x="356" y="65"/>
                  </a:cubicBezTo>
                  <a:cubicBezTo>
                    <a:pt x="356" y="65"/>
                    <a:pt x="356" y="65"/>
                    <a:pt x="356" y="65"/>
                  </a:cubicBezTo>
                  <a:cubicBezTo>
                    <a:pt x="354" y="61"/>
                    <a:pt x="351" y="59"/>
                    <a:pt x="346" y="59"/>
                  </a:cubicBezTo>
                  <a:cubicBezTo>
                    <a:pt x="346" y="59"/>
                    <a:pt x="346" y="59"/>
                    <a:pt x="346" y="59"/>
                  </a:cubicBezTo>
                  <a:cubicBezTo>
                    <a:pt x="332" y="59"/>
                    <a:pt x="302" y="75"/>
                    <a:pt x="272" y="75"/>
                  </a:cubicBezTo>
                  <a:cubicBezTo>
                    <a:pt x="272" y="75"/>
                    <a:pt x="272" y="75"/>
                    <a:pt x="272" y="75"/>
                  </a:cubicBezTo>
                  <a:cubicBezTo>
                    <a:pt x="232" y="75"/>
                    <a:pt x="185" y="28"/>
                    <a:pt x="172" y="14"/>
                  </a:cubicBezTo>
                  <a:cubicBezTo>
                    <a:pt x="172" y="14"/>
                    <a:pt x="172" y="14"/>
                    <a:pt x="172" y="14"/>
                  </a:cubicBezTo>
                  <a:cubicBezTo>
                    <a:pt x="169" y="12"/>
                    <a:pt x="167" y="9"/>
                    <a:pt x="164" y="5"/>
                  </a:cubicBezTo>
                  <a:cubicBezTo>
                    <a:pt x="164" y="5"/>
                    <a:pt x="164" y="5"/>
                    <a:pt x="164" y="5"/>
                  </a:cubicBezTo>
                  <a:cubicBezTo>
                    <a:pt x="150" y="5"/>
                    <a:pt x="133" y="6"/>
                    <a:pt x="120" y="8"/>
                  </a:cubicBezTo>
                  <a:cubicBezTo>
                    <a:pt x="120" y="8"/>
                    <a:pt x="120" y="8"/>
                    <a:pt x="120" y="8"/>
                  </a:cubicBezTo>
                  <a:cubicBezTo>
                    <a:pt x="106" y="9"/>
                    <a:pt x="94" y="12"/>
                    <a:pt x="92" y="14"/>
                  </a:cubicBezTo>
                  <a:cubicBezTo>
                    <a:pt x="92" y="14"/>
                    <a:pt x="92" y="14"/>
                    <a:pt x="92" y="14"/>
                  </a:cubicBezTo>
                  <a:cubicBezTo>
                    <a:pt x="88" y="18"/>
                    <a:pt x="86" y="25"/>
                    <a:pt x="86" y="32"/>
                  </a:cubicBezTo>
                  <a:cubicBezTo>
                    <a:pt x="86" y="32"/>
                    <a:pt x="86" y="32"/>
                    <a:pt x="86" y="32"/>
                  </a:cubicBezTo>
                  <a:cubicBezTo>
                    <a:pt x="86" y="43"/>
                    <a:pt x="90" y="54"/>
                    <a:pt x="96" y="60"/>
                  </a:cubicBezTo>
                  <a:cubicBezTo>
                    <a:pt x="96" y="60"/>
                    <a:pt x="96" y="60"/>
                    <a:pt x="96" y="60"/>
                  </a:cubicBezTo>
                  <a:cubicBezTo>
                    <a:pt x="99" y="63"/>
                    <a:pt x="100" y="67"/>
                    <a:pt x="100" y="70"/>
                  </a:cubicBezTo>
                  <a:cubicBezTo>
                    <a:pt x="100" y="70"/>
                    <a:pt x="100" y="70"/>
                    <a:pt x="100" y="70"/>
                  </a:cubicBezTo>
                  <a:cubicBezTo>
                    <a:pt x="100" y="80"/>
                    <a:pt x="90" y="87"/>
                    <a:pt x="79" y="88"/>
                  </a:cubicBezTo>
                  <a:cubicBezTo>
                    <a:pt x="79" y="88"/>
                    <a:pt x="79" y="88"/>
                    <a:pt x="79" y="88"/>
                  </a:cubicBezTo>
                  <a:cubicBezTo>
                    <a:pt x="78" y="88"/>
                    <a:pt x="76" y="88"/>
                    <a:pt x="75" y="91"/>
                  </a:cubicBezTo>
                  <a:cubicBezTo>
                    <a:pt x="75" y="91"/>
                    <a:pt x="75" y="91"/>
                    <a:pt x="75" y="91"/>
                  </a:cubicBezTo>
                  <a:cubicBezTo>
                    <a:pt x="74" y="94"/>
                    <a:pt x="73" y="98"/>
                    <a:pt x="73" y="102"/>
                  </a:cubicBezTo>
                  <a:cubicBezTo>
                    <a:pt x="73" y="102"/>
                    <a:pt x="73" y="102"/>
                    <a:pt x="73" y="102"/>
                  </a:cubicBezTo>
                  <a:cubicBezTo>
                    <a:pt x="73" y="108"/>
                    <a:pt x="75" y="116"/>
                    <a:pt x="78" y="121"/>
                  </a:cubicBezTo>
                  <a:cubicBezTo>
                    <a:pt x="78" y="121"/>
                    <a:pt x="78" y="121"/>
                    <a:pt x="78" y="121"/>
                  </a:cubicBezTo>
                  <a:cubicBezTo>
                    <a:pt x="81" y="127"/>
                    <a:pt x="85" y="130"/>
                    <a:pt x="90" y="131"/>
                  </a:cubicBezTo>
                  <a:cubicBezTo>
                    <a:pt x="90" y="131"/>
                    <a:pt x="90" y="131"/>
                    <a:pt x="90" y="131"/>
                  </a:cubicBezTo>
                  <a:cubicBezTo>
                    <a:pt x="91" y="130"/>
                    <a:pt x="93" y="130"/>
                    <a:pt x="96" y="130"/>
                  </a:cubicBezTo>
                  <a:cubicBezTo>
                    <a:pt x="96" y="130"/>
                    <a:pt x="96" y="130"/>
                    <a:pt x="96" y="130"/>
                  </a:cubicBezTo>
                  <a:cubicBezTo>
                    <a:pt x="101" y="130"/>
                    <a:pt x="108" y="131"/>
                    <a:pt x="114" y="135"/>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 name="Freeform 48"/>
            <p:cNvSpPr>
              <a:spLocks noEditPoints="1"/>
            </p:cNvSpPr>
            <p:nvPr/>
          </p:nvSpPr>
          <p:spPr bwMode="auto">
            <a:xfrm>
              <a:off x="5846768" y="4405315"/>
              <a:ext cx="849313" cy="1030288"/>
            </a:xfrm>
            <a:custGeom>
              <a:avLst/>
              <a:gdLst>
                <a:gd name="T0" fmla="*/ 95 w 378"/>
                <a:gd name="T1" fmla="*/ 450 h 459"/>
                <a:gd name="T2" fmla="*/ 110 w 378"/>
                <a:gd name="T3" fmla="*/ 417 h 459"/>
                <a:gd name="T4" fmla="*/ 62 w 378"/>
                <a:gd name="T5" fmla="*/ 386 h 459"/>
                <a:gd name="T6" fmla="*/ 58 w 378"/>
                <a:gd name="T7" fmla="*/ 385 h 459"/>
                <a:gd name="T8" fmla="*/ 60 w 378"/>
                <a:gd name="T9" fmla="*/ 340 h 459"/>
                <a:gd name="T10" fmla="*/ 59 w 378"/>
                <a:gd name="T11" fmla="*/ 309 h 459"/>
                <a:gd name="T12" fmla="*/ 7 w 378"/>
                <a:gd name="T13" fmla="*/ 222 h 459"/>
                <a:gd name="T14" fmla="*/ 16 w 378"/>
                <a:gd name="T15" fmla="*/ 191 h 459"/>
                <a:gd name="T16" fmla="*/ 55 w 378"/>
                <a:gd name="T17" fmla="*/ 135 h 459"/>
                <a:gd name="T18" fmla="*/ 23 w 378"/>
                <a:gd name="T19" fmla="*/ 103 h 459"/>
                <a:gd name="T20" fmla="*/ 64 w 378"/>
                <a:gd name="T21" fmla="*/ 68 h 459"/>
                <a:gd name="T22" fmla="*/ 202 w 378"/>
                <a:gd name="T23" fmla="*/ 3 h 459"/>
                <a:gd name="T24" fmla="*/ 208 w 378"/>
                <a:gd name="T25" fmla="*/ 4 h 459"/>
                <a:gd name="T26" fmla="*/ 234 w 378"/>
                <a:gd name="T27" fmla="*/ 2 h 459"/>
                <a:gd name="T28" fmla="*/ 232 w 378"/>
                <a:gd name="T29" fmla="*/ 40 h 459"/>
                <a:gd name="T30" fmla="*/ 258 w 378"/>
                <a:gd name="T31" fmla="*/ 29 h 459"/>
                <a:gd name="T32" fmla="*/ 304 w 378"/>
                <a:gd name="T33" fmla="*/ 24 h 459"/>
                <a:gd name="T34" fmla="*/ 334 w 378"/>
                <a:gd name="T35" fmla="*/ 35 h 459"/>
                <a:gd name="T36" fmla="*/ 336 w 378"/>
                <a:gd name="T37" fmla="*/ 38 h 459"/>
                <a:gd name="T38" fmla="*/ 377 w 378"/>
                <a:gd name="T39" fmla="*/ 120 h 459"/>
                <a:gd name="T40" fmla="*/ 378 w 378"/>
                <a:gd name="T41" fmla="*/ 123 h 459"/>
                <a:gd name="T42" fmla="*/ 316 w 378"/>
                <a:gd name="T43" fmla="*/ 176 h 459"/>
                <a:gd name="T44" fmla="*/ 263 w 378"/>
                <a:gd name="T45" fmla="*/ 206 h 459"/>
                <a:gd name="T46" fmla="*/ 248 w 378"/>
                <a:gd name="T47" fmla="*/ 264 h 459"/>
                <a:gd name="T48" fmla="*/ 227 w 378"/>
                <a:gd name="T49" fmla="*/ 329 h 459"/>
                <a:gd name="T50" fmla="*/ 203 w 378"/>
                <a:gd name="T51" fmla="*/ 441 h 459"/>
                <a:gd name="T52" fmla="*/ 187 w 378"/>
                <a:gd name="T53" fmla="*/ 448 h 459"/>
                <a:gd name="T54" fmla="*/ 163 w 378"/>
                <a:gd name="T55" fmla="*/ 444 h 459"/>
                <a:gd name="T56" fmla="*/ 95 w 378"/>
                <a:gd name="T57" fmla="*/ 459 h 459"/>
                <a:gd name="T58" fmla="*/ 114 w 378"/>
                <a:gd name="T59" fmla="*/ 417 h 459"/>
                <a:gd name="T60" fmla="*/ 99 w 378"/>
                <a:gd name="T61" fmla="*/ 454 h 459"/>
                <a:gd name="T62" fmla="*/ 181 w 378"/>
                <a:gd name="T63" fmla="*/ 443 h 459"/>
                <a:gd name="T64" fmla="*/ 198 w 378"/>
                <a:gd name="T65" fmla="*/ 441 h 459"/>
                <a:gd name="T66" fmla="*/ 224 w 378"/>
                <a:gd name="T67" fmla="*/ 326 h 459"/>
                <a:gd name="T68" fmla="*/ 245 w 378"/>
                <a:gd name="T69" fmla="*/ 261 h 459"/>
                <a:gd name="T70" fmla="*/ 259 w 378"/>
                <a:gd name="T71" fmla="*/ 206 h 459"/>
                <a:gd name="T72" fmla="*/ 316 w 378"/>
                <a:gd name="T73" fmla="*/ 172 h 459"/>
                <a:gd name="T74" fmla="*/ 373 w 378"/>
                <a:gd name="T75" fmla="*/ 123 h 459"/>
                <a:gd name="T76" fmla="*/ 332 w 378"/>
                <a:gd name="T77" fmla="*/ 39 h 459"/>
                <a:gd name="T78" fmla="*/ 283 w 378"/>
                <a:gd name="T79" fmla="*/ 16 h 459"/>
                <a:gd name="T80" fmla="*/ 236 w 378"/>
                <a:gd name="T81" fmla="*/ 50 h 459"/>
                <a:gd name="T82" fmla="*/ 228 w 378"/>
                <a:gd name="T83" fmla="*/ 40 h 459"/>
                <a:gd name="T84" fmla="*/ 231 w 378"/>
                <a:gd name="T85" fmla="*/ 5 h 459"/>
                <a:gd name="T86" fmla="*/ 208 w 378"/>
                <a:gd name="T87" fmla="*/ 8 h 459"/>
                <a:gd name="T88" fmla="*/ 163 w 378"/>
                <a:gd name="T89" fmla="*/ 26 h 459"/>
                <a:gd name="T90" fmla="*/ 29 w 378"/>
                <a:gd name="T91" fmla="*/ 105 h 459"/>
                <a:gd name="T92" fmla="*/ 62 w 378"/>
                <a:gd name="T93" fmla="*/ 141 h 459"/>
                <a:gd name="T94" fmla="*/ 4 w 378"/>
                <a:gd name="T95" fmla="*/ 212 h 459"/>
                <a:gd name="T96" fmla="*/ 31 w 378"/>
                <a:gd name="T97" fmla="*/ 261 h 459"/>
                <a:gd name="T98" fmla="*/ 73 w 378"/>
                <a:gd name="T99" fmla="*/ 325 h 459"/>
                <a:gd name="T100" fmla="*/ 59 w 378"/>
                <a:gd name="T101" fmla="*/ 360 h 459"/>
                <a:gd name="T102" fmla="*/ 62 w 378"/>
                <a:gd name="T103" fmla="*/ 38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8" h="459">
                  <a:moveTo>
                    <a:pt x="92" y="459"/>
                  </a:moveTo>
                  <a:cubicBezTo>
                    <a:pt x="92" y="458"/>
                    <a:pt x="91" y="457"/>
                    <a:pt x="91" y="457"/>
                  </a:cubicBezTo>
                  <a:cubicBezTo>
                    <a:pt x="91" y="457"/>
                    <a:pt x="91" y="457"/>
                    <a:pt x="91" y="457"/>
                  </a:cubicBezTo>
                  <a:cubicBezTo>
                    <a:pt x="91" y="454"/>
                    <a:pt x="93" y="453"/>
                    <a:pt x="95" y="450"/>
                  </a:cubicBezTo>
                  <a:cubicBezTo>
                    <a:pt x="95" y="450"/>
                    <a:pt x="95" y="450"/>
                    <a:pt x="95" y="450"/>
                  </a:cubicBezTo>
                  <a:cubicBezTo>
                    <a:pt x="96" y="447"/>
                    <a:pt x="99" y="444"/>
                    <a:pt x="101" y="441"/>
                  </a:cubicBezTo>
                  <a:cubicBezTo>
                    <a:pt x="101" y="441"/>
                    <a:pt x="101" y="441"/>
                    <a:pt x="101" y="441"/>
                  </a:cubicBezTo>
                  <a:cubicBezTo>
                    <a:pt x="106" y="434"/>
                    <a:pt x="110" y="425"/>
                    <a:pt x="110" y="417"/>
                  </a:cubicBezTo>
                  <a:cubicBezTo>
                    <a:pt x="110" y="417"/>
                    <a:pt x="110" y="417"/>
                    <a:pt x="110" y="417"/>
                  </a:cubicBezTo>
                  <a:cubicBezTo>
                    <a:pt x="110" y="411"/>
                    <a:pt x="108" y="405"/>
                    <a:pt x="102" y="399"/>
                  </a:cubicBezTo>
                  <a:cubicBezTo>
                    <a:pt x="102" y="399"/>
                    <a:pt x="102" y="399"/>
                    <a:pt x="102" y="399"/>
                  </a:cubicBezTo>
                  <a:cubicBezTo>
                    <a:pt x="93" y="390"/>
                    <a:pt x="79" y="386"/>
                    <a:pt x="62" y="386"/>
                  </a:cubicBezTo>
                  <a:cubicBezTo>
                    <a:pt x="62" y="386"/>
                    <a:pt x="62" y="386"/>
                    <a:pt x="62" y="386"/>
                  </a:cubicBezTo>
                  <a:cubicBezTo>
                    <a:pt x="61" y="386"/>
                    <a:pt x="60" y="386"/>
                    <a:pt x="60" y="386"/>
                  </a:cubicBezTo>
                  <a:cubicBezTo>
                    <a:pt x="60" y="386"/>
                    <a:pt x="60" y="386"/>
                    <a:pt x="60" y="386"/>
                  </a:cubicBezTo>
                  <a:cubicBezTo>
                    <a:pt x="59" y="387"/>
                    <a:pt x="58" y="386"/>
                    <a:pt x="58" y="385"/>
                  </a:cubicBezTo>
                  <a:cubicBezTo>
                    <a:pt x="58" y="385"/>
                    <a:pt x="58" y="385"/>
                    <a:pt x="58" y="385"/>
                  </a:cubicBezTo>
                  <a:cubicBezTo>
                    <a:pt x="56" y="377"/>
                    <a:pt x="55" y="368"/>
                    <a:pt x="55" y="360"/>
                  </a:cubicBezTo>
                  <a:cubicBezTo>
                    <a:pt x="55" y="360"/>
                    <a:pt x="55" y="360"/>
                    <a:pt x="55" y="360"/>
                  </a:cubicBezTo>
                  <a:cubicBezTo>
                    <a:pt x="55" y="352"/>
                    <a:pt x="56" y="345"/>
                    <a:pt x="60" y="340"/>
                  </a:cubicBezTo>
                  <a:cubicBezTo>
                    <a:pt x="60" y="340"/>
                    <a:pt x="60" y="340"/>
                    <a:pt x="60" y="340"/>
                  </a:cubicBezTo>
                  <a:cubicBezTo>
                    <a:pt x="66" y="334"/>
                    <a:pt x="69" y="330"/>
                    <a:pt x="69" y="325"/>
                  </a:cubicBezTo>
                  <a:cubicBezTo>
                    <a:pt x="69" y="325"/>
                    <a:pt x="69" y="325"/>
                    <a:pt x="69" y="325"/>
                  </a:cubicBezTo>
                  <a:cubicBezTo>
                    <a:pt x="69" y="321"/>
                    <a:pt x="66" y="316"/>
                    <a:pt x="59" y="309"/>
                  </a:cubicBezTo>
                  <a:cubicBezTo>
                    <a:pt x="59" y="309"/>
                    <a:pt x="59" y="309"/>
                    <a:pt x="59" y="309"/>
                  </a:cubicBezTo>
                  <a:cubicBezTo>
                    <a:pt x="45" y="294"/>
                    <a:pt x="43" y="278"/>
                    <a:pt x="29" y="264"/>
                  </a:cubicBezTo>
                  <a:cubicBezTo>
                    <a:pt x="29" y="264"/>
                    <a:pt x="29" y="264"/>
                    <a:pt x="29" y="264"/>
                  </a:cubicBezTo>
                  <a:cubicBezTo>
                    <a:pt x="13" y="249"/>
                    <a:pt x="16" y="231"/>
                    <a:pt x="7" y="222"/>
                  </a:cubicBezTo>
                  <a:cubicBezTo>
                    <a:pt x="7" y="222"/>
                    <a:pt x="7" y="222"/>
                    <a:pt x="7" y="222"/>
                  </a:cubicBezTo>
                  <a:cubicBezTo>
                    <a:pt x="3" y="218"/>
                    <a:pt x="0" y="216"/>
                    <a:pt x="0" y="212"/>
                  </a:cubicBezTo>
                  <a:cubicBezTo>
                    <a:pt x="0" y="212"/>
                    <a:pt x="0" y="212"/>
                    <a:pt x="0" y="212"/>
                  </a:cubicBezTo>
                  <a:cubicBezTo>
                    <a:pt x="0" y="207"/>
                    <a:pt x="5" y="202"/>
                    <a:pt x="16" y="191"/>
                  </a:cubicBezTo>
                  <a:cubicBezTo>
                    <a:pt x="16" y="191"/>
                    <a:pt x="16" y="191"/>
                    <a:pt x="16" y="191"/>
                  </a:cubicBezTo>
                  <a:cubicBezTo>
                    <a:pt x="33" y="175"/>
                    <a:pt x="58" y="153"/>
                    <a:pt x="58" y="141"/>
                  </a:cubicBezTo>
                  <a:cubicBezTo>
                    <a:pt x="58" y="141"/>
                    <a:pt x="58" y="141"/>
                    <a:pt x="58" y="141"/>
                  </a:cubicBezTo>
                  <a:cubicBezTo>
                    <a:pt x="58" y="139"/>
                    <a:pt x="57" y="137"/>
                    <a:pt x="55" y="135"/>
                  </a:cubicBezTo>
                  <a:cubicBezTo>
                    <a:pt x="55" y="135"/>
                    <a:pt x="55" y="135"/>
                    <a:pt x="55" y="135"/>
                  </a:cubicBezTo>
                  <a:cubicBezTo>
                    <a:pt x="44" y="123"/>
                    <a:pt x="32" y="119"/>
                    <a:pt x="23" y="105"/>
                  </a:cubicBezTo>
                  <a:cubicBezTo>
                    <a:pt x="23" y="105"/>
                    <a:pt x="23" y="105"/>
                    <a:pt x="23" y="105"/>
                  </a:cubicBezTo>
                  <a:cubicBezTo>
                    <a:pt x="23" y="104"/>
                    <a:pt x="23" y="103"/>
                    <a:pt x="23" y="103"/>
                  </a:cubicBezTo>
                  <a:cubicBezTo>
                    <a:pt x="23" y="103"/>
                    <a:pt x="23" y="103"/>
                    <a:pt x="23" y="103"/>
                  </a:cubicBezTo>
                  <a:cubicBezTo>
                    <a:pt x="24" y="102"/>
                    <a:pt x="24" y="102"/>
                    <a:pt x="25" y="102"/>
                  </a:cubicBezTo>
                  <a:cubicBezTo>
                    <a:pt x="25" y="102"/>
                    <a:pt x="25" y="102"/>
                    <a:pt x="25" y="102"/>
                  </a:cubicBezTo>
                  <a:cubicBezTo>
                    <a:pt x="50" y="100"/>
                    <a:pt x="50" y="83"/>
                    <a:pt x="64" y="68"/>
                  </a:cubicBezTo>
                  <a:cubicBezTo>
                    <a:pt x="64" y="68"/>
                    <a:pt x="64" y="68"/>
                    <a:pt x="64" y="68"/>
                  </a:cubicBezTo>
                  <a:cubicBezTo>
                    <a:pt x="80" y="53"/>
                    <a:pt x="138" y="22"/>
                    <a:pt x="163" y="22"/>
                  </a:cubicBezTo>
                  <a:cubicBezTo>
                    <a:pt x="163" y="22"/>
                    <a:pt x="163" y="22"/>
                    <a:pt x="163" y="22"/>
                  </a:cubicBezTo>
                  <a:cubicBezTo>
                    <a:pt x="175" y="22"/>
                    <a:pt x="190" y="13"/>
                    <a:pt x="202" y="3"/>
                  </a:cubicBezTo>
                  <a:cubicBezTo>
                    <a:pt x="202" y="3"/>
                    <a:pt x="202" y="3"/>
                    <a:pt x="202" y="3"/>
                  </a:cubicBezTo>
                  <a:cubicBezTo>
                    <a:pt x="202" y="3"/>
                    <a:pt x="203" y="3"/>
                    <a:pt x="203" y="3"/>
                  </a:cubicBezTo>
                  <a:cubicBezTo>
                    <a:pt x="203" y="3"/>
                    <a:pt x="203" y="3"/>
                    <a:pt x="203" y="3"/>
                  </a:cubicBezTo>
                  <a:cubicBezTo>
                    <a:pt x="205" y="3"/>
                    <a:pt x="206" y="4"/>
                    <a:pt x="208" y="4"/>
                  </a:cubicBezTo>
                  <a:cubicBezTo>
                    <a:pt x="208" y="4"/>
                    <a:pt x="208" y="4"/>
                    <a:pt x="208" y="4"/>
                  </a:cubicBezTo>
                  <a:cubicBezTo>
                    <a:pt x="215" y="4"/>
                    <a:pt x="221" y="0"/>
                    <a:pt x="227" y="0"/>
                  </a:cubicBezTo>
                  <a:cubicBezTo>
                    <a:pt x="227" y="0"/>
                    <a:pt x="227" y="0"/>
                    <a:pt x="227" y="0"/>
                  </a:cubicBezTo>
                  <a:cubicBezTo>
                    <a:pt x="230" y="0"/>
                    <a:pt x="232" y="0"/>
                    <a:pt x="234" y="2"/>
                  </a:cubicBezTo>
                  <a:cubicBezTo>
                    <a:pt x="234" y="2"/>
                    <a:pt x="234" y="2"/>
                    <a:pt x="234" y="2"/>
                  </a:cubicBezTo>
                  <a:cubicBezTo>
                    <a:pt x="236" y="4"/>
                    <a:pt x="236" y="7"/>
                    <a:pt x="236" y="10"/>
                  </a:cubicBezTo>
                  <a:cubicBezTo>
                    <a:pt x="236" y="10"/>
                    <a:pt x="236" y="10"/>
                    <a:pt x="236" y="10"/>
                  </a:cubicBezTo>
                  <a:cubicBezTo>
                    <a:pt x="236" y="19"/>
                    <a:pt x="232" y="32"/>
                    <a:pt x="232" y="40"/>
                  </a:cubicBezTo>
                  <a:cubicBezTo>
                    <a:pt x="232" y="40"/>
                    <a:pt x="232" y="40"/>
                    <a:pt x="232" y="40"/>
                  </a:cubicBezTo>
                  <a:cubicBezTo>
                    <a:pt x="232" y="44"/>
                    <a:pt x="233" y="46"/>
                    <a:pt x="236" y="46"/>
                  </a:cubicBezTo>
                  <a:cubicBezTo>
                    <a:pt x="236" y="46"/>
                    <a:pt x="236" y="46"/>
                    <a:pt x="236" y="46"/>
                  </a:cubicBezTo>
                  <a:cubicBezTo>
                    <a:pt x="242" y="46"/>
                    <a:pt x="250" y="38"/>
                    <a:pt x="258" y="29"/>
                  </a:cubicBezTo>
                  <a:cubicBezTo>
                    <a:pt x="258" y="29"/>
                    <a:pt x="258" y="29"/>
                    <a:pt x="258" y="29"/>
                  </a:cubicBezTo>
                  <a:cubicBezTo>
                    <a:pt x="267" y="21"/>
                    <a:pt x="274" y="12"/>
                    <a:pt x="283" y="12"/>
                  </a:cubicBezTo>
                  <a:cubicBezTo>
                    <a:pt x="283" y="12"/>
                    <a:pt x="283" y="12"/>
                    <a:pt x="283" y="12"/>
                  </a:cubicBezTo>
                  <a:cubicBezTo>
                    <a:pt x="290" y="12"/>
                    <a:pt x="296" y="18"/>
                    <a:pt x="304" y="24"/>
                  </a:cubicBezTo>
                  <a:cubicBezTo>
                    <a:pt x="304" y="24"/>
                    <a:pt x="304" y="24"/>
                    <a:pt x="304" y="24"/>
                  </a:cubicBezTo>
                  <a:cubicBezTo>
                    <a:pt x="312" y="29"/>
                    <a:pt x="321" y="35"/>
                    <a:pt x="333" y="35"/>
                  </a:cubicBezTo>
                  <a:cubicBezTo>
                    <a:pt x="333" y="35"/>
                    <a:pt x="333" y="35"/>
                    <a:pt x="333" y="35"/>
                  </a:cubicBezTo>
                  <a:cubicBezTo>
                    <a:pt x="333" y="35"/>
                    <a:pt x="334" y="35"/>
                    <a:pt x="334" y="35"/>
                  </a:cubicBezTo>
                  <a:cubicBezTo>
                    <a:pt x="334" y="35"/>
                    <a:pt x="334" y="35"/>
                    <a:pt x="334" y="35"/>
                  </a:cubicBezTo>
                  <a:cubicBezTo>
                    <a:pt x="335" y="35"/>
                    <a:pt x="336" y="35"/>
                    <a:pt x="336" y="36"/>
                  </a:cubicBezTo>
                  <a:cubicBezTo>
                    <a:pt x="336" y="36"/>
                    <a:pt x="336" y="36"/>
                    <a:pt x="336" y="36"/>
                  </a:cubicBezTo>
                  <a:cubicBezTo>
                    <a:pt x="336" y="36"/>
                    <a:pt x="337" y="37"/>
                    <a:pt x="336" y="38"/>
                  </a:cubicBezTo>
                  <a:cubicBezTo>
                    <a:pt x="336" y="38"/>
                    <a:pt x="336" y="38"/>
                    <a:pt x="336" y="38"/>
                  </a:cubicBezTo>
                  <a:cubicBezTo>
                    <a:pt x="335" y="40"/>
                    <a:pt x="335" y="42"/>
                    <a:pt x="335" y="46"/>
                  </a:cubicBezTo>
                  <a:cubicBezTo>
                    <a:pt x="335" y="46"/>
                    <a:pt x="335" y="46"/>
                    <a:pt x="335" y="46"/>
                  </a:cubicBezTo>
                  <a:cubicBezTo>
                    <a:pt x="335" y="66"/>
                    <a:pt x="353" y="104"/>
                    <a:pt x="377" y="120"/>
                  </a:cubicBezTo>
                  <a:cubicBezTo>
                    <a:pt x="377" y="120"/>
                    <a:pt x="377" y="120"/>
                    <a:pt x="377" y="120"/>
                  </a:cubicBezTo>
                  <a:cubicBezTo>
                    <a:pt x="378" y="121"/>
                    <a:pt x="378" y="121"/>
                    <a:pt x="378" y="122"/>
                  </a:cubicBezTo>
                  <a:cubicBezTo>
                    <a:pt x="378" y="122"/>
                    <a:pt x="378" y="122"/>
                    <a:pt x="378" y="122"/>
                  </a:cubicBezTo>
                  <a:cubicBezTo>
                    <a:pt x="378" y="122"/>
                    <a:pt x="378" y="123"/>
                    <a:pt x="378" y="123"/>
                  </a:cubicBezTo>
                  <a:cubicBezTo>
                    <a:pt x="378" y="123"/>
                    <a:pt x="378" y="123"/>
                    <a:pt x="378" y="123"/>
                  </a:cubicBezTo>
                  <a:cubicBezTo>
                    <a:pt x="370" y="133"/>
                    <a:pt x="359" y="146"/>
                    <a:pt x="348" y="157"/>
                  </a:cubicBezTo>
                  <a:cubicBezTo>
                    <a:pt x="348" y="157"/>
                    <a:pt x="348" y="157"/>
                    <a:pt x="348" y="157"/>
                  </a:cubicBezTo>
                  <a:cubicBezTo>
                    <a:pt x="337" y="167"/>
                    <a:pt x="326" y="176"/>
                    <a:pt x="316" y="176"/>
                  </a:cubicBezTo>
                  <a:cubicBezTo>
                    <a:pt x="316" y="176"/>
                    <a:pt x="316" y="176"/>
                    <a:pt x="316" y="176"/>
                  </a:cubicBezTo>
                  <a:cubicBezTo>
                    <a:pt x="304" y="176"/>
                    <a:pt x="291" y="177"/>
                    <a:pt x="280" y="181"/>
                  </a:cubicBezTo>
                  <a:cubicBezTo>
                    <a:pt x="280" y="181"/>
                    <a:pt x="280" y="181"/>
                    <a:pt x="280" y="181"/>
                  </a:cubicBezTo>
                  <a:cubicBezTo>
                    <a:pt x="270" y="185"/>
                    <a:pt x="263" y="192"/>
                    <a:pt x="263" y="206"/>
                  </a:cubicBezTo>
                  <a:cubicBezTo>
                    <a:pt x="263" y="206"/>
                    <a:pt x="263" y="206"/>
                    <a:pt x="263" y="206"/>
                  </a:cubicBezTo>
                  <a:cubicBezTo>
                    <a:pt x="263" y="216"/>
                    <a:pt x="264" y="223"/>
                    <a:pt x="264" y="230"/>
                  </a:cubicBezTo>
                  <a:cubicBezTo>
                    <a:pt x="264" y="230"/>
                    <a:pt x="264" y="230"/>
                    <a:pt x="264" y="230"/>
                  </a:cubicBezTo>
                  <a:cubicBezTo>
                    <a:pt x="264" y="242"/>
                    <a:pt x="261" y="251"/>
                    <a:pt x="248" y="264"/>
                  </a:cubicBezTo>
                  <a:cubicBezTo>
                    <a:pt x="248" y="264"/>
                    <a:pt x="248" y="264"/>
                    <a:pt x="248" y="264"/>
                  </a:cubicBezTo>
                  <a:cubicBezTo>
                    <a:pt x="237" y="275"/>
                    <a:pt x="236" y="286"/>
                    <a:pt x="235" y="298"/>
                  </a:cubicBezTo>
                  <a:cubicBezTo>
                    <a:pt x="235" y="298"/>
                    <a:pt x="235" y="298"/>
                    <a:pt x="235" y="298"/>
                  </a:cubicBezTo>
                  <a:cubicBezTo>
                    <a:pt x="235" y="309"/>
                    <a:pt x="235" y="321"/>
                    <a:pt x="227" y="329"/>
                  </a:cubicBezTo>
                  <a:cubicBezTo>
                    <a:pt x="227" y="329"/>
                    <a:pt x="227" y="329"/>
                    <a:pt x="227" y="329"/>
                  </a:cubicBezTo>
                  <a:cubicBezTo>
                    <a:pt x="216" y="340"/>
                    <a:pt x="197" y="379"/>
                    <a:pt x="197" y="413"/>
                  </a:cubicBezTo>
                  <a:cubicBezTo>
                    <a:pt x="197" y="413"/>
                    <a:pt x="197" y="413"/>
                    <a:pt x="197" y="413"/>
                  </a:cubicBezTo>
                  <a:cubicBezTo>
                    <a:pt x="197" y="423"/>
                    <a:pt x="199" y="433"/>
                    <a:pt x="203" y="441"/>
                  </a:cubicBezTo>
                  <a:cubicBezTo>
                    <a:pt x="203" y="441"/>
                    <a:pt x="203" y="441"/>
                    <a:pt x="203" y="441"/>
                  </a:cubicBezTo>
                  <a:cubicBezTo>
                    <a:pt x="203" y="441"/>
                    <a:pt x="203" y="443"/>
                    <a:pt x="202" y="443"/>
                  </a:cubicBezTo>
                  <a:cubicBezTo>
                    <a:pt x="202" y="443"/>
                    <a:pt x="202" y="443"/>
                    <a:pt x="202" y="443"/>
                  </a:cubicBezTo>
                  <a:cubicBezTo>
                    <a:pt x="197" y="446"/>
                    <a:pt x="192" y="448"/>
                    <a:pt x="187" y="448"/>
                  </a:cubicBezTo>
                  <a:cubicBezTo>
                    <a:pt x="187" y="448"/>
                    <a:pt x="187" y="448"/>
                    <a:pt x="187" y="448"/>
                  </a:cubicBezTo>
                  <a:cubicBezTo>
                    <a:pt x="184" y="448"/>
                    <a:pt x="182" y="447"/>
                    <a:pt x="179" y="447"/>
                  </a:cubicBezTo>
                  <a:cubicBezTo>
                    <a:pt x="179" y="447"/>
                    <a:pt x="179" y="447"/>
                    <a:pt x="179" y="447"/>
                  </a:cubicBezTo>
                  <a:cubicBezTo>
                    <a:pt x="175" y="445"/>
                    <a:pt x="169" y="444"/>
                    <a:pt x="163" y="444"/>
                  </a:cubicBezTo>
                  <a:cubicBezTo>
                    <a:pt x="163" y="444"/>
                    <a:pt x="163" y="444"/>
                    <a:pt x="163" y="444"/>
                  </a:cubicBezTo>
                  <a:cubicBezTo>
                    <a:pt x="144" y="444"/>
                    <a:pt x="120" y="451"/>
                    <a:pt x="101" y="458"/>
                  </a:cubicBezTo>
                  <a:cubicBezTo>
                    <a:pt x="101" y="458"/>
                    <a:pt x="101" y="458"/>
                    <a:pt x="101" y="458"/>
                  </a:cubicBezTo>
                  <a:cubicBezTo>
                    <a:pt x="98" y="459"/>
                    <a:pt x="96" y="459"/>
                    <a:pt x="95" y="459"/>
                  </a:cubicBezTo>
                  <a:cubicBezTo>
                    <a:pt x="95" y="459"/>
                    <a:pt x="95" y="459"/>
                    <a:pt x="95" y="459"/>
                  </a:cubicBezTo>
                  <a:cubicBezTo>
                    <a:pt x="94" y="459"/>
                    <a:pt x="93" y="459"/>
                    <a:pt x="92" y="459"/>
                  </a:cubicBezTo>
                  <a:close/>
                  <a:moveTo>
                    <a:pt x="105" y="396"/>
                  </a:moveTo>
                  <a:cubicBezTo>
                    <a:pt x="112" y="403"/>
                    <a:pt x="114" y="410"/>
                    <a:pt x="114" y="417"/>
                  </a:cubicBezTo>
                  <a:cubicBezTo>
                    <a:pt x="114" y="417"/>
                    <a:pt x="114" y="417"/>
                    <a:pt x="114" y="417"/>
                  </a:cubicBezTo>
                  <a:cubicBezTo>
                    <a:pt x="114" y="434"/>
                    <a:pt x="99" y="450"/>
                    <a:pt x="96" y="455"/>
                  </a:cubicBezTo>
                  <a:cubicBezTo>
                    <a:pt x="96" y="455"/>
                    <a:pt x="96" y="455"/>
                    <a:pt x="96" y="455"/>
                  </a:cubicBezTo>
                  <a:cubicBezTo>
                    <a:pt x="97" y="455"/>
                    <a:pt x="98" y="455"/>
                    <a:pt x="99" y="454"/>
                  </a:cubicBezTo>
                  <a:cubicBezTo>
                    <a:pt x="99" y="454"/>
                    <a:pt x="99" y="454"/>
                    <a:pt x="99" y="454"/>
                  </a:cubicBezTo>
                  <a:cubicBezTo>
                    <a:pt x="118" y="447"/>
                    <a:pt x="143" y="440"/>
                    <a:pt x="163" y="440"/>
                  </a:cubicBezTo>
                  <a:cubicBezTo>
                    <a:pt x="163" y="440"/>
                    <a:pt x="163" y="440"/>
                    <a:pt x="163" y="440"/>
                  </a:cubicBezTo>
                  <a:cubicBezTo>
                    <a:pt x="169" y="440"/>
                    <a:pt x="175" y="441"/>
                    <a:pt x="181" y="443"/>
                  </a:cubicBezTo>
                  <a:cubicBezTo>
                    <a:pt x="181" y="443"/>
                    <a:pt x="181" y="443"/>
                    <a:pt x="181" y="443"/>
                  </a:cubicBezTo>
                  <a:cubicBezTo>
                    <a:pt x="183" y="444"/>
                    <a:pt x="185" y="444"/>
                    <a:pt x="187" y="444"/>
                  </a:cubicBezTo>
                  <a:cubicBezTo>
                    <a:pt x="187" y="444"/>
                    <a:pt x="187" y="444"/>
                    <a:pt x="187" y="444"/>
                  </a:cubicBezTo>
                  <a:cubicBezTo>
                    <a:pt x="191" y="444"/>
                    <a:pt x="194" y="443"/>
                    <a:pt x="198" y="441"/>
                  </a:cubicBezTo>
                  <a:cubicBezTo>
                    <a:pt x="198" y="441"/>
                    <a:pt x="198" y="441"/>
                    <a:pt x="198" y="441"/>
                  </a:cubicBezTo>
                  <a:cubicBezTo>
                    <a:pt x="195" y="432"/>
                    <a:pt x="193" y="423"/>
                    <a:pt x="193" y="413"/>
                  </a:cubicBezTo>
                  <a:cubicBezTo>
                    <a:pt x="193" y="413"/>
                    <a:pt x="193" y="413"/>
                    <a:pt x="193" y="413"/>
                  </a:cubicBezTo>
                  <a:cubicBezTo>
                    <a:pt x="193" y="378"/>
                    <a:pt x="213" y="338"/>
                    <a:pt x="224" y="326"/>
                  </a:cubicBezTo>
                  <a:cubicBezTo>
                    <a:pt x="224" y="326"/>
                    <a:pt x="224" y="326"/>
                    <a:pt x="224" y="326"/>
                  </a:cubicBezTo>
                  <a:cubicBezTo>
                    <a:pt x="231" y="320"/>
                    <a:pt x="231" y="310"/>
                    <a:pt x="231" y="298"/>
                  </a:cubicBezTo>
                  <a:cubicBezTo>
                    <a:pt x="231" y="298"/>
                    <a:pt x="231" y="298"/>
                    <a:pt x="231" y="298"/>
                  </a:cubicBezTo>
                  <a:cubicBezTo>
                    <a:pt x="232" y="286"/>
                    <a:pt x="233" y="273"/>
                    <a:pt x="245" y="261"/>
                  </a:cubicBezTo>
                  <a:cubicBezTo>
                    <a:pt x="245" y="261"/>
                    <a:pt x="245" y="261"/>
                    <a:pt x="245" y="261"/>
                  </a:cubicBezTo>
                  <a:cubicBezTo>
                    <a:pt x="258" y="248"/>
                    <a:pt x="260" y="241"/>
                    <a:pt x="260" y="230"/>
                  </a:cubicBezTo>
                  <a:cubicBezTo>
                    <a:pt x="260" y="230"/>
                    <a:pt x="260" y="230"/>
                    <a:pt x="260" y="230"/>
                  </a:cubicBezTo>
                  <a:cubicBezTo>
                    <a:pt x="260" y="224"/>
                    <a:pt x="259" y="216"/>
                    <a:pt x="259" y="206"/>
                  </a:cubicBezTo>
                  <a:cubicBezTo>
                    <a:pt x="259" y="206"/>
                    <a:pt x="259" y="206"/>
                    <a:pt x="259" y="206"/>
                  </a:cubicBezTo>
                  <a:cubicBezTo>
                    <a:pt x="259" y="191"/>
                    <a:pt x="268" y="182"/>
                    <a:pt x="279" y="177"/>
                  </a:cubicBezTo>
                  <a:cubicBezTo>
                    <a:pt x="279" y="177"/>
                    <a:pt x="279" y="177"/>
                    <a:pt x="279" y="177"/>
                  </a:cubicBezTo>
                  <a:cubicBezTo>
                    <a:pt x="290" y="173"/>
                    <a:pt x="304" y="172"/>
                    <a:pt x="316" y="172"/>
                  </a:cubicBezTo>
                  <a:cubicBezTo>
                    <a:pt x="316" y="172"/>
                    <a:pt x="316" y="172"/>
                    <a:pt x="316" y="172"/>
                  </a:cubicBezTo>
                  <a:cubicBezTo>
                    <a:pt x="323" y="172"/>
                    <a:pt x="335" y="164"/>
                    <a:pt x="345" y="154"/>
                  </a:cubicBezTo>
                  <a:cubicBezTo>
                    <a:pt x="345" y="154"/>
                    <a:pt x="345" y="154"/>
                    <a:pt x="345" y="154"/>
                  </a:cubicBezTo>
                  <a:cubicBezTo>
                    <a:pt x="356" y="144"/>
                    <a:pt x="366" y="132"/>
                    <a:pt x="373" y="123"/>
                  </a:cubicBezTo>
                  <a:cubicBezTo>
                    <a:pt x="373" y="123"/>
                    <a:pt x="373" y="123"/>
                    <a:pt x="373" y="123"/>
                  </a:cubicBezTo>
                  <a:cubicBezTo>
                    <a:pt x="348" y="104"/>
                    <a:pt x="331" y="67"/>
                    <a:pt x="331" y="46"/>
                  </a:cubicBezTo>
                  <a:cubicBezTo>
                    <a:pt x="331" y="46"/>
                    <a:pt x="331" y="46"/>
                    <a:pt x="331" y="46"/>
                  </a:cubicBezTo>
                  <a:cubicBezTo>
                    <a:pt x="331" y="43"/>
                    <a:pt x="331" y="41"/>
                    <a:pt x="332" y="39"/>
                  </a:cubicBezTo>
                  <a:cubicBezTo>
                    <a:pt x="332" y="39"/>
                    <a:pt x="332" y="39"/>
                    <a:pt x="332" y="39"/>
                  </a:cubicBezTo>
                  <a:cubicBezTo>
                    <a:pt x="319" y="39"/>
                    <a:pt x="310" y="33"/>
                    <a:pt x="302" y="27"/>
                  </a:cubicBezTo>
                  <a:cubicBezTo>
                    <a:pt x="302" y="27"/>
                    <a:pt x="302" y="27"/>
                    <a:pt x="302" y="27"/>
                  </a:cubicBezTo>
                  <a:cubicBezTo>
                    <a:pt x="294" y="21"/>
                    <a:pt x="287" y="15"/>
                    <a:pt x="283" y="16"/>
                  </a:cubicBezTo>
                  <a:cubicBezTo>
                    <a:pt x="283" y="16"/>
                    <a:pt x="283" y="16"/>
                    <a:pt x="283" y="16"/>
                  </a:cubicBezTo>
                  <a:cubicBezTo>
                    <a:pt x="278" y="15"/>
                    <a:pt x="269" y="23"/>
                    <a:pt x="261" y="32"/>
                  </a:cubicBezTo>
                  <a:cubicBezTo>
                    <a:pt x="261" y="32"/>
                    <a:pt x="261" y="32"/>
                    <a:pt x="261" y="32"/>
                  </a:cubicBezTo>
                  <a:cubicBezTo>
                    <a:pt x="253" y="41"/>
                    <a:pt x="245" y="50"/>
                    <a:pt x="236" y="50"/>
                  </a:cubicBezTo>
                  <a:cubicBezTo>
                    <a:pt x="236" y="50"/>
                    <a:pt x="236" y="50"/>
                    <a:pt x="236" y="50"/>
                  </a:cubicBezTo>
                  <a:cubicBezTo>
                    <a:pt x="233" y="50"/>
                    <a:pt x="231" y="49"/>
                    <a:pt x="229" y="47"/>
                  </a:cubicBezTo>
                  <a:cubicBezTo>
                    <a:pt x="229" y="47"/>
                    <a:pt x="229" y="47"/>
                    <a:pt x="229" y="47"/>
                  </a:cubicBezTo>
                  <a:cubicBezTo>
                    <a:pt x="228" y="45"/>
                    <a:pt x="228" y="42"/>
                    <a:pt x="228" y="40"/>
                  </a:cubicBezTo>
                  <a:cubicBezTo>
                    <a:pt x="228" y="40"/>
                    <a:pt x="228" y="40"/>
                    <a:pt x="228" y="40"/>
                  </a:cubicBezTo>
                  <a:cubicBezTo>
                    <a:pt x="228" y="31"/>
                    <a:pt x="232" y="18"/>
                    <a:pt x="232" y="10"/>
                  </a:cubicBezTo>
                  <a:cubicBezTo>
                    <a:pt x="232" y="10"/>
                    <a:pt x="232" y="10"/>
                    <a:pt x="232" y="10"/>
                  </a:cubicBezTo>
                  <a:cubicBezTo>
                    <a:pt x="232" y="7"/>
                    <a:pt x="231" y="6"/>
                    <a:pt x="231" y="5"/>
                  </a:cubicBezTo>
                  <a:cubicBezTo>
                    <a:pt x="231" y="5"/>
                    <a:pt x="231" y="5"/>
                    <a:pt x="231" y="5"/>
                  </a:cubicBezTo>
                  <a:cubicBezTo>
                    <a:pt x="230" y="4"/>
                    <a:pt x="229" y="4"/>
                    <a:pt x="227" y="4"/>
                  </a:cubicBezTo>
                  <a:cubicBezTo>
                    <a:pt x="227" y="4"/>
                    <a:pt x="227" y="4"/>
                    <a:pt x="227" y="4"/>
                  </a:cubicBezTo>
                  <a:cubicBezTo>
                    <a:pt x="223" y="3"/>
                    <a:pt x="216" y="7"/>
                    <a:pt x="208" y="8"/>
                  </a:cubicBezTo>
                  <a:cubicBezTo>
                    <a:pt x="208" y="8"/>
                    <a:pt x="208" y="8"/>
                    <a:pt x="208" y="8"/>
                  </a:cubicBezTo>
                  <a:cubicBezTo>
                    <a:pt x="206" y="8"/>
                    <a:pt x="205" y="7"/>
                    <a:pt x="203" y="7"/>
                  </a:cubicBezTo>
                  <a:cubicBezTo>
                    <a:pt x="203" y="7"/>
                    <a:pt x="203" y="7"/>
                    <a:pt x="203" y="7"/>
                  </a:cubicBezTo>
                  <a:cubicBezTo>
                    <a:pt x="192" y="16"/>
                    <a:pt x="177" y="26"/>
                    <a:pt x="163" y="26"/>
                  </a:cubicBezTo>
                  <a:cubicBezTo>
                    <a:pt x="163" y="26"/>
                    <a:pt x="163" y="26"/>
                    <a:pt x="163" y="26"/>
                  </a:cubicBezTo>
                  <a:cubicBezTo>
                    <a:pt x="141" y="26"/>
                    <a:pt x="81" y="57"/>
                    <a:pt x="67" y="71"/>
                  </a:cubicBezTo>
                  <a:cubicBezTo>
                    <a:pt x="67" y="71"/>
                    <a:pt x="67" y="71"/>
                    <a:pt x="67" y="71"/>
                  </a:cubicBezTo>
                  <a:cubicBezTo>
                    <a:pt x="54" y="83"/>
                    <a:pt x="53" y="102"/>
                    <a:pt x="29" y="105"/>
                  </a:cubicBezTo>
                  <a:cubicBezTo>
                    <a:pt x="29" y="105"/>
                    <a:pt x="29" y="105"/>
                    <a:pt x="29" y="105"/>
                  </a:cubicBezTo>
                  <a:cubicBezTo>
                    <a:pt x="36" y="116"/>
                    <a:pt x="47" y="121"/>
                    <a:pt x="58" y="132"/>
                  </a:cubicBezTo>
                  <a:cubicBezTo>
                    <a:pt x="58" y="132"/>
                    <a:pt x="58" y="132"/>
                    <a:pt x="58" y="132"/>
                  </a:cubicBezTo>
                  <a:cubicBezTo>
                    <a:pt x="61" y="134"/>
                    <a:pt x="62" y="138"/>
                    <a:pt x="62" y="141"/>
                  </a:cubicBezTo>
                  <a:cubicBezTo>
                    <a:pt x="62" y="141"/>
                    <a:pt x="62" y="141"/>
                    <a:pt x="62" y="141"/>
                  </a:cubicBezTo>
                  <a:cubicBezTo>
                    <a:pt x="62" y="157"/>
                    <a:pt x="36" y="177"/>
                    <a:pt x="19" y="194"/>
                  </a:cubicBezTo>
                  <a:cubicBezTo>
                    <a:pt x="19" y="194"/>
                    <a:pt x="19" y="194"/>
                    <a:pt x="19" y="194"/>
                  </a:cubicBezTo>
                  <a:cubicBezTo>
                    <a:pt x="8" y="205"/>
                    <a:pt x="4" y="210"/>
                    <a:pt x="4" y="212"/>
                  </a:cubicBezTo>
                  <a:cubicBezTo>
                    <a:pt x="4" y="212"/>
                    <a:pt x="4" y="212"/>
                    <a:pt x="4" y="212"/>
                  </a:cubicBezTo>
                  <a:cubicBezTo>
                    <a:pt x="4" y="213"/>
                    <a:pt x="6" y="215"/>
                    <a:pt x="10" y="219"/>
                  </a:cubicBezTo>
                  <a:cubicBezTo>
                    <a:pt x="10" y="219"/>
                    <a:pt x="10" y="219"/>
                    <a:pt x="10" y="219"/>
                  </a:cubicBezTo>
                  <a:cubicBezTo>
                    <a:pt x="20" y="230"/>
                    <a:pt x="17" y="248"/>
                    <a:pt x="31" y="261"/>
                  </a:cubicBezTo>
                  <a:cubicBezTo>
                    <a:pt x="31" y="261"/>
                    <a:pt x="31" y="261"/>
                    <a:pt x="31" y="261"/>
                  </a:cubicBezTo>
                  <a:cubicBezTo>
                    <a:pt x="46" y="277"/>
                    <a:pt x="48" y="293"/>
                    <a:pt x="62" y="306"/>
                  </a:cubicBezTo>
                  <a:cubicBezTo>
                    <a:pt x="62" y="306"/>
                    <a:pt x="62" y="306"/>
                    <a:pt x="62" y="306"/>
                  </a:cubicBezTo>
                  <a:cubicBezTo>
                    <a:pt x="69" y="313"/>
                    <a:pt x="73" y="319"/>
                    <a:pt x="73" y="325"/>
                  </a:cubicBezTo>
                  <a:cubicBezTo>
                    <a:pt x="73" y="325"/>
                    <a:pt x="73" y="325"/>
                    <a:pt x="73" y="325"/>
                  </a:cubicBezTo>
                  <a:cubicBezTo>
                    <a:pt x="73" y="331"/>
                    <a:pt x="69" y="337"/>
                    <a:pt x="63" y="343"/>
                  </a:cubicBezTo>
                  <a:cubicBezTo>
                    <a:pt x="63" y="343"/>
                    <a:pt x="63" y="343"/>
                    <a:pt x="63" y="343"/>
                  </a:cubicBezTo>
                  <a:cubicBezTo>
                    <a:pt x="60" y="346"/>
                    <a:pt x="59" y="353"/>
                    <a:pt x="59" y="360"/>
                  </a:cubicBezTo>
                  <a:cubicBezTo>
                    <a:pt x="59" y="360"/>
                    <a:pt x="59" y="360"/>
                    <a:pt x="59" y="360"/>
                  </a:cubicBezTo>
                  <a:cubicBezTo>
                    <a:pt x="59" y="367"/>
                    <a:pt x="60" y="375"/>
                    <a:pt x="61" y="382"/>
                  </a:cubicBezTo>
                  <a:cubicBezTo>
                    <a:pt x="61" y="382"/>
                    <a:pt x="61" y="382"/>
                    <a:pt x="61" y="382"/>
                  </a:cubicBezTo>
                  <a:cubicBezTo>
                    <a:pt x="61" y="382"/>
                    <a:pt x="62" y="382"/>
                    <a:pt x="62" y="382"/>
                  </a:cubicBezTo>
                  <a:cubicBezTo>
                    <a:pt x="62" y="382"/>
                    <a:pt x="62" y="382"/>
                    <a:pt x="62" y="382"/>
                  </a:cubicBezTo>
                  <a:cubicBezTo>
                    <a:pt x="79" y="382"/>
                    <a:pt x="95" y="386"/>
                    <a:pt x="105" y="396"/>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 name="Freeform 50"/>
            <p:cNvSpPr>
              <a:spLocks noEditPoints="1"/>
            </p:cNvSpPr>
            <p:nvPr/>
          </p:nvSpPr>
          <p:spPr bwMode="auto">
            <a:xfrm>
              <a:off x="4592642" y="5153028"/>
              <a:ext cx="1052514" cy="944563"/>
            </a:xfrm>
            <a:custGeom>
              <a:avLst/>
              <a:gdLst>
                <a:gd name="T0" fmla="*/ 107 w 468"/>
                <a:gd name="T1" fmla="*/ 394 h 420"/>
                <a:gd name="T2" fmla="*/ 75 w 468"/>
                <a:gd name="T3" fmla="*/ 328 h 420"/>
                <a:gd name="T4" fmla="*/ 71 w 468"/>
                <a:gd name="T5" fmla="*/ 308 h 420"/>
                <a:gd name="T6" fmla="*/ 69 w 468"/>
                <a:gd name="T7" fmla="*/ 308 h 420"/>
                <a:gd name="T8" fmla="*/ 63 w 468"/>
                <a:gd name="T9" fmla="*/ 307 h 420"/>
                <a:gd name="T10" fmla="*/ 1 w 468"/>
                <a:gd name="T11" fmla="*/ 300 h 420"/>
                <a:gd name="T12" fmla="*/ 0 w 468"/>
                <a:gd name="T13" fmla="*/ 299 h 420"/>
                <a:gd name="T14" fmla="*/ 30 w 468"/>
                <a:gd name="T15" fmla="*/ 249 h 420"/>
                <a:gd name="T16" fmla="*/ 35 w 468"/>
                <a:gd name="T17" fmla="*/ 231 h 420"/>
                <a:gd name="T18" fmla="*/ 17 w 468"/>
                <a:gd name="T19" fmla="*/ 169 h 420"/>
                <a:gd name="T20" fmla="*/ 61 w 468"/>
                <a:gd name="T21" fmla="*/ 141 h 420"/>
                <a:gd name="T22" fmla="*/ 151 w 468"/>
                <a:gd name="T23" fmla="*/ 120 h 420"/>
                <a:gd name="T24" fmla="*/ 164 w 468"/>
                <a:gd name="T25" fmla="*/ 121 h 420"/>
                <a:gd name="T26" fmla="*/ 202 w 468"/>
                <a:gd name="T27" fmla="*/ 75 h 420"/>
                <a:gd name="T28" fmla="*/ 240 w 468"/>
                <a:gd name="T29" fmla="*/ 49 h 420"/>
                <a:gd name="T30" fmla="*/ 243 w 468"/>
                <a:gd name="T31" fmla="*/ 50 h 420"/>
                <a:gd name="T32" fmla="*/ 244 w 468"/>
                <a:gd name="T33" fmla="*/ 50 h 420"/>
                <a:gd name="T34" fmla="*/ 362 w 468"/>
                <a:gd name="T35" fmla="*/ 23 h 420"/>
                <a:gd name="T36" fmla="*/ 412 w 468"/>
                <a:gd name="T37" fmla="*/ 0 h 420"/>
                <a:gd name="T38" fmla="*/ 421 w 468"/>
                <a:gd name="T39" fmla="*/ 16 h 420"/>
                <a:gd name="T40" fmla="*/ 421 w 468"/>
                <a:gd name="T41" fmla="*/ 18 h 420"/>
                <a:gd name="T42" fmla="*/ 460 w 468"/>
                <a:gd name="T43" fmla="*/ 129 h 420"/>
                <a:gd name="T44" fmla="*/ 466 w 468"/>
                <a:gd name="T45" fmla="*/ 128 h 420"/>
                <a:gd name="T46" fmla="*/ 467 w 468"/>
                <a:gd name="T47" fmla="*/ 129 h 420"/>
                <a:gd name="T48" fmla="*/ 468 w 468"/>
                <a:gd name="T49" fmla="*/ 130 h 420"/>
                <a:gd name="T50" fmla="*/ 401 w 468"/>
                <a:gd name="T51" fmla="*/ 315 h 420"/>
                <a:gd name="T52" fmla="*/ 312 w 468"/>
                <a:gd name="T53" fmla="*/ 407 h 420"/>
                <a:gd name="T54" fmla="*/ 309 w 468"/>
                <a:gd name="T55" fmla="*/ 406 h 420"/>
                <a:gd name="T56" fmla="*/ 309 w 468"/>
                <a:gd name="T57" fmla="*/ 404 h 420"/>
                <a:gd name="T58" fmla="*/ 296 w 468"/>
                <a:gd name="T59" fmla="*/ 402 h 420"/>
                <a:gd name="T60" fmla="*/ 286 w 468"/>
                <a:gd name="T61" fmla="*/ 411 h 420"/>
                <a:gd name="T62" fmla="*/ 282 w 468"/>
                <a:gd name="T63" fmla="*/ 419 h 420"/>
                <a:gd name="T64" fmla="*/ 275 w 468"/>
                <a:gd name="T65" fmla="*/ 414 h 420"/>
                <a:gd name="T66" fmla="*/ 246 w 468"/>
                <a:gd name="T67" fmla="*/ 394 h 420"/>
                <a:gd name="T68" fmla="*/ 207 w 468"/>
                <a:gd name="T69" fmla="*/ 407 h 420"/>
                <a:gd name="T70" fmla="*/ 148 w 468"/>
                <a:gd name="T71" fmla="*/ 416 h 420"/>
                <a:gd name="T72" fmla="*/ 73 w 468"/>
                <a:gd name="T73" fmla="*/ 306 h 420"/>
                <a:gd name="T74" fmla="*/ 80 w 468"/>
                <a:gd name="T75" fmla="*/ 363 h 420"/>
                <a:gd name="T76" fmla="*/ 108 w 468"/>
                <a:gd name="T77" fmla="*/ 390 h 420"/>
                <a:gd name="T78" fmla="*/ 161 w 468"/>
                <a:gd name="T79" fmla="*/ 416 h 420"/>
                <a:gd name="T80" fmla="*/ 206 w 468"/>
                <a:gd name="T81" fmla="*/ 403 h 420"/>
                <a:gd name="T82" fmla="*/ 280 w 468"/>
                <a:gd name="T83" fmla="*/ 414 h 420"/>
                <a:gd name="T84" fmla="*/ 281 w 468"/>
                <a:gd name="T85" fmla="*/ 415 h 420"/>
                <a:gd name="T86" fmla="*/ 286 w 468"/>
                <a:gd name="T87" fmla="*/ 401 h 420"/>
                <a:gd name="T88" fmla="*/ 296 w 468"/>
                <a:gd name="T89" fmla="*/ 398 h 420"/>
                <a:gd name="T90" fmla="*/ 312 w 468"/>
                <a:gd name="T91" fmla="*/ 401 h 420"/>
                <a:gd name="T92" fmla="*/ 398 w 468"/>
                <a:gd name="T93" fmla="*/ 312 h 420"/>
                <a:gd name="T94" fmla="*/ 464 w 468"/>
                <a:gd name="T95" fmla="*/ 133 h 420"/>
                <a:gd name="T96" fmla="*/ 460 w 468"/>
                <a:gd name="T97" fmla="*/ 133 h 420"/>
                <a:gd name="T98" fmla="*/ 417 w 468"/>
                <a:gd name="T99" fmla="*/ 18 h 420"/>
                <a:gd name="T100" fmla="*/ 417 w 468"/>
                <a:gd name="T101" fmla="*/ 16 h 420"/>
                <a:gd name="T102" fmla="*/ 412 w 468"/>
                <a:gd name="T103" fmla="*/ 4 h 420"/>
                <a:gd name="T104" fmla="*/ 364 w 468"/>
                <a:gd name="T105" fmla="*/ 27 h 420"/>
                <a:gd name="T106" fmla="*/ 241 w 468"/>
                <a:gd name="T107" fmla="*/ 54 h 420"/>
                <a:gd name="T108" fmla="*/ 203 w 468"/>
                <a:gd name="T109" fmla="*/ 79 h 420"/>
                <a:gd name="T110" fmla="*/ 164 w 468"/>
                <a:gd name="T111" fmla="*/ 125 h 420"/>
                <a:gd name="T112" fmla="*/ 150 w 468"/>
                <a:gd name="T113" fmla="*/ 124 h 420"/>
                <a:gd name="T114" fmla="*/ 62 w 468"/>
                <a:gd name="T115" fmla="*/ 145 h 420"/>
                <a:gd name="T116" fmla="*/ 21 w 468"/>
                <a:gd name="T117" fmla="*/ 170 h 420"/>
                <a:gd name="T118" fmla="*/ 32 w 468"/>
                <a:gd name="T119" fmla="*/ 252 h 420"/>
                <a:gd name="T120" fmla="*/ 5 w 468"/>
                <a:gd name="T121" fmla="*/ 29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8" h="420">
                  <a:moveTo>
                    <a:pt x="148" y="416"/>
                  </a:moveTo>
                  <a:cubicBezTo>
                    <a:pt x="141" y="408"/>
                    <a:pt x="123" y="401"/>
                    <a:pt x="107" y="394"/>
                  </a:cubicBezTo>
                  <a:cubicBezTo>
                    <a:pt x="107" y="394"/>
                    <a:pt x="107" y="394"/>
                    <a:pt x="107" y="394"/>
                  </a:cubicBezTo>
                  <a:cubicBezTo>
                    <a:pt x="91" y="386"/>
                    <a:pt x="76" y="377"/>
                    <a:pt x="76" y="363"/>
                  </a:cubicBezTo>
                  <a:cubicBezTo>
                    <a:pt x="76" y="363"/>
                    <a:pt x="76" y="363"/>
                    <a:pt x="76" y="363"/>
                  </a:cubicBezTo>
                  <a:cubicBezTo>
                    <a:pt x="76" y="351"/>
                    <a:pt x="75" y="338"/>
                    <a:pt x="75" y="328"/>
                  </a:cubicBezTo>
                  <a:cubicBezTo>
                    <a:pt x="75" y="328"/>
                    <a:pt x="75" y="328"/>
                    <a:pt x="75" y="328"/>
                  </a:cubicBezTo>
                  <a:cubicBezTo>
                    <a:pt x="74" y="318"/>
                    <a:pt x="72" y="310"/>
                    <a:pt x="71" y="308"/>
                  </a:cubicBezTo>
                  <a:cubicBezTo>
                    <a:pt x="71" y="308"/>
                    <a:pt x="71" y="308"/>
                    <a:pt x="71" y="308"/>
                  </a:cubicBezTo>
                  <a:cubicBezTo>
                    <a:pt x="71" y="309"/>
                    <a:pt x="70" y="308"/>
                    <a:pt x="70" y="308"/>
                  </a:cubicBezTo>
                  <a:cubicBezTo>
                    <a:pt x="70" y="308"/>
                    <a:pt x="70" y="308"/>
                    <a:pt x="70" y="308"/>
                  </a:cubicBezTo>
                  <a:cubicBezTo>
                    <a:pt x="70" y="308"/>
                    <a:pt x="69" y="308"/>
                    <a:pt x="69" y="308"/>
                  </a:cubicBezTo>
                  <a:cubicBezTo>
                    <a:pt x="69" y="308"/>
                    <a:pt x="69" y="308"/>
                    <a:pt x="69" y="308"/>
                  </a:cubicBezTo>
                  <a:cubicBezTo>
                    <a:pt x="67" y="308"/>
                    <a:pt x="65" y="307"/>
                    <a:pt x="63" y="307"/>
                  </a:cubicBezTo>
                  <a:cubicBezTo>
                    <a:pt x="63" y="307"/>
                    <a:pt x="63" y="307"/>
                    <a:pt x="63" y="307"/>
                  </a:cubicBezTo>
                  <a:cubicBezTo>
                    <a:pt x="59" y="307"/>
                    <a:pt x="53" y="307"/>
                    <a:pt x="46" y="306"/>
                  </a:cubicBezTo>
                  <a:cubicBezTo>
                    <a:pt x="46" y="306"/>
                    <a:pt x="46" y="306"/>
                    <a:pt x="46" y="306"/>
                  </a:cubicBezTo>
                  <a:cubicBezTo>
                    <a:pt x="32" y="305"/>
                    <a:pt x="16" y="304"/>
                    <a:pt x="1" y="300"/>
                  </a:cubicBezTo>
                  <a:cubicBezTo>
                    <a:pt x="1" y="300"/>
                    <a:pt x="1" y="300"/>
                    <a:pt x="1" y="300"/>
                  </a:cubicBezTo>
                  <a:cubicBezTo>
                    <a:pt x="1" y="300"/>
                    <a:pt x="0" y="299"/>
                    <a:pt x="0" y="299"/>
                  </a:cubicBezTo>
                  <a:cubicBezTo>
                    <a:pt x="0" y="299"/>
                    <a:pt x="0" y="299"/>
                    <a:pt x="0" y="299"/>
                  </a:cubicBezTo>
                  <a:cubicBezTo>
                    <a:pt x="0" y="298"/>
                    <a:pt x="0" y="297"/>
                    <a:pt x="0" y="297"/>
                  </a:cubicBezTo>
                  <a:cubicBezTo>
                    <a:pt x="0" y="297"/>
                    <a:pt x="0" y="297"/>
                    <a:pt x="0" y="297"/>
                  </a:cubicBezTo>
                  <a:cubicBezTo>
                    <a:pt x="8" y="280"/>
                    <a:pt x="20" y="259"/>
                    <a:pt x="30" y="249"/>
                  </a:cubicBezTo>
                  <a:cubicBezTo>
                    <a:pt x="30" y="249"/>
                    <a:pt x="30" y="249"/>
                    <a:pt x="30" y="249"/>
                  </a:cubicBezTo>
                  <a:cubicBezTo>
                    <a:pt x="33" y="245"/>
                    <a:pt x="35" y="239"/>
                    <a:pt x="35" y="231"/>
                  </a:cubicBezTo>
                  <a:cubicBezTo>
                    <a:pt x="35" y="231"/>
                    <a:pt x="35" y="231"/>
                    <a:pt x="35" y="231"/>
                  </a:cubicBezTo>
                  <a:cubicBezTo>
                    <a:pt x="35" y="213"/>
                    <a:pt x="25" y="186"/>
                    <a:pt x="17" y="171"/>
                  </a:cubicBezTo>
                  <a:cubicBezTo>
                    <a:pt x="17" y="171"/>
                    <a:pt x="17" y="171"/>
                    <a:pt x="17" y="171"/>
                  </a:cubicBezTo>
                  <a:cubicBezTo>
                    <a:pt x="17" y="170"/>
                    <a:pt x="17" y="169"/>
                    <a:pt x="17" y="169"/>
                  </a:cubicBezTo>
                  <a:cubicBezTo>
                    <a:pt x="17" y="169"/>
                    <a:pt x="17" y="169"/>
                    <a:pt x="17" y="169"/>
                  </a:cubicBezTo>
                  <a:cubicBezTo>
                    <a:pt x="27" y="158"/>
                    <a:pt x="42" y="145"/>
                    <a:pt x="61" y="141"/>
                  </a:cubicBezTo>
                  <a:cubicBezTo>
                    <a:pt x="61" y="141"/>
                    <a:pt x="61" y="141"/>
                    <a:pt x="61" y="141"/>
                  </a:cubicBezTo>
                  <a:cubicBezTo>
                    <a:pt x="88" y="137"/>
                    <a:pt x="95" y="118"/>
                    <a:pt x="129" y="117"/>
                  </a:cubicBezTo>
                  <a:cubicBezTo>
                    <a:pt x="129" y="117"/>
                    <a:pt x="129" y="117"/>
                    <a:pt x="129" y="117"/>
                  </a:cubicBezTo>
                  <a:cubicBezTo>
                    <a:pt x="135" y="117"/>
                    <a:pt x="142" y="118"/>
                    <a:pt x="151" y="120"/>
                  </a:cubicBezTo>
                  <a:cubicBezTo>
                    <a:pt x="151" y="120"/>
                    <a:pt x="151" y="120"/>
                    <a:pt x="151" y="120"/>
                  </a:cubicBezTo>
                  <a:cubicBezTo>
                    <a:pt x="156" y="121"/>
                    <a:pt x="161" y="121"/>
                    <a:pt x="164" y="121"/>
                  </a:cubicBezTo>
                  <a:cubicBezTo>
                    <a:pt x="164" y="121"/>
                    <a:pt x="164" y="121"/>
                    <a:pt x="164" y="121"/>
                  </a:cubicBezTo>
                  <a:cubicBezTo>
                    <a:pt x="180" y="121"/>
                    <a:pt x="183" y="113"/>
                    <a:pt x="186" y="103"/>
                  </a:cubicBezTo>
                  <a:cubicBezTo>
                    <a:pt x="186" y="103"/>
                    <a:pt x="186" y="103"/>
                    <a:pt x="186" y="103"/>
                  </a:cubicBezTo>
                  <a:cubicBezTo>
                    <a:pt x="189" y="93"/>
                    <a:pt x="190" y="81"/>
                    <a:pt x="202" y="75"/>
                  </a:cubicBezTo>
                  <a:cubicBezTo>
                    <a:pt x="202" y="75"/>
                    <a:pt x="202" y="75"/>
                    <a:pt x="202" y="75"/>
                  </a:cubicBezTo>
                  <a:cubicBezTo>
                    <a:pt x="213" y="71"/>
                    <a:pt x="228" y="60"/>
                    <a:pt x="240" y="49"/>
                  </a:cubicBezTo>
                  <a:cubicBezTo>
                    <a:pt x="240" y="49"/>
                    <a:pt x="240" y="49"/>
                    <a:pt x="240" y="49"/>
                  </a:cubicBezTo>
                  <a:cubicBezTo>
                    <a:pt x="240" y="49"/>
                    <a:pt x="241" y="49"/>
                    <a:pt x="242" y="49"/>
                  </a:cubicBezTo>
                  <a:cubicBezTo>
                    <a:pt x="242" y="49"/>
                    <a:pt x="242" y="49"/>
                    <a:pt x="242" y="49"/>
                  </a:cubicBezTo>
                  <a:cubicBezTo>
                    <a:pt x="242" y="49"/>
                    <a:pt x="243" y="49"/>
                    <a:pt x="243" y="50"/>
                  </a:cubicBezTo>
                  <a:cubicBezTo>
                    <a:pt x="243" y="50"/>
                    <a:pt x="243" y="50"/>
                    <a:pt x="243" y="50"/>
                  </a:cubicBezTo>
                  <a:cubicBezTo>
                    <a:pt x="243" y="50"/>
                    <a:pt x="243" y="50"/>
                    <a:pt x="244" y="50"/>
                  </a:cubicBezTo>
                  <a:cubicBezTo>
                    <a:pt x="244" y="50"/>
                    <a:pt x="244" y="50"/>
                    <a:pt x="244" y="50"/>
                  </a:cubicBezTo>
                  <a:cubicBezTo>
                    <a:pt x="245" y="53"/>
                    <a:pt x="251" y="54"/>
                    <a:pt x="258" y="54"/>
                  </a:cubicBezTo>
                  <a:cubicBezTo>
                    <a:pt x="258" y="54"/>
                    <a:pt x="258" y="54"/>
                    <a:pt x="258" y="54"/>
                  </a:cubicBezTo>
                  <a:cubicBezTo>
                    <a:pt x="282" y="54"/>
                    <a:pt x="329" y="40"/>
                    <a:pt x="362" y="23"/>
                  </a:cubicBezTo>
                  <a:cubicBezTo>
                    <a:pt x="362" y="23"/>
                    <a:pt x="362" y="23"/>
                    <a:pt x="362" y="23"/>
                  </a:cubicBezTo>
                  <a:cubicBezTo>
                    <a:pt x="388" y="10"/>
                    <a:pt x="403" y="0"/>
                    <a:pt x="412" y="0"/>
                  </a:cubicBezTo>
                  <a:cubicBezTo>
                    <a:pt x="412" y="0"/>
                    <a:pt x="412" y="0"/>
                    <a:pt x="412" y="0"/>
                  </a:cubicBezTo>
                  <a:cubicBezTo>
                    <a:pt x="415" y="0"/>
                    <a:pt x="418" y="1"/>
                    <a:pt x="419" y="4"/>
                  </a:cubicBezTo>
                  <a:cubicBezTo>
                    <a:pt x="419" y="4"/>
                    <a:pt x="419" y="4"/>
                    <a:pt x="419" y="4"/>
                  </a:cubicBezTo>
                  <a:cubicBezTo>
                    <a:pt x="420" y="7"/>
                    <a:pt x="421" y="11"/>
                    <a:pt x="421" y="16"/>
                  </a:cubicBezTo>
                  <a:cubicBezTo>
                    <a:pt x="421" y="16"/>
                    <a:pt x="421" y="16"/>
                    <a:pt x="421" y="16"/>
                  </a:cubicBezTo>
                  <a:cubicBezTo>
                    <a:pt x="421" y="17"/>
                    <a:pt x="421" y="17"/>
                    <a:pt x="421" y="18"/>
                  </a:cubicBezTo>
                  <a:cubicBezTo>
                    <a:pt x="421" y="18"/>
                    <a:pt x="421" y="18"/>
                    <a:pt x="421" y="18"/>
                  </a:cubicBezTo>
                  <a:cubicBezTo>
                    <a:pt x="421" y="31"/>
                    <a:pt x="421" y="59"/>
                    <a:pt x="426" y="84"/>
                  </a:cubicBezTo>
                  <a:cubicBezTo>
                    <a:pt x="426" y="84"/>
                    <a:pt x="426" y="84"/>
                    <a:pt x="426" y="84"/>
                  </a:cubicBezTo>
                  <a:cubicBezTo>
                    <a:pt x="431" y="109"/>
                    <a:pt x="441" y="129"/>
                    <a:pt x="460" y="129"/>
                  </a:cubicBezTo>
                  <a:cubicBezTo>
                    <a:pt x="460" y="129"/>
                    <a:pt x="460" y="129"/>
                    <a:pt x="460" y="129"/>
                  </a:cubicBezTo>
                  <a:cubicBezTo>
                    <a:pt x="461" y="129"/>
                    <a:pt x="463" y="129"/>
                    <a:pt x="466" y="128"/>
                  </a:cubicBezTo>
                  <a:cubicBezTo>
                    <a:pt x="466" y="128"/>
                    <a:pt x="466" y="128"/>
                    <a:pt x="466" y="128"/>
                  </a:cubicBezTo>
                  <a:cubicBezTo>
                    <a:pt x="466" y="128"/>
                    <a:pt x="466" y="128"/>
                    <a:pt x="466" y="128"/>
                  </a:cubicBezTo>
                  <a:cubicBezTo>
                    <a:pt x="466" y="128"/>
                    <a:pt x="466" y="128"/>
                    <a:pt x="466" y="128"/>
                  </a:cubicBezTo>
                  <a:cubicBezTo>
                    <a:pt x="466" y="128"/>
                    <a:pt x="467" y="128"/>
                    <a:pt x="467" y="129"/>
                  </a:cubicBezTo>
                  <a:cubicBezTo>
                    <a:pt x="467" y="129"/>
                    <a:pt x="467" y="129"/>
                    <a:pt x="467" y="129"/>
                  </a:cubicBezTo>
                  <a:cubicBezTo>
                    <a:pt x="468" y="129"/>
                    <a:pt x="468" y="130"/>
                    <a:pt x="468" y="130"/>
                  </a:cubicBezTo>
                  <a:cubicBezTo>
                    <a:pt x="468" y="130"/>
                    <a:pt x="468" y="130"/>
                    <a:pt x="468" y="130"/>
                  </a:cubicBezTo>
                  <a:cubicBezTo>
                    <a:pt x="466" y="152"/>
                    <a:pt x="465" y="180"/>
                    <a:pt x="454" y="208"/>
                  </a:cubicBezTo>
                  <a:cubicBezTo>
                    <a:pt x="454" y="208"/>
                    <a:pt x="454" y="208"/>
                    <a:pt x="454" y="208"/>
                  </a:cubicBezTo>
                  <a:cubicBezTo>
                    <a:pt x="435" y="257"/>
                    <a:pt x="437" y="280"/>
                    <a:pt x="401" y="315"/>
                  </a:cubicBezTo>
                  <a:cubicBezTo>
                    <a:pt x="401" y="315"/>
                    <a:pt x="401" y="315"/>
                    <a:pt x="401" y="315"/>
                  </a:cubicBezTo>
                  <a:cubicBezTo>
                    <a:pt x="378" y="338"/>
                    <a:pt x="337" y="377"/>
                    <a:pt x="312" y="407"/>
                  </a:cubicBezTo>
                  <a:cubicBezTo>
                    <a:pt x="312" y="407"/>
                    <a:pt x="312" y="407"/>
                    <a:pt x="312" y="407"/>
                  </a:cubicBezTo>
                  <a:cubicBezTo>
                    <a:pt x="311" y="408"/>
                    <a:pt x="311" y="408"/>
                    <a:pt x="310" y="408"/>
                  </a:cubicBezTo>
                  <a:cubicBezTo>
                    <a:pt x="310" y="408"/>
                    <a:pt x="310" y="408"/>
                    <a:pt x="310" y="408"/>
                  </a:cubicBezTo>
                  <a:cubicBezTo>
                    <a:pt x="309" y="407"/>
                    <a:pt x="308" y="407"/>
                    <a:pt x="309" y="406"/>
                  </a:cubicBezTo>
                  <a:cubicBezTo>
                    <a:pt x="309" y="406"/>
                    <a:pt x="309" y="406"/>
                    <a:pt x="309" y="406"/>
                  </a:cubicBezTo>
                  <a:cubicBezTo>
                    <a:pt x="309" y="405"/>
                    <a:pt x="309" y="405"/>
                    <a:pt x="309" y="404"/>
                  </a:cubicBezTo>
                  <a:cubicBezTo>
                    <a:pt x="309" y="404"/>
                    <a:pt x="309" y="404"/>
                    <a:pt x="309" y="404"/>
                  </a:cubicBezTo>
                  <a:cubicBezTo>
                    <a:pt x="308" y="404"/>
                    <a:pt x="307" y="404"/>
                    <a:pt x="306" y="403"/>
                  </a:cubicBezTo>
                  <a:cubicBezTo>
                    <a:pt x="306" y="403"/>
                    <a:pt x="306" y="403"/>
                    <a:pt x="306" y="403"/>
                  </a:cubicBezTo>
                  <a:cubicBezTo>
                    <a:pt x="303" y="403"/>
                    <a:pt x="300" y="402"/>
                    <a:pt x="296" y="402"/>
                  </a:cubicBezTo>
                  <a:cubicBezTo>
                    <a:pt x="296" y="402"/>
                    <a:pt x="296" y="402"/>
                    <a:pt x="296" y="402"/>
                  </a:cubicBezTo>
                  <a:cubicBezTo>
                    <a:pt x="290" y="402"/>
                    <a:pt x="286" y="404"/>
                    <a:pt x="286" y="411"/>
                  </a:cubicBezTo>
                  <a:cubicBezTo>
                    <a:pt x="286" y="411"/>
                    <a:pt x="286" y="411"/>
                    <a:pt x="286" y="411"/>
                  </a:cubicBezTo>
                  <a:cubicBezTo>
                    <a:pt x="286" y="413"/>
                    <a:pt x="285" y="415"/>
                    <a:pt x="285" y="416"/>
                  </a:cubicBezTo>
                  <a:cubicBezTo>
                    <a:pt x="285" y="416"/>
                    <a:pt x="285" y="416"/>
                    <a:pt x="285" y="416"/>
                  </a:cubicBezTo>
                  <a:cubicBezTo>
                    <a:pt x="285" y="417"/>
                    <a:pt x="283" y="419"/>
                    <a:pt x="282" y="419"/>
                  </a:cubicBezTo>
                  <a:cubicBezTo>
                    <a:pt x="282" y="419"/>
                    <a:pt x="282" y="419"/>
                    <a:pt x="282" y="419"/>
                  </a:cubicBezTo>
                  <a:cubicBezTo>
                    <a:pt x="279" y="418"/>
                    <a:pt x="277" y="417"/>
                    <a:pt x="275" y="414"/>
                  </a:cubicBezTo>
                  <a:cubicBezTo>
                    <a:pt x="275" y="414"/>
                    <a:pt x="275" y="414"/>
                    <a:pt x="275" y="414"/>
                  </a:cubicBezTo>
                  <a:cubicBezTo>
                    <a:pt x="272" y="412"/>
                    <a:pt x="269" y="409"/>
                    <a:pt x="266" y="406"/>
                  </a:cubicBezTo>
                  <a:cubicBezTo>
                    <a:pt x="266" y="406"/>
                    <a:pt x="266" y="406"/>
                    <a:pt x="266" y="406"/>
                  </a:cubicBezTo>
                  <a:cubicBezTo>
                    <a:pt x="260" y="400"/>
                    <a:pt x="252" y="394"/>
                    <a:pt x="246" y="394"/>
                  </a:cubicBezTo>
                  <a:cubicBezTo>
                    <a:pt x="246" y="394"/>
                    <a:pt x="246" y="394"/>
                    <a:pt x="246" y="394"/>
                  </a:cubicBezTo>
                  <a:cubicBezTo>
                    <a:pt x="239" y="394"/>
                    <a:pt x="223" y="401"/>
                    <a:pt x="207" y="407"/>
                  </a:cubicBezTo>
                  <a:cubicBezTo>
                    <a:pt x="207" y="407"/>
                    <a:pt x="207" y="407"/>
                    <a:pt x="207" y="407"/>
                  </a:cubicBezTo>
                  <a:cubicBezTo>
                    <a:pt x="191" y="414"/>
                    <a:pt x="174" y="420"/>
                    <a:pt x="161" y="420"/>
                  </a:cubicBezTo>
                  <a:cubicBezTo>
                    <a:pt x="161" y="420"/>
                    <a:pt x="161" y="420"/>
                    <a:pt x="161" y="420"/>
                  </a:cubicBezTo>
                  <a:cubicBezTo>
                    <a:pt x="156" y="420"/>
                    <a:pt x="151" y="419"/>
                    <a:pt x="148" y="416"/>
                  </a:cubicBezTo>
                  <a:close/>
                  <a:moveTo>
                    <a:pt x="64" y="303"/>
                  </a:moveTo>
                  <a:cubicBezTo>
                    <a:pt x="68" y="304"/>
                    <a:pt x="71" y="304"/>
                    <a:pt x="73" y="306"/>
                  </a:cubicBezTo>
                  <a:cubicBezTo>
                    <a:pt x="73" y="306"/>
                    <a:pt x="73" y="306"/>
                    <a:pt x="73" y="306"/>
                  </a:cubicBezTo>
                  <a:cubicBezTo>
                    <a:pt x="77" y="309"/>
                    <a:pt x="78" y="317"/>
                    <a:pt x="79" y="328"/>
                  </a:cubicBezTo>
                  <a:cubicBezTo>
                    <a:pt x="79" y="328"/>
                    <a:pt x="79" y="328"/>
                    <a:pt x="79" y="328"/>
                  </a:cubicBezTo>
                  <a:cubicBezTo>
                    <a:pt x="79" y="338"/>
                    <a:pt x="80" y="351"/>
                    <a:pt x="80" y="363"/>
                  </a:cubicBezTo>
                  <a:cubicBezTo>
                    <a:pt x="80" y="363"/>
                    <a:pt x="80" y="363"/>
                    <a:pt x="80" y="363"/>
                  </a:cubicBezTo>
                  <a:cubicBezTo>
                    <a:pt x="79" y="373"/>
                    <a:pt x="92" y="382"/>
                    <a:pt x="108" y="390"/>
                  </a:cubicBezTo>
                  <a:cubicBezTo>
                    <a:pt x="108" y="390"/>
                    <a:pt x="108" y="390"/>
                    <a:pt x="108" y="390"/>
                  </a:cubicBezTo>
                  <a:cubicBezTo>
                    <a:pt x="124" y="398"/>
                    <a:pt x="142" y="405"/>
                    <a:pt x="151" y="413"/>
                  </a:cubicBezTo>
                  <a:cubicBezTo>
                    <a:pt x="151" y="413"/>
                    <a:pt x="151" y="413"/>
                    <a:pt x="151" y="413"/>
                  </a:cubicBezTo>
                  <a:cubicBezTo>
                    <a:pt x="153" y="415"/>
                    <a:pt x="156" y="416"/>
                    <a:pt x="161" y="416"/>
                  </a:cubicBezTo>
                  <a:cubicBezTo>
                    <a:pt x="161" y="416"/>
                    <a:pt x="161" y="416"/>
                    <a:pt x="161" y="416"/>
                  </a:cubicBezTo>
                  <a:cubicBezTo>
                    <a:pt x="172" y="416"/>
                    <a:pt x="189" y="410"/>
                    <a:pt x="206" y="403"/>
                  </a:cubicBezTo>
                  <a:cubicBezTo>
                    <a:pt x="206" y="403"/>
                    <a:pt x="206" y="403"/>
                    <a:pt x="206" y="403"/>
                  </a:cubicBezTo>
                  <a:cubicBezTo>
                    <a:pt x="222" y="397"/>
                    <a:pt x="237" y="390"/>
                    <a:pt x="246" y="390"/>
                  </a:cubicBezTo>
                  <a:cubicBezTo>
                    <a:pt x="246" y="390"/>
                    <a:pt x="246" y="390"/>
                    <a:pt x="246" y="390"/>
                  </a:cubicBezTo>
                  <a:cubicBezTo>
                    <a:pt x="261" y="390"/>
                    <a:pt x="274" y="410"/>
                    <a:pt x="280" y="414"/>
                  </a:cubicBezTo>
                  <a:cubicBezTo>
                    <a:pt x="280" y="414"/>
                    <a:pt x="280" y="414"/>
                    <a:pt x="280" y="414"/>
                  </a:cubicBezTo>
                  <a:cubicBezTo>
                    <a:pt x="281" y="414"/>
                    <a:pt x="281" y="414"/>
                    <a:pt x="281" y="415"/>
                  </a:cubicBezTo>
                  <a:cubicBezTo>
                    <a:pt x="281" y="415"/>
                    <a:pt x="281" y="415"/>
                    <a:pt x="281" y="415"/>
                  </a:cubicBezTo>
                  <a:cubicBezTo>
                    <a:pt x="281" y="414"/>
                    <a:pt x="282" y="413"/>
                    <a:pt x="282" y="411"/>
                  </a:cubicBezTo>
                  <a:cubicBezTo>
                    <a:pt x="282" y="411"/>
                    <a:pt x="282" y="411"/>
                    <a:pt x="282" y="411"/>
                  </a:cubicBezTo>
                  <a:cubicBezTo>
                    <a:pt x="282" y="407"/>
                    <a:pt x="284" y="403"/>
                    <a:pt x="286" y="401"/>
                  </a:cubicBezTo>
                  <a:cubicBezTo>
                    <a:pt x="286" y="401"/>
                    <a:pt x="286" y="401"/>
                    <a:pt x="286" y="401"/>
                  </a:cubicBezTo>
                  <a:cubicBezTo>
                    <a:pt x="289" y="399"/>
                    <a:pt x="293" y="398"/>
                    <a:pt x="296" y="398"/>
                  </a:cubicBezTo>
                  <a:cubicBezTo>
                    <a:pt x="296" y="398"/>
                    <a:pt x="296" y="398"/>
                    <a:pt x="296" y="398"/>
                  </a:cubicBezTo>
                  <a:cubicBezTo>
                    <a:pt x="304" y="398"/>
                    <a:pt x="311" y="401"/>
                    <a:pt x="312" y="401"/>
                  </a:cubicBezTo>
                  <a:cubicBezTo>
                    <a:pt x="312" y="401"/>
                    <a:pt x="312" y="401"/>
                    <a:pt x="312" y="401"/>
                  </a:cubicBezTo>
                  <a:cubicBezTo>
                    <a:pt x="312" y="401"/>
                    <a:pt x="312" y="401"/>
                    <a:pt x="312" y="401"/>
                  </a:cubicBezTo>
                  <a:cubicBezTo>
                    <a:pt x="312" y="401"/>
                    <a:pt x="312" y="401"/>
                    <a:pt x="312" y="401"/>
                  </a:cubicBezTo>
                  <a:cubicBezTo>
                    <a:pt x="337" y="371"/>
                    <a:pt x="376" y="335"/>
                    <a:pt x="398" y="312"/>
                  </a:cubicBezTo>
                  <a:cubicBezTo>
                    <a:pt x="398" y="312"/>
                    <a:pt x="398" y="312"/>
                    <a:pt x="398" y="312"/>
                  </a:cubicBezTo>
                  <a:cubicBezTo>
                    <a:pt x="433" y="278"/>
                    <a:pt x="431" y="256"/>
                    <a:pt x="450" y="206"/>
                  </a:cubicBezTo>
                  <a:cubicBezTo>
                    <a:pt x="450" y="206"/>
                    <a:pt x="450" y="206"/>
                    <a:pt x="450" y="206"/>
                  </a:cubicBezTo>
                  <a:cubicBezTo>
                    <a:pt x="460" y="180"/>
                    <a:pt x="462" y="154"/>
                    <a:pt x="464" y="133"/>
                  </a:cubicBezTo>
                  <a:cubicBezTo>
                    <a:pt x="464" y="133"/>
                    <a:pt x="464" y="133"/>
                    <a:pt x="464" y="133"/>
                  </a:cubicBezTo>
                  <a:cubicBezTo>
                    <a:pt x="462" y="133"/>
                    <a:pt x="461" y="133"/>
                    <a:pt x="460" y="133"/>
                  </a:cubicBezTo>
                  <a:cubicBezTo>
                    <a:pt x="460" y="133"/>
                    <a:pt x="460" y="133"/>
                    <a:pt x="460" y="133"/>
                  </a:cubicBezTo>
                  <a:cubicBezTo>
                    <a:pt x="438" y="133"/>
                    <a:pt x="427" y="110"/>
                    <a:pt x="422" y="85"/>
                  </a:cubicBezTo>
                  <a:cubicBezTo>
                    <a:pt x="422" y="85"/>
                    <a:pt x="422" y="85"/>
                    <a:pt x="422" y="85"/>
                  </a:cubicBezTo>
                  <a:cubicBezTo>
                    <a:pt x="417" y="60"/>
                    <a:pt x="417" y="31"/>
                    <a:pt x="417" y="18"/>
                  </a:cubicBezTo>
                  <a:cubicBezTo>
                    <a:pt x="417" y="18"/>
                    <a:pt x="417" y="18"/>
                    <a:pt x="417" y="18"/>
                  </a:cubicBezTo>
                  <a:cubicBezTo>
                    <a:pt x="417" y="17"/>
                    <a:pt x="417" y="17"/>
                    <a:pt x="417" y="16"/>
                  </a:cubicBezTo>
                  <a:cubicBezTo>
                    <a:pt x="417" y="16"/>
                    <a:pt x="417" y="16"/>
                    <a:pt x="417" y="16"/>
                  </a:cubicBezTo>
                  <a:cubicBezTo>
                    <a:pt x="417" y="11"/>
                    <a:pt x="416" y="8"/>
                    <a:pt x="415" y="6"/>
                  </a:cubicBezTo>
                  <a:cubicBezTo>
                    <a:pt x="415" y="6"/>
                    <a:pt x="415" y="6"/>
                    <a:pt x="415" y="6"/>
                  </a:cubicBezTo>
                  <a:cubicBezTo>
                    <a:pt x="415" y="4"/>
                    <a:pt x="414" y="4"/>
                    <a:pt x="412" y="4"/>
                  </a:cubicBezTo>
                  <a:cubicBezTo>
                    <a:pt x="412" y="4"/>
                    <a:pt x="412" y="4"/>
                    <a:pt x="412" y="4"/>
                  </a:cubicBezTo>
                  <a:cubicBezTo>
                    <a:pt x="406" y="3"/>
                    <a:pt x="390" y="14"/>
                    <a:pt x="364" y="27"/>
                  </a:cubicBezTo>
                  <a:cubicBezTo>
                    <a:pt x="364" y="27"/>
                    <a:pt x="364" y="27"/>
                    <a:pt x="364" y="27"/>
                  </a:cubicBezTo>
                  <a:cubicBezTo>
                    <a:pt x="330" y="44"/>
                    <a:pt x="284" y="58"/>
                    <a:pt x="258" y="58"/>
                  </a:cubicBezTo>
                  <a:cubicBezTo>
                    <a:pt x="258" y="58"/>
                    <a:pt x="258" y="58"/>
                    <a:pt x="258" y="58"/>
                  </a:cubicBezTo>
                  <a:cubicBezTo>
                    <a:pt x="250" y="58"/>
                    <a:pt x="245" y="57"/>
                    <a:pt x="241" y="54"/>
                  </a:cubicBezTo>
                  <a:cubicBezTo>
                    <a:pt x="241" y="54"/>
                    <a:pt x="241" y="54"/>
                    <a:pt x="241" y="54"/>
                  </a:cubicBezTo>
                  <a:cubicBezTo>
                    <a:pt x="229" y="64"/>
                    <a:pt x="215" y="74"/>
                    <a:pt x="203" y="79"/>
                  </a:cubicBezTo>
                  <a:cubicBezTo>
                    <a:pt x="203" y="79"/>
                    <a:pt x="203" y="79"/>
                    <a:pt x="203" y="79"/>
                  </a:cubicBezTo>
                  <a:cubicBezTo>
                    <a:pt x="194" y="83"/>
                    <a:pt x="193" y="94"/>
                    <a:pt x="190" y="104"/>
                  </a:cubicBezTo>
                  <a:cubicBezTo>
                    <a:pt x="190" y="104"/>
                    <a:pt x="190" y="104"/>
                    <a:pt x="190" y="104"/>
                  </a:cubicBezTo>
                  <a:cubicBezTo>
                    <a:pt x="188" y="115"/>
                    <a:pt x="182" y="126"/>
                    <a:pt x="164" y="125"/>
                  </a:cubicBezTo>
                  <a:cubicBezTo>
                    <a:pt x="164" y="125"/>
                    <a:pt x="164" y="125"/>
                    <a:pt x="164" y="125"/>
                  </a:cubicBezTo>
                  <a:cubicBezTo>
                    <a:pt x="160" y="125"/>
                    <a:pt x="156" y="125"/>
                    <a:pt x="150" y="124"/>
                  </a:cubicBezTo>
                  <a:cubicBezTo>
                    <a:pt x="150" y="124"/>
                    <a:pt x="150" y="124"/>
                    <a:pt x="150" y="124"/>
                  </a:cubicBezTo>
                  <a:cubicBezTo>
                    <a:pt x="142" y="122"/>
                    <a:pt x="135" y="121"/>
                    <a:pt x="129" y="121"/>
                  </a:cubicBezTo>
                  <a:cubicBezTo>
                    <a:pt x="129" y="121"/>
                    <a:pt x="129" y="121"/>
                    <a:pt x="129" y="121"/>
                  </a:cubicBezTo>
                  <a:cubicBezTo>
                    <a:pt x="97" y="121"/>
                    <a:pt x="91" y="140"/>
                    <a:pt x="62" y="145"/>
                  </a:cubicBezTo>
                  <a:cubicBezTo>
                    <a:pt x="62" y="145"/>
                    <a:pt x="62" y="145"/>
                    <a:pt x="62" y="145"/>
                  </a:cubicBezTo>
                  <a:cubicBezTo>
                    <a:pt x="45" y="149"/>
                    <a:pt x="31" y="160"/>
                    <a:pt x="21" y="170"/>
                  </a:cubicBezTo>
                  <a:cubicBezTo>
                    <a:pt x="21" y="170"/>
                    <a:pt x="21" y="170"/>
                    <a:pt x="21" y="170"/>
                  </a:cubicBezTo>
                  <a:cubicBezTo>
                    <a:pt x="29" y="186"/>
                    <a:pt x="39" y="212"/>
                    <a:pt x="39" y="231"/>
                  </a:cubicBezTo>
                  <a:cubicBezTo>
                    <a:pt x="39" y="231"/>
                    <a:pt x="39" y="231"/>
                    <a:pt x="39" y="231"/>
                  </a:cubicBezTo>
                  <a:cubicBezTo>
                    <a:pt x="39" y="240"/>
                    <a:pt x="37" y="247"/>
                    <a:pt x="32" y="252"/>
                  </a:cubicBezTo>
                  <a:cubicBezTo>
                    <a:pt x="32" y="252"/>
                    <a:pt x="32" y="252"/>
                    <a:pt x="32" y="252"/>
                  </a:cubicBezTo>
                  <a:cubicBezTo>
                    <a:pt x="24" y="261"/>
                    <a:pt x="13" y="280"/>
                    <a:pt x="5" y="296"/>
                  </a:cubicBezTo>
                  <a:cubicBezTo>
                    <a:pt x="5" y="296"/>
                    <a:pt x="5" y="296"/>
                    <a:pt x="5" y="296"/>
                  </a:cubicBezTo>
                  <a:cubicBezTo>
                    <a:pt x="25" y="302"/>
                    <a:pt x="50" y="302"/>
                    <a:pt x="64" y="303"/>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 name="Freeform 52"/>
            <p:cNvSpPr>
              <a:spLocks noEditPoints="1"/>
            </p:cNvSpPr>
            <p:nvPr/>
          </p:nvSpPr>
          <p:spPr bwMode="auto">
            <a:xfrm>
              <a:off x="4244979" y="4667253"/>
              <a:ext cx="996951" cy="873126"/>
            </a:xfrm>
            <a:custGeom>
              <a:avLst/>
              <a:gdLst>
                <a:gd name="T0" fmla="*/ 166 w 444"/>
                <a:gd name="T1" fmla="*/ 377 h 388"/>
                <a:gd name="T2" fmla="*/ 100 w 444"/>
                <a:gd name="T3" fmla="*/ 375 h 388"/>
                <a:gd name="T4" fmla="*/ 71 w 444"/>
                <a:gd name="T5" fmla="*/ 374 h 388"/>
                <a:gd name="T6" fmla="*/ 67 w 444"/>
                <a:gd name="T7" fmla="*/ 350 h 388"/>
                <a:gd name="T8" fmla="*/ 60 w 444"/>
                <a:gd name="T9" fmla="*/ 318 h 388"/>
                <a:gd name="T10" fmla="*/ 56 w 444"/>
                <a:gd name="T11" fmla="*/ 291 h 388"/>
                <a:gd name="T12" fmla="*/ 80 w 444"/>
                <a:gd name="T13" fmla="*/ 268 h 388"/>
                <a:gd name="T14" fmla="*/ 46 w 444"/>
                <a:gd name="T15" fmla="*/ 227 h 388"/>
                <a:gd name="T16" fmla="*/ 30 w 444"/>
                <a:gd name="T17" fmla="*/ 233 h 388"/>
                <a:gd name="T18" fmla="*/ 5 w 444"/>
                <a:gd name="T19" fmla="*/ 185 h 388"/>
                <a:gd name="T20" fmla="*/ 105 w 444"/>
                <a:gd name="T21" fmla="*/ 158 h 388"/>
                <a:gd name="T22" fmla="*/ 130 w 444"/>
                <a:gd name="T23" fmla="*/ 155 h 388"/>
                <a:gd name="T24" fmla="*/ 129 w 444"/>
                <a:gd name="T25" fmla="*/ 151 h 388"/>
                <a:gd name="T26" fmla="*/ 135 w 444"/>
                <a:gd name="T27" fmla="*/ 150 h 388"/>
                <a:gd name="T28" fmla="*/ 196 w 444"/>
                <a:gd name="T29" fmla="*/ 99 h 388"/>
                <a:gd name="T30" fmla="*/ 176 w 444"/>
                <a:gd name="T31" fmla="*/ 48 h 388"/>
                <a:gd name="T32" fmla="*/ 189 w 444"/>
                <a:gd name="T33" fmla="*/ 35 h 388"/>
                <a:gd name="T34" fmla="*/ 241 w 444"/>
                <a:gd name="T35" fmla="*/ 45 h 388"/>
                <a:gd name="T36" fmla="*/ 298 w 444"/>
                <a:gd name="T37" fmla="*/ 0 h 388"/>
                <a:gd name="T38" fmla="*/ 390 w 444"/>
                <a:gd name="T39" fmla="*/ 59 h 388"/>
                <a:gd name="T40" fmla="*/ 426 w 444"/>
                <a:gd name="T41" fmla="*/ 81 h 388"/>
                <a:gd name="T42" fmla="*/ 414 w 444"/>
                <a:gd name="T43" fmla="*/ 146 h 388"/>
                <a:gd name="T44" fmla="*/ 444 w 444"/>
                <a:gd name="T45" fmla="*/ 164 h 388"/>
                <a:gd name="T46" fmla="*/ 397 w 444"/>
                <a:gd name="T47" fmla="*/ 260 h 388"/>
                <a:gd name="T48" fmla="*/ 398 w 444"/>
                <a:gd name="T49" fmla="*/ 268 h 388"/>
                <a:gd name="T50" fmla="*/ 345 w 444"/>
                <a:gd name="T51" fmla="*/ 320 h 388"/>
                <a:gd name="T52" fmla="*/ 305 w 444"/>
                <a:gd name="T53" fmla="*/ 340 h 388"/>
                <a:gd name="T54" fmla="*/ 217 w 444"/>
                <a:gd name="T55" fmla="*/ 361 h 388"/>
                <a:gd name="T56" fmla="*/ 174 w 444"/>
                <a:gd name="T57" fmla="*/ 388 h 388"/>
                <a:gd name="T58" fmla="*/ 174 w 444"/>
                <a:gd name="T59" fmla="*/ 383 h 388"/>
                <a:gd name="T60" fmla="*/ 284 w 444"/>
                <a:gd name="T61" fmla="*/ 333 h 388"/>
                <a:gd name="T62" fmla="*/ 319 w 444"/>
                <a:gd name="T63" fmla="*/ 337 h 388"/>
                <a:gd name="T64" fmla="*/ 357 w 444"/>
                <a:gd name="T65" fmla="*/ 291 h 388"/>
                <a:gd name="T66" fmla="*/ 393 w 444"/>
                <a:gd name="T67" fmla="*/ 260 h 388"/>
                <a:gd name="T68" fmla="*/ 440 w 444"/>
                <a:gd name="T69" fmla="*/ 164 h 388"/>
                <a:gd name="T70" fmla="*/ 411 w 444"/>
                <a:gd name="T71" fmla="*/ 149 h 388"/>
                <a:gd name="T72" fmla="*/ 409 w 444"/>
                <a:gd name="T73" fmla="*/ 146 h 388"/>
                <a:gd name="T74" fmla="*/ 422 w 444"/>
                <a:gd name="T75" fmla="*/ 83 h 388"/>
                <a:gd name="T76" fmla="*/ 337 w 444"/>
                <a:gd name="T77" fmla="*/ 24 h 388"/>
                <a:gd name="T78" fmla="*/ 275 w 444"/>
                <a:gd name="T79" fmla="*/ 18 h 388"/>
                <a:gd name="T80" fmla="*/ 228 w 444"/>
                <a:gd name="T81" fmla="*/ 54 h 388"/>
                <a:gd name="T82" fmla="*/ 184 w 444"/>
                <a:gd name="T83" fmla="*/ 42 h 388"/>
                <a:gd name="T84" fmla="*/ 190 w 444"/>
                <a:gd name="T85" fmla="*/ 67 h 388"/>
                <a:gd name="T86" fmla="*/ 135 w 444"/>
                <a:gd name="T87" fmla="*/ 154 h 388"/>
                <a:gd name="T88" fmla="*/ 134 w 444"/>
                <a:gd name="T89" fmla="*/ 155 h 388"/>
                <a:gd name="T90" fmla="*/ 125 w 444"/>
                <a:gd name="T91" fmla="*/ 161 h 388"/>
                <a:gd name="T92" fmla="*/ 78 w 444"/>
                <a:gd name="T93" fmla="*/ 162 h 388"/>
                <a:gd name="T94" fmla="*/ 5 w 444"/>
                <a:gd name="T95" fmla="*/ 198 h 388"/>
                <a:gd name="T96" fmla="*/ 30 w 444"/>
                <a:gd name="T97" fmla="*/ 229 h 388"/>
                <a:gd name="T98" fmla="*/ 46 w 444"/>
                <a:gd name="T99" fmla="*/ 223 h 388"/>
                <a:gd name="T100" fmla="*/ 58 w 444"/>
                <a:gd name="T101" fmla="*/ 295 h 388"/>
                <a:gd name="T102" fmla="*/ 63 w 444"/>
                <a:gd name="T103" fmla="*/ 316 h 388"/>
                <a:gd name="T104" fmla="*/ 71 w 444"/>
                <a:gd name="T105" fmla="*/ 351 h 388"/>
                <a:gd name="T106" fmla="*/ 84 w 444"/>
                <a:gd name="T107" fmla="*/ 374 h 388"/>
                <a:gd name="T108" fmla="*/ 136 w 444"/>
                <a:gd name="T109" fmla="*/ 3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388">
                  <a:moveTo>
                    <a:pt x="174" y="388"/>
                  </a:moveTo>
                  <a:cubicBezTo>
                    <a:pt x="173" y="388"/>
                    <a:pt x="172" y="388"/>
                    <a:pt x="172" y="387"/>
                  </a:cubicBezTo>
                  <a:cubicBezTo>
                    <a:pt x="172" y="387"/>
                    <a:pt x="172" y="387"/>
                    <a:pt x="172" y="387"/>
                  </a:cubicBezTo>
                  <a:cubicBezTo>
                    <a:pt x="170" y="382"/>
                    <a:pt x="167" y="379"/>
                    <a:pt x="166" y="377"/>
                  </a:cubicBezTo>
                  <a:cubicBezTo>
                    <a:pt x="166" y="377"/>
                    <a:pt x="166" y="377"/>
                    <a:pt x="166" y="377"/>
                  </a:cubicBezTo>
                  <a:cubicBezTo>
                    <a:pt x="161" y="372"/>
                    <a:pt x="149" y="370"/>
                    <a:pt x="136" y="370"/>
                  </a:cubicBezTo>
                  <a:cubicBezTo>
                    <a:pt x="136" y="370"/>
                    <a:pt x="136" y="370"/>
                    <a:pt x="136" y="370"/>
                  </a:cubicBezTo>
                  <a:cubicBezTo>
                    <a:pt x="125" y="370"/>
                    <a:pt x="111" y="372"/>
                    <a:pt x="100" y="375"/>
                  </a:cubicBezTo>
                  <a:cubicBezTo>
                    <a:pt x="100" y="375"/>
                    <a:pt x="100" y="375"/>
                    <a:pt x="100" y="375"/>
                  </a:cubicBezTo>
                  <a:cubicBezTo>
                    <a:pt x="94" y="377"/>
                    <a:pt x="89" y="378"/>
                    <a:pt x="84" y="378"/>
                  </a:cubicBezTo>
                  <a:cubicBezTo>
                    <a:pt x="84" y="378"/>
                    <a:pt x="84" y="378"/>
                    <a:pt x="84" y="378"/>
                  </a:cubicBezTo>
                  <a:cubicBezTo>
                    <a:pt x="79" y="378"/>
                    <a:pt x="74" y="377"/>
                    <a:pt x="71" y="374"/>
                  </a:cubicBezTo>
                  <a:cubicBezTo>
                    <a:pt x="71" y="374"/>
                    <a:pt x="71" y="374"/>
                    <a:pt x="71" y="374"/>
                  </a:cubicBezTo>
                  <a:cubicBezTo>
                    <a:pt x="67" y="371"/>
                    <a:pt x="65" y="366"/>
                    <a:pt x="65" y="361"/>
                  </a:cubicBezTo>
                  <a:cubicBezTo>
                    <a:pt x="65" y="361"/>
                    <a:pt x="65" y="361"/>
                    <a:pt x="65" y="361"/>
                  </a:cubicBezTo>
                  <a:cubicBezTo>
                    <a:pt x="65" y="357"/>
                    <a:pt x="66" y="354"/>
                    <a:pt x="67" y="350"/>
                  </a:cubicBezTo>
                  <a:cubicBezTo>
                    <a:pt x="67" y="350"/>
                    <a:pt x="67" y="350"/>
                    <a:pt x="67" y="350"/>
                  </a:cubicBezTo>
                  <a:cubicBezTo>
                    <a:pt x="68" y="348"/>
                    <a:pt x="68" y="345"/>
                    <a:pt x="68" y="343"/>
                  </a:cubicBezTo>
                  <a:cubicBezTo>
                    <a:pt x="68" y="343"/>
                    <a:pt x="68" y="343"/>
                    <a:pt x="68" y="343"/>
                  </a:cubicBezTo>
                  <a:cubicBezTo>
                    <a:pt x="68" y="334"/>
                    <a:pt x="64" y="325"/>
                    <a:pt x="60" y="318"/>
                  </a:cubicBezTo>
                  <a:cubicBezTo>
                    <a:pt x="60" y="318"/>
                    <a:pt x="60" y="318"/>
                    <a:pt x="60" y="318"/>
                  </a:cubicBezTo>
                  <a:cubicBezTo>
                    <a:pt x="55" y="310"/>
                    <a:pt x="51" y="304"/>
                    <a:pt x="51" y="298"/>
                  </a:cubicBezTo>
                  <a:cubicBezTo>
                    <a:pt x="51" y="298"/>
                    <a:pt x="51" y="298"/>
                    <a:pt x="51" y="298"/>
                  </a:cubicBezTo>
                  <a:cubicBezTo>
                    <a:pt x="51" y="295"/>
                    <a:pt x="53" y="292"/>
                    <a:pt x="56" y="291"/>
                  </a:cubicBezTo>
                  <a:cubicBezTo>
                    <a:pt x="56" y="291"/>
                    <a:pt x="56" y="291"/>
                    <a:pt x="56" y="291"/>
                  </a:cubicBezTo>
                  <a:cubicBezTo>
                    <a:pt x="59" y="290"/>
                    <a:pt x="63" y="289"/>
                    <a:pt x="66" y="287"/>
                  </a:cubicBezTo>
                  <a:cubicBezTo>
                    <a:pt x="66" y="287"/>
                    <a:pt x="66" y="287"/>
                    <a:pt x="66" y="287"/>
                  </a:cubicBezTo>
                  <a:cubicBezTo>
                    <a:pt x="73" y="284"/>
                    <a:pt x="80" y="280"/>
                    <a:pt x="80" y="268"/>
                  </a:cubicBezTo>
                  <a:cubicBezTo>
                    <a:pt x="80" y="268"/>
                    <a:pt x="80" y="268"/>
                    <a:pt x="80" y="268"/>
                  </a:cubicBezTo>
                  <a:cubicBezTo>
                    <a:pt x="80" y="258"/>
                    <a:pt x="75" y="248"/>
                    <a:pt x="68" y="240"/>
                  </a:cubicBezTo>
                  <a:cubicBezTo>
                    <a:pt x="68" y="240"/>
                    <a:pt x="68" y="240"/>
                    <a:pt x="68" y="240"/>
                  </a:cubicBezTo>
                  <a:cubicBezTo>
                    <a:pt x="62" y="232"/>
                    <a:pt x="53" y="227"/>
                    <a:pt x="46" y="227"/>
                  </a:cubicBezTo>
                  <a:cubicBezTo>
                    <a:pt x="46" y="227"/>
                    <a:pt x="46" y="227"/>
                    <a:pt x="46" y="227"/>
                  </a:cubicBezTo>
                  <a:cubicBezTo>
                    <a:pt x="43" y="227"/>
                    <a:pt x="41" y="228"/>
                    <a:pt x="39" y="230"/>
                  </a:cubicBezTo>
                  <a:cubicBezTo>
                    <a:pt x="39" y="230"/>
                    <a:pt x="39" y="230"/>
                    <a:pt x="39" y="230"/>
                  </a:cubicBezTo>
                  <a:cubicBezTo>
                    <a:pt x="36" y="232"/>
                    <a:pt x="33" y="233"/>
                    <a:pt x="30" y="233"/>
                  </a:cubicBezTo>
                  <a:cubicBezTo>
                    <a:pt x="30" y="233"/>
                    <a:pt x="30" y="233"/>
                    <a:pt x="30" y="233"/>
                  </a:cubicBezTo>
                  <a:cubicBezTo>
                    <a:pt x="16" y="233"/>
                    <a:pt x="1" y="214"/>
                    <a:pt x="1" y="198"/>
                  </a:cubicBezTo>
                  <a:cubicBezTo>
                    <a:pt x="1" y="198"/>
                    <a:pt x="1" y="198"/>
                    <a:pt x="1" y="198"/>
                  </a:cubicBezTo>
                  <a:cubicBezTo>
                    <a:pt x="0" y="193"/>
                    <a:pt x="2" y="189"/>
                    <a:pt x="5" y="185"/>
                  </a:cubicBezTo>
                  <a:cubicBezTo>
                    <a:pt x="5" y="185"/>
                    <a:pt x="5" y="185"/>
                    <a:pt x="5" y="185"/>
                  </a:cubicBezTo>
                  <a:cubicBezTo>
                    <a:pt x="22" y="169"/>
                    <a:pt x="48" y="158"/>
                    <a:pt x="78" y="158"/>
                  </a:cubicBezTo>
                  <a:cubicBezTo>
                    <a:pt x="78" y="158"/>
                    <a:pt x="78" y="158"/>
                    <a:pt x="78" y="158"/>
                  </a:cubicBezTo>
                  <a:cubicBezTo>
                    <a:pt x="87" y="158"/>
                    <a:pt x="97" y="158"/>
                    <a:pt x="105" y="158"/>
                  </a:cubicBezTo>
                  <a:cubicBezTo>
                    <a:pt x="105" y="158"/>
                    <a:pt x="105" y="158"/>
                    <a:pt x="105" y="158"/>
                  </a:cubicBezTo>
                  <a:cubicBezTo>
                    <a:pt x="116" y="158"/>
                    <a:pt x="126" y="157"/>
                    <a:pt x="129" y="156"/>
                  </a:cubicBezTo>
                  <a:cubicBezTo>
                    <a:pt x="129" y="156"/>
                    <a:pt x="129" y="156"/>
                    <a:pt x="129" y="156"/>
                  </a:cubicBezTo>
                  <a:cubicBezTo>
                    <a:pt x="130" y="155"/>
                    <a:pt x="130" y="155"/>
                    <a:pt x="130" y="155"/>
                  </a:cubicBezTo>
                  <a:cubicBezTo>
                    <a:pt x="130" y="155"/>
                    <a:pt x="130" y="155"/>
                    <a:pt x="130" y="155"/>
                  </a:cubicBezTo>
                  <a:cubicBezTo>
                    <a:pt x="130" y="155"/>
                    <a:pt x="130" y="154"/>
                    <a:pt x="130" y="153"/>
                  </a:cubicBezTo>
                  <a:cubicBezTo>
                    <a:pt x="130" y="153"/>
                    <a:pt x="130" y="153"/>
                    <a:pt x="130" y="153"/>
                  </a:cubicBezTo>
                  <a:cubicBezTo>
                    <a:pt x="129" y="153"/>
                    <a:pt x="129" y="152"/>
                    <a:pt x="129" y="151"/>
                  </a:cubicBezTo>
                  <a:cubicBezTo>
                    <a:pt x="129" y="151"/>
                    <a:pt x="129" y="151"/>
                    <a:pt x="129" y="151"/>
                  </a:cubicBezTo>
                  <a:cubicBezTo>
                    <a:pt x="130" y="150"/>
                    <a:pt x="130" y="150"/>
                    <a:pt x="131" y="150"/>
                  </a:cubicBezTo>
                  <a:cubicBezTo>
                    <a:pt x="131" y="150"/>
                    <a:pt x="131" y="150"/>
                    <a:pt x="131" y="150"/>
                  </a:cubicBezTo>
                  <a:cubicBezTo>
                    <a:pt x="132" y="150"/>
                    <a:pt x="134" y="150"/>
                    <a:pt x="135" y="150"/>
                  </a:cubicBezTo>
                  <a:cubicBezTo>
                    <a:pt x="135" y="150"/>
                    <a:pt x="135" y="150"/>
                    <a:pt x="135" y="150"/>
                  </a:cubicBezTo>
                  <a:cubicBezTo>
                    <a:pt x="151" y="150"/>
                    <a:pt x="166" y="144"/>
                    <a:pt x="177" y="134"/>
                  </a:cubicBezTo>
                  <a:cubicBezTo>
                    <a:pt x="177" y="134"/>
                    <a:pt x="177" y="134"/>
                    <a:pt x="177" y="134"/>
                  </a:cubicBezTo>
                  <a:cubicBezTo>
                    <a:pt x="188" y="124"/>
                    <a:pt x="196" y="111"/>
                    <a:pt x="196" y="99"/>
                  </a:cubicBezTo>
                  <a:cubicBezTo>
                    <a:pt x="196" y="99"/>
                    <a:pt x="196" y="99"/>
                    <a:pt x="196" y="99"/>
                  </a:cubicBezTo>
                  <a:cubicBezTo>
                    <a:pt x="196" y="86"/>
                    <a:pt x="191" y="77"/>
                    <a:pt x="186" y="69"/>
                  </a:cubicBezTo>
                  <a:cubicBezTo>
                    <a:pt x="186" y="69"/>
                    <a:pt x="186" y="69"/>
                    <a:pt x="186" y="69"/>
                  </a:cubicBezTo>
                  <a:cubicBezTo>
                    <a:pt x="182" y="61"/>
                    <a:pt x="177" y="55"/>
                    <a:pt x="176" y="48"/>
                  </a:cubicBezTo>
                  <a:cubicBezTo>
                    <a:pt x="176" y="48"/>
                    <a:pt x="176" y="48"/>
                    <a:pt x="176" y="48"/>
                  </a:cubicBezTo>
                  <a:cubicBezTo>
                    <a:pt x="176" y="45"/>
                    <a:pt x="178" y="42"/>
                    <a:pt x="181" y="39"/>
                  </a:cubicBezTo>
                  <a:cubicBezTo>
                    <a:pt x="181" y="39"/>
                    <a:pt x="181" y="39"/>
                    <a:pt x="181" y="39"/>
                  </a:cubicBezTo>
                  <a:cubicBezTo>
                    <a:pt x="183" y="36"/>
                    <a:pt x="186" y="35"/>
                    <a:pt x="189" y="35"/>
                  </a:cubicBezTo>
                  <a:cubicBezTo>
                    <a:pt x="189" y="35"/>
                    <a:pt x="189" y="35"/>
                    <a:pt x="189" y="35"/>
                  </a:cubicBezTo>
                  <a:cubicBezTo>
                    <a:pt x="202" y="36"/>
                    <a:pt x="215" y="51"/>
                    <a:pt x="228" y="50"/>
                  </a:cubicBezTo>
                  <a:cubicBezTo>
                    <a:pt x="228" y="50"/>
                    <a:pt x="228" y="50"/>
                    <a:pt x="228" y="50"/>
                  </a:cubicBezTo>
                  <a:cubicBezTo>
                    <a:pt x="233" y="50"/>
                    <a:pt x="237" y="49"/>
                    <a:pt x="241" y="45"/>
                  </a:cubicBezTo>
                  <a:cubicBezTo>
                    <a:pt x="241" y="45"/>
                    <a:pt x="241" y="45"/>
                    <a:pt x="241" y="45"/>
                  </a:cubicBezTo>
                  <a:cubicBezTo>
                    <a:pt x="252" y="34"/>
                    <a:pt x="263" y="23"/>
                    <a:pt x="273" y="14"/>
                  </a:cubicBezTo>
                  <a:cubicBezTo>
                    <a:pt x="273" y="14"/>
                    <a:pt x="273" y="14"/>
                    <a:pt x="273" y="14"/>
                  </a:cubicBezTo>
                  <a:cubicBezTo>
                    <a:pt x="283" y="6"/>
                    <a:pt x="291" y="0"/>
                    <a:pt x="298" y="0"/>
                  </a:cubicBezTo>
                  <a:cubicBezTo>
                    <a:pt x="298" y="0"/>
                    <a:pt x="298" y="0"/>
                    <a:pt x="298" y="0"/>
                  </a:cubicBezTo>
                  <a:cubicBezTo>
                    <a:pt x="305" y="0"/>
                    <a:pt x="321" y="9"/>
                    <a:pt x="339" y="21"/>
                  </a:cubicBezTo>
                  <a:cubicBezTo>
                    <a:pt x="339" y="21"/>
                    <a:pt x="339" y="21"/>
                    <a:pt x="339" y="21"/>
                  </a:cubicBezTo>
                  <a:cubicBezTo>
                    <a:pt x="358" y="32"/>
                    <a:pt x="377" y="47"/>
                    <a:pt x="390" y="59"/>
                  </a:cubicBezTo>
                  <a:cubicBezTo>
                    <a:pt x="390" y="59"/>
                    <a:pt x="390" y="59"/>
                    <a:pt x="390" y="59"/>
                  </a:cubicBezTo>
                  <a:cubicBezTo>
                    <a:pt x="402" y="72"/>
                    <a:pt x="415" y="77"/>
                    <a:pt x="424" y="79"/>
                  </a:cubicBezTo>
                  <a:cubicBezTo>
                    <a:pt x="424" y="79"/>
                    <a:pt x="424" y="79"/>
                    <a:pt x="424" y="79"/>
                  </a:cubicBezTo>
                  <a:cubicBezTo>
                    <a:pt x="425" y="79"/>
                    <a:pt x="426" y="80"/>
                    <a:pt x="426" y="81"/>
                  </a:cubicBezTo>
                  <a:cubicBezTo>
                    <a:pt x="426" y="81"/>
                    <a:pt x="426" y="81"/>
                    <a:pt x="426" y="81"/>
                  </a:cubicBezTo>
                  <a:cubicBezTo>
                    <a:pt x="427" y="86"/>
                    <a:pt x="427" y="92"/>
                    <a:pt x="427" y="98"/>
                  </a:cubicBezTo>
                  <a:cubicBezTo>
                    <a:pt x="427" y="98"/>
                    <a:pt x="427" y="98"/>
                    <a:pt x="427" y="98"/>
                  </a:cubicBezTo>
                  <a:cubicBezTo>
                    <a:pt x="427" y="114"/>
                    <a:pt x="424" y="131"/>
                    <a:pt x="414" y="146"/>
                  </a:cubicBezTo>
                  <a:cubicBezTo>
                    <a:pt x="414" y="146"/>
                    <a:pt x="414" y="146"/>
                    <a:pt x="414" y="146"/>
                  </a:cubicBezTo>
                  <a:cubicBezTo>
                    <a:pt x="417" y="146"/>
                    <a:pt x="422" y="147"/>
                    <a:pt x="427" y="149"/>
                  </a:cubicBezTo>
                  <a:cubicBezTo>
                    <a:pt x="427" y="149"/>
                    <a:pt x="427" y="149"/>
                    <a:pt x="427" y="149"/>
                  </a:cubicBezTo>
                  <a:cubicBezTo>
                    <a:pt x="435" y="152"/>
                    <a:pt x="444" y="156"/>
                    <a:pt x="444" y="164"/>
                  </a:cubicBezTo>
                  <a:cubicBezTo>
                    <a:pt x="444" y="164"/>
                    <a:pt x="444" y="164"/>
                    <a:pt x="444" y="164"/>
                  </a:cubicBezTo>
                  <a:cubicBezTo>
                    <a:pt x="444" y="167"/>
                    <a:pt x="443" y="171"/>
                    <a:pt x="439" y="174"/>
                  </a:cubicBezTo>
                  <a:cubicBezTo>
                    <a:pt x="439" y="174"/>
                    <a:pt x="439" y="174"/>
                    <a:pt x="439" y="174"/>
                  </a:cubicBezTo>
                  <a:cubicBezTo>
                    <a:pt x="424" y="189"/>
                    <a:pt x="396" y="239"/>
                    <a:pt x="397" y="260"/>
                  </a:cubicBezTo>
                  <a:cubicBezTo>
                    <a:pt x="397" y="260"/>
                    <a:pt x="397" y="260"/>
                    <a:pt x="397" y="260"/>
                  </a:cubicBezTo>
                  <a:cubicBezTo>
                    <a:pt x="397" y="262"/>
                    <a:pt x="397" y="264"/>
                    <a:pt x="398" y="266"/>
                  </a:cubicBezTo>
                  <a:cubicBezTo>
                    <a:pt x="398" y="266"/>
                    <a:pt x="398" y="266"/>
                    <a:pt x="398" y="266"/>
                  </a:cubicBezTo>
                  <a:cubicBezTo>
                    <a:pt x="399" y="267"/>
                    <a:pt x="398" y="268"/>
                    <a:pt x="398" y="268"/>
                  </a:cubicBezTo>
                  <a:cubicBezTo>
                    <a:pt x="398" y="268"/>
                    <a:pt x="398" y="268"/>
                    <a:pt x="398" y="268"/>
                  </a:cubicBezTo>
                  <a:cubicBezTo>
                    <a:pt x="385" y="279"/>
                    <a:pt x="371" y="290"/>
                    <a:pt x="358" y="295"/>
                  </a:cubicBezTo>
                  <a:cubicBezTo>
                    <a:pt x="358" y="295"/>
                    <a:pt x="358" y="295"/>
                    <a:pt x="358" y="295"/>
                  </a:cubicBezTo>
                  <a:cubicBezTo>
                    <a:pt x="349" y="299"/>
                    <a:pt x="348" y="310"/>
                    <a:pt x="345" y="320"/>
                  </a:cubicBezTo>
                  <a:cubicBezTo>
                    <a:pt x="345" y="320"/>
                    <a:pt x="345" y="320"/>
                    <a:pt x="345" y="320"/>
                  </a:cubicBezTo>
                  <a:cubicBezTo>
                    <a:pt x="343" y="331"/>
                    <a:pt x="337" y="342"/>
                    <a:pt x="319" y="341"/>
                  </a:cubicBezTo>
                  <a:cubicBezTo>
                    <a:pt x="319" y="341"/>
                    <a:pt x="319" y="341"/>
                    <a:pt x="319" y="341"/>
                  </a:cubicBezTo>
                  <a:cubicBezTo>
                    <a:pt x="315" y="341"/>
                    <a:pt x="311" y="341"/>
                    <a:pt x="305" y="340"/>
                  </a:cubicBezTo>
                  <a:cubicBezTo>
                    <a:pt x="305" y="340"/>
                    <a:pt x="305" y="340"/>
                    <a:pt x="305" y="340"/>
                  </a:cubicBezTo>
                  <a:cubicBezTo>
                    <a:pt x="297" y="338"/>
                    <a:pt x="290" y="337"/>
                    <a:pt x="284" y="337"/>
                  </a:cubicBezTo>
                  <a:cubicBezTo>
                    <a:pt x="284" y="337"/>
                    <a:pt x="284" y="337"/>
                    <a:pt x="284" y="337"/>
                  </a:cubicBezTo>
                  <a:cubicBezTo>
                    <a:pt x="252" y="337"/>
                    <a:pt x="246" y="356"/>
                    <a:pt x="217" y="361"/>
                  </a:cubicBezTo>
                  <a:cubicBezTo>
                    <a:pt x="217" y="361"/>
                    <a:pt x="217" y="361"/>
                    <a:pt x="217" y="361"/>
                  </a:cubicBezTo>
                  <a:cubicBezTo>
                    <a:pt x="199" y="365"/>
                    <a:pt x="185" y="377"/>
                    <a:pt x="175" y="387"/>
                  </a:cubicBezTo>
                  <a:cubicBezTo>
                    <a:pt x="175" y="387"/>
                    <a:pt x="175" y="387"/>
                    <a:pt x="175" y="387"/>
                  </a:cubicBezTo>
                  <a:cubicBezTo>
                    <a:pt x="175" y="388"/>
                    <a:pt x="174" y="388"/>
                    <a:pt x="174" y="388"/>
                  </a:cubicBezTo>
                  <a:cubicBezTo>
                    <a:pt x="174" y="388"/>
                    <a:pt x="174" y="388"/>
                    <a:pt x="174" y="388"/>
                  </a:cubicBezTo>
                  <a:cubicBezTo>
                    <a:pt x="174" y="388"/>
                    <a:pt x="174" y="388"/>
                    <a:pt x="174" y="388"/>
                  </a:cubicBezTo>
                  <a:close/>
                  <a:moveTo>
                    <a:pt x="168" y="375"/>
                  </a:moveTo>
                  <a:cubicBezTo>
                    <a:pt x="170" y="376"/>
                    <a:pt x="172" y="379"/>
                    <a:pt x="174" y="383"/>
                  </a:cubicBezTo>
                  <a:cubicBezTo>
                    <a:pt x="174" y="383"/>
                    <a:pt x="174" y="383"/>
                    <a:pt x="174" y="383"/>
                  </a:cubicBezTo>
                  <a:cubicBezTo>
                    <a:pt x="184" y="372"/>
                    <a:pt x="198" y="361"/>
                    <a:pt x="216" y="357"/>
                  </a:cubicBezTo>
                  <a:cubicBezTo>
                    <a:pt x="216" y="357"/>
                    <a:pt x="216" y="357"/>
                    <a:pt x="216" y="357"/>
                  </a:cubicBezTo>
                  <a:cubicBezTo>
                    <a:pt x="243" y="353"/>
                    <a:pt x="250" y="334"/>
                    <a:pt x="284" y="333"/>
                  </a:cubicBezTo>
                  <a:cubicBezTo>
                    <a:pt x="284" y="333"/>
                    <a:pt x="284" y="333"/>
                    <a:pt x="284" y="333"/>
                  </a:cubicBezTo>
                  <a:cubicBezTo>
                    <a:pt x="290" y="333"/>
                    <a:pt x="297" y="334"/>
                    <a:pt x="306" y="336"/>
                  </a:cubicBezTo>
                  <a:cubicBezTo>
                    <a:pt x="306" y="336"/>
                    <a:pt x="306" y="336"/>
                    <a:pt x="306" y="336"/>
                  </a:cubicBezTo>
                  <a:cubicBezTo>
                    <a:pt x="311" y="337"/>
                    <a:pt x="316" y="337"/>
                    <a:pt x="319" y="337"/>
                  </a:cubicBezTo>
                  <a:cubicBezTo>
                    <a:pt x="319" y="337"/>
                    <a:pt x="319" y="337"/>
                    <a:pt x="319" y="337"/>
                  </a:cubicBezTo>
                  <a:cubicBezTo>
                    <a:pt x="335" y="337"/>
                    <a:pt x="338" y="329"/>
                    <a:pt x="341" y="319"/>
                  </a:cubicBezTo>
                  <a:cubicBezTo>
                    <a:pt x="341" y="319"/>
                    <a:pt x="341" y="319"/>
                    <a:pt x="341" y="319"/>
                  </a:cubicBezTo>
                  <a:cubicBezTo>
                    <a:pt x="344" y="309"/>
                    <a:pt x="345" y="297"/>
                    <a:pt x="357" y="291"/>
                  </a:cubicBezTo>
                  <a:cubicBezTo>
                    <a:pt x="357" y="291"/>
                    <a:pt x="357" y="291"/>
                    <a:pt x="357" y="291"/>
                  </a:cubicBezTo>
                  <a:cubicBezTo>
                    <a:pt x="368" y="287"/>
                    <a:pt x="382" y="276"/>
                    <a:pt x="394" y="266"/>
                  </a:cubicBezTo>
                  <a:cubicBezTo>
                    <a:pt x="394" y="266"/>
                    <a:pt x="394" y="266"/>
                    <a:pt x="394" y="266"/>
                  </a:cubicBezTo>
                  <a:cubicBezTo>
                    <a:pt x="393" y="264"/>
                    <a:pt x="393" y="262"/>
                    <a:pt x="393" y="260"/>
                  </a:cubicBezTo>
                  <a:cubicBezTo>
                    <a:pt x="393" y="260"/>
                    <a:pt x="393" y="260"/>
                    <a:pt x="393" y="260"/>
                  </a:cubicBezTo>
                  <a:cubicBezTo>
                    <a:pt x="393" y="237"/>
                    <a:pt x="420" y="188"/>
                    <a:pt x="436" y="171"/>
                  </a:cubicBezTo>
                  <a:cubicBezTo>
                    <a:pt x="436" y="171"/>
                    <a:pt x="436" y="171"/>
                    <a:pt x="436" y="171"/>
                  </a:cubicBezTo>
                  <a:cubicBezTo>
                    <a:pt x="439" y="168"/>
                    <a:pt x="440" y="166"/>
                    <a:pt x="440" y="164"/>
                  </a:cubicBezTo>
                  <a:cubicBezTo>
                    <a:pt x="440" y="164"/>
                    <a:pt x="440" y="164"/>
                    <a:pt x="440" y="164"/>
                  </a:cubicBezTo>
                  <a:cubicBezTo>
                    <a:pt x="441" y="160"/>
                    <a:pt x="434" y="156"/>
                    <a:pt x="426" y="153"/>
                  </a:cubicBezTo>
                  <a:cubicBezTo>
                    <a:pt x="426" y="153"/>
                    <a:pt x="426" y="153"/>
                    <a:pt x="426" y="153"/>
                  </a:cubicBezTo>
                  <a:cubicBezTo>
                    <a:pt x="418" y="150"/>
                    <a:pt x="411" y="149"/>
                    <a:pt x="411" y="149"/>
                  </a:cubicBezTo>
                  <a:cubicBezTo>
                    <a:pt x="411" y="149"/>
                    <a:pt x="411" y="149"/>
                    <a:pt x="411" y="149"/>
                  </a:cubicBezTo>
                  <a:cubicBezTo>
                    <a:pt x="410" y="149"/>
                    <a:pt x="410" y="149"/>
                    <a:pt x="409" y="148"/>
                  </a:cubicBezTo>
                  <a:cubicBezTo>
                    <a:pt x="409" y="148"/>
                    <a:pt x="409" y="148"/>
                    <a:pt x="409" y="148"/>
                  </a:cubicBezTo>
                  <a:cubicBezTo>
                    <a:pt x="409" y="147"/>
                    <a:pt x="409" y="147"/>
                    <a:pt x="409" y="146"/>
                  </a:cubicBezTo>
                  <a:cubicBezTo>
                    <a:pt x="409" y="146"/>
                    <a:pt x="409" y="146"/>
                    <a:pt x="409" y="146"/>
                  </a:cubicBezTo>
                  <a:cubicBezTo>
                    <a:pt x="420" y="131"/>
                    <a:pt x="423" y="114"/>
                    <a:pt x="423" y="98"/>
                  </a:cubicBezTo>
                  <a:cubicBezTo>
                    <a:pt x="423" y="98"/>
                    <a:pt x="423" y="98"/>
                    <a:pt x="423" y="98"/>
                  </a:cubicBezTo>
                  <a:cubicBezTo>
                    <a:pt x="423" y="93"/>
                    <a:pt x="423" y="88"/>
                    <a:pt x="422" y="83"/>
                  </a:cubicBezTo>
                  <a:cubicBezTo>
                    <a:pt x="422" y="83"/>
                    <a:pt x="422" y="83"/>
                    <a:pt x="422" y="83"/>
                  </a:cubicBezTo>
                  <a:cubicBezTo>
                    <a:pt x="412" y="80"/>
                    <a:pt x="399" y="75"/>
                    <a:pt x="387" y="62"/>
                  </a:cubicBezTo>
                  <a:cubicBezTo>
                    <a:pt x="387" y="62"/>
                    <a:pt x="387" y="62"/>
                    <a:pt x="387" y="62"/>
                  </a:cubicBezTo>
                  <a:cubicBezTo>
                    <a:pt x="375" y="50"/>
                    <a:pt x="355" y="36"/>
                    <a:pt x="337" y="24"/>
                  </a:cubicBezTo>
                  <a:cubicBezTo>
                    <a:pt x="337" y="24"/>
                    <a:pt x="337" y="24"/>
                    <a:pt x="337" y="24"/>
                  </a:cubicBezTo>
                  <a:cubicBezTo>
                    <a:pt x="319" y="12"/>
                    <a:pt x="302" y="4"/>
                    <a:pt x="298" y="4"/>
                  </a:cubicBezTo>
                  <a:cubicBezTo>
                    <a:pt x="298" y="4"/>
                    <a:pt x="298" y="4"/>
                    <a:pt x="298" y="4"/>
                  </a:cubicBezTo>
                  <a:cubicBezTo>
                    <a:pt x="293" y="4"/>
                    <a:pt x="285" y="9"/>
                    <a:pt x="275" y="18"/>
                  </a:cubicBezTo>
                  <a:cubicBezTo>
                    <a:pt x="275" y="18"/>
                    <a:pt x="275" y="18"/>
                    <a:pt x="275" y="18"/>
                  </a:cubicBezTo>
                  <a:cubicBezTo>
                    <a:pt x="266" y="26"/>
                    <a:pt x="255" y="37"/>
                    <a:pt x="244" y="47"/>
                  </a:cubicBezTo>
                  <a:cubicBezTo>
                    <a:pt x="244" y="47"/>
                    <a:pt x="244" y="47"/>
                    <a:pt x="244" y="47"/>
                  </a:cubicBezTo>
                  <a:cubicBezTo>
                    <a:pt x="239" y="52"/>
                    <a:pt x="234" y="54"/>
                    <a:pt x="228" y="54"/>
                  </a:cubicBezTo>
                  <a:cubicBezTo>
                    <a:pt x="228" y="54"/>
                    <a:pt x="228" y="54"/>
                    <a:pt x="228" y="54"/>
                  </a:cubicBezTo>
                  <a:cubicBezTo>
                    <a:pt x="213" y="54"/>
                    <a:pt x="198" y="39"/>
                    <a:pt x="189" y="39"/>
                  </a:cubicBezTo>
                  <a:cubicBezTo>
                    <a:pt x="189" y="39"/>
                    <a:pt x="189" y="39"/>
                    <a:pt x="189" y="39"/>
                  </a:cubicBezTo>
                  <a:cubicBezTo>
                    <a:pt x="187" y="39"/>
                    <a:pt x="185" y="40"/>
                    <a:pt x="184" y="42"/>
                  </a:cubicBezTo>
                  <a:cubicBezTo>
                    <a:pt x="184" y="42"/>
                    <a:pt x="184" y="42"/>
                    <a:pt x="184" y="42"/>
                  </a:cubicBezTo>
                  <a:cubicBezTo>
                    <a:pt x="181" y="44"/>
                    <a:pt x="180" y="46"/>
                    <a:pt x="180" y="48"/>
                  </a:cubicBezTo>
                  <a:cubicBezTo>
                    <a:pt x="180" y="48"/>
                    <a:pt x="180" y="48"/>
                    <a:pt x="180" y="48"/>
                  </a:cubicBezTo>
                  <a:cubicBezTo>
                    <a:pt x="180" y="53"/>
                    <a:pt x="185" y="59"/>
                    <a:pt x="190" y="67"/>
                  </a:cubicBezTo>
                  <a:cubicBezTo>
                    <a:pt x="190" y="67"/>
                    <a:pt x="190" y="67"/>
                    <a:pt x="190" y="67"/>
                  </a:cubicBezTo>
                  <a:cubicBezTo>
                    <a:pt x="195" y="75"/>
                    <a:pt x="200" y="85"/>
                    <a:pt x="200" y="99"/>
                  </a:cubicBezTo>
                  <a:cubicBezTo>
                    <a:pt x="200" y="99"/>
                    <a:pt x="200" y="99"/>
                    <a:pt x="200" y="99"/>
                  </a:cubicBezTo>
                  <a:cubicBezTo>
                    <a:pt x="199" y="127"/>
                    <a:pt x="169" y="154"/>
                    <a:pt x="135" y="154"/>
                  </a:cubicBezTo>
                  <a:cubicBezTo>
                    <a:pt x="135" y="154"/>
                    <a:pt x="135" y="154"/>
                    <a:pt x="135" y="154"/>
                  </a:cubicBezTo>
                  <a:cubicBezTo>
                    <a:pt x="135" y="154"/>
                    <a:pt x="135" y="154"/>
                    <a:pt x="134" y="154"/>
                  </a:cubicBezTo>
                  <a:cubicBezTo>
                    <a:pt x="134" y="154"/>
                    <a:pt x="134" y="154"/>
                    <a:pt x="134" y="154"/>
                  </a:cubicBezTo>
                  <a:cubicBezTo>
                    <a:pt x="134" y="154"/>
                    <a:pt x="134" y="155"/>
                    <a:pt x="134" y="155"/>
                  </a:cubicBezTo>
                  <a:cubicBezTo>
                    <a:pt x="134" y="155"/>
                    <a:pt x="134" y="155"/>
                    <a:pt x="134" y="155"/>
                  </a:cubicBezTo>
                  <a:cubicBezTo>
                    <a:pt x="134" y="157"/>
                    <a:pt x="133" y="159"/>
                    <a:pt x="131" y="159"/>
                  </a:cubicBezTo>
                  <a:cubicBezTo>
                    <a:pt x="131" y="159"/>
                    <a:pt x="131" y="159"/>
                    <a:pt x="131" y="159"/>
                  </a:cubicBezTo>
                  <a:cubicBezTo>
                    <a:pt x="129" y="160"/>
                    <a:pt x="127" y="161"/>
                    <a:pt x="125" y="161"/>
                  </a:cubicBezTo>
                  <a:cubicBezTo>
                    <a:pt x="125" y="161"/>
                    <a:pt x="125" y="161"/>
                    <a:pt x="125" y="161"/>
                  </a:cubicBezTo>
                  <a:cubicBezTo>
                    <a:pt x="120" y="162"/>
                    <a:pt x="113" y="162"/>
                    <a:pt x="105" y="162"/>
                  </a:cubicBezTo>
                  <a:cubicBezTo>
                    <a:pt x="105" y="162"/>
                    <a:pt x="105" y="162"/>
                    <a:pt x="105" y="162"/>
                  </a:cubicBezTo>
                  <a:cubicBezTo>
                    <a:pt x="96" y="162"/>
                    <a:pt x="87" y="162"/>
                    <a:pt x="78" y="162"/>
                  </a:cubicBezTo>
                  <a:cubicBezTo>
                    <a:pt x="78" y="162"/>
                    <a:pt x="78" y="162"/>
                    <a:pt x="78" y="162"/>
                  </a:cubicBezTo>
                  <a:cubicBezTo>
                    <a:pt x="49" y="162"/>
                    <a:pt x="24" y="172"/>
                    <a:pt x="8" y="188"/>
                  </a:cubicBezTo>
                  <a:cubicBezTo>
                    <a:pt x="8" y="188"/>
                    <a:pt x="8" y="188"/>
                    <a:pt x="8" y="188"/>
                  </a:cubicBezTo>
                  <a:cubicBezTo>
                    <a:pt x="6" y="191"/>
                    <a:pt x="5" y="194"/>
                    <a:pt x="5" y="198"/>
                  </a:cubicBezTo>
                  <a:cubicBezTo>
                    <a:pt x="5" y="198"/>
                    <a:pt x="5" y="198"/>
                    <a:pt x="5" y="198"/>
                  </a:cubicBezTo>
                  <a:cubicBezTo>
                    <a:pt x="4" y="204"/>
                    <a:pt x="8" y="212"/>
                    <a:pt x="13" y="219"/>
                  </a:cubicBezTo>
                  <a:cubicBezTo>
                    <a:pt x="13" y="219"/>
                    <a:pt x="13" y="219"/>
                    <a:pt x="13" y="219"/>
                  </a:cubicBezTo>
                  <a:cubicBezTo>
                    <a:pt x="19" y="225"/>
                    <a:pt x="25" y="229"/>
                    <a:pt x="30" y="229"/>
                  </a:cubicBezTo>
                  <a:cubicBezTo>
                    <a:pt x="30" y="229"/>
                    <a:pt x="30" y="229"/>
                    <a:pt x="30" y="229"/>
                  </a:cubicBezTo>
                  <a:cubicBezTo>
                    <a:pt x="32" y="229"/>
                    <a:pt x="34" y="229"/>
                    <a:pt x="36" y="227"/>
                  </a:cubicBezTo>
                  <a:cubicBezTo>
                    <a:pt x="36" y="227"/>
                    <a:pt x="36" y="227"/>
                    <a:pt x="36" y="227"/>
                  </a:cubicBezTo>
                  <a:cubicBezTo>
                    <a:pt x="39" y="224"/>
                    <a:pt x="43" y="223"/>
                    <a:pt x="46" y="223"/>
                  </a:cubicBezTo>
                  <a:cubicBezTo>
                    <a:pt x="46" y="223"/>
                    <a:pt x="46" y="223"/>
                    <a:pt x="46" y="223"/>
                  </a:cubicBezTo>
                  <a:cubicBezTo>
                    <a:pt x="63" y="223"/>
                    <a:pt x="84" y="246"/>
                    <a:pt x="84" y="268"/>
                  </a:cubicBezTo>
                  <a:cubicBezTo>
                    <a:pt x="84" y="268"/>
                    <a:pt x="84" y="268"/>
                    <a:pt x="84" y="268"/>
                  </a:cubicBezTo>
                  <a:cubicBezTo>
                    <a:pt x="84" y="289"/>
                    <a:pt x="65" y="291"/>
                    <a:pt x="58" y="295"/>
                  </a:cubicBezTo>
                  <a:cubicBezTo>
                    <a:pt x="58" y="295"/>
                    <a:pt x="58" y="295"/>
                    <a:pt x="58" y="295"/>
                  </a:cubicBezTo>
                  <a:cubicBezTo>
                    <a:pt x="55" y="296"/>
                    <a:pt x="55" y="297"/>
                    <a:pt x="55" y="298"/>
                  </a:cubicBezTo>
                  <a:cubicBezTo>
                    <a:pt x="55" y="298"/>
                    <a:pt x="55" y="298"/>
                    <a:pt x="55" y="298"/>
                  </a:cubicBezTo>
                  <a:cubicBezTo>
                    <a:pt x="54" y="302"/>
                    <a:pt x="59" y="308"/>
                    <a:pt x="63" y="316"/>
                  </a:cubicBezTo>
                  <a:cubicBezTo>
                    <a:pt x="63" y="316"/>
                    <a:pt x="63" y="316"/>
                    <a:pt x="63" y="316"/>
                  </a:cubicBezTo>
                  <a:cubicBezTo>
                    <a:pt x="68" y="324"/>
                    <a:pt x="72" y="333"/>
                    <a:pt x="72" y="343"/>
                  </a:cubicBezTo>
                  <a:cubicBezTo>
                    <a:pt x="72" y="343"/>
                    <a:pt x="72" y="343"/>
                    <a:pt x="72" y="343"/>
                  </a:cubicBezTo>
                  <a:cubicBezTo>
                    <a:pt x="72" y="345"/>
                    <a:pt x="72" y="348"/>
                    <a:pt x="71" y="351"/>
                  </a:cubicBezTo>
                  <a:cubicBezTo>
                    <a:pt x="71" y="351"/>
                    <a:pt x="71" y="351"/>
                    <a:pt x="71" y="351"/>
                  </a:cubicBezTo>
                  <a:cubicBezTo>
                    <a:pt x="70" y="355"/>
                    <a:pt x="69" y="358"/>
                    <a:pt x="69" y="361"/>
                  </a:cubicBezTo>
                  <a:cubicBezTo>
                    <a:pt x="69" y="361"/>
                    <a:pt x="69" y="361"/>
                    <a:pt x="69" y="361"/>
                  </a:cubicBezTo>
                  <a:cubicBezTo>
                    <a:pt x="70" y="370"/>
                    <a:pt x="74" y="374"/>
                    <a:pt x="84" y="374"/>
                  </a:cubicBezTo>
                  <a:cubicBezTo>
                    <a:pt x="84" y="374"/>
                    <a:pt x="84" y="374"/>
                    <a:pt x="84" y="374"/>
                  </a:cubicBezTo>
                  <a:cubicBezTo>
                    <a:pt x="89" y="374"/>
                    <a:pt x="93" y="373"/>
                    <a:pt x="99" y="372"/>
                  </a:cubicBezTo>
                  <a:cubicBezTo>
                    <a:pt x="99" y="372"/>
                    <a:pt x="99" y="372"/>
                    <a:pt x="99" y="372"/>
                  </a:cubicBezTo>
                  <a:cubicBezTo>
                    <a:pt x="111" y="368"/>
                    <a:pt x="124" y="366"/>
                    <a:pt x="136" y="366"/>
                  </a:cubicBezTo>
                  <a:cubicBezTo>
                    <a:pt x="136" y="366"/>
                    <a:pt x="136" y="366"/>
                    <a:pt x="136" y="366"/>
                  </a:cubicBezTo>
                  <a:cubicBezTo>
                    <a:pt x="150" y="366"/>
                    <a:pt x="162" y="368"/>
                    <a:pt x="168" y="375"/>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 name="Freeform 54"/>
            <p:cNvSpPr>
              <a:spLocks noEditPoints="1"/>
            </p:cNvSpPr>
            <p:nvPr/>
          </p:nvSpPr>
          <p:spPr bwMode="auto">
            <a:xfrm>
              <a:off x="4538667" y="4127502"/>
              <a:ext cx="776288" cy="727075"/>
            </a:xfrm>
            <a:custGeom>
              <a:avLst/>
              <a:gdLst>
                <a:gd name="T0" fmla="*/ 256 w 345"/>
                <a:gd name="T1" fmla="*/ 302 h 323"/>
                <a:gd name="T2" fmla="*/ 167 w 345"/>
                <a:gd name="T3" fmla="*/ 244 h 323"/>
                <a:gd name="T4" fmla="*/ 144 w 345"/>
                <a:gd name="T5" fmla="*/ 258 h 323"/>
                <a:gd name="T6" fmla="*/ 97 w 345"/>
                <a:gd name="T7" fmla="*/ 294 h 323"/>
                <a:gd name="T8" fmla="*/ 58 w 345"/>
                <a:gd name="T9" fmla="*/ 279 h 323"/>
                <a:gd name="T10" fmla="*/ 51 w 345"/>
                <a:gd name="T11" fmla="*/ 283 h 323"/>
                <a:gd name="T12" fmla="*/ 50 w 345"/>
                <a:gd name="T13" fmla="*/ 284 h 323"/>
                <a:gd name="T14" fmla="*/ 7 w 345"/>
                <a:gd name="T15" fmla="*/ 245 h 323"/>
                <a:gd name="T16" fmla="*/ 0 w 345"/>
                <a:gd name="T17" fmla="*/ 223 h 323"/>
                <a:gd name="T18" fmla="*/ 50 w 345"/>
                <a:gd name="T19" fmla="*/ 144 h 323"/>
                <a:gd name="T20" fmla="*/ 115 w 345"/>
                <a:gd name="T21" fmla="*/ 166 h 323"/>
                <a:gd name="T22" fmla="*/ 170 w 345"/>
                <a:gd name="T23" fmla="*/ 84 h 323"/>
                <a:gd name="T24" fmla="*/ 205 w 345"/>
                <a:gd name="T25" fmla="*/ 3 h 323"/>
                <a:gd name="T26" fmla="*/ 220 w 345"/>
                <a:gd name="T27" fmla="*/ 0 h 323"/>
                <a:gd name="T28" fmla="*/ 303 w 345"/>
                <a:gd name="T29" fmla="*/ 9 h 323"/>
                <a:gd name="T30" fmla="*/ 316 w 345"/>
                <a:gd name="T31" fmla="*/ 12 h 323"/>
                <a:gd name="T32" fmla="*/ 334 w 345"/>
                <a:gd name="T33" fmla="*/ 17 h 323"/>
                <a:gd name="T34" fmla="*/ 344 w 345"/>
                <a:gd name="T35" fmla="*/ 47 h 323"/>
                <a:gd name="T36" fmla="*/ 338 w 345"/>
                <a:gd name="T37" fmla="*/ 99 h 323"/>
                <a:gd name="T38" fmla="*/ 234 w 345"/>
                <a:gd name="T39" fmla="*/ 136 h 323"/>
                <a:gd name="T40" fmla="*/ 224 w 345"/>
                <a:gd name="T41" fmla="*/ 146 h 323"/>
                <a:gd name="T42" fmla="*/ 289 w 345"/>
                <a:gd name="T43" fmla="*/ 231 h 323"/>
                <a:gd name="T44" fmla="*/ 286 w 345"/>
                <a:gd name="T45" fmla="*/ 276 h 323"/>
                <a:gd name="T46" fmla="*/ 294 w 345"/>
                <a:gd name="T47" fmla="*/ 322 h 323"/>
                <a:gd name="T48" fmla="*/ 293 w 345"/>
                <a:gd name="T49" fmla="*/ 323 h 323"/>
                <a:gd name="T50" fmla="*/ 259 w 345"/>
                <a:gd name="T51" fmla="*/ 299 h 323"/>
                <a:gd name="T52" fmla="*/ 291 w 345"/>
                <a:gd name="T53" fmla="*/ 318 h 323"/>
                <a:gd name="T54" fmla="*/ 285 w 345"/>
                <a:gd name="T55" fmla="*/ 232 h 323"/>
                <a:gd name="T56" fmla="*/ 220 w 345"/>
                <a:gd name="T57" fmla="*/ 146 h 323"/>
                <a:gd name="T58" fmla="*/ 260 w 345"/>
                <a:gd name="T59" fmla="*/ 127 h 323"/>
                <a:gd name="T60" fmla="*/ 315 w 345"/>
                <a:gd name="T61" fmla="*/ 123 h 323"/>
                <a:gd name="T62" fmla="*/ 340 w 345"/>
                <a:gd name="T63" fmla="*/ 46 h 323"/>
                <a:gd name="T64" fmla="*/ 341 w 345"/>
                <a:gd name="T65" fmla="*/ 40 h 323"/>
                <a:gd name="T66" fmla="*/ 311 w 345"/>
                <a:gd name="T67" fmla="*/ 17 h 323"/>
                <a:gd name="T68" fmla="*/ 300 w 345"/>
                <a:gd name="T69" fmla="*/ 13 h 323"/>
                <a:gd name="T70" fmla="*/ 220 w 345"/>
                <a:gd name="T71" fmla="*/ 4 h 323"/>
                <a:gd name="T72" fmla="*/ 206 w 345"/>
                <a:gd name="T73" fmla="*/ 4 h 323"/>
                <a:gd name="T74" fmla="*/ 174 w 345"/>
                <a:gd name="T75" fmla="*/ 85 h 323"/>
                <a:gd name="T76" fmla="*/ 115 w 345"/>
                <a:gd name="T77" fmla="*/ 170 h 323"/>
                <a:gd name="T78" fmla="*/ 50 w 345"/>
                <a:gd name="T79" fmla="*/ 148 h 323"/>
                <a:gd name="T80" fmla="*/ 4 w 345"/>
                <a:gd name="T81" fmla="*/ 223 h 323"/>
                <a:gd name="T82" fmla="*/ 9 w 345"/>
                <a:gd name="T83" fmla="*/ 242 h 323"/>
                <a:gd name="T84" fmla="*/ 50 w 345"/>
                <a:gd name="T85" fmla="*/ 279 h 323"/>
                <a:gd name="T86" fmla="*/ 58 w 345"/>
                <a:gd name="T87" fmla="*/ 275 h 323"/>
                <a:gd name="T88" fmla="*/ 110 w 345"/>
                <a:gd name="T89" fmla="*/ 285 h 323"/>
                <a:gd name="T90" fmla="*/ 142 w 345"/>
                <a:gd name="T91" fmla="*/ 254 h 323"/>
                <a:gd name="T92" fmla="*/ 208 w 345"/>
                <a:gd name="T93"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5" h="323">
                  <a:moveTo>
                    <a:pt x="293" y="323"/>
                  </a:moveTo>
                  <a:cubicBezTo>
                    <a:pt x="283" y="321"/>
                    <a:pt x="269" y="315"/>
                    <a:pt x="256" y="302"/>
                  </a:cubicBezTo>
                  <a:cubicBezTo>
                    <a:pt x="256" y="302"/>
                    <a:pt x="256" y="302"/>
                    <a:pt x="256" y="302"/>
                  </a:cubicBezTo>
                  <a:cubicBezTo>
                    <a:pt x="244" y="290"/>
                    <a:pt x="224" y="276"/>
                    <a:pt x="206" y="264"/>
                  </a:cubicBezTo>
                  <a:cubicBezTo>
                    <a:pt x="206" y="264"/>
                    <a:pt x="206" y="264"/>
                    <a:pt x="206" y="264"/>
                  </a:cubicBezTo>
                  <a:cubicBezTo>
                    <a:pt x="188" y="252"/>
                    <a:pt x="171" y="244"/>
                    <a:pt x="167" y="244"/>
                  </a:cubicBezTo>
                  <a:cubicBezTo>
                    <a:pt x="167" y="244"/>
                    <a:pt x="167" y="244"/>
                    <a:pt x="167" y="244"/>
                  </a:cubicBezTo>
                  <a:cubicBezTo>
                    <a:pt x="162" y="244"/>
                    <a:pt x="154" y="249"/>
                    <a:pt x="144" y="258"/>
                  </a:cubicBezTo>
                  <a:cubicBezTo>
                    <a:pt x="144" y="258"/>
                    <a:pt x="144" y="258"/>
                    <a:pt x="144" y="258"/>
                  </a:cubicBezTo>
                  <a:cubicBezTo>
                    <a:pt x="135" y="266"/>
                    <a:pt x="124" y="277"/>
                    <a:pt x="113" y="287"/>
                  </a:cubicBezTo>
                  <a:cubicBezTo>
                    <a:pt x="113" y="287"/>
                    <a:pt x="113" y="287"/>
                    <a:pt x="113" y="287"/>
                  </a:cubicBezTo>
                  <a:cubicBezTo>
                    <a:pt x="108" y="292"/>
                    <a:pt x="103" y="294"/>
                    <a:pt x="97" y="294"/>
                  </a:cubicBezTo>
                  <a:cubicBezTo>
                    <a:pt x="97" y="294"/>
                    <a:pt x="97" y="294"/>
                    <a:pt x="97" y="294"/>
                  </a:cubicBezTo>
                  <a:cubicBezTo>
                    <a:pt x="82" y="294"/>
                    <a:pt x="67" y="279"/>
                    <a:pt x="58" y="279"/>
                  </a:cubicBezTo>
                  <a:cubicBezTo>
                    <a:pt x="58" y="279"/>
                    <a:pt x="58" y="279"/>
                    <a:pt x="58" y="279"/>
                  </a:cubicBezTo>
                  <a:cubicBezTo>
                    <a:pt x="56" y="279"/>
                    <a:pt x="54" y="280"/>
                    <a:pt x="53" y="282"/>
                  </a:cubicBezTo>
                  <a:cubicBezTo>
                    <a:pt x="53" y="282"/>
                    <a:pt x="53" y="282"/>
                    <a:pt x="53" y="282"/>
                  </a:cubicBezTo>
                  <a:cubicBezTo>
                    <a:pt x="52" y="282"/>
                    <a:pt x="52" y="283"/>
                    <a:pt x="51" y="283"/>
                  </a:cubicBezTo>
                  <a:cubicBezTo>
                    <a:pt x="51" y="283"/>
                    <a:pt x="51" y="283"/>
                    <a:pt x="51" y="283"/>
                  </a:cubicBezTo>
                  <a:cubicBezTo>
                    <a:pt x="51" y="284"/>
                    <a:pt x="50" y="284"/>
                    <a:pt x="50" y="284"/>
                  </a:cubicBezTo>
                  <a:cubicBezTo>
                    <a:pt x="50" y="284"/>
                    <a:pt x="50" y="284"/>
                    <a:pt x="50" y="284"/>
                  </a:cubicBezTo>
                  <a:cubicBezTo>
                    <a:pt x="49" y="284"/>
                    <a:pt x="49" y="284"/>
                    <a:pt x="48" y="284"/>
                  </a:cubicBezTo>
                  <a:cubicBezTo>
                    <a:pt x="48" y="284"/>
                    <a:pt x="48" y="284"/>
                    <a:pt x="48" y="284"/>
                  </a:cubicBezTo>
                  <a:cubicBezTo>
                    <a:pt x="33" y="269"/>
                    <a:pt x="14" y="253"/>
                    <a:pt x="7" y="245"/>
                  </a:cubicBezTo>
                  <a:cubicBezTo>
                    <a:pt x="7" y="245"/>
                    <a:pt x="7" y="245"/>
                    <a:pt x="7" y="245"/>
                  </a:cubicBezTo>
                  <a:cubicBezTo>
                    <a:pt x="2" y="240"/>
                    <a:pt x="0" y="232"/>
                    <a:pt x="0" y="223"/>
                  </a:cubicBezTo>
                  <a:cubicBezTo>
                    <a:pt x="0" y="223"/>
                    <a:pt x="0" y="223"/>
                    <a:pt x="0" y="223"/>
                  </a:cubicBezTo>
                  <a:cubicBezTo>
                    <a:pt x="0" y="201"/>
                    <a:pt x="11" y="171"/>
                    <a:pt x="30" y="153"/>
                  </a:cubicBezTo>
                  <a:cubicBezTo>
                    <a:pt x="30" y="153"/>
                    <a:pt x="30" y="153"/>
                    <a:pt x="30" y="153"/>
                  </a:cubicBezTo>
                  <a:cubicBezTo>
                    <a:pt x="36" y="146"/>
                    <a:pt x="43" y="144"/>
                    <a:pt x="50" y="144"/>
                  </a:cubicBezTo>
                  <a:cubicBezTo>
                    <a:pt x="50" y="144"/>
                    <a:pt x="50" y="144"/>
                    <a:pt x="50" y="144"/>
                  </a:cubicBezTo>
                  <a:cubicBezTo>
                    <a:pt x="71" y="144"/>
                    <a:pt x="93" y="167"/>
                    <a:pt x="115" y="166"/>
                  </a:cubicBezTo>
                  <a:cubicBezTo>
                    <a:pt x="115" y="166"/>
                    <a:pt x="115" y="166"/>
                    <a:pt x="115" y="166"/>
                  </a:cubicBezTo>
                  <a:cubicBezTo>
                    <a:pt x="129" y="166"/>
                    <a:pt x="139" y="155"/>
                    <a:pt x="147" y="138"/>
                  </a:cubicBezTo>
                  <a:cubicBezTo>
                    <a:pt x="147" y="138"/>
                    <a:pt x="147" y="138"/>
                    <a:pt x="147" y="138"/>
                  </a:cubicBezTo>
                  <a:cubicBezTo>
                    <a:pt x="156" y="121"/>
                    <a:pt x="163" y="100"/>
                    <a:pt x="170" y="84"/>
                  </a:cubicBezTo>
                  <a:cubicBezTo>
                    <a:pt x="170" y="84"/>
                    <a:pt x="170" y="84"/>
                    <a:pt x="170" y="84"/>
                  </a:cubicBezTo>
                  <a:cubicBezTo>
                    <a:pt x="186" y="51"/>
                    <a:pt x="195" y="14"/>
                    <a:pt x="205" y="3"/>
                  </a:cubicBezTo>
                  <a:cubicBezTo>
                    <a:pt x="205" y="3"/>
                    <a:pt x="205" y="3"/>
                    <a:pt x="205" y="3"/>
                  </a:cubicBezTo>
                  <a:cubicBezTo>
                    <a:pt x="205" y="3"/>
                    <a:pt x="205" y="3"/>
                    <a:pt x="205" y="3"/>
                  </a:cubicBezTo>
                  <a:cubicBezTo>
                    <a:pt x="208" y="0"/>
                    <a:pt x="213" y="0"/>
                    <a:pt x="220" y="0"/>
                  </a:cubicBezTo>
                  <a:cubicBezTo>
                    <a:pt x="220" y="0"/>
                    <a:pt x="220" y="0"/>
                    <a:pt x="220" y="0"/>
                  </a:cubicBezTo>
                  <a:cubicBezTo>
                    <a:pt x="239" y="0"/>
                    <a:pt x="274" y="5"/>
                    <a:pt x="302" y="9"/>
                  </a:cubicBezTo>
                  <a:cubicBezTo>
                    <a:pt x="302" y="9"/>
                    <a:pt x="302" y="9"/>
                    <a:pt x="302" y="9"/>
                  </a:cubicBezTo>
                  <a:cubicBezTo>
                    <a:pt x="303" y="9"/>
                    <a:pt x="303" y="9"/>
                    <a:pt x="303" y="9"/>
                  </a:cubicBezTo>
                  <a:cubicBezTo>
                    <a:pt x="305" y="11"/>
                    <a:pt x="307" y="13"/>
                    <a:pt x="310" y="13"/>
                  </a:cubicBezTo>
                  <a:cubicBezTo>
                    <a:pt x="310" y="13"/>
                    <a:pt x="310" y="13"/>
                    <a:pt x="310" y="13"/>
                  </a:cubicBezTo>
                  <a:cubicBezTo>
                    <a:pt x="311" y="12"/>
                    <a:pt x="313" y="12"/>
                    <a:pt x="316" y="12"/>
                  </a:cubicBezTo>
                  <a:cubicBezTo>
                    <a:pt x="316" y="12"/>
                    <a:pt x="316" y="12"/>
                    <a:pt x="316" y="12"/>
                  </a:cubicBezTo>
                  <a:cubicBezTo>
                    <a:pt x="321" y="12"/>
                    <a:pt x="328" y="13"/>
                    <a:pt x="334" y="17"/>
                  </a:cubicBezTo>
                  <a:cubicBezTo>
                    <a:pt x="334" y="17"/>
                    <a:pt x="334" y="17"/>
                    <a:pt x="334" y="17"/>
                  </a:cubicBezTo>
                  <a:cubicBezTo>
                    <a:pt x="340" y="21"/>
                    <a:pt x="345" y="28"/>
                    <a:pt x="345" y="40"/>
                  </a:cubicBezTo>
                  <a:cubicBezTo>
                    <a:pt x="345" y="40"/>
                    <a:pt x="345" y="40"/>
                    <a:pt x="345" y="40"/>
                  </a:cubicBezTo>
                  <a:cubicBezTo>
                    <a:pt x="345" y="42"/>
                    <a:pt x="345" y="44"/>
                    <a:pt x="344" y="47"/>
                  </a:cubicBezTo>
                  <a:cubicBezTo>
                    <a:pt x="344" y="47"/>
                    <a:pt x="344" y="47"/>
                    <a:pt x="344" y="47"/>
                  </a:cubicBezTo>
                  <a:cubicBezTo>
                    <a:pt x="342" y="66"/>
                    <a:pt x="341" y="84"/>
                    <a:pt x="338" y="99"/>
                  </a:cubicBezTo>
                  <a:cubicBezTo>
                    <a:pt x="338" y="99"/>
                    <a:pt x="338" y="99"/>
                    <a:pt x="338" y="99"/>
                  </a:cubicBezTo>
                  <a:cubicBezTo>
                    <a:pt x="335" y="113"/>
                    <a:pt x="329" y="125"/>
                    <a:pt x="316" y="127"/>
                  </a:cubicBezTo>
                  <a:cubicBezTo>
                    <a:pt x="316" y="127"/>
                    <a:pt x="316" y="127"/>
                    <a:pt x="316" y="127"/>
                  </a:cubicBezTo>
                  <a:cubicBezTo>
                    <a:pt x="298" y="131"/>
                    <a:pt x="254" y="128"/>
                    <a:pt x="234" y="136"/>
                  </a:cubicBezTo>
                  <a:cubicBezTo>
                    <a:pt x="234" y="136"/>
                    <a:pt x="234" y="136"/>
                    <a:pt x="234" y="136"/>
                  </a:cubicBezTo>
                  <a:cubicBezTo>
                    <a:pt x="227" y="138"/>
                    <a:pt x="224" y="141"/>
                    <a:pt x="224" y="146"/>
                  </a:cubicBezTo>
                  <a:cubicBezTo>
                    <a:pt x="224" y="146"/>
                    <a:pt x="224" y="146"/>
                    <a:pt x="224" y="146"/>
                  </a:cubicBezTo>
                  <a:cubicBezTo>
                    <a:pt x="223" y="164"/>
                    <a:pt x="249" y="220"/>
                    <a:pt x="288" y="229"/>
                  </a:cubicBezTo>
                  <a:cubicBezTo>
                    <a:pt x="288" y="229"/>
                    <a:pt x="288" y="229"/>
                    <a:pt x="288" y="229"/>
                  </a:cubicBezTo>
                  <a:cubicBezTo>
                    <a:pt x="289" y="229"/>
                    <a:pt x="290" y="230"/>
                    <a:pt x="289" y="231"/>
                  </a:cubicBezTo>
                  <a:cubicBezTo>
                    <a:pt x="289" y="231"/>
                    <a:pt x="289" y="231"/>
                    <a:pt x="289" y="231"/>
                  </a:cubicBezTo>
                  <a:cubicBezTo>
                    <a:pt x="289" y="245"/>
                    <a:pt x="286" y="266"/>
                    <a:pt x="286" y="276"/>
                  </a:cubicBezTo>
                  <a:cubicBezTo>
                    <a:pt x="286" y="276"/>
                    <a:pt x="286" y="276"/>
                    <a:pt x="286" y="276"/>
                  </a:cubicBezTo>
                  <a:cubicBezTo>
                    <a:pt x="286" y="282"/>
                    <a:pt x="292" y="300"/>
                    <a:pt x="295" y="321"/>
                  </a:cubicBezTo>
                  <a:cubicBezTo>
                    <a:pt x="295" y="321"/>
                    <a:pt x="295" y="321"/>
                    <a:pt x="295" y="321"/>
                  </a:cubicBezTo>
                  <a:cubicBezTo>
                    <a:pt x="295" y="321"/>
                    <a:pt x="295" y="322"/>
                    <a:pt x="294" y="322"/>
                  </a:cubicBezTo>
                  <a:cubicBezTo>
                    <a:pt x="294" y="322"/>
                    <a:pt x="294" y="322"/>
                    <a:pt x="294" y="322"/>
                  </a:cubicBezTo>
                  <a:cubicBezTo>
                    <a:pt x="294" y="323"/>
                    <a:pt x="294" y="323"/>
                    <a:pt x="293" y="323"/>
                  </a:cubicBezTo>
                  <a:cubicBezTo>
                    <a:pt x="293" y="323"/>
                    <a:pt x="293" y="323"/>
                    <a:pt x="293" y="323"/>
                  </a:cubicBezTo>
                  <a:cubicBezTo>
                    <a:pt x="293" y="323"/>
                    <a:pt x="293" y="323"/>
                    <a:pt x="293" y="323"/>
                  </a:cubicBezTo>
                  <a:close/>
                  <a:moveTo>
                    <a:pt x="208" y="261"/>
                  </a:moveTo>
                  <a:cubicBezTo>
                    <a:pt x="227" y="272"/>
                    <a:pt x="246" y="287"/>
                    <a:pt x="259" y="299"/>
                  </a:cubicBezTo>
                  <a:cubicBezTo>
                    <a:pt x="259" y="299"/>
                    <a:pt x="259" y="299"/>
                    <a:pt x="259" y="299"/>
                  </a:cubicBezTo>
                  <a:cubicBezTo>
                    <a:pt x="270" y="311"/>
                    <a:pt x="282" y="316"/>
                    <a:pt x="291" y="318"/>
                  </a:cubicBezTo>
                  <a:cubicBezTo>
                    <a:pt x="291" y="318"/>
                    <a:pt x="291" y="318"/>
                    <a:pt x="291" y="318"/>
                  </a:cubicBezTo>
                  <a:cubicBezTo>
                    <a:pt x="288" y="299"/>
                    <a:pt x="282" y="283"/>
                    <a:pt x="282" y="276"/>
                  </a:cubicBezTo>
                  <a:cubicBezTo>
                    <a:pt x="282" y="276"/>
                    <a:pt x="282" y="276"/>
                    <a:pt x="282" y="276"/>
                  </a:cubicBezTo>
                  <a:cubicBezTo>
                    <a:pt x="282" y="266"/>
                    <a:pt x="284" y="246"/>
                    <a:pt x="285" y="232"/>
                  </a:cubicBezTo>
                  <a:cubicBezTo>
                    <a:pt x="285" y="232"/>
                    <a:pt x="285" y="232"/>
                    <a:pt x="285" y="232"/>
                  </a:cubicBezTo>
                  <a:cubicBezTo>
                    <a:pt x="245" y="221"/>
                    <a:pt x="220" y="166"/>
                    <a:pt x="220" y="146"/>
                  </a:cubicBezTo>
                  <a:cubicBezTo>
                    <a:pt x="220" y="146"/>
                    <a:pt x="220" y="146"/>
                    <a:pt x="220" y="146"/>
                  </a:cubicBezTo>
                  <a:cubicBezTo>
                    <a:pt x="220" y="139"/>
                    <a:pt x="225" y="135"/>
                    <a:pt x="232" y="132"/>
                  </a:cubicBezTo>
                  <a:cubicBezTo>
                    <a:pt x="232" y="132"/>
                    <a:pt x="232" y="132"/>
                    <a:pt x="232" y="132"/>
                  </a:cubicBezTo>
                  <a:cubicBezTo>
                    <a:pt x="240" y="129"/>
                    <a:pt x="249" y="128"/>
                    <a:pt x="260" y="127"/>
                  </a:cubicBezTo>
                  <a:cubicBezTo>
                    <a:pt x="260" y="127"/>
                    <a:pt x="260" y="127"/>
                    <a:pt x="260" y="127"/>
                  </a:cubicBezTo>
                  <a:cubicBezTo>
                    <a:pt x="280" y="125"/>
                    <a:pt x="304" y="125"/>
                    <a:pt x="315" y="123"/>
                  </a:cubicBezTo>
                  <a:cubicBezTo>
                    <a:pt x="315" y="123"/>
                    <a:pt x="315" y="123"/>
                    <a:pt x="315" y="123"/>
                  </a:cubicBezTo>
                  <a:cubicBezTo>
                    <a:pt x="326" y="121"/>
                    <a:pt x="331" y="112"/>
                    <a:pt x="334" y="98"/>
                  </a:cubicBezTo>
                  <a:cubicBezTo>
                    <a:pt x="334" y="98"/>
                    <a:pt x="334" y="98"/>
                    <a:pt x="334" y="98"/>
                  </a:cubicBezTo>
                  <a:cubicBezTo>
                    <a:pt x="337" y="84"/>
                    <a:pt x="338" y="65"/>
                    <a:pt x="340" y="46"/>
                  </a:cubicBezTo>
                  <a:cubicBezTo>
                    <a:pt x="340" y="46"/>
                    <a:pt x="340" y="46"/>
                    <a:pt x="340" y="46"/>
                  </a:cubicBezTo>
                  <a:cubicBezTo>
                    <a:pt x="341" y="44"/>
                    <a:pt x="341" y="42"/>
                    <a:pt x="341" y="40"/>
                  </a:cubicBezTo>
                  <a:cubicBezTo>
                    <a:pt x="341" y="40"/>
                    <a:pt x="341" y="40"/>
                    <a:pt x="341" y="40"/>
                  </a:cubicBezTo>
                  <a:cubicBezTo>
                    <a:pt x="341" y="19"/>
                    <a:pt x="325" y="16"/>
                    <a:pt x="316" y="16"/>
                  </a:cubicBezTo>
                  <a:cubicBezTo>
                    <a:pt x="316" y="16"/>
                    <a:pt x="316" y="16"/>
                    <a:pt x="316" y="16"/>
                  </a:cubicBezTo>
                  <a:cubicBezTo>
                    <a:pt x="313" y="16"/>
                    <a:pt x="311" y="17"/>
                    <a:pt x="311" y="17"/>
                  </a:cubicBezTo>
                  <a:cubicBezTo>
                    <a:pt x="311" y="17"/>
                    <a:pt x="311" y="17"/>
                    <a:pt x="311" y="17"/>
                  </a:cubicBezTo>
                  <a:cubicBezTo>
                    <a:pt x="311" y="17"/>
                    <a:pt x="311" y="17"/>
                    <a:pt x="311" y="17"/>
                  </a:cubicBezTo>
                  <a:cubicBezTo>
                    <a:pt x="307" y="17"/>
                    <a:pt x="303" y="15"/>
                    <a:pt x="300" y="13"/>
                  </a:cubicBezTo>
                  <a:cubicBezTo>
                    <a:pt x="300" y="13"/>
                    <a:pt x="300" y="13"/>
                    <a:pt x="300" y="13"/>
                  </a:cubicBezTo>
                  <a:cubicBezTo>
                    <a:pt x="273" y="9"/>
                    <a:pt x="239" y="4"/>
                    <a:pt x="220" y="4"/>
                  </a:cubicBezTo>
                  <a:cubicBezTo>
                    <a:pt x="220" y="4"/>
                    <a:pt x="220" y="4"/>
                    <a:pt x="220" y="4"/>
                  </a:cubicBezTo>
                  <a:cubicBezTo>
                    <a:pt x="213" y="4"/>
                    <a:pt x="208" y="5"/>
                    <a:pt x="208" y="6"/>
                  </a:cubicBezTo>
                  <a:cubicBezTo>
                    <a:pt x="208" y="6"/>
                    <a:pt x="208" y="6"/>
                    <a:pt x="208" y="6"/>
                  </a:cubicBezTo>
                  <a:cubicBezTo>
                    <a:pt x="206" y="4"/>
                    <a:pt x="206" y="4"/>
                    <a:pt x="206" y="4"/>
                  </a:cubicBezTo>
                  <a:cubicBezTo>
                    <a:pt x="208" y="6"/>
                    <a:pt x="208" y="6"/>
                    <a:pt x="208" y="6"/>
                  </a:cubicBezTo>
                  <a:cubicBezTo>
                    <a:pt x="199" y="14"/>
                    <a:pt x="189" y="52"/>
                    <a:pt x="174" y="85"/>
                  </a:cubicBezTo>
                  <a:cubicBezTo>
                    <a:pt x="174" y="85"/>
                    <a:pt x="174" y="85"/>
                    <a:pt x="174" y="85"/>
                  </a:cubicBezTo>
                  <a:cubicBezTo>
                    <a:pt x="166" y="102"/>
                    <a:pt x="160" y="123"/>
                    <a:pt x="151" y="140"/>
                  </a:cubicBezTo>
                  <a:cubicBezTo>
                    <a:pt x="151" y="140"/>
                    <a:pt x="151" y="140"/>
                    <a:pt x="151" y="140"/>
                  </a:cubicBezTo>
                  <a:cubicBezTo>
                    <a:pt x="142" y="157"/>
                    <a:pt x="131" y="170"/>
                    <a:pt x="115" y="170"/>
                  </a:cubicBezTo>
                  <a:cubicBezTo>
                    <a:pt x="115" y="170"/>
                    <a:pt x="115" y="170"/>
                    <a:pt x="115" y="170"/>
                  </a:cubicBezTo>
                  <a:cubicBezTo>
                    <a:pt x="91" y="170"/>
                    <a:pt x="69" y="148"/>
                    <a:pt x="50" y="148"/>
                  </a:cubicBezTo>
                  <a:cubicBezTo>
                    <a:pt x="50" y="148"/>
                    <a:pt x="50" y="148"/>
                    <a:pt x="50" y="148"/>
                  </a:cubicBezTo>
                  <a:cubicBezTo>
                    <a:pt x="44" y="148"/>
                    <a:pt x="38" y="150"/>
                    <a:pt x="32" y="156"/>
                  </a:cubicBezTo>
                  <a:cubicBezTo>
                    <a:pt x="32" y="156"/>
                    <a:pt x="32" y="156"/>
                    <a:pt x="32" y="156"/>
                  </a:cubicBezTo>
                  <a:cubicBezTo>
                    <a:pt x="15" y="173"/>
                    <a:pt x="4" y="203"/>
                    <a:pt x="4" y="223"/>
                  </a:cubicBezTo>
                  <a:cubicBezTo>
                    <a:pt x="4" y="223"/>
                    <a:pt x="4" y="223"/>
                    <a:pt x="4" y="223"/>
                  </a:cubicBezTo>
                  <a:cubicBezTo>
                    <a:pt x="4" y="232"/>
                    <a:pt x="6" y="238"/>
                    <a:pt x="9" y="242"/>
                  </a:cubicBezTo>
                  <a:cubicBezTo>
                    <a:pt x="9" y="242"/>
                    <a:pt x="9" y="242"/>
                    <a:pt x="9" y="242"/>
                  </a:cubicBezTo>
                  <a:cubicBezTo>
                    <a:pt x="17" y="249"/>
                    <a:pt x="34" y="265"/>
                    <a:pt x="49" y="279"/>
                  </a:cubicBezTo>
                  <a:cubicBezTo>
                    <a:pt x="49" y="279"/>
                    <a:pt x="49" y="279"/>
                    <a:pt x="49" y="279"/>
                  </a:cubicBezTo>
                  <a:cubicBezTo>
                    <a:pt x="50" y="279"/>
                    <a:pt x="50" y="279"/>
                    <a:pt x="50" y="279"/>
                  </a:cubicBezTo>
                  <a:cubicBezTo>
                    <a:pt x="50" y="279"/>
                    <a:pt x="50" y="279"/>
                    <a:pt x="50" y="279"/>
                  </a:cubicBezTo>
                  <a:cubicBezTo>
                    <a:pt x="52" y="276"/>
                    <a:pt x="55" y="275"/>
                    <a:pt x="58" y="275"/>
                  </a:cubicBezTo>
                  <a:cubicBezTo>
                    <a:pt x="58" y="275"/>
                    <a:pt x="58" y="275"/>
                    <a:pt x="58" y="275"/>
                  </a:cubicBezTo>
                  <a:cubicBezTo>
                    <a:pt x="71" y="276"/>
                    <a:pt x="84" y="291"/>
                    <a:pt x="97" y="290"/>
                  </a:cubicBezTo>
                  <a:cubicBezTo>
                    <a:pt x="97" y="290"/>
                    <a:pt x="97" y="290"/>
                    <a:pt x="97" y="290"/>
                  </a:cubicBezTo>
                  <a:cubicBezTo>
                    <a:pt x="102" y="290"/>
                    <a:pt x="106" y="289"/>
                    <a:pt x="110" y="285"/>
                  </a:cubicBezTo>
                  <a:cubicBezTo>
                    <a:pt x="110" y="285"/>
                    <a:pt x="110" y="285"/>
                    <a:pt x="110" y="285"/>
                  </a:cubicBezTo>
                  <a:cubicBezTo>
                    <a:pt x="121" y="274"/>
                    <a:pt x="132" y="263"/>
                    <a:pt x="142" y="254"/>
                  </a:cubicBezTo>
                  <a:cubicBezTo>
                    <a:pt x="142" y="254"/>
                    <a:pt x="142" y="254"/>
                    <a:pt x="142" y="254"/>
                  </a:cubicBezTo>
                  <a:cubicBezTo>
                    <a:pt x="152" y="246"/>
                    <a:pt x="160" y="240"/>
                    <a:pt x="167" y="240"/>
                  </a:cubicBezTo>
                  <a:cubicBezTo>
                    <a:pt x="167" y="240"/>
                    <a:pt x="167" y="240"/>
                    <a:pt x="167" y="240"/>
                  </a:cubicBezTo>
                  <a:cubicBezTo>
                    <a:pt x="174" y="240"/>
                    <a:pt x="190" y="249"/>
                    <a:pt x="208" y="261"/>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 name="Freeform 56"/>
            <p:cNvSpPr>
              <a:spLocks/>
            </p:cNvSpPr>
            <p:nvPr/>
          </p:nvSpPr>
          <p:spPr bwMode="auto">
            <a:xfrm>
              <a:off x="4403729" y="2795589"/>
              <a:ext cx="479425" cy="692150"/>
            </a:xfrm>
            <a:custGeom>
              <a:avLst/>
              <a:gdLst>
                <a:gd name="T0" fmla="*/ 51 w 213"/>
                <a:gd name="T1" fmla="*/ 277 h 308"/>
                <a:gd name="T2" fmla="*/ 53 w 213"/>
                <a:gd name="T3" fmla="*/ 276 h 308"/>
                <a:gd name="T4" fmla="*/ 113 w 213"/>
                <a:gd name="T5" fmla="*/ 303 h 308"/>
                <a:gd name="T6" fmla="*/ 130 w 213"/>
                <a:gd name="T7" fmla="*/ 297 h 308"/>
                <a:gd name="T8" fmla="*/ 144 w 213"/>
                <a:gd name="T9" fmla="*/ 263 h 308"/>
                <a:gd name="T10" fmla="*/ 132 w 213"/>
                <a:gd name="T11" fmla="*/ 225 h 308"/>
                <a:gd name="T12" fmla="*/ 131 w 213"/>
                <a:gd name="T13" fmla="*/ 217 h 308"/>
                <a:gd name="T14" fmla="*/ 161 w 213"/>
                <a:gd name="T15" fmla="*/ 170 h 308"/>
                <a:gd name="T16" fmla="*/ 208 w 213"/>
                <a:gd name="T17" fmla="*/ 117 h 308"/>
                <a:gd name="T18" fmla="*/ 176 w 213"/>
                <a:gd name="T19" fmla="*/ 88 h 308"/>
                <a:gd name="T20" fmla="*/ 149 w 213"/>
                <a:gd name="T21" fmla="*/ 13 h 308"/>
                <a:gd name="T22" fmla="*/ 135 w 213"/>
                <a:gd name="T23" fmla="*/ 4 h 308"/>
                <a:gd name="T24" fmla="*/ 107 w 213"/>
                <a:gd name="T25" fmla="*/ 42 h 308"/>
                <a:gd name="T26" fmla="*/ 85 w 213"/>
                <a:gd name="T27" fmla="*/ 95 h 308"/>
                <a:gd name="T28" fmla="*/ 5 w 213"/>
                <a:gd name="T29" fmla="*/ 129 h 308"/>
                <a:gd name="T30" fmla="*/ 39 w 213"/>
                <a:gd name="T31" fmla="*/ 182 h 308"/>
                <a:gd name="T32" fmla="*/ 46 w 213"/>
                <a:gd name="T33" fmla="*/ 233 h 308"/>
                <a:gd name="T34" fmla="*/ 54 w 213"/>
                <a:gd name="T35" fmla="*/ 274 h 308"/>
                <a:gd name="T36" fmla="*/ 53 w 213"/>
                <a:gd name="T37" fmla="*/ 276 h 308"/>
                <a:gd name="T38" fmla="*/ 42 w 213"/>
                <a:gd name="T39" fmla="*/ 233 h 308"/>
                <a:gd name="T40" fmla="*/ 36 w 213"/>
                <a:gd name="T41" fmla="*/ 184 h 308"/>
                <a:gd name="T42" fmla="*/ 0 w 213"/>
                <a:gd name="T43" fmla="*/ 129 h 308"/>
                <a:gd name="T44" fmla="*/ 0 w 213"/>
                <a:gd name="T45" fmla="*/ 127 h 308"/>
                <a:gd name="T46" fmla="*/ 1 w 213"/>
                <a:gd name="T47" fmla="*/ 126 h 308"/>
                <a:gd name="T48" fmla="*/ 83 w 213"/>
                <a:gd name="T49" fmla="*/ 92 h 308"/>
                <a:gd name="T50" fmla="*/ 103 w 213"/>
                <a:gd name="T51" fmla="*/ 41 h 308"/>
                <a:gd name="T52" fmla="*/ 135 w 213"/>
                <a:gd name="T53" fmla="*/ 0 h 308"/>
                <a:gd name="T54" fmla="*/ 152 w 213"/>
                <a:gd name="T55" fmla="*/ 11 h 308"/>
                <a:gd name="T56" fmla="*/ 160 w 213"/>
                <a:gd name="T57" fmla="*/ 35 h 308"/>
                <a:gd name="T58" fmla="*/ 179 w 213"/>
                <a:gd name="T59" fmla="*/ 85 h 308"/>
                <a:gd name="T60" fmla="*/ 212 w 213"/>
                <a:gd name="T61" fmla="*/ 115 h 308"/>
                <a:gd name="T62" fmla="*/ 212 w 213"/>
                <a:gd name="T63" fmla="*/ 117 h 308"/>
                <a:gd name="T64" fmla="*/ 164 w 213"/>
                <a:gd name="T65" fmla="*/ 173 h 308"/>
                <a:gd name="T66" fmla="*/ 135 w 213"/>
                <a:gd name="T67" fmla="*/ 217 h 308"/>
                <a:gd name="T68" fmla="*/ 136 w 213"/>
                <a:gd name="T69" fmla="*/ 223 h 308"/>
                <a:gd name="T70" fmla="*/ 148 w 213"/>
                <a:gd name="T71" fmla="*/ 263 h 308"/>
                <a:gd name="T72" fmla="*/ 133 w 213"/>
                <a:gd name="T73" fmla="*/ 300 h 308"/>
                <a:gd name="T74" fmla="*/ 113 w 213"/>
                <a:gd name="T75" fmla="*/ 308 h 308"/>
                <a:gd name="T76" fmla="*/ 113 w 213"/>
                <a:gd name="T7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308">
                  <a:moveTo>
                    <a:pt x="113" y="308"/>
                  </a:moveTo>
                  <a:cubicBezTo>
                    <a:pt x="90" y="307"/>
                    <a:pt x="62" y="288"/>
                    <a:pt x="51" y="277"/>
                  </a:cubicBezTo>
                  <a:cubicBezTo>
                    <a:pt x="51" y="277"/>
                    <a:pt x="51" y="277"/>
                    <a:pt x="51" y="277"/>
                  </a:cubicBezTo>
                  <a:cubicBezTo>
                    <a:pt x="53" y="276"/>
                    <a:pt x="53" y="276"/>
                    <a:pt x="53" y="276"/>
                  </a:cubicBezTo>
                  <a:cubicBezTo>
                    <a:pt x="54" y="274"/>
                    <a:pt x="54" y="274"/>
                    <a:pt x="54" y="274"/>
                  </a:cubicBezTo>
                  <a:cubicBezTo>
                    <a:pt x="64" y="284"/>
                    <a:pt x="92" y="304"/>
                    <a:pt x="113" y="303"/>
                  </a:cubicBezTo>
                  <a:cubicBezTo>
                    <a:pt x="113" y="303"/>
                    <a:pt x="113" y="303"/>
                    <a:pt x="113" y="303"/>
                  </a:cubicBezTo>
                  <a:cubicBezTo>
                    <a:pt x="120" y="303"/>
                    <a:pt x="126" y="302"/>
                    <a:pt x="130" y="297"/>
                  </a:cubicBezTo>
                  <a:cubicBezTo>
                    <a:pt x="130" y="297"/>
                    <a:pt x="130" y="297"/>
                    <a:pt x="130" y="297"/>
                  </a:cubicBezTo>
                  <a:cubicBezTo>
                    <a:pt x="140" y="288"/>
                    <a:pt x="144" y="276"/>
                    <a:pt x="144" y="263"/>
                  </a:cubicBezTo>
                  <a:cubicBezTo>
                    <a:pt x="144" y="263"/>
                    <a:pt x="144" y="263"/>
                    <a:pt x="144" y="263"/>
                  </a:cubicBezTo>
                  <a:cubicBezTo>
                    <a:pt x="144" y="250"/>
                    <a:pt x="139" y="237"/>
                    <a:pt x="132" y="225"/>
                  </a:cubicBezTo>
                  <a:cubicBezTo>
                    <a:pt x="132" y="225"/>
                    <a:pt x="132" y="225"/>
                    <a:pt x="132" y="225"/>
                  </a:cubicBezTo>
                  <a:cubicBezTo>
                    <a:pt x="131" y="222"/>
                    <a:pt x="131" y="220"/>
                    <a:pt x="131" y="217"/>
                  </a:cubicBezTo>
                  <a:cubicBezTo>
                    <a:pt x="131" y="217"/>
                    <a:pt x="131" y="217"/>
                    <a:pt x="131" y="217"/>
                  </a:cubicBezTo>
                  <a:cubicBezTo>
                    <a:pt x="131" y="204"/>
                    <a:pt x="145" y="188"/>
                    <a:pt x="161" y="170"/>
                  </a:cubicBezTo>
                  <a:cubicBezTo>
                    <a:pt x="161" y="170"/>
                    <a:pt x="161" y="170"/>
                    <a:pt x="161" y="170"/>
                  </a:cubicBezTo>
                  <a:cubicBezTo>
                    <a:pt x="177" y="153"/>
                    <a:pt x="196" y="134"/>
                    <a:pt x="208" y="117"/>
                  </a:cubicBezTo>
                  <a:cubicBezTo>
                    <a:pt x="208" y="117"/>
                    <a:pt x="208" y="117"/>
                    <a:pt x="208" y="117"/>
                  </a:cubicBezTo>
                  <a:cubicBezTo>
                    <a:pt x="196" y="108"/>
                    <a:pt x="185" y="97"/>
                    <a:pt x="176" y="88"/>
                  </a:cubicBezTo>
                  <a:cubicBezTo>
                    <a:pt x="176" y="88"/>
                    <a:pt x="176" y="88"/>
                    <a:pt x="176" y="88"/>
                  </a:cubicBezTo>
                  <a:cubicBezTo>
                    <a:pt x="157" y="69"/>
                    <a:pt x="159" y="30"/>
                    <a:pt x="149" y="13"/>
                  </a:cubicBezTo>
                  <a:cubicBezTo>
                    <a:pt x="149" y="13"/>
                    <a:pt x="149" y="13"/>
                    <a:pt x="149" y="13"/>
                  </a:cubicBezTo>
                  <a:cubicBezTo>
                    <a:pt x="146" y="7"/>
                    <a:pt x="142" y="4"/>
                    <a:pt x="135" y="4"/>
                  </a:cubicBezTo>
                  <a:cubicBezTo>
                    <a:pt x="135" y="4"/>
                    <a:pt x="135" y="4"/>
                    <a:pt x="135" y="4"/>
                  </a:cubicBezTo>
                  <a:cubicBezTo>
                    <a:pt x="123" y="4"/>
                    <a:pt x="114" y="22"/>
                    <a:pt x="107" y="42"/>
                  </a:cubicBezTo>
                  <a:cubicBezTo>
                    <a:pt x="107" y="42"/>
                    <a:pt x="107" y="42"/>
                    <a:pt x="107" y="42"/>
                  </a:cubicBezTo>
                  <a:cubicBezTo>
                    <a:pt x="100" y="63"/>
                    <a:pt x="95" y="86"/>
                    <a:pt x="85" y="95"/>
                  </a:cubicBezTo>
                  <a:cubicBezTo>
                    <a:pt x="85" y="95"/>
                    <a:pt x="85" y="95"/>
                    <a:pt x="85" y="95"/>
                  </a:cubicBezTo>
                  <a:cubicBezTo>
                    <a:pt x="75" y="106"/>
                    <a:pt x="39" y="119"/>
                    <a:pt x="5" y="129"/>
                  </a:cubicBezTo>
                  <a:cubicBezTo>
                    <a:pt x="5" y="129"/>
                    <a:pt x="5" y="129"/>
                    <a:pt x="5" y="129"/>
                  </a:cubicBezTo>
                  <a:cubicBezTo>
                    <a:pt x="16" y="145"/>
                    <a:pt x="32" y="168"/>
                    <a:pt x="39" y="182"/>
                  </a:cubicBezTo>
                  <a:cubicBezTo>
                    <a:pt x="39" y="182"/>
                    <a:pt x="39" y="182"/>
                    <a:pt x="39" y="182"/>
                  </a:cubicBezTo>
                  <a:cubicBezTo>
                    <a:pt x="45" y="194"/>
                    <a:pt x="46" y="214"/>
                    <a:pt x="46" y="233"/>
                  </a:cubicBezTo>
                  <a:cubicBezTo>
                    <a:pt x="46" y="233"/>
                    <a:pt x="46" y="233"/>
                    <a:pt x="46" y="233"/>
                  </a:cubicBezTo>
                  <a:cubicBezTo>
                    <a:pt x="47" y="251"/>
                    <a:pt x="48" y="269"/>
                    <a:pt x="54" y="274"/>
                  </a:cubicBezTo>
                  <a:cubicBezTo>
                    <a:pt x="54" y="274"/>
                    <a:pt x="54" y="274"/>
                    <a:pt x="54" y="274"/>
                  </a:cubicBezTo>
                  <a:cubicBezTo>
                    <a:pt x="53" y="276"/>
                    <a:pt x="53" y="276"/>
                    <a:pt x="53" y="276"/>
                  </a:cubicBezTo>
                  <a:cubicBezTo>
                    <a:pt x="51" y="277"/>
                    <a:pt x="51" y="277"/>
                    <a:pt x="51" y="277"/>
                  </a:cubicBezTo>
                  <a:cubicBezTo>
                    <a:pt x="44" y="269"/>
                    <a:pt x="43" y="252"/>
                    <a:pt x="42" y="233"/>
                  </a:cubicBezTo>
                  <a:cubicBezTo>
                    <a:pt x="42" y="233"/>
                    <a:pt x="42" y="233"/>
                    <a:pt x="42" y="233"/>
                  </a:cubicBezTo>
                  <a:cubicBezTo>
                    <a:pt x="42" y="214"/>
                    <a:pt x="41" y="194"/>
                    <a:pt x="36" y="184"/>
                  </a:cubicBezTo>
                  <a:cubicBezTo>
                    <a:pt x="36" y="184"/>
                    <a:pt x="36" y="184"/>
                    <a:pt x="36" y="184"/>
                  </a:cubicBezTo>
                  <a:cubicBezTo>
                    <a:pt x="28" y="169"/>
                    <a:pt x="11" y="144"/>
                    <a:pt x="0" y="129"/>
                  </a:cubicBezTo>
                  <a:cubicBezTo>
                    <a:pt x="0" y="129"/>
                    <a:pt x="0" y="129"/>
                    <a:pt x="0" y="129"/>
                  </a:cubicBezTo>
                  <a:cubicBezTo>
                    <a:pt x="0" y="129"/>
                    <a:pt x="0" y="128"/>
                    <a:pt x="0" y="127"/>
                  </a:cubicBezTo>
                  <a:cubicBezTo>
                    <a:pt x="0" y="127"/>
                    <a:pt x="0" y="127"/>
                    <a:pt x="0" y="127"/>
                  </a:cubicBezTo>
                  <a:cubicBezTo>
                    <a:pt x="0" y="127"/>
                    <a:pt x="1" y="126"/>
                    <a:pt x="1" y="126"/>
                  </a:cubicBezTo>
                  <a:cubicBezTo>
                    <a:pt x="1" y="126"/>
                    <a:pt x="1" y="126"/>
                    <a:pt x="1" y="126"/>
                  </a:cubicBezTo>
                  <a:cubicBezTo>
                    <a:pt x="36" y="116"/>
                    <a:pt x="73" y="102"/>
                    <a:pt x="83" y="92"/>
                  </a:cubicBezTo>
                  <a:cubicBezTo>
                    <a:pt x="83" y="92"/>
                    <a:pt x="83" y="92"/>
                    <a:pt x="83" y="92"/>
                  </a:cubicBezTo>
                  <a:cubicBezTo>
                    <a:pt x="90" y="85"/>
                    <a:pt x="96" y="62"/>
                    <a:pt x="103" y="41"/>
                  </a:cubicBezTo>
                  <a:cubicBezTo>
                    <a:pt x="103" y="41"/>
                    <a:pt x="103" y="41"/>
                    <a:pt x="103" y="41"/>
                  </a:cubicBezTo>
                  <a:cubicBezTo>
                    <a:pt x="111" y="20"/>
                    <a:pt x="119" y="1"/>
                    <a:pt x="135" y="0"/>
                  </a:cubicBezTo>
                  <a:cubicBezTo>
                    <a:pt x="135" y="0"/>
                    <a:pt x="135" y="0"/>
                    <a:pt x="135" y="0"/>
                  </a:cubicBezTo>
                  <a:cubicBezTo>
                    <a:pt x="143" y="0"/>
                    <a:pt x="149" y="5"/>
                    <a:pt x="152" y="11"/>
                  </a:cubicBezTo>
                  <a:cubicBezTo>
                    <a:pt x="152" y="11"/>
                    <a:pt x="152" y="11"/>
                    <a:pt x="152" y="11"/>
                  </a:cubicBezTo>
                  <a:cubicBezTo>
                    <a:pt x="156" y="18"/>
                    <a:pt x="158" y="26"/>
                    <a:pt x="160" y="35"/>
                  </a:cubicBezTo>
                  <a:cubicBezTo>
                    <a:pt x="160" y="35"/>
                    <a:pt x="160" y="35"/>
                    <a:pt x="160" y="35"/>
                  </a:cubicBezTo>
                  <a:cubicBezTo>
                    <a:pt x="164" y="53"/>
                    <a:pt x="168" y="74"/>
                    <a:pt x="179" y="85"/>
                  </a:cubicBezTo>
                  <a:cubicBezTo>
                    <a:pt x="179" y="85"/>
                    <a:pt x="179" y="85"/>
                    <a:pt x="179" y="85"/>
                  </a:cubicBezTo>
                  <a:cubicBezTo>
                    <a:pt x="189" y="95"/>
                    <a:pt x="200" y="106"/>
                    <a:pt x="212" y="115"/>
                  </a:cubicBezTo>
                  <a:cubicBezTo>
                    <a:pt x="212" y="115"/>
                    <a:pt x="212" y="115"/>
                    <a:pt x="212" y="115"/>
                  </a:cubicBezTo>
                  <a:cubicBezTo>
                    <a:pt x="213" y="115"/>
                    <a:pt x="213" y="117"/>
                    <a:pt x="212" y="117"/>
                  </a:cubicBezTo>
                  <a:cubicBezTo>
                    <a:pt x="212" y="117"/>
                    <a:pt x="212" y="117"/>
                    <a:pt x="212" y="117"/>
                  </a:cubicBezTo>
                  <a:cubicBezTo>
                    <a:pt x="200" y="136"/>
                    <a:pt x="180" y="155"/>
                    <a:pt x="164" y="173"/>
                  </a:cubicBezTo>
                  <a:cubicBezTo>
                    <a:pt x="164" y="173"/>
                    <a:pt x="164" y="173"/>
                    <a:pt x="164" y="173"/>
                  </a:cubicBezTo>
                  <a:cubicBezTo>
                    <a:pt x="147" y="191"/>
                    <a:pt x="134" y="207"/>
                    <a:pt x="135" y="217"/>
                  </a:cubicBezTo>
                  <a:cubicBezTo>
                    <a:pt x="135" y="217"/>
                    <a:pt x="135" y="217"/>
                    <a:pt x="135" y="217"/>
                  </a:cubicBezTo>
                  <a:cubicBezTo>
                    <a:pt x="135" y="219"/>
                    <a:pt x="135" y="221"/>
                    <a:pt x="136" y="223"/>
                  </a:cubicBezTo>
                  <a:cubicBezTo>
                    <a:pt x="136" y="223"/>
                    <a:pt x="136" y="223"/>
                    <a:pt x="136" y="223"/>
                  </a:cubicBezTo>
                  <a:cubicBezTo>
                    <a:pt x="143" y="235"/>
                    <a:pt x="148" y="249"/>
                    <a:pt x="148" y="263"/>
                  </a:cubicBezTo>
                  <a:cubicBezTo>
                    <a:pt x="148" y="263"/>
                    <a:pt x="148" y="263"/>
                    <a:pt x="148" y="263"/>
                  </a:cubicBezTo>
                  <a:cubicBezTo>
                    <a:pt x="148" y="277"/>
                    <a:pt x="143" y="290"/>
                    <a:pt x="133" y="300"/>
                  </a:cubicBezTo>
                  <a:cubicBezTo>
                    <a:pt x="133" y="300"/>
                    <a:pt x="133" y="300"/>
                    <a:pt x="133" y="300"/>
                  </a:cubicBezTo>
                  <a:cubicBezTo>
                    <a:pt x="128" y="305"/>
                    <a:pt x="121" y="308"/>
                    <a:pt x="113" y="308"/>
                  </a:cubicBezTo>
                  <a:cubicBezTo>
                    <a:pt x="113" y="308"/>
                    <a:pt x="113" y="308"/>
                    <a:pt x="113" y="308"/>
                  </a:cubicBezTo>
                  <a:cubicBezTo>
                    <a:pt x="113" y="308"/>
                    <a:pt x="113" y="308"/>
                    <a:pt x="113" y="308"/>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 name="Freeform 58"/>
            <p:cNvSpPr>
              <a:spLocks noEditPoints="1"/>
            </p:cNvSpPr>
            <p:nvPr/>
          </p:nvSpPr>
          <p:spPr bwMode="auto">
            <a:xfrm>
              <a:off x="292100" y="3314702"/>
              <a:ext cx="3214691" cy="1660526"/>
            </a:xfrm>
            <a:custGeom>
              <a:avLst/>
              <a:gdLst>
                <a:gd name="T0" fmla="*/ 754 w 1431"/>
                <a:gd name="T1" fmla="*/ 683 h 739"/>
                <a:gd name="T2" fmla="*/ 663 w 1431"/>
                <a:gd name="T3" fmla="*/ 705 h 739"/>
                <a:gd name="T4" fmla="*/ 510 w 1431"/>
                <a:gd name="T5" fmla="*/ 685 h 739"/>
                <a:gd name="T6" fmla="*/ 344 w 1431"/>
                <a:gd name="T7" fmla="*/ 540 h 739"/>
                <a:gd name="T8" fmla="*/ 306 w 1431"/>
                <a:gd name="T9" fmla="*/ 545 h 739"/>
                <a:gd name="T10" fmla="*/ 168 w 1431"/>
                <a:gd name="T11" fmla="*/ 472 h 739"/>
                <a:gd name="T12" fmla="*/ 91 w 1431"/>
                <a:gd name="T13" fmla="*/ 416 h 739"/>
                <a:gd name="T14" fmla="*/ 16 w 1431"/>
                <a:gd name="T15" fmla="*/ 342 h 739"/>
                <a:gd name="T16" fmla="*/ 22 w 1431"/>
                <a:gd name="T17" fmla="*/ 244 h 739"/>
                <a:gd name="T18" fmla="*/ 92 w 1431"/>
                <a:gd name="T19" fmla="*/ 231 h 739"/>
                <a:gd name="T20" fmla="*/ 74 w 1431"/>
                <a:gd name="T21" fmla="*/ 135 h 739"/>
                <a:gd name="T22" fmla="*/ 128 w 1431"/>
                <a:gd name="T23" fmla="*/ 84 h 739"/>
                <a:gd name="T24" fmla="*/ 217 w 1431"/>
                <a:gd name="T25" fmla="*/ 58 h 739"/>
                <a:gd name="T26" fmla="*/ 337 w 1431"/>
                <a:gd name="T27" fmla="*/ 38 h 739"/>
                <a:gd name="T28" fmla="*/ 698 w 1431"/>
                <a:gd name="T29" fmla="*/ 5 h 739"/>
                <a:gd name="T30" fmla="*/ 844 w 1431"/>
                <a:gd name="T31" fmla="*/ 24 h 739"/>
                <a:gd name="T32" fmla="*/ 847 w 1431"/>
                <a:gd name="T33" fmla="*/ 45 h 739"/>
                <a:gd name="T34" fmla="*/ 913 w 1431"/>
                <a:gd name="T35" fmla="*/ 284 h 739"/>
                <a:gd name="T36" fmla="*/ 1234 w 1431"/>
                <a:gd name="T37" fmla="*/ 392 h 739"/>
                <a:gd name="T38" fmla="*/ 1344 w 1431"/>
                <a:gd name="T39" fmla="*/ 347 h 739"/>
                <a:gd name="T40" fmla="*/ 1431 w 1431"/>
                <a:gd name="T41" fmla="*/ 631 h 739"/>
                <a:gd name="T42" fmla="*/ 1412 w 1431"/>
                <a:gd name="T43" fmla="*/ 642 h 739"/>
                <a:gd name="T44" fmla="*/ 1345 w 1431"/>
                <a:gd name="T45" fmla="*/ 731 h 739"/>
                <a:gd name="T46" fmla="*/ 1304 w 1431"/>
                <a:gd name="T47" fmla="*/ 693 h 739"/>
                <a:gd name="T48" fmla="*/ 1192 w 1431"/>
                <a:gd name="T49" fmla="*/ 627 h 739"/>
                <a:gd name="T50" fmla="*/ 993 w 1431"/>
                <a:gd name="T51" fmla="*/ 684 h 739"/>
                <a:gd name="T52" fmla="*/ 913 w 1431"/>
                <a:gd name="T53" fmla="*/ 739 h 739"/>
                <a:gd name="T54" fmla="*/ 913 w 1431"/>
                <a:gd name="T55" fmla="*/ 735 h 739"/>
                <a:gd name="T56" fmla="*/ 988 w 1431"/>
                <a:gd name="T57" fmla="*/ 680 h 739"/>
                <a:gd name="T58" fmla="*/ 1100 w 1431"/>
                <a:gd name="T59" fmla="*/ 623 h 739"/>
                <a:gd name="T60" fmla="*/ 1193 w 1431"/>
                <a:gd name="T61" fmla="*/ 617 h 739"/>
                <a:gd name="T62" fmla="*/ 1228 w 1431"/>
                <a:gd name="T63" fmla="*/ 679 h 739"/>
                <a:gd name="T64" fmla="*/ 1331 w 1431"/>
                <a:gd name="T65" fmla="*/ 700 h 739"/>
                <a:gd name="T66" fmla="*/ 1423 w 1431"/>
                <a:gd name="T67" fmla="*/ 625 h 739"/>
                <a:gd name="T68" fmla="*/ 1408 w 1431"/>
                <a:gd name="T69" fmla="*/ 473 h 739"/>
                <a:gd name="T70" fmla="*/ 1319 w 1431"/>
                <a:gd name="T71" fmla="*/ 348 h 739"/>
                <a:gd name="T72" fmla="*/ 1048 w 1431"/>
                <a:gd name="T73" fmla="*/ 325 h 739"/>
                <a:gd name="T74" fmla="*/ 788 w 1431"/>
                <a:gd name="T75" fmla="*/ 175 h 739"/>
                <a:gd name="T76" fmla="*/ 841 w 1431"/>
                <a:gd name="T77" fmla="*/ 28 h 739"/>
                <a:gd name="T78" fmla="*/ 698 w 1431"/>
                <a:gd name="T79" fmla="*/ 9 h 739"/>
                <a:gd name="T80" fmla="*/ 283 w 1431"/>
                <a:gd name="T81" fmla="*/ 57 h 739"/>
                <a:gd name="T82" fmla="*/ 217 w 1431"/>
                <a:gd name="T83" fmla="*/ 62 h 739"/>
                <a:gd name="T84" fmla="*/ 139 w 1431"/>
                <a:gd name="T85" fmla="*/ 98 h 739"/>
                <a:gd name="T86" fmla="*/ 76 w 1431"/>
                <a:gd name="T87" fmla="*/ 144 h 739"/>
                <a:gd name="T88" fmla="*/ 43 w 1431"/>
                <a:gd name="T89" fmla="*/ 242 h 739"/>
                <a:gd name="T90" fmla="*/ 34 w 1431"/>
                <a:gd name="T91" fmla="*/ 315 h 739"/>
                <a:gd name="T92" fmla="*/ 46 w 1431"/>
                <a:gd name="T93" fmla="*/ 387 h 739"/>
                <a:gd name="T94" fmla="*/ 168 w 1431"/>
                <a:gd name="T95" fmla="*/ 468 h 739"/>
                <a:gd name="T96" fmla="*/ 307 w 1431"/>
                <a:gd name="T97" fmla="*/ 541 h 739"/>
                <a:gd name="T98" fmla="*/ 345 w 1431"/>
                <a:gd name="T99" fmla="*/ 532 h 739"/>
                <a:gd name="T100" fmla="*/ 354 w 1431"/>
                <a:gd name="T101" fmla="*/ 571 h 739"/>
                <a:gd name="T102" fmla="*/ 510 w 1431"/>
                <a:gd name="T103" fmla="*/ 681 h 739"/>
                <a:gd name="T104" fmla="*/ 684 w 1431"/>
                <a:gd name="T105" fmla="*/ 716 h 739"/>
                <a:gd name="T106" fmla="*/ 751 w 1431"/>
                <a:gd name="T107" fmla="*/ 679 h 739"/>
                <a:gd name="T108" fmla="*/ 865 w 1431"/>
                <a:gd name="T109" fmla="*/ 682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739">
                  <a:moveTo>
                    <a:pt x="871" y="711"/>
                  </a:moveTo>
                  <a:cubicBezTo>
                    <a:pt x="866" y="701"/>
                    <a:pt x="865" y="692"/>
                    <a:pt x="864" y="687"/>
                  </a:cubicBezTo>
                  <a:cubicBezTo>
                    <a:pt x="864" y="687"/>
                    <a:pt x="864" y="687"/>
                    <a:pt x="864" y="687"/>
                  </a:cubicBezTo>
                  <a:cubicBezTo>
                    <a:pt x="857" y="691"/>
                    <a:pt x="838" y="701"/>
                    <a:pt x="813" y="701"/>
                  </a:cubicBezTo>
                  <a:cubicBezTo>
                    <a:pt x="813" y="701"/>
                    <a:pt x="813" y="701"/>
                    <a:pt x="813" y="701"/>
                  </a:cubicBezTo>
                  <a:cubicBezTo>
                    <a:pt x="795" y="701"/>
                    <a:pt x="775" y="697"/>
                    <a:pt x="754" y="683"/>
                  </a:cubicBezTo>
                  <a:cubicBezTo>
                    <a:pt x="754" y="683"/>
                    <a:pt x="754" y="683"/>
                    <a:pt x="754" y="683"/>
                  </a:cubicBezTo>
                  <a:cubicBezTo>
                    <a:pt x="751" y="687"/>
                    <a:pt x="744" y="697"/>
                    <a:pt x="735" y="707"/>
                  </a:cubicBezTo>
                  <a:cubicBezTo>
                    <a:pt x="735" y="707"/>
                    <a:pt x="735" y="707"/>
                    <a:pt x="735" y="707"/>
                  </a:cubicBezTo>
                  <a:cubicBezTo>
                    <a:pt x="725" y="720"/>
                    <a:pt x="713" y="733"/>
                    <a:pt x="703" y="734"/>
                  </a:cubicBezTo>
                  <a:cubicBezTo>
                    <a:pt x="703" y="734"/>
                    <a:pt x="703" y="734"/>
                    <a:pt x="703" y="734"/>
                  </a:cubicBezTo>
                  <a:cubicBezTo>
                    <a:pt x="694" y="734"/>
                    <a:pt x="687" y="726"/>
                    <a:pt x="681" y="719"/>
                  </a:cubicBezTo>
                  <a:cubicBezTo>
                    <a:pt x="681" y="719"/>
                    <a:pt x="681" y="719"/>
                    <a:pt x="681" y="719"/>
                  </a:cubicBezTo>
                  <a:cubicBezTo>
                    <a:pt x="675" y="711"/>
                    <a:pt x="669" y="705"/>
                    <a:pt x="663" y="705"/>
                  </a:cubicBezTo>
                  <a:cubicBezTo>
                    <a:pt x="663" y="705"/>
                    <a:pt x="663" y="705"/>
                    <a:pt x="663" y="705"/>
                  </a:cubicBezTo>
                  <a:cubicBezTo>
                    <a:pt x="655" y="705"/>
                    <a:pt x="627" y="711"/>
                    <a:pt x="601" y="711"/>
                  </a:cubicBezTo>
                  <a:cubicBezTo>
                    <a:pt x="601" y="711"/>
                    <a:pt x="601" y="711"/>
                    <a:pt x="601" y="711"/>
                  </a:cubicBezTo>
                  <a:cubicBezTo>
                    <a:pt x="582" y="711"/>
                    <a:pt x="564" y="708"/>
                    <a:pt x="553" y="697"/>
                  </a:cubicBezTo>
                  <a:cubicBezTo>
                    <a:pt x="553" y="697"/>
                    <a:pt x="553" y="697"/>
                    <a:pt x="553" y="697"/>
                  </a:cubicBezTo>
                  <a:cubicBezTo>
                    <a:pt x="541" y="686"/>
                    <a:pt x="526" y="685"/>
                    <a:pt x="510" y="685"/>
                  </a:cubicBezTo>
                  <a:cubicBezTo>
                    <a:pt x="510" y="685"/>
                    <a:pt x="510" y="685"/>
                    <a:pt x="510" y="685"/>
                  </a:cubicBezTo>
                  <a:cubicBezTo>
                    <a:pt x="494" y="684"/>
                    <a:pt x="477" y="683"/>
                    <a:pt x="464" y="670"/>
                  </a:cubicBezTo>
                  <a:cubicBezTo>
                    <a:pt x="464" y="670"/>
                    <a:pt x="464" y="670"/>
                    <a:pt x="464" y="670"/>
                  </a:cubicBezTo>
                  <a:cubicBezTo>
                    <a:pt x="439" y="645"/>
                    <a:pt x="419" y="603"/>
                    <a:pt x="381" y="598"/>
                  </a:cubicBezTo>
                  <a:cubicBezTo>
                    <a:pt x="381" y="598"/>
                    <a:pt x="381" y="598"/>
                    <a:pt x="381" y="598"/>
                  </a:cubicBezTo>
                  <a:cubicBezTo>
                    <a:pt x="364" y="596"/>
                    <a:pt x="355" y="585"/>
                    <a:pt x="350" y="573"/>
                  </a:cubicBezTo>
                  <a:cubicBezTo>
                    <a:pt x="350" y="573"/>
                    <a:pt x="350" y="573"/>
                    <a:pt x="350" y="573"/>
                  </a:cubicBezTo>
                  <a:cubicBezTo>
                    <a:pt x="345" y="561"/>
                    <a:pt x="344" y="548"/>
                    <a:pt x="344" y="540"/>
                  </a:cubicBezTo>
                  <a:cubicBezTo>
                    <a:pt x="344" y="540"/>
                    <a:pt x="344" y="540"/>
                    <a:pt x="344" y="540"/>
                  </a:cubicBezTo>
                  <a:cubicBezTo>
                    <a:pt x="344" y="540"/>
                    <a:pt x="344" y="539"/>
                    <a:pt x="344" y="539"/>
                  </a:cubicBezTo>
                  <a:cubicBezTo>
                    <a:pt x="344" y="539"/>
                    <a:pt x="344" y="539"/>
                    <a:pt x="344" y="539"/>
                  </a:cubicBezTo>
                  <a:cubicBezTo>
                    <a:pt x="340" y="543"/>
                    <a:pt x="333" y="548"/>
                    <a:pt x="322" y="548"/>
                  </a:cubicBezTo>
                  <a:cubicBezTo>
                    <a:pt x="322" y="548"/>
                    <a:pt x="322" y="548"/>
                    <a:pt x="322" y="548"/>
                  </a:cubicBezTo>
                  <a:cubicBezTo>
                    <a:pt x="317" y="548"/>
                    <a:pt x="312" y="547"/>
                    <a:pt x="306" y="545"/>
                  </a:cubicBezTo>
                  <a:cubicBezTo>
                    <a:pt x="306" y="545"/>
                    <a:pt x="306" y="545"/>
                    <a:pt x="306" y="545"/>
                  </a:cubicBezTo>
                  <a:cubicBezTo>
                    <a:pt x="291" y="540"/>
                    <a:pt x="283" y="528"/>
                    <a:pt x="277" y="517"/>
                  </a:cubicBezTo>
                  <a:cubicBezTo>
                    <a:pt x="277" y="517"/>
                    <a:pt x="277" y="517"/>
                    <a:pt x="277" y="517"/>
                  </a:cubicBezTo>
                  <a:cubicBezTo>
                    <a:pt x="271" y="507"/>
                    <a:pt x="266" y="499"/>
                    <a:pt x="258" y="499"/>
                  </a:cubicBezTo>
                  <a:cubicBezTo>
                    <a:pt x="258" y="499"/>
                    <a:pt x="258" y="499"/>
                    <a:pt x="258" y="499"/>
                  </a:cubicBezTo>
                  <a:cubicBezTo>
                    <a:pt x="250" y="499"/>
                    <a:pt x="235" y="492"/>
                    <a:pt x="218" y="485"/>
                  </a:cubicBezTo>
                  <a:cubicBezTo>
                    <a:pt x="218" y="485"/>
                    <a:pt x="218" y="485"/>
                    <a:pt x="218" y="485"/>
                  </a:cubicBezTo>
                  <a:cubicBezTo>
                    <a:pt x="202" y="478"/>
                    <a:pt x="183" y="472"/>
                    <a:pt x="168" y="472"/>
                  </a:cubicBezTo>
                  <a:cubicBezTo>
                    <a:pt x="168" y="472"/>
                    <a:pt x="168" y="472"/>
                    <a:pt x="168" y="472"/>
                  </a:cubicBezTo>
                  <a:cubicBezTo>
                    <a:pt x="161" y="472"/>
                    <a:pt x="154" y="473"/>
                    <a:pt x="149" y="477"/>
                  </a:cubicBezTo>
                  <a:cubicBezTo>
                    <a:pt x="149" y="477"/>
                    <a:pt x="149" y="477"/>
                    <a:pt x="149" y="477"/>
                  </a:cubicBezTo>
                  <a:cubicBezTo>
                    <a:pt x="148" y="478"/>
                    <a:pt x="147" y="478"/>
                    <a:pt x="146" y="477"/>
                  </a:cubicBezTo>
                  <a:cubicBezTo>
                    <a:pt x="146" y="477"/>
                    <a:pt x="146" y="477"/>
                    <a:pt x="146" y="477"/>
                  </a:cubicBezTo>
                  <a:cubicBezTo>
                    <a:pt x="146" y="477"/>
                    <a:pt x="113" y="438"/>
                    <a:pt x="91" y="416"/>
                  </a:cubicBezTo>
                  <a:cubicBezTo>
                    <a:pt x="91" y="416"/>
                    <a:pt x="91" y="416"/>
                    <a:pt x="91" y="416"/>
                  </a:cubicBezTo>
                  <a:cubicBezTo>
                    <a:pt x="80" y="405"/>
                    <a:pt x="62" y="397"/>
                    <a:pt x="45" y="391"/>
                  </a:cubicBezTo>
                  <a:cubicBezTo>
                    <a:pt x="45" y="391"/>
                    <a:pt x="45" y="391"/>
                    <a:pt x="45" y="391"/>
                  </a:cubicBezTo>
                  <a:cubicBezTo>
                    <a:pt x="28" y="384"/>
                    <a:pt x="11" y="379"/>
                    <a:pt x="3" y="371"/>
                  </a:cubicBezTo>
                  <a:cubicBezTo>
                    <a:pt x="3" y="371"/>
                    <a:pt x="3" y="371"/>
                    <a:pt x="3" y="371"/>
                  </a:cubicBezTo>
                  <a:cubicBezTo>
                    <a:pt x="1" y="369"/>
                    <a:pt x="0" y="366"/>
                    <a:pt x="0" y="364"/>
                  </a:cubicBezTo>
                  <a:cubicBezTo>
                    <a:pt x="0" y="364"/>
                    <a:pt x="0" y="364"/>
                    <a:pt x="0" y="364"/>
                  </a:cubicBezTo>
                  <a:cubicBezTo>
                    <a:pt x="0" y="356"/>
                    <a:pt x="8" y="350"/>
                    <a:pt x="16" y="342"/>
                  </a:cubicBezTo>
                  <a:cubicBezTo>
                    <a:pt x="16" y="342"/>
                    <a:pt x="16" y="342"/>
                    <a:pt x="16" y="342"/>
                  </a:cubicBezTo>
                  <a:cubicBezTo>
                    <a:pt x="23" y="335"/>
                    <a:pt x="30" y="326"/>
                    <a:pt x="30" y="315"/>
                  </a:cubicBezTo>
                  <a:cubicBezTo>
                    <a:pt x="30" y="315"/>
                    <a:pt x="30" y="315"/>
                    <a:pt x="30" y="315"/>
                  </a:cubicBezTo>
                  <a:cubicBezTo>
                    <a:pt x="30" y="295"/>
                    <a:pt x="17" y="274"/>
                    <a:pt x="17" y="257"/>
                  </a:cubicBezTo>
                  <a:cubicBezTo>
                    <a:pt x="17" y="257"/>
                    <a:pt x="17" y="257"/>
                    <a:pt x="17" y="257"/>
                  </a:cubicBezTo>
                  <a:cubicBezTo>
                    <a:pt x="17" y="252"/>
                    <a:pt x="18" y="248"/>
                    <a:pt x="22" y="244"/>
                  </a:cubicBezTo>
                  <a:cubicBezTo>
                    <a:pt x="22" y="244"/>
                    <a:pt x="22" y="244"/>
                    <a:pt x="22" y="244"/>
                  </a:cubicBezTo>
                  <a:cubicBezTo>
                    <a:pt x="27" y="239"/>
                    <a:pt x="35" y="238"/>
                    <a:pt x="43" y="238"/>
                  </a:cubicBezTo>
                  <a:cubicBezTo>
                    <a:pt x="43" y="238"/>
                    <a:pt x="43" y="238"/>
                    <a:pt x="43" y="238"/>
                  </a:cubicBezTo>
                  <a:cubicBezTo>
                    <a:pt x="54" y="238"/>
                    <a:pt x="67" y="240"/>
                    <a:pt x="77" y="240"/>
                  </a:cubicBezTo>
                  <a:cubicBezTo>
                    <a:pt x="77" y="240"/>
                    <a:pt x="77" y="240"/>
                    <a:pt x="77" y="240"/>
                  </a:cubicBezTo>
                  <a:cubicBezTo>
                    <a:pt x="83" y="240"/>
                    <a:pt x="88" y="239"/>
                    <a:pt x="91" y="237"/>
                  </a:cubicBezTo>
                  <a:cubicBezTo>
                    <a:pt x="91" y="237"/>
                    <a:pt x="91" y="237"/>
                    <a:pt x="91" y="237"/>
                  </a:cubicBezTo>
                  <a:cubicBezTo>
                    <a:pt x="92" y="236"/>
                    <a:pt x="92" y="234"/>
                    <a:pt x="92" y="231"/>
                  </a:cubicBezTo>
                  <a:cubicBezTo>
                    <a:pt x="92" y="231"/>
                    <a:pt x="92" y="231"/>
                    <a:pt x="92" y="231"/>
                  </a:cubicBezTo>
                  <a:cubicBezTo>
                    <a:pt x="93" y="214"/>
                    <a:pt x="72" y="173"/>
                    <a:pt x="72" y="144"/>
                  </a:cubicBezTo>
                  <a:cubicBezTo>
                    <a:pt x="72" y="144"/>
                    <a:pt x="72" y="144"/>
                    <a:pt x="72" y="144"/>
                  </a:cubicBezTo>
                  <a:cubicBezTo>
                    <a:pt x="72" y="141"/>
                    <a:pt x="72" y="139"/>
                    <a:pt x="72" y="137"/>
                  </a:cubicBezTo>
                  <a:cubicBezTo>
                    <a:pt x="72" y="137"/>
                    <a:pt x="72" y="137"/>
                    <a:pt x="72" y="137"/>
                  </a:cubicBezTo>
                  <a:cubicBezTo>
                    <a:pt x="73" y="136"/>
                    <a:pt x="73" y="135"/>
                    <a:pt x="74" y="135"/>
                  </a:cubicBezTo>
                  <a:cubicBezTo>
                    <a:pt x="74" y="135"/>
                    <a:pt x="74" y="135"/>
                    <a:pt x="74" y="135"/>
                  </a:cubicBezTo>
                  <a:cubicBezTo>
                    <a:pt x="88" y="130"/>
                    <a:pt x="103" y="124"/>
                    <a:pt x="115" y="117"/>
                  </a:cubicBezTo>
                  <a:cubicBezTo>
                    <a:pt x="115" y="117"/>
                    <a:pt x="115" y="117"/>
                    <a:pt x="115" y="117"/>
                  </a:cubicBezTo>
                  <a:cubicBezTo>
                    <a:pt x="127" y="111"/>
                    <a:pt x="135" y="103"/>
                    <a:pt x="135" y="98"/>
                  </a:cubicBezTo>
                  <a:cubicBezTo>
                    <a:pt x="135" y="98"/>
                    <a:pt x="135" y="98"/>
                    <a:pt x="135" y="98"/>
                  </a:cubicBezTo>
                  <a:cubicBezTo>
                    <a:pt x="135" y="96"/>
                    <a:pt x="134" y="94"/>
                    <a:pt x="132" y="92"/>
                  </a:cubicBezTo>
                  <a:cubicBezTo>
                    <a:pt x="132" y="92"/>
                    <a:pt x="132" y="92"/>
                    <a:pt x="132" y="92"/>
                  </a:cubicBezTo>
                  <a:cubicBezTo>
                    <a:pt x="129" y="89"/>
                    <a:pt x="128" y="87"/>
                    <a:pt x="128" y="84"/>
                  </a:cubicBezTo>
                  <a:cubicBezTo>
                    <a:pt x="128" y="84"/>
                    <a:pt x="128" y="84"/>
                    <a:pt x="128" y="84"/>
                  </a:cubicBezTo>
                  <a:cubicBezTo>
                    <a:pt x="128" y="79"/>
                    <a:pt x="132" y="76"/>
                    <a:pt x="137" y="73"/>
                  </a:cubicBezTo>
                  <a:cubicBezTo>
                    <a:pt x="137" y="73"/>
                    <a:pt x="137" y="73"/>
                    <a:pt x="137" y="73"/>
                  </a:cubicBezTo>
                  <a:cubicBezTo>
                    <a:pt x="143" y="70"/>
                    <a:pt x="150" y="67"/>
                    <a:pt x="159" y="65"/>
                  </a:cubicBezTo>
                  <a:cubicBezTo>
                    <a:pt x="159" y="65"/>
                    <a:pt x="159" y="65"/>
                    <a:pt x="159" y="65"/>
                  </a:cubicBezTo>
                  <a:cubicBezTo>
                    <a:pt x="176" y="61"/>
                    <a:pt x="198" y="58"/>
                    <a:pt x="217" y="58"/>
                  </a:cubicBezTo>
                  <a:cubicBezTo>
                    <a:pt x="217" y="58"/>
                    <a:pt x="217" y="58"/>
                    <a:pt x="217" y="58"/>
                  </a:cubicBezTo>
                  <a:cubicBezTo>
                    <a:pt x="235" y="59"/>
                    <a:pt x="251" y="60"/>
                    <a:pt x="257" y="66"/>
                  </a:cubicBezTo>
                  <a:cubicBezTo>
                    <a:pt x="257" y="66"/>
                    <a:pt x="257" y="66"/>
                    <a:pt x="257" y="66"/>
                  </a:cubicBezTo>
                  <a:cubicBezTo>
                    <a:pt x="259" y="69"/>
                    <a:pt x="261" y="69"/>
                    <a:pt x="262" y="69"/>
                  </a:cubicBezTo>
                  <a:cubicBezTo>
                    <a:pt x="262" y="69"/>
                    <a:pt x="262" y="69"/>
                    <a:pt x="262" y="69"/>
                  </a:cubicBezTo>
                  <a:cubicBezTo>
                    <a:pt x="265" y="70"/>
                    <a:pt x="270" y="62"/>
                    <a:pt x="280" y="54"/>
                  </a:cubicBezTo>
                  <a:cubicBezTo>
                    <a:pt x="280" y="54"/>
                    <a:pt x="280" y="54"/>
                    <a:pt x="280" y="54"/>
                  </a:cubicBezTo>
                  <a:cubicBezTo>
                    <a:pt x="291" y="46"/>
                    <a:pt x="307" y="38"/>
                    <a:pt x="337" y="38"/>
                  </a:cubicBezTo>
                  <a:cubicBezTo>
                    <a:pt x="337" y="38"/>
                    <a:pt x="337" y="38"/>
                    <a:pt x="337" y="38"/>
                  </a:cubicBezTo>
                  <a:cubicBezTo>
                    <a:pt x="383" y="38"/>
                    <a:pt x="411" y="49"/>
                    <a:pt x="441" y="49"/>
                  </a:cubicBezTo>
                  <a:cubicBezTo>
                    <a:pt x="441" y="49"/>
                    <a:pt x="441" y="49"/>
                    <a:pt x="441" y="49"/>
                  </a:cubicBezTo>
                  <a:cubicBezTo>
                    <a:pt x="456" y="49"/>
                    <a:pt x="472" y="46"/>
                    <a:pt x="491" y="38"/>
                  </a:cubicBezTo>
                  <a:cubicBezTo>
                    <a:pt x="491" y="38"/>
                    <a:pt x="491" y="38"/>
                    <a:pt x="491" y="38"/>
                  </a:cubicBezTo>
                  <a:cubicBezTo>
                    <a:pt x="550" y="12"/>
                    <a:pt x="637" y="5"/>
                    <a:pt x="698" y="5"/>
                  </a:cubicBezTo>
                  <a:cubicBezTo>
                    <a:pt x="698" y="5"/>
                    <a:pt x="698" y="5"/>
                    <a:pt x="698" y="5"/>
                  </a:cubicBezTo>
                  <a:cubicBezTo>
                    <a:pt x="730" y="5"/>
                    <a:pt x="755" y="0"/>
                    <a:pt x="777" y="0"/>
                  </a:cubicBezTo>
                  <a:cubicBezTo>
                    <a:pt x="777" y="0"/>
                    <a:pt x="777" y="0"/>
                    <a:pt x="777" y="0"/>
                  </a:cubicBezTo>
                  <a:cubicBezTo>
                    <a:pt x="796" y="0"/>
                    <a:pt x="812" y="4"/>
                    <a:pt x="826" y="18"/>
                  </a:cubicBezTo>
                  <a:cubicBezTo>
                    <a:pt x="826" y="18"/>
                    <a:pt x="826" y="18"/>
                    <a:pt x="826" y="18"/>
                  </a:cubicBezTo>
                  <a:cubicBezTo>
                    <a:pt x="831" y="22"/>
                    <a:pt x="836" y="24"/>
                    <a:pt x="841" y="24"/>
                  </a:cubicBezTo>
                  <a:cubicBezTo>
                    <a:pt x="841" y="24"/>
                    <a:pt x="841" y="24"/>
                    <a:pt x="841" y="24"/>
                  </a:cubicBezTo>
                  <a:cubicBezTo>
                    <a:pt x="842" y="24"/>
                    <a:pt x="843" y="24"/>
                    <a:pt x="844" y="24"/>
                  </a:cubicBezTo>
                  <a:cubicBezTo>
                    <a:pt x="844" y="24"/>
                    <a:pt x="844" y="24"/>
                    <a:pt x="844" y="24"/>
                  </a:cubicBezTo>
                  <a:cubicBezTo>
                    <a:pt x="844" y="24"/>
                    <a:pt x="845" y="24"/>
                    <a:pt x="845" y="24"/>
                  </a:cubicBezTo>
                  <a:cubicBezTo>
                    <a:pt x="845" y="24"/>
                    <a:pt x="845" y="24"/>
                    <a:pt x="845" y="24"/>
                  </a:cubicBezTo>
                  <a:cubicBezTo>
                    <a:pt x="846" y="25"/>
                    <a:pt x="846" y="25"/>
                    <a:pt x="846" y="26"/>
                  </a:cubicBezTo>
                  <a:cubicBezTo>
                    <a:pt x="846" y="26"/>
                    <a:pt x="846" y="26"/>
                    <a:pt x="846" y="26"/>
                  </a:cubicBezTo>
                  <a:cubicBezTo>
                    <a:pt x="846" y="32"/>
                    <a:pt x="847" y="38"/>
                    <a:pt x="847" y="45"/>
                  </a:cubicBezTo>
                  <a:cubicBezTo>
                    <a:pt x="847" y="45"/>
                    <a:pt x="847" y="45"/>
                    <a:pt x="847" y="45"/>
                  </a:cubicBezTo>
                  <a:cubicBezTo>
                    <a:pt x="847" y="68"/>
                    <a:pt x="843" y="96"/>
                    <a:pt x="826" y="112"/>
                  </a:cubicBezTo>
                  <a:cubicBezTo>
                    <a:pt x="826" y="112"/>
                    <a:pt x="826" y="112"/>
                    <a:pt x="826" y="112"/>
                  </a:cubicBezTo>
                  <a:cubicBezTo>
                    <a:pt x="806" y="133"/>
                    <a:pt x="792" y="155"/>
                    <a:pt x="792" y="175"/>
                  </a:cubicBezTo>
                  <a:cubicBezTo>
                    <a:pt x="792" y="175"/>
                    <a:pt x="792" y="175"/>
                    <a:pt x="792" y="175"/>
                  </a:cubicBezTo>
                  <a:cubicBezTo>
                    <a:pt x="792" y="186"/>
                    <a:pt x="796" y="196"/>
                    <a:pt x="805" y="205"/>
                  </a:cubicBezTo>
                  <a:cubicBezTo>
                    <a:pt x="805" y="205"/>
                    <a:pt x="805" y="205"/>
                    <a:pt x="805" y="205"/>
                  </a:cubicBezTo>
                  <a:cubicBezTo>
                    <a:pt x="832" y="231"/>
                    <a:pt x="876" y="271"/>
                    <a:pt x="913" y="284"/>
                  </a:cubicBezTo>
                  <a:cubicBezTo>
                    <a:pt x="913" y="284"/>
                    <a:pt x="913" y="284"/>
                    <a:pt x="913" y="284"/>
                  </a:cubicBezTo>
                  <a:cubicBezTo>
                    <a:pt x="952" y="298"/>
                    <a:pt x="988" y="321"/>
                    <a:pt x="1048" y="321"/>
                  </a:cubicBezTo>
                  <a:cubicBezTo>
                    <a:pt x="1048" y="321"/>
                    <a:pt x="1048" y="321"/>
                    <a:pt x="1048" y="321"/>
                  </a:cubicBezTo>
                  <a:cubicBezTo>
                    <a:pt x="1109" y="320"/>
                    <a:pt x="1133" y="334"/>
                    <a:pt x="1168" y="369"/>
                  </a:cubicBezTo>
                  <a:cubicBezTo>
                    <a:pt x="1168" y="369"/>
                    <a:pt x="1168" y="369"/>
                    <a:pt x="1168" y="369"/>
                  </a:cubicBezTo>
                  <a:cubicBezTo>
                    <a:pt x="1182" y="383"/>
                    <a:pt x="1208" y="392"/>
                    <a:pt x="1234" y="392"/>
                  </a:cubicBezTo>
                  <a:cubicBezTo>
                    <a:pt x="1234" y="392"/>
                    <a:pt x="1234" y="392"/>
                    <a:pt x="1234" y="392"/>
                  </a:cubicBezTo>
                  <a:cubicBezTo>
                    <a:pt x="1267" y="392"/>
                    <a:pt x="1302" y="378"/>
                    <a:pt x="1315" y="347"/>
                  </a:cubicBezTo>
                  <a:cubicBezTo>
                    <a:pt x="1315" y="347"/>
                    <a:pt x="1315" y="347"/>
                    <a:pt x="1315" y="347"/>
                  </a:cubicBezTo>
                  <a:cubicBezTo>
                    <a:pt x="1315" y="346"/>
                    <a:pt x="1316" y="342"/>
                    <a:pt x="1318" y="338"/>
                  </a:cubicBezTo>
                  <a:cubicBezTo>
                    <a:pt x="1318" y="338"/>
                    <a:pt x="1318" y="338"/>
                    <a:pt x="1318" y="338"/>
                  </a:cubicBezTo>
                  <a:cubicBezTo>
                    <a:pt x="1321" y="333"/>
                    <a:pt x="1324" y="328"/>
                    <a:pt x="1329" y="328"/>
                  </a:cubicBezTo>
                  <a:cubicBezTo>
                    <a:pt x="1329" y="328"/>
                    <a:pt x="1329" y="328"/>
                    <a:pt x="1329" y="328"/>
                  </a:cubicBezTo>
                  <a:cubicBezTo>
                    <a:pt x="1334" y="328"/>
                    <a:pt x="1339" y="334"/>
                    <a:pt x="1344" y="347"/>
                  </a:cubicBezTo>
                  <a:cubicBezTo>
                    <a:pt x="1344" y="347"/>
                    <a:pt x="1344" y="347"/>
                    <a:pt x="1344" y="347"/>
                  </a:cubicBezTo>
                  <a:cubicBezTo>
                    <a:pt x="1357" y="385"/>
                    <a:pt x="1412" y="418"/>
                    <a:pt x="1412" y="473"/>
                  </a:cubicBezTo>
                  <a:cubicBezTo>
                    <a:pt x="1412" y="473"/>
                    <a:pt x="1412" y="473"/>
                    <a:pt x="1412" y="473"/>
                  </a:cubicBezTo>
                  <a:cubicBezTo>
                    <a:pt x="1412" y="513"/>
                    <a:pt x="1431" y="570"/>
                    <a:pt x="1431" y="619"/>
                  </a:cubicBezTo>
                  <a:cubicBezTo>
                    <a:pt x="1431" y="619"/>
                    <a:pt x="1431" y="619"/>
                    <a:pt x="1431" y="619"/>
                  </a:cubicBezTo>
                  <a:cubicBezTo>
                    <a:pt x="1431" y="623"/>
                    <a:pt x="1431" y="627"/>
                    <a:pt x="1431" y="631"/>
                  </a:cubicBezTo>
                  <a:cubicBezTo>
                    <a:pt x="1431" y="631"/>
                    <a:pt x="1431" y="631"/>
                    <a:pt x="1431" y="631"/>
                  </a:cubicBezTo>
                  <a:cubicBezTo>
                    <a:pt x="1430" y="632"/>
                    <a:pt x="1430" y="633"/>
                    <a:pt x="1429" y="633"/>
                  </a:cubicBezTo>
                  <a:cubicBezTo>
                    <a:pt x="1429" y="633"/>
                    <a:pt x="1429" y="633"/>
                    <a:pt x="1429" y="633"/>
                  </a:cubicBezTo>
                  <a:cubicBezTo>
                    <a:pt x="1428" y="633"/>
                    <a:pt x="1427" y="633"/>
                    <a:pt x="1427" y="632"/>
                  </a:cubicBezTo>
                  <a:cubicBezTo>
                    <a:pt x="1427" y="632"/>
                    <a:pt x="1427" y="632"/>
                    <a:pt x="1427" y="632"/>
                  </a:cubicBezTo>
                  <a:cubicBezTo>
                    <a:pt x="1425" y="630"/>
                    <a:pt x="1424" y="629"/>
                    <a:pt x="1423" y="629"/>
                  </a:cubicBezTo>
                  <a:cubicBezTo>
                    <a:pt x="1423" y="629"/>
                    <a:pt x="1423" y="629"/>
                    <a:pt x="1423" y="629"/>
                  </a:cubicBezTo>
                  <a:cubicBezTo>
                    <a:pt x="1421" y="629"/>
                    <a:pt x="1416" y="633"/>
                    <a:pt x="1412" y="642"/>
                  </a:cubicBezTo>
                  <a:cubicBezTo>
                    <a:pt x="1412" y="642"/>
                    <a:pt x="1412" y="642"/>
                    <a:pt x="1412" y="642"/>
                  </a:cubicBezTo>
                  <a:cubicBezTo>
                    <a:pt x="1407" y="650"/>
                    <a:pt x="1401" y="661"/>
                    <a:pt x="1394" y="673"/>
                  </a:cubicBezTo>
                  <a:cubicBezTo>
                    <a:pt x="1394" y="673"/>
                    <a:pt x="1394" y="673"/>
                    <a:pt x="1394" y="673"/>
                  </a:cubicBezTo>
                  <a:cubicBezTo>
                    <a:pt x="1381" y="696"/>
                    <a:pt x="1366" y="722"/>
                    <a:pt x="1348" y="732"/>
                  </a:cubicBezTo>
                  <a:cubicBezTo>
                    <a:pt x="1348" y="732"/>
                    <a:pt x="1348" y="732"/>
                    <a:pt x="1348" y="732"/>
                  </a:cubicBezTo>
                  <a:cubicBezTo>
                    <a:pt x="1347" y="732"/>
                    <a:pt x="1346" y="732"/>
                    <a:pt x="1345" y="731"/>
                  </a:cubicBezTo>
                  <a:cubicBezTo>
                    <a:pt x="1345" y="731"/>
                    <a:pt x="1345" y="731"/>
                    <a:pt x="1345" y="731"/>
                  </a:cubicBezTo>
                  <a:cubicBezTo>
                    <a:pt x="1336" y="718"/>
                    <a:pt x="1329" y="705"/>
                    <a:pt x="1328" y="703"/>
                  </a:cubicBezTo>
                  <a:cubicBezTo>
                    <a:pt x="1328" y="703"/>
                    <a:pt x="1328" y="703"/>
                    <a:pt x="1328" y="703"/>
                  </a:cubicBezTo>
                  <a:cubicBezTo>
                    <a:pt x="1327" y="702"/>
                    <a:pt x="1324" y="700"/>
                    <a:pt x="1321" y="698"/>
                  </a:cubicBezTo>
                  <a:cubicBezTo>
                    <a:pt x="1321" y="698"/>
                    <a:pt x="1321" y="698"/>
                    <a:pt x="1321" y="698"/>
                  </a:cubicBezTo>
                  <a:cubicBezTo>
                    <a:pt x="1317" y="695"/>
                    <a:pt x="1311" y="693"/>
                    <a:pt x="1306" y="693"/>
                  </a:cubicBezTo>
                  <a:cubicBezTo>
                    <a:pt x="1306" y="693"/>
                    <a:pt x="1306" y="693"/>
                    <a:pt x="1306" y="693"/>
                  </a:cubicBezTo>
                  <a:cubicBezTo>
                    <a:pt x="1305" y="693"/>
                    <a:pt x="1305" y="693"/>
                    <a:pt x="1304" y="693"/>
                  </a:cubicBezTo>
                  <a:cubicBezTo>
                    <a:pt x="1304" y="693"/>
                    <a:pt x="1304" y="693"/>
                    <a:pt x="1304" y="693"/>
                  </a:cubicBezTo>
                  <a:cubicBezTo>
                    <a:pt x="1293" y="693"/>
                    <a:pt x="1279" y="694"/>
                    <a:pt x="1266" y="694"/>
                  </a:cubicBezTo>
                  <a:cubicBezTo>
                    <a:pt x="1266" y="694"/>
                    <a:pt x="1266" y="694"/>
                    <a:pt x="1266" y="694"/>
                  </a:cubicBezTo>
                  <a:cubicBezTo>
                    <a:pt x="1250" y="694"/>
                    <a:pt x="1235" y="692"/>
                    <a:pt x="1225" y="682"/>
                  </a:cubicBezTo>
                  <a:cubicBezTo>
                    <a:pt x="1225" y="682"/>
                    <a:pt x="1225" y="682"/>
                    <a:pt x="1225" y="682"/>
                  </a:cubicBezTo>
                  <a:cubicBezTo>
                    <a:pt x="1222" y="680"/>
                    <a:pt x="1192" y="660"/>
                    <a:pt x="1192" y="627"/>
                  </a:cubicBezTo>
                  <a:cubicBezTo>
                    <a:pt x="1192" y="627"/>
                    <a:pt x="1192" y="627"/>
                    <a:pt x="1192" y="627"/>
                  </a:cubicBezTo>
                  <a:cubicBezTo>
                    <a:pt x="1191" y="619"/>
                    <a:pt x="1189" y="619"/>
                    <a:pt x="1185" y="618"/>
                  </a:cubicBezTo>
                  <a:cubicBezTo>
                    <a:pt x="1185" y="618"/>
                    <a:pt x="1185" y="618"/>
                    <a:pt x="1185" y="618"/>
                  </a:cubicBezTo>
                  <a:cubicBezTo>
                    <a:pt x="1174" y="618"/>
                    <a:pt x="1150" y="632"/>
                    <a:pt x="1125" y="632"/>
                  </a:cubicBezTo>
                  <a:cubicBezTo>
                    <a:pt x="1125" y="632"/>
                    <a:pt x="1125" y="632"/>
                    <a:pt x="1125" y="632"/>
                  </a:cubicBezTo>
                  <a:cubicBezTo>
                    <a:pt x="1116" y="632"/>
                    <a:pt x="1108" y="631"/>
                    <a:pt x="1099" y="627"/>
                  </a:cubicBezTo>
                  <a:cubicBezTo>
                    <a:pt x="1099" y="627"/>
                    <a:pt x="1099" y="627"/>
                    <a:pt x="1099" y="627"/>
                  </a:cubicBezTo>
                  <a:cubicBezTo>
                    <a:pt x="1091" y="634"/>
                    <a:pt x="1030" y="684"/>
                    <a:pt x="993" y="684"/>
                  </a:cubicBezTo>
                  <a:cubicBezTo>
                    <a:pt x="993" y="684"/>
                    <a:pt x="993" y="684"/>
                    <a:pt x="993" y="684"/>
                  </a:cubicBezTo>
                  <a:cubicBezTo>
                    <a:pt x="991" y="684"/>
                    <a:pt x="990" y="684"/>
                    <a:pt x="989" y="684"/>
                  </a:cubicBezTo>
                  <a:cubicBezTo>
                    <a:pt x="989" y="684"/>
                    <a:pt x="989" y="684"/>
                    <a:pt x="989" y="684"/>
                  </a:cubicBezTo>
                  <a:cubicBezTo>
                    <a:pt x="986" y="693"/>
                    <a:pt x="970" y="739"/>
                    <a:pt x="913" y="739"/>
                  </a:cubicBezTo>
                  <a:cubicBezTo>
                    <a:pt x="913" y="739"/>
                    <a:pt x="913" y="739"/>
                    <a:pt x="913" y="739"/>
                  </a:cubicBezTo>
                  <a:cubicBezTo>
                    <a:pt x="913" y="739"/>
                    <a:pt x="913" y="739"/>
                    <a:pt x="913" y="739"/>
                  </a:cubicBezTo>
                  <a:cubicBezTo>
                    <a:pt x="913" y="739"/>
                    <a:pt x="913" y="739"/>
                    <a:pt x="913" y="739"/>
                  </a:cubicBezTo>
                  <a:cubicBezTo>
                    <a:pt x="889" y="739"/>
                    <a:pt x="877" y="725"/>
                    <a:pt x="871" y="711"/>
                  </a:cubicBezTo>
                  <a:close/>
                  <a:moveTo>
                    <a:pt x="867" y="681"/>
                  </a:moveTo>
                  <a:cubicBezTo>
                    <a:pt x="868" y="682"/>
                    <a:pt x="868" y="682"/>
                    <a:pt x="868" y="683"/>
                  </a:cubicBezTo>
                  <a:cubicBezTo>
                    <a:pt x="868" y="683"/>
                    <a:pt x="868" y="683"/>
                    <a:pt x="868" y="683"/>
                  </a:cubicBezTo>
                  <a:cubicBezTo>
                    <a:pt x="868" y="683"/>
                    <a:pt x="868" y="696"/>
                    <a:pt x="874" y="709"/>
                  </a:cubicBezTo>
                  <a:cubicBezTo>
                    <a:pt x="874" y="709"/>
                    <a:pt x="874" y="709"/>
                    <a:pt x="874" y="709"/>
                  </a:cubicBezTo>
                  <a:cubicBezTo>
                    <a:pt x="880" y="723"/>
                    <a:pt x="891" y="735"/>
                    <a:pt x="913" y="735"/>
                  </a:cubicBezTo>
                  <a:cubicBezTo>
                    <a:pt x="913" y="735"/>
                    <a:pt x="913" y="735"/>
                    <a:pt x="913" y="735"/>
                  </a:cubicBezTo>
                  <a:cubicBezTo>
                    <a:pt x="958" y="735"/>
                    <a:pt x="976" y="705"/>
                    <a:pt x="983" y="690"/>
                  </a:cubicBezTo>
                  <a:cubicBezTo>
                    <a:pt x="983" y="690"/>
                    <a:pt x="983" y="690"/>
                    <a:pt x="983" y="690"/>
                  </a:cubicBezTo>
                  <a:cubicBezTo>
                    <a:pt x="985" y="685"/>
                    <a:pt x="986" y="681"/>
                    <a:pt x="986" y="681"/>
                  </a:cubicBezTo>
                  <a:cubicBezTo>
                    <a:pt x="986" y="681"/>
                    <a:pt x="986" y="681"/>
                    <a:pt x="986" y="681"/>
                  </a:cubicBezTo>
                  <a:cubicBezTo>
                    <a:pt x="986" y="680"/>
                    <a:pt x="987" y="680"/>
                    <a:pt x="988" y="680"/>
                  </a:cubicBezTo>
                  <a:cubicBezTo>
                    <a:pt x="988" y="680"/>
                    <a:pt x="988" y="680"/>
                    <a:pt x="988" y="680"/>
                  </a:cubicBezTo>
                  <a:cubicBezTo>
                    <a:pt x="989" y="680"/>
                    <a:pt x="991" y="680"/>
                    <a:pt x="993" y="680"/>
                  </a:cubicBezTo>
                  <a:cubicBezTo>
                    <a:pt x="993" y="680"/>
                    <a:pt x="993" y="680"/>
                    <a:pt x="993" y="680"/>
                  </a:cubicBezTo>
                  <a:cubicBezTo>
                    <a:pt x="1011" y="680"/>
                    <a:pt x="1038" y="666"/>
                    <a:pt x="1059" y="652"/>
                  </a:cubicBezTo>
                  <a:cubicBezTo>
                    <a:pt x="1059" y="652"/>
                    <a:pt x="1059" y="652"/>
                    <a:pt x="1059" y="652"/>
                  </a:cubicBezTo>
                  <a:cubicBezTo>
                    <a:pt x="1081" y="637"/>
                    <a:pt x="1098" y="623"/>
                    <a:pt x="1098" y="623"/>
                  </a:cubicBezTo>
                  <a:cubicBezTo>
                    <a:pt x="1098" y="623"/>
                    <a:pt x="1098" y="623"/>
                    <a:pt x="1098" y="623"/>
                  </a:cubicBezTo>
                  <a:cubicBezTo>
                    <a:pt x="1098" y="622"/>
                    <a:pt x="1099" y="622"/>
                    <a:pt x="1100" y="623"/>
                  </a:cubicBezTo>
                  <a:cubicBezTo>
                    <a:pt x="1100" y="623"/>
                    <a:pt x="1100" y="623"/>
                    <a:pt x="1100" y="623"/>
                  </a:cubicBezTo>
                  <a:cubicBezTo>
                    <a:pt x="1108" y="627"/>
                    <a:pt x="1116" y="628"/>
                    <a:pt x="1125" y="628"/>
                  </a:cubicBezTo>
                  <a:cubicBezTo>
                    <a:pt x="1125" y="628"/>
                    <a:pt x="1125" y="628"/>
                    <a:pt x="1125" y="628"/>
                  </a:cubicBezTo>
                  <a:cubicBezTo>
                    <a:pt x="1149" y="628"/>
                    <a:pt x="1172" y="614"/>
                    <a:pt x="1185" y="614"/>
                  </a:cubicBezTo>
                  <a:cubicBezTo>
                    <a:pt x="1185" y="614"/>
                    <a:pt x="1185" y="614"/>
                    <a:pt x="1185" y="614"/>
                  </a:cubicBezTo>
                  <a:cubicBezTo>
                    <a:pt x="1188" y="614"/>
                    <a:pt x="1191" y="615"/>
                    <a:pt x="1193" y="617"/>
                  </a:cubicBezTo>
                  <a:cubicBezTo>
                    <a:pt x="1193" y="617"/>
                    <a:pt x="1193" y="617"/>
                    <a:pt x="1193" y="617"/>
                  </a:cubicBezTo>
                  <a:cubicBezTo>
                    <a:pt x="1195" y="620"/>
                    <a:pt x="1196" y="623"/>
                    <a:pt x="1196" y="627"/>
                  </a:cubicBezTo>
                  <a:cubicBezTo>
                    <a:pt x="1196" y="627"/>
                    <a:pt x="1196" y="627"/>
                    <a:pt x="1196" y="627"/>
                  </a:cubicBezTo>
                  <a:cubicBezTo>
                    <a:pt x="1196" y="643"/>
                    <a:pt x="1203" y="656"/>
                    <a:pt x="1211" y="665"/>
                  </a:cubicBezTo>
                  <a:cubicBezTo>
                    <a:pt x="1211" y="665"/>
                    <a:pt x="1211" y="665"/>
                    <a:pt x="1211" y="665"/>
                  </a:cubicBezTo>
                  <a:cubicBezTo>
                    <a:pt x="1220" y="674"/>
                    <a:pt x="1227" y="679"/>
                    <a:pt x="1227" y="679"/>
                  </a:cubicBezTo>
                  <a:cubicBezTo>
                    <a:pt x="1227" y="679"/>
                    <a:pt x="1227" y="679"/>
                    <a:pt x="1227" y="679"/>
                  </a:cubicBezTo>
                  <a:cubicBezTo>
                    <a:pt x="1228" y="679"/>
                    <a:pt x="1228" y="679"/>
                    <a:pt x="1228" y="679"/>
                  </a:cubicBezTo>
                  <a:cubicBezTo>
                    <a:pt x="1237" y="688"/>
                    <a:pt x="1251" y="690"/>
                    <a:pt x="1266" y="690"/>
                  </a:cubicBezTo>
                  <a:cubicBezTo>
                    <a:pt x="1266" y="690"/>
                    <a:pt x="1266" y="690"/>
                    <a:pt x="1266" y="690"/>
                  </a:cubicBezTo>
                  <a:cubicBezTo>
                    <a:pt x="1279" y="690"/>
                    <a:pt x="1293" y="689"/>
                    <a:pt x="1304" y="689"/>
                  </a:cubicBezTo>
                  <a:cubicBezTo>
                    <a:pt x="1304" y="689"/>
                    <a:pt x="1304" y="689"/>
                    <a:pt x="1304" y="689"/>
                  </a:cubicBezTo>
                  <a:cubicBezTo>
                    <a:pt x="1305" y="689"/>
                    <a:pt x="1305" y="689"/>
                    <a:pt x="1306" y="689"/>
                  </a:cubicBezTo>
                  <a:cubicBezTo>
                    <a:pt x="1306" y="689"/>
                    <a:pt x="1306" y="689"/>
                    <a:pt x="1306" y="689"/>
                  </a:cubicBezTo>
                  <a:cubicBezTo>
                    <a:pt x="1319" y="689"/>
                    <a:pt x="1331" y="700"/>
                    <a:pt x="1331" y="700"/>
                  </a:cubicBezTo>
                  <a:cubicBezTo>
                    <a:pt x="1331" y="700"/>
                    <a:pt x="1331" y="700"/>
                    <a:pt x="1331" y="700"/>
                  </a:cubicBezTo>
                  <a:cubicBezTo>
                    <a:pt x="1331" y="701"/>
                    <a:pt x="1331" y="701"/>
                    <a:pt x="1331" y="701"/>
                  </a:cubicBezTo>
                  <a:cubicBezTo>
                    <a:pt x="1331" y="701"/>
                    <a:pt x="1338" y="714"/>
                    <a:pt x="1347" y="727"/>
                  </a:cubicBezTo>
                  <a:cubicBezTo>
                    <a:pt x="1347" y="727"/>
                    <a:pt x="1347" y="727"/>
                    <a:pt x="1347" y="727"/>
                  </a:cubicBezTo>
                  <a:cubicBezTo>
                    <a:pt x="1372" y="713"/>
                    <a:pt x="1393" y="664"/>
                    <a:pt x="1408" y="639"/>
                  </a:cubicBezTo>
                  <a:cubicBezTo>
                    <a:pt x="1408" y="639"/>
                    <a:pt x="1408" y="639"/>
                    <a:pt x="1408" y="639"/>
                  </a:cubicBezTo>
                  <a:cubicBezTo>
                    <a:pt x="1413" y="631"/>
                    <a:pt x="1417" y="625"/>
                    <a:pt x="1423" y="625"/>
                  </a:cubicBezTo>
                  <a:cubicBezTo>
                    <a:pt x="1423" y="625"/>
                    <a:pt x="1423" y="625"/>
                    <a:pt x="1423" y="625"/>
                  </a:cubicBezTo>
                  <a:cubicBezTo>
                    <a:pt x="1424" y="625"/>
                    <a:pt x="1426" y="626"/>
                    <a:pt x="1427" y="626"/>
                  </a:cubicBezTo>
                  <a:cubicBezTo>
                    <a:pt x="1427" y="626"/>
                    <a:pt x="1427" y="626"/>
                    <a:pt x="1427" y="626"/>
                  </a:cubicBezTo>
                  <a:cubicBezTo>
                    <a:pt x="1427" y="624"/>
                    <a:pt x="1427" y="622"/>
                    <a:pt x="1427" y="619"/>
                  </a:cubicBezTo>
                  <a:cubicBezTo>
                    <a:pt x="1427" y="619"/>
                    <a:pt x="1427" y="619"/>
                    <a:pt x="1427" y="619"/>
                  </a:cubicBezTo>
                  <a:cubicBezTo>
                    <a:pt x="1427" y="571"/>
                    <a:pt x="1408" y="514"/>
                    <a:pt x="1408" y="473"/>
                  </a:cubicBezTo>
                  <a:cubicBezTo>
                    <a:pt x="1408" y="473"/>
                    <a:pt x="1408" y="473"/>
                    <a:pt x="1408" y="473"/>
                  </a:cubicBezTo>
                  <a:cubicBezTo>
                    <a:pt x="1409" y="421"/>
                    <a:pt x="1355" y="388"/>
                    <a:pt x="1340" y="348"/>
                  </a:cubicBezTo>
                  <a:cubicBezTo>
                    <a:pt x="1340" y="348"/>
                    <a:pt x="1340" y="348"/>
                    <a:pt x="1340" y="348"/>
                  </a:cubicBezTo>
                  <a:cubicBezTo>
                    <a:pt x="1335" y="335"/>
                    <a:pt x="1331" y="332"/>
                    <a:pt x="1329" y="332"/>
                  </a:cubicBezTo>
                  <a:cubicBezTo>
                    <a:pt x="1329" y="332"/>
                    <a:pt x="1329" y="332"/>
                    <a:pt x="1329" y="332"/>
                  </a:cubicBezTo>
                  <a:cubicBezTo>
                    <a:pt x="1327" y="332"/>
                    <a:pt x="1324" y="335"/>
                    <a:pt x="1322" y="340"/>
                  </a:cubicBezTo>
                  <a:cubicBezTo>
                    <a:pt x="1322" y="340"/>
                    <a:pt x="1322" y="340"/>
                    <a:pt x="1322" y="340"/>
                  </a:cubicBezTo>
                  <a:cubicBezTo>
                    <a:pt x="1320" y="344"/>
                    <a:pt x="1319" y="348"/>
                    <a:pt x="1319" y="348"/>
                  </a:cubicBezTo>
                  <a:cubicBezTo>
                    <a:pt x="1319" y="348"/>
                    <a:pt x="1319" y="348"/>
                    <a:pt x="1319" y="348"/>
                  </a:cubicBezTo>
                  <a:cubicBezTo>
                    <a:pt x="1319" y="348"/>
                    <a:pt x="1319" y="348"/>
                    <a:pt x="1319" y="348"/>
                  </a:cubicBezTo>
                  <a:cubicBezTo>
                    <a:pt x="1304" y="381"/>
                    <a:pt x="1268" y="396"/>
                    <a:pt x="1234" y="396"/>
                  </a:cubicBezTo>
                  <a:cubicBezTo>
                    <a:pt x="1234" y="396"/>
                    <a:pt x="1234" y="396"/>
                    <a:pt x="1234" y="396"/>
                  </a:cubicBezTo>
                  <a:cubicBezTo>
                    <a:pt x="1207" y="396"/>
                    <a:pt x="1180" y="387"/>
                    <a:pt x="1165" y="372"/>
                  </a:cubicBezTo>
                  <a:cubicBezTo>
                    <a:pt x="1165" y="372"/>
                    <a:pt x="1165" y="372"/>
                    <a:pt x="1165" y="372"/>
                  </a:cubicBezTo>
                  <a:cubicBezTo>
                    <a:pt x="1131" y="337"/>
                    <a:pt x="1109" y="325"/>
                    <a:pt x="1048" y="325"/>
                  </a:cubicBezTo>
                  <a:cubicBezTo>
                    <a:pt x="1048" y="325"/>
                    <a:pt x="1048" y="325"/>
                    <a:pt x="1048" y="325"/>
                  </a:cubicBezTo>
                  <a:cubicBezTo>
                    <a:pt x="987" y="325"/>
                    <a:pt x="950" y="301"/>
                    <a:pt x="912" y="288"/>
                  </a:cubicBezTo>
                  <a:cubicBezTo>
                    <a:pt x="912" y="288"/>
                    <a:pt x="912" y="288"/>
                    <a:pt x="912" y="288"/>
                  </a:cubicBezTo>
                  <a:cubicBezTo>
                    <a:pt x="873" y="275"/>
                    <a:pt x="829" y="234"/>
                    <a:pt x="803" y="208"/>
                  </a:cubicBezTo>
                  <a:cubicBezTo>
                    <a:pt x="803" y="208"/>
                    <a:pt x="803" y="208"/>
                    <a:pt x="803" y="208"/>
                  </a:cubicBezTo>
                  <a:cubicBezTo>
                    <a:pt x="793" y="198"/>
                    <a:pt x="788" y="187"/>
                    <a:pt x="788" y="175"/>
                  </a:cubicBezTo>
                  <a:cubicBezTo>
                    <a:pt x="788" y="175"/>
                    <a:pt x="788" y="175"/>
                    <a:pt x="788" y="175"/>
                  </a:cubicBezTo>
                  <a:cubicBezTo>
                    <a:pt x="788" y="153"/>
                    <a:pt x="802" y="131"/>
                    <a:pt x="824" y="109"/>
                  </a:cubicBezTo>
                  <a:cubicBezTo>
                    <a:pt x="824" y="109"/>
                    <a:pt x="824" y="109"/>
                    <a:pt x="824" y="109"/>
                  </a:cubicBezTo>
                  <a:cubicBezTo>
                    <a:pt x="839" y="94"/>
                    <a:pt x="843" y="68"/>
                    <a:pt x="843" y="45"/>
                  </a:cubicBezTo>
                  <a:cubicBezTo>
                    <a:pt x="843" y="45"/>
                    <a:pt x="843" y="45"/>
                    <a:pt x="843" y="45"/>
                  </a:cubicBezTo>
                  <a:cubicBezTo>
                    <a:pt x="843" y="39"/>
                    <a:pt x="842" y="33"/>
                    <a:pt x="842" y="28"/>
                  </a:cubicBezTo>
                  <a:cubicBezTo>
                    <a:pt x="842" y="28"/>
                    <a:pt x="842" y="28"/>
                    <a:pt x="842" y="28"/>
                  </a:cubicBezTo>
                  <a:cubicBezTo>
                    <a:pt x="842" y="28"/>
                    <a:pt x="841" y="28"/>
                    <a:pt x="841" y="28"/>
                  </a:cubicBezTo>
                  <a:cubicBezTo>
                    <a:pt x="841" y="28"/>
                    <a:pt x="841" y="28"/>
                    <a:pt x="841" y="28"/>
                  </a:cubicBezTo>
                  <a:cubicBezTo>
                    <a:pt x="835" y="28"/>
                    <a:pt x="829" y="26"/>
                    <a:pt x="824" y="21"/>
                  </a:cubicBezTo>
                  <a:cubicBezTo>
                    <a:pt x="824" y="21"/>
                    <a:pt x="824" y="21"/>
                    <a:pt x="824" y="21"/>
                  </a:cubicBezTo>
                  <a:cubicBezTo>
                    <a:pt x="810" y="7"/>
                    <a:pt x="796" y="4"/>
                    <a:pt x="777" y="4"/>
                  </a:cubicBezTo>
                  <a:cubicBezTo>
                    <a:pt x="777" y="4"/>
                    <a:pt x="777" y="4"/>
                    <a:pt x="777" y="4"/>
                  </a:cubicBezTo>
                  <a:cubicBezTo>
                    <a:pt x="756" y="4"/>
                    <a:pt x="730" y="9"/>
                    <a:pt x="698" y="9"/>
                  </a:cubicBezTo>
                  <a:cubicBezTo>
                    <a:pt x="698" y="9"/>
                    <a:pt x="698" y="9"/>
                    <a:pt x="698" y="9"/>
                  </a:cubicBezTo>
                  <a:cubicBezTo>
                    <a:pt x="637" y="9"/>
                    <a:pt x="551" y="16"/>
                    <a:pt x="493" y="41"/>
                  </a:cubicBezTo>
                  <a:cubicBezTo>
                    <a:pt x="493" y="41"/>
                    <a:pt x="493" y="41"/>
                    <a:pt x="493" y="41"/>
                  </a:cubicBezTo>
                  <a:cubicBezTo>
                    <a:pt x="473" y="50"/>
                    <a:pt x="456" y="53"/>
                    <a:pt x="441" y="53"/>
                  </a:cubicBezTo>
                  <a:cubicBezTo>
                    <a:pt x="441" y="53"/>
                    <a:pt x="441" y="53"/>
                    <a:pt x="441" y="53"/>
                  </a:cubicBezTo>
                  <a:cubicBezTo>
                    <a:pt x="410" y="53"/>
                    <a:pt x="382" y="42"/>
                    <a:pt x="337" y="42"/>
                  </a:cubicBezTo>
                  <a:cubicBezTo>
                    <a:pt x="337" y="42"/>
                    <a:pt x="337" y="42"/>
                    <a:pt x="337" y="42"/>
                  </a:cubicBezTo>
                  <a:cubicBezTo>
                    <a:pt x="308" y="42"/>
                    <a:pt x="293" y="49"/>
                    <a:pt x="283" y="57"/>
                  </a:cubicBezTo>
                  <a:cubicBezTo>
                    <a:pt x="283" y="57"/>
                    <a:pt x="283" y="57"/>
                    <a:pt x="283" y="57"/>
                  </a:cubicBezTo>
                  <a:cubicBezTo>
                    <a:pt x="273" y="65"/>
                    <a:pt x="269" y="73"/>
                    <a:pt x="262" y="73"/>
                  </a:cubicBezTo>
                  <a:cubicBezTo>
                    <a:pt x="262" y="73"/>
                    <a:pt x="262" y="73"/>
                    <a:pt x="262" y="73"/>
                  </a:cubicBezTo>
                  <a:cubicBezTo>
                    <a:pt x="259" y="73"/>
                    <a:pt x="257" y="72"/>
                    <a:pt x="254" y="69"/>
                  </a:cubicBezTo>
                  <a:cubicBezTo>
                    <a:pt x="254" y="69"/>
                    <a:pt x="254" y="69"/>
                    <a:pt x="254" y="69"/>
                  </a:cubicBezTo>
                  <a:cubicBezTo>
                    <a:pt x="250" y="65"/>
                    <a:pt x="235" y="62"/>
                    <a:pt x="217" y="62"/>
                  </a:cubicBezTo>
                  <a:cubicBezTo>
                    <a:pt x="217" y="62"/>
                    <a:pt x="217" y="62"/>
                    <a:pt x="217" y="62"/>
                  </a:cubicBezTo>
                  <a:cubicBezTo>
                    <a:pt x="189" y="62"/>
                    <a:pt x="154" y="68"/>
                    <a:pt x="139" y="76"/>
                  </a:cubicBezTo>
                  <a:cubicBezTo>
                    <a:pt x="139" y="76"/>
                    <a:pt x="139" y="76"/>
                    <a:pt x="139" y="76"/>
                  </a:cubicBezTo>
                  <a:cubicBezTo>
                    <a:pt x="134" y="79"/>
                    <a:pt x="132" y="82"/>
                    <a:pt x="132" y="84"/>
                  </a:cubicBezTo>
                  <a:cubicBezTo>
                    <a:pt x="132" y="84"/>
                    <a:pt x="132" y="84"/>
                    <a:pt x="132" y="84"/>
                  </a:cubicBezTo>
                  <a:cubicBezTo>
                    <a:pt x="132" y="85"/>
                    <a:pt x="133" y="87"/>
                    <a:pt x="135" y="89"/>
                  </a:cubicBezTo>
                  <a:cubicBezTo>
                    <a:pt x="135" y="89"/>
                    <a:pt x="135" y="89"/>
                    <a:pt x="135" y="89"/>
                  </a:cubicBezTo>
                  <a:cubicBezTo>
                    <a:pt x="137" y="92"/>
                    <a:pt x="139" y="95"/>
                    <a:pt x="139" y="98"/>
                  </a:cubicBezTo>
                  <a:cubicBezTo>
                    <a:pt x="139" y="98"/>
                    <a:pt x="139" y="98"/>
                    <a:pt x="139" y="98"/>
                  </a:cubicBezTo>
                  <a:cubicBezTo>
                    <a:pt x="138" y="107"/>
                    <a:pt x="129" y="114"/>
                    <a:pt x="117" y="121"/>
                  </a:cubicBezTo>
                  <a:cubicBezTo>
                    <a:pt x="117" y="121"/>
                    <a:pt x="117" y="121"/>
                    <a:pt x="117" y="121"/>
                  </a:cubicBezTo>
                  <a:cubicBezTo>
                    <a:pt x="105" y="127"/>
                    <a:pt x="90" y="133"/>
                    <a:pt x="76" y="138"/>
                  </a:cubicBezTo>
                  <a:cubicBezTo>
                    <a:pt x="76" y="138"/>
                    <a:pt x="76" y="138"/>
                    <a:pt x="76" y="138"/>
                  </a:cubicBezTo>
                  <a:cubicBezTo>
                    <a:pt x="76" y="140"/>
                    <a:pt x="76" y="142"/>
                    <a:pt x="76" y="144"/>
                  </a:cubicBezTo>
                  <a:cubicBezTo>
                    <a:pt x="76" y="144"/>
                    <a:pt x="76" y="144"/>
                    <a:pt x="76" y="144"/>
                  </a:cubicBezTo>
                  <a:cubicBezTo>
                    <a:pt x="76" y="171"/>
                    <a:pt x="96" y="212"/>
                    <a:pt x="96" y="231"/>
                  </a:cubicBezTo>
                  <a:cubicBezTo>
                    <a:pt x="96" y="231"/>
                    <a:pt x="96" y="231"/>
                    <a:pt x="96" y="231"/>
                  </a:cubicBezTo>
                  <a:cubicBezTo>
                    <a:pt x="96" y="234"/>
                    <a:pt x="96" y="237"/>
                    <a:pt x="94" y="240"/>
                  </a:cubicBezTo>
                  <a:cubicBezTo>
                    <a:pt x="94" y="240"/>
                    <a:pt x="94" y="240"/>
                    <a:pt x="94" y="240"/>
                  </a:cubicBezTo>
                  <a:cubicBezTo>
                    <a:pt x="90" y="243"/>
                    <a:pt x="84" y="244"/>
                    <a:pt x="77" y="244"/>
                  </a:cubicBezTo>
                  <a:cubicBezTo>
                    <a:pt x="77" y="244"/>
                    <a:pt x="77" y="244"/>
                    <a:pt x="77" y="244"/>
                  </a:cubicBezTo>
                  <a:cubicBezTo>
                    <a:pt x="66" y="244"/>
                    <a:pt x="53" y="242"/>
                    <a:pt x="43" y="242"/>
                  </a:cubicBezTo>
                  <a:cubicBezTo>
                    <a:pt x="43" y="242"/>
                    <a:pt x="43" y="242"/>
                    <a:pt x="43" y="242"/>
                  </a:cubicBezTo>
                  <a:cubicBezTo>
                    <a:pt x="35" y="242"/>
                    <a:pt x="28" y="243"/>
                    <a:pt x="25" y="247"/>
                  </a:cubicBezTo>
                  <a:cubicBezTo>
                    <a:pt x="25" y="247"/>
                    <a:pt x="25" y="247"/>
                    <a:pt x="25" y="247"/>
                  </a:cubicBezTo>
                  <a:cubicBezTo>
                    <a:pt x="22" y="250"/>
                    <a:pt x="21" y="253"/>
                    <a:pt x="21" y="257"/>
                  </a:cubicBezTo>
                  <a:cubicBezTo>
                    <a:pt x="21" y="257"/>
                    <a:pt x="21" y="257"/>
                    <a:pt x="21" y="257"/>
                  </a:cubicBezTo>
                  <a:cubicBezTo>
                    <a:pt x="21" y="272"/>
                    <a:pt x="34" y="294"/>
                    <a:pt x="34" y="315"/>
                  </a:cubicBezTo>
                  <a:cubicBezTo>
                    <a:pt x="34" y="315"/>
                    <a:pt x="34" y="315"/>
                    <a:pt x="34" y="315"/>
                  </a:cubicBezTo>
                  <a:cubicBezTo>
                    <a:pt x="34" y="328"/>
                    <a:pt x="26" y="337"/>
                    <a:pt x="18" y="345"/>
                  </a:cubicBezTo>
                  <a:cubicBezTo>
                    <a:pt x="18" y="345"/>
                    <a:pt x="18" y="345"/>
                    <a:pt x="18" y="345"/>
                  </a:cubicBezTo>
                  <a:cubicBezTo>
                    <a:pt x="11" y="353"/>
                    <a:pt x="4" y="359"/>
                    <a:pt x="4" y="364"/>
                  </a:cubicBezTo>
                  <a:cubicBezTo>
                    <a:pt x="4" y="364"/>
                    <a:pt x="4" y="364"/>
                    <a:pt x="4" y="364"/>
                  </a:cubicBezTo>
                  <a:cubicBezTo>
                    <a:pt x="4" y="365"/>
                    <a:pt x="4" y="367"/>
                    <a:pt x="6" y="368"/>
                  </a:cubicBezTo>
                  <a:cubicBezTo>
                    <a:pt x="6" y="368"/>
                    <a:pt x="6" y="368"/>
                    <a:pt x="6" y="368"/>
                  </a:cubicBezTo>
                  <a:cubicBezTo>
                    <a:pt x="13" y="375"/>
                    <a:pt x="29" y="381"/>
                    <a:pt x="46" y="387"/>
                  </a:cubicBezTo>
                  <a:cubicBezTo>
                    <a:pt x="46" y="387"/>
                    <a:pt x="46" y="387"/>
                    <a:pt x="46" y="387"/>
                  </a:cubicBezTo>
                  <a:cubicBezTo>
                    <a:pt x="64" y="394"/>
                    <a:pt x="82" y="401"/>
                    <a:pt x="94" y="413"/>
                  </a:cubicBezTo>
                  <a:cubicBezTo>
                    <a:pt x="94" y="413"/>
                    <a:pt x="94" y="413"/>
                    <a:pt x="94" y="413"/>
                  </a:cubicBezTo>
                  <a:cubicBezTo>
                    <a:pt x="113" y="433"/>
                    <a:pt x="142" y="466"/>
                    <a:pt x="148" y="473"/>
                  </a:cubicBezTo>
                  <a:cubicBezTo>
                    <a:pt x="148" y="473"/>
                    <a:pt x="148" y="473"/>
                    <a:pt x="148" y="473"/>
                  </a:cubicBezTo>
                  <a:cubicBezTo>
                    <a:pt x="154" y="469"/>
                    <a:pt x="161" y="468"/>
                    <a:pt x="168" y="468"/>
                  </a:cubicBezTo>
                  <a:cubicBezTo>
                    <a:pt x="168" y="468"/>
                    <a:pt x="168" y="468"/>
                    <a:pt x="168" y="468"/>
                  </a:cubicBezTo>
                  <a:cubicBezTo>
                    <a:pt x="184" y="468"/>
                    <a:pt x="203" y="475"/>
                    <a:pt x="220" y="482"/>
                  </a:cubicBezTo>
                  <a:cubicBezTo>
                    <a:pt x="220" y="482"/>
                    <a:pt x="220" y="482"/>
                    <a:pt x="220" y="482"/>
                  </a:cubicBezTo>
                  <a:cubicBezTo>
                    <a:pt x="237" y="488"/>
                    <a:pt x="252" y="495"/>
                    <a:pt x="258" y="495"/>
                  </a:cubicBezTo>
                  <a:cubicBezTo>
                    <a:pt x="258" y="495"/>
                    <a:pt x="258" y="495"/>
                    <a:pt x="258" y="495"/>
                  </a:cubicBezTo>
                  <a:cubicBezTo>
                    <a:pt x="269" y="495"/>
                    <a:pt x="274" y="505"/>
                    <a:pt x="280" y="515"/>
                  </a:cubicBezTo>
                  <a:cubicBezTo>
                    <a:pt x="280" y="515"/>
                    <a:pt x="280" y="515"/>
                    <a:pt x="280" y="515"/>
                  </a:cubicBezTo>
                  <a:cubicBezTo>
                    <a:pt x="287" y="525"/>
                    <a:pt x="294" y="536"/>
                    <a:pt x="307" y="541"/>
                  </a:cubicBezTo>
                  <a:cubicBezTo>
                    <a:pt x="307" y="541"/>
                    <a:pt x="307" y="541"/>
                    <a:pt x="307" y="541"/>
                  </a:cubicBezTo>
                  <a:cubicBezTo>
                    <a:pt x="313" y="543"/>
                    <a:pt x="318" y="544"/>
                    <a:pt x="322" y="544"/>
                  </a:cubicBezTo>
                  <a:cubicBezTo>
                    <a:pt x="322" y="544"/>
                    <a:pt x="322" y="544"/>
                    <a:pt x="322" y="544"/>
                  </a:cubicBezTo>
                  <a:cubicBezTo>
                    <a:pt x="334" y="544"/>
                    <a:pt x="341" y="537"/>
                    <a:pt x="344" y="534"/>
                  </a:cubicBezTo>
                  <a:cubicBezTo>
                    <a:pt x="344" y="534"/>
                    <a:pt x="344" y="534"/>
                    <a:pt x="344" y="534"/>
                  </a:cubicBezTo>
                  <a:cubicBezTo>
                    <a:pt x="345" y="533"/>
                    <a:pt x="345" y="532"/>
                    <a:pt x="345" y="532"/>
                  </a:cubicBezTo>
                  <a:cubicBezTo>
                    <a:pt x="345" y="532"/>
                    <a:pt x="345" y="532"/>
                    <a:pt x="345" y="532"/>
                  </a:cubicBezTo>
                  <a:cubicBezTo>
                    <a:pt x="345" y="531"/>
                    <a:pt x="346" y="531"/>
                    <a:pt x="347" y="531"/>
                  </a:cubicBezTo>
                  <a:cubicBezTo>
                    <a:pt x="347" y="531"/>
                    <a:pt x="347" y="531"/>
                    <a:pt x="347" y="531"/>
                  </a:cubicBezTo>
                  <a:cubicBezTo>
                    <a:pt x="348" y="531"/>
                    <a:pt x="349" y="532"/>
                    <a:pt x="349" y="533"/>
                  </a:cubicBezTo>
                  <a:cubicBezTo>
                    <a:pt x="349" y="533"/>
                    <a:pt x="349" y="533"/>
                    <a:pt x="349" y="533"/>
                  </a:cubicBezTo>
                  <a:cubicBezTo>
                    <a:pt x="349" y="533"/>
                    <a:pt x="348" y="536"/>
                    <a:pt x="348" y="540"/>
                  </a:cubicBezTo>
                  <a:cubicBezTo>
                    <a:pt x="348" y="540"/>
                    <a:pt x="348" y="540"/>
                    <a:pt x="348" y="540"/>
                  </a:cubicBezTo>
                  <a:cubicBezTo>
                    <a:pt x="348" y="548"/>
                    <a:pt x="349" y="560"/>
                    <a:pt x="354" y="571"/>
                  </a:cubicBezTo>
                  <a:cubicBezTo>
                    <a:pt x="354" y="571"/>
                    <a:pt x="354" y="571"/>
                    <a:pt x="354" y="571"/>
                  </a:cubicBezTo>
                  <a:cubicBezTo>
                    <a:pt x="359" y="582"/>
                    <a:pt x="367" y="592"/>
                    <a:pt x="381" y="594"/>
                  </a:cubicBezTo>
                  <a:cubicBezTo>
                    <a:pt x="381" y="594"/>
                    <a:pt x="381" y="594"/>
                    <a:pt x="381" y="594"/>
                  </a:cubicBezTo>
                  <a:cubicBezTo>
                    <a:pt x="423" y="600"/>
                    <a:pt x="442" y="643"/>
                    <a:pt x="467" y="667"/>
                  </a:cubicBezTo>
                  <a:cubicBezTo>
                    <a:pt x="467" y="667"/>
                    <a:pt x="467" y="667"/>
                    <a:pt x="467" y="667"/>
                  </a:cubicBezTo>
                  <a:cubicBezTo>
                    <a:pt x="479" y="679"/>
                    <a:pt x="494" y="680"/>
                    <a:pt x="510" y="681"/>
                  </a:cubicBezTo>
                  <a:cubicBezTo>
                    <a:pt x="510" y="681"/>
                    <a:pt x="510" y="681"/>
                    <a:pt x="510" y="681"/>
                  </a:cubicBezTo>
                  <a:cubicBezTo>
                    <a:pt x="526" y="681"/>
                    <a:pt x="543" y="682"/>
                    <a:pt x="556" y="695"/>
                  </a:cubicBezTo>
                  <a:cubicBezTo>
                    <a:pt x="556" y="695"/>
                    <a:pt x="556" y="695"/>
                    <a:pt x="556" y="695"/>
                  </a:cubicBezTo>
                  <a:cubicBezTo>
                    <a:pt x="565" y="704"/>
                    <a:pt x="582" y="707"/>
                    <a:pt x="601" y="707"/>
                  </a:cubicBezTo>
                  <a:cubicBezTo>
                    <a:pt x="601" y="707"/>
                    <a:pt x="601" y="707"/>
                    <a:pt x="601" y="707"/>
                  </a:cubicBezTo>
                  <a:cubicBezTo>
                    <a:pt x="627" y="707"/>
                    <a:pt x="654" y="701"/>
                    <a:pt x="663" y="701"/>
                  </a:cubicBezTo>
                  <a:cubicBezTo>
                    <a:pt x="663" y="701"/>
                    <a:pt x="663" y="701"/>
                    <a:pt x="663" y="701"/>
                  </a:cubicBezTo>
                  <a:cubicBezTo>
                    <a:pt x="671" y="701"/>
                    <a:pt x="678" y="709"/>
                    <a:pt x="684" y="716"/>
                  </a:cubicBezTo>
                  <a:cubicBezTo>
                    <a:pt x="684" y="716"/>
                    <a:pt x="684" y="716"/>
                    <a:pt x="684" y="716"/>
                  </a:cubicBezTo>
                  <a:cubicBezTo>
                    <a:pt x="690" y="723"/>
                    <a:pt x="696" y="730"/>
                    <a:pt x="703" y="730"/>
                  </a:cubicBezTo>
                  <a:cubicBezTo>
                    <a:pt x="703" y="730"/>
                    <a:pt x="703" y="730"/>
                    <a:pt x="703" y="730"/>
                  </a:cubicBezTo>
                  <a:cubicBezTo>
                    <a:pt x="709" y="730"/>
                    <a:pt x="722" y="718"/>
                    <a:pt x="732" y="705"/>
                  </a:cubicBezTo>
                  <a:cubicBezTo>
                    <a:pt x="732" y="705"/>
                    <a:pt x="732" y="705"/>
                    <a:pt x="732" y="705"/>
                  </a:cubicBezTo>
                  <a:cubicBezTo>
                    <a:pt x="743" y="692"/>
                    <a:pt x="751" y="679"/>
                    <a:pt x="751" y="679"/>
                  </a:cubicBezTo>
                  <a:cubicBezTo>
                    <a:pt x="751" y="679"/>
                    <a:pt x="751" y="679"/>
                    <a:pt x="751" y="679"/>
                  </a:cubicBezTo>
                  <a:cubicBezTo>
                    <a:pt x="752" y="678"/>
                    <a:pt x="753" y="678"/>
                    <a:pt x="754" y="679"/>
                  </a:cubicBezTo>
                  <a:cubicBezTo>
                    <a:pt x="754" y="679"/>
                    <a:pt x="754" y="679"/>
                    <a:pt x="754" y="679"/>
                  </a:cubicBezTo>
                  <a:cubicBezTo>
                    <a:pt x="776" y="693"/>
                    <a:pt x="796" y="697"/>
                    <a:pt x="813" y="697"/>
                  </a:cubicBezTo>
                  <a:cubicBezTo>
                    <a:pt x="813" y="697"/>
                    <a:pt x="813" y="697"/>
                    <a:pt x="813" y="697"/>
                  </a:cubicBezTo>
                  <a:cubicBezTo>
                    <a:pt x="828" y="697"/>
                    <a:pt x="841" y="693"/>
                    <a:pt x="851" y="689"/>
                  </a:cubicBezTo>
                  <a:cubicBezTo>
                    <a:pt x="851" y="689"/>
                    <a:pt x="851" y="689"/>
                    <a:pt x="851" y="689"/>
                  </a:cubicBezTo>
                  <a:cubicBezTo>
                    <a:pt x="860" y="685"/>
                    <a:pt x="865" y="682"/>
                    <a:pt x="865" y="682"/>
                  </a:cubicBezTo>
                  <a:cubicBezTo>
                    <a:pt x="865" y="682"/>
                    <a:pt x="865" y="682"/>
                    <a:pt x="865" y="682"/>
                  </a:cubicBezTo>
                  <a:cubicBezTo>
                    <a:pt x="865" y="681"/>
                    <a:pt x="866" y="681"/>
                    <a:pt x="866" y="681"/>
                  </a:cubicBezTo>
                  <a:cubicBezTo>
                    <a:pt x="866" y="681"/>
                    <a:pt x="866" y="681"/>
                    <a:pt x="866" y="681"/>
                  </a:cubicBezTo>
                  <a:cubicBezTo>
                    <a:pt x="866" y="681"/>
                    <a:pt x="867" y="681"/>
                    <a:pt x="867" y="681"/>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 name="Freeform 60"/>
            <p:cNvSpPr>
              <a:spLocks noEditPoints="1"/>
            </p:cNvSpPr>
            <p:nvPr/>
          </p:nvSpPr>
          <p:spPr bwMode="auto">
            <a:xfrm>
              <a:off x="4554542" y="2746376"/>
              <a:ext cx="854076" cy="1411288"/>
            </a:xfrm>
            <a:custGeom>
              <a:avLst/>
              <a:gdLst>
                <a:gd name="T0" fmla="*/ 201 w 380"/>
                <a:gd name="T1" fmla="*/ 621 h 628"/>
                <a:gd name="T2" fmla="*/ 197 w 380"/>
                <a:gd name="T3" fmla="*/ 625 h 628"/>
                <a:gd name="T4" fmla="*/ 132 w 380"/>
                <a:gd name="T5" fmla="*/ 598 h 628"/>
                <a:gd name="T6" fmla="*/ 11 w 380"/>
                <a:gd name="T7" fmla="*/ 564 h 628"/>
                <a:gd name="T8" fmla="*/ 25 w 380"/>
                <a:gd name="T9" fmla="*/ 491 h 628"/>
                <a:gd name="T10" fmla="*/ 59 w 380"/>
                <a:gd name="T11" fmla="*/ 455 h 628"/>
                <a:gd name="T12" fmla="*/ 54 w 380"/>
                <a:gd name="T13" fmla="*/ 403 h 628"/>
                <a:gd name="T14" fmla="*/ 85 w 380"/>
                <a:gd name="T15" fmla="*/ 372 h 628"/>
                <a:gd name="T16" fmla="*/ 178 w 380"/>
                <a:gd name="T17" fmla="*/ 293 h 628"/>
                <a:gd name="T18" fmla="*/ 147 w 380"/>
                <a:gd name="T19" fmla="*/ 253 h 628"/>
                <a:gd name="T20" fmla="*/ 72 w 380"/>
                <a:gd name="T21" fmla="*/ 220 h 628"/>
                <a:gd name="T22" fmla="*/ 142 w 380"/>
                <a:gd name="T23" fmla="*/ 137 h 628"/>
                <a:gd name="T24" fmla="*/ 145 w 380"/>
                <a:gd name="T25" fmla="*/ 137 h 628"/>
                <a:gd name="T26" fmla="*/ 191 w 380"/>
                <a:gd name="T27" fmla="*/ 141 h 628"/>
                <a:gd name="T28" fmla="*/ 301 w 380"/>
                <a:gd name="T29" fmla="*/ 3 h 628"/>
                <a:gd name="T30" fmla="*/ 333 w 380"/>
                <a:gd name="T31" fmla="*/ 2 h 628"/>
                <a:gd name="T32" fmla="*/ 330 w 380"/>
                <a:gd name="T33" fmla="*/ 65 h 628"/>
                <a:gd name="T34" fmla="*/ 323 w 380"/>
                <a:gd name="T35" fmla="*/ 162 h 628"/>
                <a:gd name="T36" fmla="*/ 330 w 380"/>
                <a:gd name="T37" fmla="*/ 285 h 628"/>
                <a:gd name="T38" fmla="*/ 331 w 380"/>
                <a:gd name="T39" fmla="*/ 350 h 628"/>
                <a:gd name="T40" fmla="*/ 322 w 380"/>
                <a:gd name="T41" fmla="*/ 391 h 628"/>
                <a:gd name="T42" fmla="*/ 331 w 380"/>
                <a:gd name="T43" fmla="*/ 393 h 628"/>
                <a:gd name="T44" fmla="*/ 333 w 380"/>
                <a:gd name="T45" fmla="*/ 396 h 628"/>
                <a:gd name="T46" fmla="*/ 330 w 380"/>
                <a:gd name="T47" fmla="*/ 431 h 628"/>
                <a:gd name="T48" fmla="*/ 379 w 380"/>
                <a:gd name="T49" fmla="*/ 500 h 628"/>
                <a:gd name="T50" fmla="*/ 333 w 380"/>
                <a:gd name="T51" fmla="*/ 505 h 628"/>
                <a:gd name="T52" fmla="*/ 299 w 380"/>
                <a:gd name="T53" fmla="*/ 529 h 628"/>
                <a:gd name="T54" fmla="*/ 313 w 380"/>
                <a:gd name="T55" fmla="*/ 567 h 628"/>
                <a:gd name="T56" fmla="*/ 288 w 380"/>
                <a:gd name="T57" fmla="*/ 588 h 628"/>
                <a:gd name="T58" fmla="*/ 296 w 380"/>
                <a:gd name="T59" fmla="*/ 624 h 628"/>
                <a:gd name="T60" fmla="*/ 294 w 380"/>
                <a:gd name="T61" fmla="*/ 628 h 628"/>
                <a:gd name="T62" fmla="*/ 283 w 380"/>
                <a:gd name="T63" fmla="*/ 599 h 628"/>
                <a:gd name="T64" fmla="*/ 292 w 380"/>
                <a:gd name="T65" fmla="*/ 581 h 628"/>
                <a:gd name="T66" fmla="*/ 309 w 380"/>
                <a:gd name="T67" fmla="*/ 567 h 628"/>
                <a:gd name="T68" fmla="*/ 295 w 380"/>
                <a:gd name="T69" fmla="*/ 529 h 628"/>
                <a:gd name="T70" fmla="*/ 332 w 380"/>
                <a:gd name="T71" fmla="*/ 501 h 628"/>
                <a:gd name="T72" fmla="*/ 328 w 380"/>
                <a:gd name="T73" fmla="*/ 434 h 628"/>
                <a:gd name="T74" fmla="*/ 328 w 380"/>
                <a:gd name="T75" fmla="*/ 398 h 628"/>
                <a:gd name="T76" fmla="*/ 318 w 380"/>
                <a:gd name="T77" fmla="*/ 393 h 628"/>
                <a:gd name="T78" fmla="*/ 328 w 380"/>
                <a:gd name="T79" fmla="*/ 348 h 628"/>
                <a:gd name="T80" fmla="*/ 327 w 380"/>
                <a:gd name="T81" fmla="*/ 287 h 628"/>
                <a:gd name="T82" fmla="*/ 319 w 380"/>
                <a:gd name="T83" fmla="*/ 162 h 628"/>
                <a:gd name="T84" fmla="*/ 328 w 380"/>
                <a:gd name="T85" fmla="*/ 62 h 628"/>
                <a:gd name="T86" fmla="*/ 330 w 380"/>
                <a:gd name="T87" fmla="*/ 4 h 628"/>
                <a:gd name="T88" fmla="*/ 251 w 380"/>
                <a:gd name="T89" fmla="*/ 52 h 628"/>
                <a:gd name="T90" fmla="*/ 174 w 380"/>
                <a:gd name="T91" fmla="*/ 153 h 628"/>
                <a:gd name="T92" fmla="*/ 77 w 380"/>
                <a:gd name="T93" fmla="*/ 218 h 628"/>
                <a:gd name="T94" fmla="*/ 185 w 380"/>
                <a:gd name="T95" fmla="*/ 284 h 628"/>
                <a:gd name="T96" fmla="*/ 121 w 380"/>
                <a:gd name="T97" fmla="*/ 359 h 628"/>
                <a:gd name="T98" fmla="*/ 60 w 380"/>
                <a:gd name="T99" fmla="*/ 394 h 628"/>
                <a:gd name="T100" fmla="*/ 67 w 380"/>
                <a:gd name="T101" fmla="*/ 445 h 628"/>
                <a:gd name="T102" fmla="*/ 49 w 380"/>
                <a:gd name="T103" fmla="*/ 481 h 628"/>
                <a:gd name="T104" fmla="*/ 9 w 380"/>
                <a:gd name="T105" fmla="*/ 505 h 628"/>
                <a:gd name="T106" fmla="*/ 14 w 380"/>
                <a:gd name="T107" fmla="*/ 561 h 628"/>
                <a:gd name="T108" fmla="*/ 103 w 380"/>
                <a:gd name="T109" fmla="*/ 587 h 628"/>
                <a:gd name="T110" fmla="*/ 198 w 380"/>
                <a:gd name="T111" fmla="*/ 618 h 628"/>
                <a:gd name="T112" fmla="*/ 289 w 380"/>
                <a:gd name="T113" fmla="*/ 623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628">
                  <a:moveTo>
                    <a:pt x="294" y="628"/>
                  </a:moveTo>
                  <a:cubicBezTo>
                    <a:pt x="266" y="624"/>
                    <a:pt x="232" y="619"/>
                    <a:pt x="213" y="619"/>
                  </a:cubicBezTo>
                  <a:cubicBezTo>
                    <a:pt x="213" y="619"/>
                    <a:pt x="213" y="619"/>
                    <a:pt x="213" y="619"/>
                  </a:cubicBezTo>
                  <a:cubicBezTo>
                    <a:pt x="206" y="619"/>
                    <a:pt x="201" y="620"/>
                    <a:pt x="201" y="621"/>
                  </a:cubicBezTo>
                  <a:cubicBezTo>
                    <a:pt x="201" y="621"/>
                    <a:pt x="201" y="621"/>
                    <a:pt x="201" y="621"/>
                  </a:cubicBezTo>
                  <a:cubicBezTo>
                    <a:pt x="200" y="622"/>
                    <a:pt x="199" y="623"/>
                    <a:pt x="198" y="624"/>
                  </a:cubicBezTo>
                  <a:cubicBezTo>
                    <a:pt x="198" y="624"/>
                    <a:pt x="198" y="624"/>
                    <a:pt x="198" y="624"/>
                  </a:cubicBezTo>
                  <a:cubicBezTo>
                    <a:pt x="198" y="624"/>
                    <a:pt x="198" y="625"/>
                    <a:pt x="197" y="625"/>
                  </a:cubicBezTo>
                  <a:cubicBezTo>
                    <a:pt x="197" y="625"/>
                    <a:pt x="197" y="625"/>
                    <a:pt x="197" y="625"/>
                  </a:cubicBezTo>
                  <a:cubicBezTo>
                    <a:pt x="196" y="625"/>
                    <a:pt x="196" y="625"/>
                    <a:pt x="195" y="624"/>
                  </a:cubicBezTo>
                  <a:cubicBezTo>
                    <a:pt x="195" y="624"/>
                    <a:pt x="195" y="624"/>
                    <a:pt x="195" y="624"/>
                  </a:cubicBezTo>
                  <a:cubicBezTo>
                    <a:pt x="188" y="615"/>
                    <a:pt x="162" y="606"/>
                    <a:pt x="132" y="598"/>
                  </a:cubicBezTo>
                  <a:cubicBezTo>
                    <a:pt x="132" y="598"/>
                    <a:pt x="132" y="598"/>
                    <a:pt x="132" y="598"/>
                  </a:cubicBezTo>
                  <a:cubicBezTo>
                    <a:pt x="103" y="591"/>
                    <a:pt x="69" y="583"/>
                    <a:pt x="44" y="577"/>
                  </a:cubicBezTo>
                  <a:cubicBezTo>
                    <a:pt x="44" y="577"/>
                    <a:pt x="44" y="577"/>
                    <a:pt x="44" y="577"/>
                  </a:cubicBezTo>
                  <a:cubicBezTo>
                    <a:pt x="28" y="572"/>
                    <a:pt x="16" y="568"/>
                    <a:pt x="11" y="564"/>
                  </a:cubicBezTo>
                  <a:cubicBezTo>
                    <a:pt x="11" y="564"/>
                    <a:pt x="11" y="564"/>
                    <a:pt x="11" y="564"/>
                  </a:cubicBezTo>
                  <a:cubicBezTo>
                    <a:pt x="3" y="556"/>
                    <a:pt x="0" y="543"/>
                    <a:pt x="0" y="529"/>
                  </a:cubicBezTo>
                  <a:cubicBezTo>
                    <a:pt x="0" y="529"/>
                    <a:pt x="0" y="529"/>
                    <a:pt x="0" y="529"/>
                  </a:cubicBezTo>
                  <a:cubicBezTo>
                    <a:pt x="0" y="511"/>
                    <a:pt x="7" y="491"/>
                    <a:pt x="25" y="491"/>
                  </a:cubicBezTo>
                  <a:cubicBezTo>
                    <a:pt x="25" y="491"/>
                    <a:pt x="25" y="491"/>
                    <a:pt x="25" y="491"/>
                  </a:cubicBezTo>
                  <a:cubicBezTo>
                    <a:pt x="37" y="491"/>
                    <a:pt x="41" y="486"/>
                    <a:pt x="45" y="479"/>
                  </a:cubicBezTo>
                  <a:cubicBezTo>
                    <a:pt x="45" y="479"/>
                    <a:pt x="45" y="479"/>
                    <a:pt x="45" y="479"/>
                  </a:cubicBezTo>
                  <a:cubicBezTo>
                    <a:pt x="49" y="472"/>
                    <a:pt x="52" y="463"/>
                    <a:pt x="59" y="455"/>
                  </a:cubicBezTo>
                  <a:cubicBezTo>
                    <a:pt x="59" y="455"/>
                    <a:pt x="59" y="455"/>
                    <a:pt x="59" y="455"/>
                  </a:cubicBezTo>
                  <a:cubicBezTo>
                    <a:pt x="62" y="452"/>
                    <a:pt x="63" y="449"/>
                    <a:pt x="63" y="445"/>
                  </a:cubicBezTo>
                  <a:cubicBezTo>
                    <a:pt x="63" y="445"/>
                    <a:pt x="63" y="445"/>
                    <a:pt x="63" y="445"/>
                  </a:cubicBezTo>
                  <a:cubicBezTo>
                    <a:pt x="63" y="434"/>
                    <a:pt x="54" y="418"/>
                    <a:pt x="54" y="403"/>
                  </a:cubicBezTo>
                  <a:cubicBezTo>
                    <a:pt x="54" y="403"/>
                    <a:pt x="54" y="403"/>
                    <a:pt x="54" y="403"/>
                  </a:cubicBezTo>
                  <a:cubicBezTo>
                    <a:pt x="54" y="400"/>
                    <a:pt x="55" y="396"/>
                    <a:pt x="56" y="392"/>
                  </a:cubicBezTo>
                  <a:cubicBezTo>
                    <a:pt x="56" y="392"/>
                    <a:pt x="56" y="392"/>
                    <a:pt x="56" y="392"/>
                  </a:cubicBezTo>
                  <a:cubicBezTo>
                    <a:pt x="61" y="381"/>
                    <a:pt x="73" y="376"/>
                    <a:pt x="85" y="372"/>
                  </a:cubicBezTo>
                  <a:cubicBezTo>
                    <a:pt x="85" y="372"/>
                    <a:pt x="85" y="372"/>
                    <a:pt x="85" y="372"/>
                  </a:cubicBezTo>
                  <a:cubicBezTo>
                    <a:pt x="97" y="368"/>
                    <a:pt x="110" y="364"/>
                    <a:pt x="118" y="356"/>
                  </a:cubicBezTo>
                  <a:cubicBezTo>
                    <a:pt x="118" y="356"/>
                    <a:pt x="118" y="356"/>
                    <a:pt x="118" y="356"/>
                  </a:cubicBezTo>
                  <a:cubicBezTo>
                    <a:pt x="135" y="339"/>
                    <a:pt x="163" y="307"/>
                    <a:pt x="178" y="293"/>
                  </a:cubicBezTo>
                  <a:cubicBezTo>
                    <a:pt x="178" y="293"/>
                    <a:pt x="178" y="293"/>
                    <a:pt x="178" y="293"/>
                  </a:cubicBezTo>
                  <a:cubicBezTo>
                    <a:pt x="180" y="290"/>
                    <a:pt x="181" y="287"/>
                    <a:pt x="181" y="284"/>
                  </a:cubicBezTo>
                  <a:cubicBezTo>
                    <a:pt x="181" y="284"/>
                    <a:pt x="181" y="284"/>
                    <a:pt x="181" y="284"/>
                  </a:cubicBezTo>
                  <a:cubicBezTo>
                    <a:pt x="182" y="273"/>
                    <a:pt x="162" y="258"/>
                    <a:pt x="147" y="253"/>
                  </a:cubicBezTo>
                  <a:cubicBezTo>
                    <a:pt x="147" y="253"/>
                    <a:pt x="147" y="253"/>
                    <a:pt x="147" y="253"/>
                  </a:cubicBezTo>
                  <a:cubicBezTo>
                    <a:pt x="131" y="247"/>
                    <a:pt x="92" y="229"/>
                    <a:pt x="73" y="221"/>
                  </a:cubicBezTo>
                  <a:cubicBezTo>
                    <a:pt x="73" y="221"/>
                    <a:pt x="73" y="221"/>
                    <a:pt x="73" y="221"/>
                  </a:cubicBezTo>
                  <a:cubicBezTo>
                    <a:pt x="73" y="221"/>
                    <a:pt x="72" y="220"/>
                    <a:pt x="72" y="220"/>
                  </a:cubicBezTo>
                  <a:cubicBezTo>
                    <a:pt x="72" y="220"/>
                    <a:pt x="72" y="220"/>
                    <a:pt x="72" y="220"/>
                  </a:cubicBezTo>
                  <a:cubicBezTo>
                    <a:pt x="72" y="219"/>
                    <a:pt x="72" y="219"/>
                    <a:pt x="72" y="218"/>
                  </a:cubicBezTo>
                  <a:cubicBezTo>
                    <a:pt x="72" y="218"/>
                    <a:pt x="72" y="218"/>
                    <a:pt x="72" y="218"/>
                  </a:cubicBezTo>
                  <a:cubicBezTo>
                    <a:pt x="89" y="194"/>
                    <a:pt x="124" y="164"/>
                    <a:pt x="142" y="137"/>
                  </a:cubicBezTo>
                  <a:cubicBezTo>
                    <a:pt x="142" y="137"/>
                    <a:pt x="142" y="137"/>
                    <a:pt x="142" y="137"/>
                  </a:cubicBezTo>
                  <a:cubicBezTo>
                    <a:pt x="142" y="137"/>
                    <a:pt x="143" y="136"/>
                    <a:pt x="143" y="136"/>
                  </a:cubicBezTo>
                  <a:cubicBezTo>
                    <a:pt x="143" y="136"/>
                    <a:pt x="143" y="136"/>
                    <a:pt x="143" y="136"/>
                  </a:cubicBezTo>
                  <a:cubicBezTo>
                    <a:pt x="144" y="136"/>
                    <a:pt x="145" y="136"/>
                    <a:pt x="145" y="137"/>
                  </a:cubicBezTo>
                  <a:cubicBezTo>
                    <a:pt x="145" y="137"/>
                    <a:pt x="145" y="137"/>
                    <a:pt x="145" y="137"/>
                  </a:cubicBezTo>
                  <a:cubicBezTo>
                    <a:pt x="155" y="144"/>
                    <a:pt x="165" y="149"/>
                    <a:pt x="174" y="149"/>
                  </a:cubicBezTo>
                  <a:cubicBezTo>
                    <a:pt x="174" y="149"/>
                    <a:pt x="174" y="149"/>
                    <a:pt x="174" y="149"/>
                  </a:cubicBezTo>
                  <a:cubicBezTo>
                    <a:pt x="180" y="149"/>
                    <a:pt x="186" y="147"/>
                    <a:pt x="191" y="141"/>
                  </a:cubicBezTo>
                  <a:cubicBezTo>
                    <a:pt x="191" y="141"/>
                    <a:pt x="191" y="141"/>
                    <a:pt x="191" y="141"/>
                  </a:cubicBezTo>
                  <a:cubicBezTo>
                    <a:pt x="214" y="118"/>
                    <a:pt x="226" y="72"/>
                    <a:pt x="248" y="50"/>
                  </a:cubicBezTo>
                  <a:cubicBezTo>
                    <a:pt x="248" y="50"/>
                    <a:pt x="248" y="50"/>
                    <a:pt x="248" y="50"/>
                  </a:cubicBezTo>
                  <a:cubicBezTo>
                    <a:pt x="270" y="28"/>
                    <a:pt x="278" y="4"/>
                    <a:pt x="301" y="3"/>
                  </a:cubicBezTo>
                  <a:cubicBezTo>
                    <a:pt x="301" y="3"/>
                    <a:pt x="301" y="3"/>
                    <a:pt x="301" y="3"/>
                  </a:cubicBezTo>
                  <a:cubicBezTo>
                    <a:pt x="307" y="3"/>
                    <a:pt x="318" y="2"/>
                    <a:pt x="331" y="0"/>
                  </a:cubicBezTo>
                  <a:cubicBezTo>
                    <a:pt x="331" y="0"/>
                    <a:pt x="331" y="0"/>
                    <a:pt x="331" y="0"/>
                  </a:cubicBezTo>
                  <a:cubicBezTo>
                    <a:pt x="332" y="0"/>
                    <a:pt x="333" y="1"/>
                    <a:pt x="333" y="2"/>
                  </a:cubicBezTo>
                  <a:cubicBezTo>
                    <a:pt x="333" y="2"/>
                    <a:pt x="333" y="2"/>
                    <a:pt x="333" y="2"/>
                  </a:cubicBezTo>
                  <a:cubicBezTo>
                    <a:pt x="336" y="13"/>
                    <a:pt x="339" y="26"/>
                    <a:pt x="339" y="38"/>
                  </a:cubicBezTo>
                  <a:cubicBezTo>
                    <a:pt x="339" y="38"/>
                    <a:pt x="339" y="38"/>
                    <a:pt x="339" y="38"/>
                  </a:cubicBezTo>
                  <a:cubicBezTo>
                    <a:pt x="339" y="49"/>
                    <a:pt x="337" y="59"/>
                    <a:pt x="330" y="65"/>
                  </a:cubicBezTo>
                  <a:cubicBezTo>
                    <a:pt x="330" y="65"/>
                    <a:pt x="330" y="65"/>
                    <a:pt x="330" y="65"/>
                  </a:cubicBezTo>
                  <a:cubicBezTo>
                    <a:pt x="322" y="74"/>
                    <a:pt x="319" y="86"/>
                    <a:pt x="319" y="100"/>
                  </a:cubicBezTo>
                  <a:cubicBezTo>
                    <a:pt x="319" y="100"/>
                    <a:pt x="319" y="100"/>
                    <a:pt x="319" y="100"/>
                  </a:cubicBezTo>
                  <a:cubicBezTo>
                    <a:pt x="319" y="118"/>
                    <a:pt x="323" y="140"/>
                    <a:pt x="323" y="162"/>
                  </a:cubicBezTo>
                  <a:cubicBezTo>
                    <a:pt x="323" y="162"/>
                    <a:pt x="323" y="162"/>
                    <a:pt x="323" y="162"/>
                  </a:cubicBezTo>
                  <a:cubicBezTo>
                    <a:pt x="323" y="200"/>
                    <a:pt x="318" y="196"/>
                    <a:pt x="318" y="243"/>
                  </a:cubicBezTo>
                  <a:cubicBezTo>
                    <a:pt x="318" y="243"/>
                    <a:pt x="318" y="243"/>
                    <a:pt x="318" y="243"/>
                  </a:cubicBezTo>
                  <a:cubicBezTo>
                    <a:pt x="318" y="266"/>
                    <a:pt x="324" y="276"/>
                    <a:pt x="330" y="285"/>
                  </a:cubicBezTo>
                  <a:cubicBezTo>
                    <a:pt x="330" y="285"/>
                    <a:pt x="330" y="285"/>
                    <a:pt x="330" y="285"/>
                  </a:cubicBezTo>
                  <a:cubicBezTo>
                    <a:pt x="336" y="294"/>
                    <a:pt x="343" y="301"/>
                    <a:pt x="343" y="317"/>
                  </a:cubicBezTo>
                  <a:cubicBezTo>
                    <a:pt x="343" y="317"/>
                    <a:pt x="343" y="317"/>
                    <a:pt x="343" y="317"/>
                  </a:cubicBezTo>
                  <a:cubicBezTo>
                    <a:pt x="343" y="333"/>
                    <a:pt x="337" y="342"/>
                    <a:pt x="331" y="350"/>
                  </a:cubicBezTo>
                  <a:cubicBezTo>
                    <a:pt x="331" y="350"/>
                    <a:pt x="331" y="350"/>
                    <a:pt x="331" y="350"/>
                  </a:cubicBezTo>
                  <a:cubicBezTo>
                    <a:pt x="325" y="358"/>
                    <a:pt x="320" y="366"/>
                    <a:pt x="320" y="380"/>
                  </a:cubicBezTo>
                  <a:cubicBezTo>
                    <a:pt x="320" y="380"/>
                    <a:pt x="320" y="380"/>
                    <a:pt x="320" y="380"/>
                  </a:cubicBezTo>
                  <a:cubicBezTo>
                    <a:pt x="320" y="386"/>
                    <a:pt x="321" y="389"/>
                    <a:pt x="322" y="391"/>
                  </a:cubicBezTo>
                  <a:cubicBezTo>
                    <a:pt x="322" y="391"/>
                    <a:pt x="322" y="391"/>
                    <a:pt x="322" y="391"/>
                  </a:cubicBezTo>
                  <a:cubicBezTo>
                    <a:pt x="323" y="393"/>
                    <a:pt x="324" y="394"/>
                    <a:pt x="327" y="394"/>
                  </a:cubicBezTo>
                  <a:cubicBezTo>
                    <a:pt x="327" y="394"/>
                    <a:pt x="327" y="394"/>
                    <a:pt x="327" y="394"/>
                  </a:cubicBezTo>
                  <a:cubicBezTo>
                    <a:pt x="328" y="394"/>
                    <a:pt x="329" y="394"/>
                    <a:pt x="331" y="393"/>
                  </a:cubicBezTo>
                  <a:cubicBezTo>
                    <a:pt x="331" y="393"/>
                    <a:pt x="331" y="393"/>
                    <a:pt x="331" y="393"/>
                  </a:cubicBezTo>
                  <a:cubicBezTo>
                    <a:pt x="331" y="393"/>
                    <a:pt x="332" y="394"/>
                    <a:pt x="333" y="394"/>
                  </a:cubicBezTo>
                  <a:cubicBezTo>
                    <a:pt x="333" y="394"/>
                    <a:pt x="333" y="394"/>
                    <a:pt x="333" y="394"/>
                  </a:cubicBezTo>
                  <a:cubicBezTo>
                    <a:pt x="333" y="395"/>
                    <a:pt x="333" y="396"/>
                    <a:pt x="333" y="396"/>
                  </a:cubicBezTo>
                  <a:cubicBezTo>
                    <a:pt x="333" y="396"/>
                    <a:pt x="333" y="396"/>
                    <a:pt x="333" y="396"/>
                  </a:cubicBezTo>
                  <a:cubicBezTo>
                    <a:pt x="330" y="404"/>
                    <a:pt x="327" y="413"/>
                    <a:pt x="327" y="420"/>
                  </a:cubicBezTo>
                  <a:cubicBezTo>
                    <a:pt x="327" y="420"/>
                    <a:pt x="327" y="420"/>
                    <a:pt x="327" y="420"/>
                  </a:cubicBezTo>
                  <a:cubicBezTo>
                    <a:pt x="327" y="425"/>
                    <a:pt x="328" y="428"/>
                    <a:pt x="330" y="431"/>
                  </a:cubicBezTo>
                  <a:cubicBezTo>
                    <a:pt x="330" y="431"/>
                    <a:pt x="330" y="431"/>
                    <a:pt x="330" y="431"/>
                  </a:cubicBezTo>
                  <a:cubicBezTo>
                    <a:pt x="343" y="443"/>
                    <a:pt x="364" y="479"/>
                    <a:pt x="379" y="498"/>
                  </a:cubicBezTo>
                  <a:cubicBezTo>
                    <a:pt x="379" y="498"/>
                    <a:pt x="379" y="498"/>
                    <a:pt x="379" y="498"/>
                  </a:cubicBezTo>
                  <a:cubicBezTo>
                    <a:pt x="380" y="499"/>
                    <a:pt x="380" y="500"/>
                    <a:pt x="379" y="500"/>
                  </a:cubicBezTo>
                  <a:cubicBezTo>
                    <a:pt x="379" y="500"/>
                    <a:pt x="379" y="500"/>
                    <a:pt x="379" y="500"/>
                  </a:cubicBezTo>
                  <a:cubicBezTo>
                    <a:pt x="379" y="501"/>
                    <a:pt x="378" y="501"/>
                    <a:pt x="378" y="502"/>
                  </a:cubicBezTo>
                  <a:cubicBezTo>
                    <a:pt x="378" y="502"/>
                    <a:pt x="378" y="502"/>
                    <a:pt x="378" y="502"/>
                  </a:cubicBezTo>
                  <a:cubicBezTo>
                    <a:pt x="364" y="502"/>
                    <a:pt x="347" y="503"/>
                    <a:pt x="333" y="505"/>
                  </a:cubicBezTo>
                  <a:cubicBezTo>
                    <a:pt x="333" y="505"/>
                    <a:pt x="333" y="505"/>
                    <a:pt x="333" y="505"/>
                  </a:cubicBezTo>
                  <a:cubicBezTo>
                    <a:pt x="319" y="506"/>
                    <a:pt x="307" y="509"/>
                    <a:pt x="305" y="511"/>
                  </a:cubicBezTo>
                  <a:cubicBezTo>
                    <a:pt x="305" y="511"/>
                    <a:pt x="305" y="511"/>
                    <a:pt x="305" y="511"/>
                  </a:cubicBezTo>
                  <a:cubicBezTo>
                    <a:pt x="301" y="515"/>
                    <a:pt x="299" y="522"/>
                    <a:pt x="299" y="529"/>
                  </a:cubicBezTo>
                  <a:cubicBezTo>
                    <a:pt x="299" y="529"/>
                    <a:pt x="299" y="529"/>
                    <a:pt x="299" y="529"/>
                  </a:cubicBezTo>
                  <a:cubicBezTo>
                    <a:pt x="299" y="540"/>
                    <a:pt x="303" y="551"/>
                    <a:pt x="309" y="557"/>
                  </a:cubicBezTo>
                  <a:cubicBezTo>
                    <a:pt x="309" y="557"/>
                    <a:pt x="309" y="557"/>
                    <a:pt x="309" y="557"/>
                  </a:cubicBezTo>
                  <a:cubicBezTo>
                    <a:pt x="312" y="560"/>
                    <a:pt x="313" y="564"/>
                    <a:pt x="313" y="567"/>
                  </a:cubicBezTo>
                  <a:cubicBezTo>
                    <a:pt x="313" y="567"/>
                    <a:pt x="313" y="567"/>
                    <a:pt x="313" y="567"/>
                  </a:cubicBezTo>
                  <a:cubicBezTo>
                    <a:pt x="313" y="577"/>
                    <a:pt x="303" y="584"/>
                    <a:pt x="292" y="585"/>
                  </a:cubicBezTo>
                  <a:cubicBezTo>
                    <a:pt x="292" y="585"/>
                    <a:pt x="292" y="585"/>
                    <a:pt x="292" y="585"/>
                  </a:cubicBezTo>
                  <a:cubicBezTo>
                    <a:pt x="291" y="585"/>
                    <a:pt x="289" y="586"/>
                    <a:pt x="288" y="588"/>
                  </a:cubicBezTo>
                  <a:cubicBezTo>
                    <a:pt x="288" y="588"/>
                    <a:pt x="288" y="588"/>
                    <a:pt x="288" y="588"/>
                  </a:cubicBezTo>
                  <a:cubicBezTo>
                    <a:pt x="287" y="591"/>
                    <a:pt x="286" y="595"/>
                    <a:pt x="287" y="599"/>
                  </a:cubicBezTo>
                  <a:cubicBezTo>
                    <a:pt x="287" y="599"/>
                    <a:pt x="287" y="599"/>
                    <a:pt x="287" y="599"/>
                  </a:cubicBezTo>
                  <a:cubicBezTo>
                    <a:pt x="286" y="608"/>
                    <a:pt x="290" y="619"/>
                    <a:pt x="296" y="624"/>
                  </a:cubicBezTo>
                  <a:cubicBezTo>
                    <a:pt x="296" y="624"/>
                    <a:pt x="296" y="624"/>
                    <a:pt x="296" y="624"/>
                  </a:cubicBezTo>
                  <a:cubicBezTo>
                    <a:pt x="296" y="625"/>
                    <a:pt x="296" y="626"/>
                    <a:pt x="296" y="627"/>
                  </a:cubicBezTo>
                  <a:cubicBezTo>
                    <a:pt x="296" y="627"/>
                    <a:pt x="296" y="627"/>
                    <a:pt x="296" y="627"/>
                  </a:cubicBezTo>
                  <a:cubicBezTo>
                    <a:pt x="296" y="628"/>
                    <a:pt x="295" y="628"/>
                    <a:pt x="294" y="628"/>
                  </a:cubicBezTo>
                  <a:cubicBezTo>
                    <a:pt x="294" y="628"/>
                    <a:pt x="294" y="628"/>
                    <a:pt x="294" y="628"/>
                  </a:cubicBezTo>
                  <a:cubicBezTo>
                    <a:pt x="294" y="628"/>
                    <a:pt x="294" y="628"/>
                    <a:pt x="294" y="628"/>
                  </a:cubicBezTo>
                  <a:close/>
                  <a:moveTo>
                    <a:pt x="289" y="623"/>
                  </a:moveTo>
                  <a:cubicBezTo>
                    <a:pt x="285" y="616"/>
                    <a:pt x="283" y="607"/>
                    <a:pt x="283" y="599"/>
                  </a:cubicBezTo>
                  <a:cubicBezTo>
                    <a:pt x="283" y="599"/>
                    <a:pt x="283" y="599"/>
                    <a:pt x="283" y="599"/>
                  </a:cubicBezTo>
                  <a:cubicBezTo>
                    <a:pt x="283" y="594"/>
                    <a:pt x="283" y="590"/>
                    <a:pt x="285" y="587"/>
                  </a:cubicBezTo>
                  <a:cubicBezTo>
                    <a:pt x="285" y="587"/>
                    <a:pt x="285" y="587"/>
                    <a:pt x="285" y="587"/>
                  </a:cubicBezTo>
                  <a:cubicBezTo>
                    <a:pt x="286" y="583"/>
                    <a:pt x="289" y="581"/>
                    <a:pt x="292" y="581"/>
                  </a:cubicBezTo>
                  <a:cubicBezTo>
                    <a:pt x="292" y="581"/>
                    <a:pt x="292" y="581"/>
                    <a:pt x="292" y="581"/>
                  </a:cubicBezTo>
                  <a:cubicBezTo>
                    <a:pt x="296" y="581"/>
                    <a:pt x="301" y="579"/>
                    <a:pt x="304" y="576"/>
                  </a:cubicBezTo>
                  <a:cubicBezTo>
                    <a:pt x="304" y="576"/>
                    <a:pt x="304" y="576"/>
                    <a:pt x="304" y="576"/>
                  </a:cubicBezTo>
                  <a:cubicBezTo>
                    <a:pt x="307" y="574"/>
                    <a:pt x="309" y="570"/>
                    <a:pt x="309" y="567"/>
                  </a:cubicBezTo>
                  <a:cubicBezTo>
                    <a:pt x="309" y="567"/>
                    <a:pt x="309" y="567"/>
                    <a:pt x="309" y="567"/>
                  </a:cubicBezTo>
                  <a:cubicBezTo>
                    <a:pt x="309" y="565"/>
                    <a:pt x="309" y="562"/>
                    <a:pt x="306" y="560"/>
                  </a:cubicBezTo>
                  <a:cubicBezTo>
                    <a:pt x="306" y="560"/>
                    <a:pt x="306" y="560"/>
                    <a:pt x="306" y="560"/>
                  </a:cubicBezTo>
                  <a:cubicBezTo>
                    <a:pt x="299" y="553"/>
                    <a:pt x="295" y="541"/>
                    <a:pt x="295" y="529"/>
                  </a:cubicBezTo>
                  <a:cubicBezTo>
                    <a:pt x="295" y="529"/>
                    <a:pt x="295" y="529"/>
                    <a:pt x="295" y="529"/>
                  </a:cubicBezTo>
                  <a:cubicBezTo>
                    <a:pt x="295" y="521"/>
                    <a:pt x="297" y="514"/>
                    <a:pt x="302" y="509"/>
                  </a:cubicBezTo>
                  <a:cubicBezTo>
                    <a:pt x="302" y="509"/>
                    <a:pt x="302" y="509"/>
                    <a:pt x="302" y="509"/>
                  </a:cubicBezTo>
                  <a:cubicBezTo>
                    <a:pt x="307" y="505"/>
                    <a:pt x="318" y="503"/>
                    <a:pt x="332" y="501"/>
                  </a:cubicBezTo>
                  <a:cubicBezTo>
                    <a:pt x="332" y="501"/>
                    <a:pt x="332" y="501"/>
                    <a:pt x="332" y="501"/>
                  </a:cubicBezTo>
                  <a:cubicBezTo>
                    <a:pt x="345" y="499"/>
                    <a:pt x="360" y="498"/>
                    <a:pt x="374" y="498"/>
                  </a:cubicBezTo>
                  <a:cubicBezTo>
                    <a:pt x="374" y="498"/>
                    <a:pt x="374" y="498"/>
                    <a:pt x="374" y="498"/>
                  </a:cubicBezTo>
                  <a:cubicBezTo>
                    <a:pt x="359" y="477"/>
                    <a:pt x="339" y="445"/>
                    <a:pt x="328" y="434"/>
                  </a:cubicBezTo>
                  <a:cubicBezTo>
                    <a:pt x="328" y="434"/>
                    <a:pt x="328" y="434"/>
                    <a:pt x="328" y="434"/>
                  </a:cubicBezTo>
                  <a:cubicBezTo>
                    <a:pt x="324" y="430"/>
                    <a:pt x="323" y="425"/>
                    <a:pt x="323" y="420"/>
                  </a:cubicBezTo>
                  <a:cubicBezTo>
                    <a:pt x="323" y="420"/>
                    <a:pt x="323" y="420"/>
                    <a:pt x="323" y="420"/>
                  </a:cubicBezTo>
                  <a:cubicBezTo>
                    <a:pt x="323" y="413"/>
                    <a:pt x="325" y="405"/>
                    <a:pt x="328" y="398"/>
                  </a:cubicBezTo>
                  <a:cubicBezTo>
                    <a:pt x="328" y="398"/>
                    <a:pt x="328" y="398"/>
                    <a:pt x="328" y="398"/>
                  </a:cubicBezTo>
                  <a:cubicBezTo>
                    <a:pt x="327" y="398"/>
                    <a:pt x="327" y="398"/>
                    <a:pt x="327" y="398"/>
                  </a:cubicBezTo>
                  <a:cubicBezTo>
                    <a:pt x="327" y="398"/>
                    <a:pt x="327" y="398"/>
                    <a:pt x="327" y="398"/>
                  </a:cubicBezTo>
                  <a:cubicBezTo>
                    <a:pt x="323" y="398"/>
                    <a:pt x="320" y="396"/>
                    <a:pt x="318" y="393"/>
                  </a:cubicBezTo>
                  <a:cubicBezTo>
                    <a:pt x="318" y="393"/>
                    <a:pt x="318" y="393"/>
                    <a:pt x="318" y="393"/>
                  </a:cubicBezTo>
                  <a:cubicBezTo>
                    <a:pt x="317" y="390"/>
                    <a:pt x="316" y="386"/>
                    <a:pt x="316" y="380"/>
                  </a:cubicBezTo>
                  <a:cubicBezTo>
                    <a:pt x="316" y="380"/>
                    <a:pt x="316" y="380"/>
                    <a:pt x="316" y="380"/>
                  </a:cubicBezTo>
                  <a:cubicBezTo>
                    <a:pt x="316" y="365"/>
                    <a:pt x="322" y="356"/>
                    <a:pt x="328" y="348"/>
                  </a:cubicBezTo>
                  <a:cubicBezTo>
                    <a:pt x="328" y="348"/>
                    <a:pt x="328" y="348"/>
                    <a:pt x="328" y="348"/>
                  </a:cubicBezTo>
                  <a:cubicBezTo>
                    <a:pt x="333" y="340"/>
                    <a:pt x="338" y="332"/>
                    <a:pt x="338" y="317"/>
                  </a:cubicBezTo>
                  <a:cubicBezTo>
                    <a:pt x="338" y="317"/>
                    <a:pt x="338" y="317"/>
                    <a:pt x="338" y="317"/>
                  </a:cubicBezTo>
                  <a:cubicBezTo>
                    <a:pt x="338" y="302"/>
                    <a:pt x="333" y="296"/>
                    <a:pt x="327" y="287"/>
                  </a:cubicBezTo>
                  <a:cubicBezTo>
                    <a:pt x="327" y="287"/>
                    <a:pt x="327" y="287"/>
                    <a:pt x="327" y="287"/>
                  </a:cubicBezTo>
                  <a:cubicBezTo>
                    <a:pt x="321" y="278"/>
                    <a:pt x="314" y="267"/>
                    <a:pt x="314" y="243"/>
                  </a:cubicBezTo>
                  <a:cubicBezTo>
                    <a:pt x="314" y="243"/>
                    <a:pt x="314" y="243"/>
                    <a:pt x="314" y="243"/>
                  </a:cubicBezTo>
                  <a:cubicBezTo>
                    <a:pt x="314" y="196"/>
                    <a:pt x="319" y="199"/>
                    <a:pt x="319" y="162"/>
                  </a:cubicBezTo>
                  <a:cubicBezTo>
                    <a:pt x="319" y="162"/>
                    <a:pt x="319" y="162"/>
                    <a:pt x="319" y="162"/>
                  </a:cubicBezTo>
                  <a:cubicBezTo>
                    <a:pt x="319" y="141"/>
                    <a:pt x="315" y="119"/>
                    <a:pt x="315" y="100"/>
                  </a:cubicBezTo>
                  <a:cubicBezTo>
                    <a:pt x="315" y="100"/>
                    <a:pt x="315" y="100"/>
                    <a:pt x="315" y="100"/>
                  </a:cubicBezTo>
                  <a:cubicBezTo>
                    <a:pt x="315" y="85"/>
                    <a:pt x="318" y="72"/>
                    <a:pt x="328" y="62"/>
                  </a:cubicBezTo>
                  <a:cubicBezTo>
                    <a:pt x="328" y="62"/>
                    <a:pt x="328" y="62"/>
                    <a:pt x="328" y="62"/>
                  </a:cubicBezTo>
                  <a:cubicBezTo>
                    <a:pt x="333" y="57"/>
                    <a:pt x="335" y="48"/>
                    <a:pt x="335" y="38"/>
                  </a:cubicBezTo>
                  <a:cubicBezTo>
                    <a:pt x="335" y="38"/>
                    <a:pt x="335" y="38"/>
                    <a:pt x="335" y="38"/>
                  </a:cubicBezTo>
                  <a:cubicBezTo>
                    <a:pt x="335" y="27"/>
                    <a:pt x="333" y="15"/>
                    <a:pt x="330" y="4"/>
                  </a:cubicBezTo>
                  <a:cubicBezTo>
                    <a:pt x="330" y="4"/>
                    <a:pt x="330" y="4"/>
                    <a:pt x="330" y="4"/>
                  </a:cubicBezTo>
                  <a:cubicBezTo>
                    <a:pt x="317" y="6"/>
                    <a:pt x="307" y="7"/>
                    <a:pt x="301" y="7"/>
                  </a:cubicBezTo>
                  <a:cubicBezTo>
                    <a:pt x="301" y="7"/>
                    <a:pt x="301" y="7"/>
                    <a:pt x="301" y="7"/>
                  </a:cubicBezTo>
                  <a:cubicBezTo>
                    <a:pt x="282" y="7"/>
                    <a:pt x="273" y="30"/>
                    <a:pt x="251" y="52"/>
                  </a:cubicBezTo>
                  <a:cubicBezTo>
                    <a:pt x="251" y="52"/>
                    <a:pt x="251" y="52"/>
                    <a:pt x="251" y="52"/>
                  </a:cubicBezTo>
                  <a:cubicBezTo>
                    <a:pt x="230" y="74"/>
                    <a:pt x="218" y="120"/>
                    <a:pt x="194" y="144"/>
                  </a:cubicBezTo>
                  <a:cubicBezTo>
                    <a:pt x="194" y="144"/>
                    <a:pt x="194" y="144"/>
                    <a:pt x="194" y="144"/>
                  </a:cubicBezTo>
                  <a:cubicBezTo>
                    <a:pt x="188" y="150"/>
                    <a:pt x="181" y="153"/>
                    <a:pt x="174" y="153"/>
                  </a:cubicBezTo>
                  <a:cubicBezTo>
                    <a:pt x="174" y="153"/>
                    <a:pt x="174" y="153"/>
                    <a:pt x="174" y="153"/>
                  </a:cubicBezTo>
                  <a:cubicBezTo>
                    <a:pt x="164" y="153"/>
                    <a:pt x="154" y="148"/>
                    <a:pt x="144" y="141"/>
                  </a:cubicBezTo>
                  <a:cubicBezTo>
                    <a:pt x="144" y="141"/>
                    <a:pt x="144" y="141"/>
                    <a:pt x="144" y="141"/>
                  </a:cubicBezTo>
                  <a:cubicBezTo>
                    <a:pt x="126" y="167"/>
                    <a:pt x="93" y="196"/>
                    <a:pt x="77" y="218"/>
                  </a:cubicBezTo>
                  <a:cubicBezTo>
                    <a:pt x="77" y="218"/>
                    <a:pt x="77" y="218"/>
                    <a:pt x="77" y="218"/>
                  </a:cubicBezTo>
                  <a:cubicBezTo>
                    <a:pt x="96" y="227"/>
                    <a:pt x="133" y="243"/>
                    <a:pt x="148" y="249"/>
                  </a:cubicBezTo>
                  <a:cubicBezTo>
                    <a:pt x="148" y="249"/>
                    <a:pt x="148" y="249"/>
                    <a:pt x="148" y="249"/>
                  </a:cubicBezTo>
                  <a:cubicBezTo>
                    <a:pt x="164" y="255"/>
                    <a:pt x="185" y="269"/>
                    <a:pt x="185" y="284"/>
                  </a:cubicBezTo>
                  <a:cubicBezTo>
                    <a:pt x="185" y="284"/>
                    <a:pt x="185" y="284"/>
                    <a:pt x="185" y="284"/>
                  </a:cubicBezTo>
                  <a:cubicBezTo>
                    <a:pt x="185" y="288"/>
                    <a:pt x="184" y="292"/>
                    <a:pt x="180" y="295"/>
                  </a:cubicBezTo>
                  <a:cubicBezTo>
                    <a:pt x="180" y="295"/>
                    <a:pt x="180" y="295"/>
                    <a:pt x="180" y="295"/>
                  </a:cubicBezTo>
                  <a:cubicBezTo>
                    <a:pt x="166" y="310"/>
                    <a:pt x="138" y="342"/>
                    <a:pt x="121" y="359"/>
                  </a:cubicBezTo>
                  <a:cubicBezTo>
                    <a:pt x="121" y="359"/>
                    <a:pt x="121" y="359"/>
                    <a:pt x="121" y="359"/>
                  </a:cubicBezTo>
                  <a:cubicBezTo>
                    <a:pt x="112" y="368"/>
                    <a:pt x="98" y="371"/>
                    <a:pt x="86" y="376"/>
                  </a:cubicBezTo>
                  <a:cubicBezTo>
                    <a:pt x="86" y="376"/>
                    <a:pt x="86" y="376"/>
                    <a:pt x="86" y="376"/>
                  </a:cubicBezTo>
                  <a:cubicBezTo>
                    <a:pt x="74" y="380"/>
                    <a:pt x="64" y="384"/>
                    <a:pt x="60" y="394"/>
                  </a:cubicBezTo>
                  <a:cubicBezTo>
                    <a:pt x="60" y="394"/>
                    <a:pt x="60" y="394"/>
                    <a:pt x="60" y="394"/>
                  </a:cubicBezTo>
                  <a:cubicBezTo>
                    <a:pt x="59" y="397"/>
                    <a:pt x="58" y="400"/>
                    <a:pt x="58" y="403"/>
                  </a:cubicBezTo>
                  <a:cubicBezTo>
                    <a:pt x="58" y="403"/>
                    <a:pt x="58" y="403"/>
                    <a:pt x="58" y="403"/>
                  </a:cubicBezTo>
                  <a:cubicBezTo>
                    <a:pt x="58" y="417"/>
                    <a:pt x="67" y="432"/>
                    <a:pt x="67" y="445"/>
                  </a:cubicBezTo>
                  <a:cubicBezTo>
                    <a:pt x="67" y="445"/>
                    <a:pt x="67" y="445"/>
                    <a:pt x="67" y="445"/>
                  </a:cubicBezTo>
                  <a:cubicBezTo>
                    <a:pt x="67" y="450"/>
                    <a:pt x="66" y="454"/>
                    <a:pt x="62" y="458"/>
                  </a:cubicBezTo>
                  <a:cubicBezTo>
                    <a:pt x="62" y="458"/>
                    <a:pt x="62" y="458"/>
                    <a:pt x="62" y="458"/>
                  </a:cubicBezTo>
                  <a:cubicBezTo>
                    <a:pt x="55" y="465"/>
                    <a:pt x="53" y="474"/>
                    <a:pt x="49" y="481"/>
                  </a:cubicBezTo>
                  <a:cubicBezTo>
                    <a:pt x="49" y="481"/>
                    <a:pt x="49" y="481"/>
                    <a:pt x="49" y="481"/>
                  </a:cubicBezTo>
                  <a:cubicBezTo>
                    <a:pt x="45" y="489"/>
                    <a:pt x="38" y="495"/>
                    <a:pt x="25" y="495"/>
                  </a:cubicBezTo>
                  <a:cubicBezTo>
                    <a:pt x="25" y="495"/>
                    <a:pt x="25" y="495"/>
                    <a:pt x="25" y="495"/>
                  </a:cubicBezTo>
                  <a:cubicBezTo>
                    <a:pt x="18" y="495"/>
                    <a:pt x="13" y="499"/>
                    <a:pt x="9" y="505"/>
                  </a:cubicBezTo>
                  <a:cubicBezTo>
                    <a:pt x="9" y="505"/>
                    <a:pt x="9" y="505"/>
                    <a:pt x="9" y="505"/>
                  </a:cubicBezTo>
                  <a:cubicBezTo>
                    <a:pt x="6" y="512"/>
                    <a:pt x="4" y="520"/>
                    <a:pt x="4" y="529"/>
                  </a:cubicBezTo>
                  <a:cubicBezTo>
                    <a:pt x="4" y="529"/>
                    <a:pt x="4" y="529"/>
                    <a:pt x="4" y="529"/>
                  </a:cubicBezTo>
                  <a:cubicBezTo>
                    <a:pt x="4" y="542"/>
                    <a:pt x="7" y="554"/>
                    <a:pt x="14" y="561"/>
                  </a:cubicBezTo>
                  <a:cubicBezTo>
                    <a:pt x="14" y="561"/>
                    <a:pt x="14" y="561"/>
                    <a:pt x="14" y="561"/>
                  </a:cubicBezTo>
                  <a:cubicBezTo>
                    <a:pt x="17" y="564"/>
                    <a:pt x="29" y="569"/>
                    <a:pt x="45" y="573"/>
                  </a:cubicBezTo>
                  <a:cubicBezTo>
                    <a:pt x="45" y="573"/>
                    <a:pt x="45" y="573"/>
                    <a:pt x="45" y="573"/>
                  </a:cubicBezTo>
                  <a:cubicBezTo>
                    <a:pt x="62" y="577"/>
                    <a:pt x="82" y="582"/>
                    <a:pt x="103" y="587"/>
                  </a:cubicBezTo>
                  <a:cubicBezTo>
                    <a:pt x="103" y="587"/>
                    <a:pt x="103" y="587"/>
                    <a:pt x="103" y="587"/>
                  </a:cubicBezTo>
                  <a:cubicBezTo>
                    <a:pt x="142" y="597"/>
                    <a:pt x="182" y="607"/>
                    <a:pt x="197" y="620"/>
                  </a:cubicBezTo>
                  <a:cubicBezTo>
                    <a:pt x="197" y="620"/>
                    <a:pt x="197" y="620"/>
                    <a:pt x="197" y="620"/>
                  </a:cubicBezTo>
                  <a:cubicBezTo>
                    <a:pt x="197" y="619"/>
                    <a:pt x="197" y="618"/>
                    <a:pt x="198" y="618"/>
                  </a:cubicBezTo>
                  <a:cubicBezTo>
                    <a:pt x="198" y="618"/>
                    <a:pt x="198" y="618"/>
                    <a:pt x="198" y="618"/>
                  </a:cubicBezTo>
                  <a:cubicBezTo>
                    <a:pt x="201" y="615"/>
                    <a:pt x="206" y="615"/>
                    <a:pt x="213" y="615"/>
                  </a:cubicBezTo>
                  <a:cubicBezTo>
                    <a:pt x="213" y="615"/>
                    <a:pt x="213" y="615"/>
                    <a:pt x="213" y="615"/>
                  </a:cubicBezTo>
                  <a:cubicBezTo>
                    <a:pt x="231" y="615"/>
                    <a:pt x="262" y="619"/>
                    <a:pt x="289" y="623"/>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 name="Freeform 62"/>
            <p:cNvSpPr>
              <a:spLocks noEditPoints="1"/>
            </p:cNvSpPr>
            <p:nvPr/>
          </p:nvSpPr>
          <p:spPr bwMode="auto">
            <a:xfrm>
              <a:off x="2062164" y="2794001"/>
              <a:ext cx="2070102" cy="1411288"/>
            </a:xfrm>
            <a:custGeom>
              <a:avLst/>
              <a:gdLst>
                <a:gd name="T0" fmla="*/ 260 w 921"/>
                <a:gd name="T1" fmla="*/ 557 h 628"/>
                <a:gd name="T2" fmla="*/ 15 w 921"/>
                <a:gd name="T3" fmla="*/ 440 h 628"/>
                <a:gd name="T4" fmla="*/ 36 w 921"/>
                <a:gd name="T5" fmla="*/ 341 h 628"/>
                <a:gd name="T6" fmla="*/ 54 w 921"/>
                <a:gd name="T7" fmla="*/ 258 h 628"/>
                <a:gd name="T8" fmla="*/ 132 w 921"/>
                <a:gd name="T9" fmla="*/ 191 h 628"/>
                <a:gd name="T10" fmla="*/ 111 w 921"/>
                <a:gd name="T11" fmla="*/ 99 h 628"/>
                <a:gd name="T12" fmla="*/ 198 w 921"/>
                <a:gd name="T13" fmla="*/ 45 h 628"/>
                <a:gd name="T14" fmla="*/ 342 w 921"/>
                <a:gd name="T15" fmla="*/ 1 h 628"/>
                <a:gd name="T16" fmla="*/ 436 w 921"/>
                <a:gd name="T17" fmla="*/ 32 h 628"/>
                <a:gd name="T18" fmla="*/ 557 w 921"/>
                <a:gd name="T19" fmla="*/ 45 h 628"/>
                <a:gd name="T20" fmla="*/ 666 w 921"/>
                <a:gd name="T21" fmla="*/ 34 h 628"/>
                <a:gd name="T22" fmla="*/ 889 w 921"/>
                <a:gd name="T23" fmla="*/ 216 h 628"/>
                <a:gd name="T24" fmla="*/ 912 w 921"/>
                <a:gd name="T25" fmla="*/ 308 h 628"/>
                <a:gd name="T26" fmla="*/ 849 w 921"/>
                <a:gd name="T27" fmla="*/ 370 h 628"/>
                <a:gd name="T28" fmla="*/ 858 w 921"/>
                <a:gd name="T29" fmla="*/ 428 h 628"/>
                <a:gd name="T30" fmla="*/ 794 w 921"/>
                <a:gd name="T31" fmla="*/ 424 h 628"/>
                <a:gd name="T32" fmla="*/ 783 w 921"/>
                <a:gd name="T33" fmla="*/ 431 h 628"/>
                <a:gd name="T34" fmla="*/ 827 w 921"/>
                <a:gd name="T35" fmla="*/ 452 h 628"/>
                <a:gd name="T36" fmla="*/ 887 w 921"/>
                <a:gd name="T37" fmla="*/ 482 h 628"/>
                <a:gd name="T38" fmla="*/ 846 w 921"/>
                <a:gd name="T39" fmla="*/ 509 h 628"/>
                <a:gd name="T40" fmla="*/ 780 w 921"/>
                <a:gd name="T41" fmla="*/ 550 h 628"/>
                <a:gd name="T42" fmla="*/ 722 w 921"/>
                <a:gd name="T43" fmla="*/ 516 h 628"/>
                <a:gd name="T44" fmla="*/ 599 w 921"/>
                <a:gd name="T45" fmla="*/ 516 h 628"/>
                <a:gd name="T46" fmla="*/ 531 w 921"/>
                <a:gd name="T47" fmla="*/ 579 h 628"/>
                <a:gd name="T48" fmla="*/ 446 w 921"/>
                <a:gd name="T49" fmla="*/ 628 h 628"/>
                <a:gd name="T50" fmla="*/ 446 w 921"/>
                <a:gd name="T51" fmla="*/ 624 h 628"/>
                <a:gd name="T52" fmla="*/ 596 w 921"/>
                <a:gd name="T53" fmla="*/ 513 h 628"/>
                <a:gd name="T54" fmla="*/ 722 w 921"/>
                <a:gd name="T55" fmla="*/ 512 h 628"/>
                <a:gd name="T56" fmla="*/ 780 w 921"/>
                <a:gd name="T57" fmla="*/ 546 h 628"/>
                <a:gd name="T58" fmla="*/ 846 w 921"/>
                <a:gd name="T59" fmla="*/ 505 h 628"/>
                <a:gd name="T60" fmla="*/ 883 w 921"/>
                <a:gd name="T61" fmla="*/ 482 h 628"/>
                <a:gd name="T62" fmla="*/ 843 w 921"/>
                <a:gd name="T63" fmla="*/ 461 h 628"/>
                <a:gd name="T64" fmla="*/ 779 w 921"/>
                <a:gd name="T65" fmla="*/ 431 h 628"/>
                <a:gd name="T66" fmla="*/ 794 w 921"/>
                <a:gd name="T67" fmla="*/ 420 h 628"/>
                <a:gd name="T68" fmla="*/ 856 w 921"/>
                <a:gd name="T69" fmla="*/ 425 h 628"/>
                <a:gd name="T70" fmla="*/ 845 w 921"/>
                <a:gd name="T71" fmla="*/ 370 h 628"/>
                <a:gd name="T72" fmla="*/ 909 w 921"/>
                <a:gd name="T73" fmla="*/ 305 h 628"/>
                <a:gd name="T74" fmla="*/ 886 w 921"/>
                <a:gd name="T75" fmla="*/ 218 h 628"/>
                <a:gd name="T76" fmla="*/ 663 w 921"/>
                <a:gd name="T77" fmla="*/ 37 h 628"/>
                <a:gd name="T78" fmla="*/ 558 w 921"/>
                <a:gd name="T79" fmla="*/ 49 h 628"/>
                <a:gd name="T80" fmla="*/ 435 w 921"/>
                <a:gd name="T81" fmla="*/ 36 h 628"/>
                <a:gd name="T82" fmla="*/ 309 w 921"/>
                <a:gd name="T83" fmla="*/ 30 h 628"/>
                <a:gd name="T84" fmla="*/ 115 w 921"/>
                <a:gd name="T85" fmla="*/ 99 h 628"/>
                <a:gd name="T86" fmla="*/ 135 w 921"/>
                <a:gd name="T87" fmla="*/ 194 h 628"/>
                <a:gd name="T88" fmla="*/ 59 w 921"/>
                <a:gd name="T89" fmla="*/ 277 h 628"/>
                <a:gd name="T90" fmla="*/ 4 w 921"/>
                <a:gd name="T91" fmla="*/ 407 h 628"/>
                <a:gd name="T92" fmla="*/ 125 w 921"/>
                <a:gd name="T93" fmla="*/ 516 h 628"/>
                <a:gd name="T94" fmla="*/ 261 w 921"/>
                <a:gd name="T95" fmla="*/ 553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1" h="628">
                  <a:moveTo>
                    <a:pt x="446" y="628"/>
                  </a:moveTo>
                  <a:cubicBezTo>
                    <a:pt x="419" y="628"/>
                    <a:pt x="392" y="619"/>
                    <a:pt x="377" y="604"/>
                  </a:cubicBezTo>
                  <a:cubicBezTo>
                    <a:pt x="377" y="604"/>
                    <a:pt x="377" y="604"/>
                    <a:pt x="377" y="604"/>
                  </a:cubicBezTo>
                  <a:cubicBezTo>
                    <a:pt x="343" y="569"/>
                    <a:pt x="321" y="557"/>
                    <a:pt x="260" y="557"/>
                  </a:cubicBezTo>
                  <a:cubicBezTo>
                    <a:pt x="260" y="557"/>
                    <a:pt x="260" y="557"/>
                    <a:pt x="260" y="557"/>
                  </a:cubicBezTo>
                  <a:cubicBezTo>
                    <a:pt x="199" y="557"/>
                    <a:pt x="162" y="533"/>
                    <a:pt x="124" y="520"/>
                  </a:cubicBezTo>
                  <a:cubicBezTo>
                    <a:pt x="124" y="520"/>
                    <a:pt x="124" y="520"/>
                    <a:pt x="124" y="520"/>
                  </a:cubicBezTo>
                  <a:cubicBezTo>
                    <a:pt x="85" y="507"/>
                    <a:pt x="41" y="466"/>
                    <a:pt x="15" y="440"/>
                  </a:cubicBezTo>
                  <a:cubicBezTo>
                    <a:pt x="15" y="440"/>
                    <a:pt x="15" y="440"/>
                    <a:pt x="15" y="440"/>
                  </a:cubicBezTo>
                  <a:cubicBezTo>
                    <a:pt x="5" y="430"/>
                    <a:pt x="0" y="419"/>
                    <a:pt x="0" y="407"/>
                  </a:cubicBezTo>
                  <a:cubicBezTo>
                    <a:pt x="0" y="407"/>
                    <a:pt x="0" y="407"/>
                    <a:pt x="0" y="407"/>
                  </a:cubicBezTo>
                  <a:cubicBezTo>
                    <a:pt x="0" y="385"/>
                    <a:pt x="14" y="363"/>
                    <a:pt x="36" y="341"/>
                  </a:cubicBezTo>
                  <a:cubicBezTo>
                    <a:pt x="36" y="341"/>
                    <a:pt x="36" y="341"/>
                    <a:pt x="36" y="341"/>
                  </a:cubicBezTo>
                  <a:cubicBezTo>
                    <a:pt x="51" y="326"/>
                    <a:pt x="55" y="300"/>
                    <a:pt x="55" y="277"/>
                  </a:cubicBezTo>
                  <a:cubicBezTo>
                    <a:pt x="55" y="277"/>
                    <a:pt x="55" y="277"/>
                    <a:pt x="55" y="277"/>
                  </a:cubicBezTo>
                  <a:cubicBezTo>
                    <a:pt x="55" y="270"/>
                    <a:pt x="54" y="264"/>
                    <a:pt x="54" y="258"/>
                  </a:cubicBezTo>
                  <a:cubicBezTo>
                    <a:pt x="54" y="258"/>
                    <a:pt x="54" y="258"/>
                    <a:pt x="54" y="258"/>
                  </a:cubicBezTo>
                  <a:cubicBezTo>
                    <a:pt x="54" y="257"/>
                    <a:pt x="55" y="256"/>
                    <a:pt x="56" y="256"/>
                  </a:cubicBezTo>
                  <a:cubicBezTo>
                    <a:pt x="56" y="256"/>
                    <a:pt x="56" y="256"/>
                    <a:pt x="56" y="256"/>
                  </a:cubicBezTo>
                  <a:cubicBezTo>
                    <a:pt x="83" y="253"/>
                    <a:pt x="120" y="204"/>
                    <a:pt x="132" y="191"/>
                  </a:cubicBezTo>
                  <a:cubicBezTo>
                    <a:pt x="132" y="191"/>
                    <a:pt x="132" y="191"/>
                    <a:pt x="132" y="191"/>
                  </a:cubicBezTo>
                  <a:cubicBezTo>
                    <a:pt x="134" y="189"/>
                    <a:pt x="135" y="186"/>
                    <a:pt x="135" y="183"/>
                  </a:cubicBezTo>
                  <a:cubicBezTo>
                    <a:pt x="135" y="183"/>
                    <a:pt x="135" y="183"/>
                    <a:pt x="135" y="183"/>
                  </a:cubicBezTo>
                  <a:cubicBezTo>
                    <a:pt x="136" y="166"/>
                    <a:pt x="111" y="135"/>
                    <a:pt x="111" y="99"/>
                  </a:cubicBezTo>
                  <a:cubicBezTo>
                    <a:pt x="111" y="99"/>
                    <a:pt x="111" y="99"/>
                    <a:pt x="111" y="99"/>
                  </a:cubicBezTo>
                  <a:cubicBezTo>
                    <a:pt x="111" y="87"/>
                    <a:pt x="122" y="76"/>
                    <a:pt x="138" y="68"/>
                  </a:cubicBezTo>
                  <a:cubicBezTo>
                    <a:pt x="138" y="68"/>
                    <a:pt x="138" y="68"/>
                    <a:pt x="138" y="68"/>
                  </a:cubicBezTo>
                  <a:cubicBezTo>
                    <a:pt x="154" y="59"/>
                    <a:pt x="176" y="51"/>
                    <a:pt x="198" y="45"/>
                  </a:cubicBezTo>
                  <a:cubicBezTo>
                    <a:pt x="198" y="45"/>
                    <a:pt x="198" y="45"/>
                    <a:pt x="198" y="45"/>
                  </a:cubicBezTo>
                  <a:cubicBezTo>
                    <a:pt x="243" y="33"/>
                    <a:pt x="292" y="26"/>
                    <a:pt x="309" y="26"/>
                  </a:cubicBezTo>
                  <a:cubicBezTo>
                    <a:pt x="309" y="26"/>
                    <a:pt x="309" y="26"/>
                    <a:pt x="309" y="26"/>
                  </a:cubicBezTo>
                  <a:cubicBezTo>
                    <a:pt x="323" y="26"/>
                    <a:pt x="335" y="15"/>
                    <a:pt x="342" y="1"/>
                  </a:cubicBezTo>
                  <a:cubicBezTo>
                    <a:pt x="342" y="1"/>
                    <a:pt x="342" y="1"/>
                    <a:pt x="342" y="1"/>
                  </a:cubicBezTo>
                  <a:cubicBezTo>
                    <a:pt x="343" y="0"/>
                    <a:pt x="344" y="0"/>
                    <a:pt x="345" y="0"/>
                  </a:cubicBezTo>
                  <a:cubicBezTo>
                    <a:pt x="345" y="0"/>
                    <a:pt x="345" y="0"/>
                    <a:pt x="345" y="0"/>
                  </a:cubicBezTo>
                  <a:cubicBezTo>
                    <a:pt x="371" y="10"/>
                    <a:pt x="412" y="25"/>
                    <a:pt x="436" y="32"/>
                  </a:cubicBezTo>
                  <a:cubicBezTo>
                    <a:pt x="436" y="32"/>
                    <a:pt x="436" y="32"/>
                    <a:pt x="436" y="32"/>
                  </a:cubicBezTo>
                  <a:cubicBezTo>
                    <a:pt x="464" y="40"/>
                    <a:pt x="481" y="52"/>
                    <a:pt x="512" y="52"/>
                  </a:cubicBezTo>
                  <a:cubicBezTo>
                    <a:pt x="512" y="52"/>
                    <a:pt x="512" y="52"/>
                    <a:pt x="512" y="52"/>
                  </a:cubicBezTo>
                  <a:cubicBezTo>
                    <a:pt x="524" y="52"/>
                    <a:pt x="539" y="50"/>
                    <a:pt x="557" y="45"/>
                  </a:cubicBezTo>
                  <a:cubicBezTo>
                    <a:pt x="557" y="45"/>
                    <a:pt x="557" y="45"/>
                    <a:pt x="557" y="45"/>
                  </a:cubicBezTo>
                  <a:cubicBezTo>
                    <a:pt x="599" y="34"/>
                    <a:pt x="619" y="20"/>
                    <a:pt x="637" y="19"/>
                  </a:cubicBezTo>
                  <a:cubicBezTo>
                    <a:pt x="637" y="19"/>
                    <a:pt x="637" y="19"/>
                    <a:pt x="637" y="19"/>
                  </a:cubicBezTo>
                  <a:cubicBezTo>
                    <a:pt x="646" y="19"/>
                    <a:pt x="655" y="24"/>
                    <a:pt x="666" y="34"/>
                  </a:cubicBezTo>
                  <a:cubicBezTo>
                    <a:pt x="666" y="34"/>
                    <a:pt x="666" y="34"/>
                    <a:pt x="666" y="34"/>
                  </a:cubicBezTo>
                  <a:cubicBezTo>
                    <a:pt x="696" y="64"/>
                    <a:pt x="786" y="118"/>
                    <a:pt x="822" y="133"/>
                  </a:cubicBezTo>
                  <a:cubicBezTo>
                    <a:pt x="822" y="133"/>
                    <a:pt x="822" y="133"/>
                    <a:pt x="822" y="133"/>
                  </a:cubicBezTo>
                  <a:cubicBezTo>
                    <a:pt x="859" y="149"/>
                    <a:pt x="880" y="186"/>
                    <a:pt x="889" y="216"/>
                  </a:cubicBezTo>
                  <a:cubicBezTo>
                    <a:pt x="889" y="216"/>
                    <a:pt x="889" y="216"/>
                    <a:pt x="889" y="216"/>
                  </a:cubicBezTo>
                  <a:cubicBezTo>
                    <a:pt x="896" y="239"/>
                    <a:pt x="920" y="264"/>
                    <a:pt x="921" y="287"/>
                  </a:cubicBezTo>
                  <a:cubicBezTo>
                    <a:pt x="921" y="287"/>
                    <a:pt x="921" y="287"/>
                    <a:pt x="921" y="287"/>
                  </a:cubicBezTo>
                  <a:cubicBezTo>
                    <a:pt x="921" y="295"/>
                    <a:pt x="918" y="302"/>
                    <a:pt x="912" y="308"/>
                  </a:cubicBezTo>
                  <a:cubicBezTo>
                    <a:pt x="912" y="308"/>
                    <a:pt x="912" y="308"/>
                    <a:pt x="912" y="308"/>
                  </a:cubicBezTo>
                  <a:cubicBezTo>
                    <a:pt x="899" y="321"/>
                    <a:pt x="883" y="327"/>
                    <a:pt x="871" y="335"/>
                  </a:cubicBezTo>
                  <a:cubicBezTo>
                    <a:pt x="871" y="335"/>
                    <a:pt x="871" y="335"/>
                    <a:pt x="871" y="335"/>
                  </a:cubicBezTo>
                  <a:cubicBezTo>
                    <a:pt x="858" y="344"/>
                    <a:pt x="850" y="352"/>
                    <a:pt x="849" y="370"/>
                  </a:cubicBezTo>
                  <a:cubicBezTo>
                    <a:pt x="849" y="370"/>
                    <a:pt x="849" y="370"/>
                    <a:pt x="849" y="370"/>
                  </a:cubicBezTo>
                  <a:cubicBezTo>
                    <a:pt x="849" y="393"/>
                    <a:pt x="861" y="411"/>
                    <a:pt x="861" y="421"/>
                  </a:cubicBezTo>
                  <a:cubicBezTo>
                    <a:pt x="861" y="421"/>
                    <a:pt x="861" y="421"/>
                    <a:pt x="861" y="421"/>
                  </a:cubicBezTo>
                  <a:cubicBezTo>
                    <a:pt x="861" y="424"/>
                    <a:pt x="860" y="427"/>
                    <a:pt x="858" y="428"/>
                  </a:cubicBezTo>
                  <a:cubicBezTo>
                    <a:pt x="858" y="428"/>
                    <a:pt x="858" y="428"/>
                    <a:pt x="858" y="428"/>
                  </a:cubicBezTo>
                  <a:cubicBezTo>
                    <a:pt x="855" y="430"/>
                    <a:pt x="852" y="431"/>
                    <a:pt x="847" y="431"/>
                  </a:cubicBezTo>
                  <a:cubicBezTo>
                    <a:pt x="847" y="431"/>
                    <a:pt x="847" y="431"/>
                    <a:pt x="847" y="431"/>
                  </a:cubicBezTo>
                  <a:cubicBezTo>
                    <a:pt x="830" y="431"/>
                    <a:pt x="807" y="424"/>
                    <a:pt x="794" y="424"/>
                  </a:cubicBezTo>
                  <a:cubicBezTo>
                    <a:pt x="794" y="424"/>
                    <a:pt x="794" y="424"/>
                    <a:pt x="794" y="424"/>
                  </a:cubicBezTo>
                  <a:cubicBezTo>
                    <a:pt x="790" y="424"/>
                    <a:pt x="787" y="425"/>
                    <a:pt x="785" y="426"/>
                  </a:cubicBezTo>
                  <a:cubicBezTo>
                    <a:pt x="785" y="426"/>
                    <a:pt x="785" y="426"/>
                    <a:pt x="785" y="426"/>
                  </a:cubicBezTo>
                  <a:cubicBezTo>
                    <a:pt x="784" y="427"/>
                    <a:pt x="783" y="428"/>
                    <a:pt x="783" y="431"/>
                  </a:cubicBezTo>
                  <a:cubicBezTo>
                    <a:pt x="783" y="431"/>
                    <a:pt x="783" y="431"/>
                    <a:pt x="783" y="431"/>
                  </a:cubicBezTo>
                  <a:cubicBezTo>
                    <a:pt x="782" y="433"/>
                    <a:pt x="787" y="437"/>
                    <a:pt x="795" y="441"/>
                  </a:cubicBezTo>
                  <a:cubicBezTo>
                    <a:pt x="795" y="441"/>
                    <a:pt x="795" y="441"/>
                    <a:pt x="795" y="441"/>
                  </a:cubicBezTo>
                  <a:cubicBezTo>
                    <a:pt x="804" y="445"/>
                    <a:pt x="815" y="448"/>
                    <a:pt x="827" y="452"/>
                  </a:cubicBezTo>
                  <a:cubicBezTo>
                    <a:pt x="827" y="452"/>
                    <a:pt x="827" y="452"/>
                    <a:pt x="827" y="452"/>
                  </a:cubicBezTo>
                  <a:cubicBezTo>
                    <a:pt x="851" y="459"/>
                    <a:pt x="875" y="466"/>
                    <a:pt x="883" y="473"/>
                  </a:cubicBezTo>
                  <a:cubicBezTo>
                    <a:pt x="883" y="473"/>
                    <a:pt x="883" y="473"/>
                    <a:pt x="883" y="473"/>
                  </a:cubicBezTo>
                  <a:cubicBezTo>
                    <a:pt x="886" y="476"/>
                    <a:pt x="887" y="479"/>
                    <a:pt x="887" y="482"/>
                  </a:cubicBezTo>
                  <a:cubicBezTo>
                    <a:pt x="887" y="482"/>
                    <a:pt x="887" y="482"/>
                    <a:pt x="887" y="482"/>
                  </a:cubicBezTo>
                  <a:cubicBezTo>
                    <a:pt x="887" y="489"/>
                    <a:pt x="881" y="496"/>
                    <a:pt x="873" y="501"/>
                  </a:cubicBezTo>
                  <a:cubicBezTo>
                    <a:pt x="873" y="501"/>
                    <a:pt x="873" y="501"/>
                    <a:pt x="873" y="501"/>
                  </a:cubicBezTo>
                  <a:cubicBezTo>
                    <a:pt x="865" y="506"/>
                    <a:pt x="855" y="509"/>
                    <a:pt x="846" y="509"/>
                  </a:cubicBezTo>
                  <a:cubicBezTo>
                    <a:pt x="846" y="509"/>
                    <a:pt x="846" y="509"/>
                    <a:pt x="846" y="509"/>
                  </a:cubicBezTo>
                  <a:cubicBezTo>
                    <a:pt x="826" y="509"/>
                    <a:pt x="807" y="527"/>
                    <a:pt x="789" y="545"/>
                  </a:cubicBezTo>
                  <a:cubicBezTo>
                    <a:pt x="789" y="545"/>
                    <a:pt x="789" y="545"/>
                    <a:pt x="789" y="545"/>
                  </a:cubicBezTo>
                  <a:cubicBezTo>
                    <a:pt x="786" y="549"/>
                    <a:pt x="783" y="550"/>
                    <a:pt x="780" y="550"/>
                  </a:cubicBezTo>
                  <a:cubicBezTo>
                    <a:pt x="780" y="550"/>
                    <a:pt x="780" y="550"/>
                    <a:pt x="780" y="550"/>
                  </a:cubicBezTo>
                  <a:cubicBezTo>
                    <a:pt x="771" y="550"/>
                    <a:pt x="767" y="541"/>
                    <a:pt x="758" y="533"/>
                  </a:cubicBezTo>
                  <a:cubicBezTo>
                    <a:pt x="758" y="533"/>
                    <a:pt x="758" y="533"/>
                    <a:pt x="758" y="533"/>
                  </a:cubicBezTo>
                  <a:cubicBezTo>
                    <a:pt x="750" y="524"/>
                    <a:pt x="739" y="517"/>
                    <a:pt x="722" y="516"/>
                  </a:cubicBezTo>
                  <a:cubicBezTo>
                    <a:pt x="722" y="516"/>
                    <a:pt x="722" y="516"/>
                    <a:pt x="722" y="516"/>
                  </a:cubicBezTo>
                  <a:cubicBezTo>
                    <a:pt x="692" y="516"/>
                    <a:pt x="653" y="510"/>
                    <a:pt x="626" y="510"/>
                  </a:cubicBezTo>
                  <a:cubicBezTo>
                    <a:pt x="626" y="510"/>
                    <a:pt x="626" y="510"/>
                    <a:pt x="626" y="510"/>
                  </a:cubicBezTo>
                  <a:cubicBezTo>
                    <a:pt x="613" y="510"/>
                    <a:pt x="603" y="512"/>
                    <a:pt x="599" y="516"/>
                  </a:cubicBezTo>
                  <a:cubicBezTo>
                    <a:pt x="599" y="516"/>
                    <a:pt x="599" y="516"/>
                    <a:pt x="599" y="516"/>
                  </a:cubicBezTo>
                  <a:cubicBezTo>
                    <a:pt x="598" y="514"/>
                    <a:pt x="598" y="514"/>
                    <a:pt x="598" y="514"/>
                  </a:cubicBezTo>
                  <a:cubicBezTo>
                    <a:pt x="599" y="516"/>
                    <a:pt x="599" y="516"/>
                    <a:pt x="599" y="516"/>
                  </a:cubicBezTo>
                  <a:cubicBezTo>
                    <a:pt x="584" y="531"/>
                    <a:pt x="531" y="545"/>
                    <a:pt x="531" y="579"/>
                  </a:cubicBezTo>
                  <a:cubicBezTo>
                    <a:pt x="531" y="579"/>
                    <a:pt x="531" y="579"/>
                    <a:pt x="531" y="579"/>
                  </a:cubicBezTo>
                  <a:cubicBezTo>
                    <a:pt x="531" y="580"/>
                    <a:pt x="531" y="580"/>
                    <a:pt x="531" y="580"/>
                  </a:cubicBezTo>
                  <a:cubicBezTo>
                    <a:pt x="516" y="613"/>
                    <a:pt x="480" y="628"/>
                    <a:pt x="446" y="628"/>
                  </a:cubicBezTo>
                  <a:cubicBezTo>
                    <a:pt x="446" y="628"/>
                    <a:pt x="446" y="628"/>
                    <a:pt x="446" y="628"/>
                  </a:cubicBezTo>
                  <a:cubicBezTo>
                    <a:pt x="446" y="628"/>
                    <a:pt x="446" y="628"/>
                    <a:pt x="446" y="628"/>
                  </a:cubicBezTo>
                  <a:close/>
                  <a:moveTo>
                    <a:pt x="380" y="601"/>
                  </a:moveTo>
                  <a:cubicBezTo>
                    <a:pt x="394" y="615"/>
                    <a:pt x="420" y="624"/>
                    <a:pt x="446" y="624"/>
                  </a:cubicBezTo>
                  <a:cubicBezTo>
                    <a:pt x="446" y="624"/>
                    <a:pt x="446" y="624"/>
                    <a:pt x="446" y="624"/>
                  </a:cubicBezTo>
                  <a:cubicBezTo>
                    <a:pt x="479" y="624"/>
                    <a:pt x="513" y="610"/>
                    <a:pt x="527" y="579"/>
                  </a:cubicBezTo>
                  <a:cubicBezTo>
                    <a:pt x="527" y="579"/>
                    <a:pt x="527" y="579"/>
                    <a:pt x="527" y="579"/>
                  </a:cubicBezTo>
                  <a:cubicBezTo>
                    <a:pt x="528" y="541"/>
                    <a:pt x="583" y="527"/>
                    <a:pt x="596" y="513"/>
                  </a:cubicBezTo>
                  <a:cubicBezTo>
                    <a:pt x="596" y="513"/>
                    <a:pt x="596" y="513"/>
                    <a:pt x="596" y="513"/>
                  </a:cubicBezTo>
                  <a:cubicBezTo>
                    <a:pt x="602" y="508"/>
                    <a:pt x="613" y="506"/>
                    <a:pt x="626" y="506"/>
                  </a:cubicBezTo>
                  <a:cubicBezTo>
                    <a:pt x="626" y="506"/>
                    <a:pt x="626" y="506"/>
                    <a:pt x="626" y="506"/>
                  </a:cubicBezTo>
                  <a:cubicBezTo>
                    <a:pt x="654" y="506"/>
                    <a:pt x="693" y="512"/>
                    <a:pt x="722" y="512"/>
                  </a:cubicBezTo>
                  <a:cubicBezTo>
                    <a:pt x="722" y="512"/>
                    <a:pt x="722" y="512"/>
                    <a:pt x="722" y="512"/>
                  </a:cubicBezTo>
                  <a:cubicBezTo>
                    <a:pt x="741" y="512"/>
                    <a:pt x="753" y="521"/>
                    <a:pt x="761" y="530"/>
                  </a:cubicBezTo>
                  <a:cubicBezTo>
                    <a:pt x="761" y="530"/>
                    <a:pt x="761" y="530"/>
                    <a:pt x="761" y="530"/>
                  </a:cubicBezTo>
                  <a:cubicBezTo>
                    <a:pt x="769" y="539"/>
                    <a:pt x="775" y="547"/>
                    <a:pt x="780" y="546"/>
                  </a:cubicBezTo>
                  <a:cubicBezTo>
                    <a:pt x="780" y="546"/>
                    <a:pt x="780" y="546"/>
                    <a:pt x="780" y="546"/>
                  </a:cubicBezTo>
                  <a:cubicBezTo>
                    <a:pt x="781" y="546"/>
                    <a:pt x="783" y="545"/>
                    <a:pt x="786" y="543"/>
                  </a:cubicBezTo>
                  <a:cubicBezTo>
                    <a:pt x="786" y="543"/>
                    <a:pt x="786" y="543"/>
                    <a:pt x="786" y="543"/>
                  </a:cubicBezTo>
                  <a:cubicBezTo>
                    <a:pt x="804" y="525"/>
                    <a:pt x="823" y="505"/>
                    <a:pt x="846" y="505"/>
                  </a:cubicBezTo>
                  <a:cubicBezTo>
                    <a:pt x="846" y="505"/>
                    <a:pt x="846" y="505"/>
                    <a:pt x="846" y="505"/>
                  </a:cubicBezTo>
                  <a:cubicBezTo>
                    <a:pt x="854" y="505"/>
                    <a:pt x="863" y="502"/>
                    <a:pt x="871" y="497"/>
                  </a:cubicBezTo>
                  <a:cubicBezTo>
                    <a:pt x="871" y="497"/>
                    <a:pt x="871" y="497"/>
                    <a:pt x="871" y="497"/>
                  </a:cubicBezTo>
                  <a:cubicBezTo>
                    <a:pt x="878" y="493"/>
                    <a:pt x="883" y="487"/>
                    <a:pt x="883" y="482"/>
                  </a:cubicBezTo>
                  <a:cubicBezTo>
                    <a:pt x="883" y="482"/>
                    <a:pt x="883" y="482"/>
                    <a:pt x="883" y="482"/>
                  </a:cubicBezTo>
                  <a:cubicBezTo>
                    <a:pt x="883" y="480"/>
                    <a:pt x="882" y="478"/>
                    <a:pt x="880" y="476"/>
                  </a:cubicBezTo>
                  <a:cubicBezTo>
                    <a:pt x="880" y="476"/>
                    <a:pt x="880" y="476"/>
                    <a:pt x="880" y="476"/>
                  </a:cubicBezTo>
                  <a:cubicBezTo>
                    <a:pt x="876" y="472"/>
                    <a:pt x="861" y="466"/>
                    <a:pt x="843" y="461"/>
                  </a:cubicBezTo>
                  <a:cubicBezTo>
                    <a:pt x="843" y="461"/>
                    <a:pt x="843" y="461"/>
                    <a:pt x="843" y="461"/>
                  </a:cubicBezTo>
                  <a:cubicBezTo>
                    <a:pt x="826" y="456"/>
                    <a:pt x="807" y="451"/>
                    <a:pt x="794" y="445"/>
                  </a:cubicBezTo>
                  <a:cubicBezTo>
                    <a:pt x="794" y="445"/>
                    <a:pt x="794" y="445"/>
                    <a:pt x="794" y="445"/>
                  </a:cubicBezTo>
                  <a:cubicBezTo>
                    <a:pt x="785" y="441"/>
                    <a:pt x="779" y="437"/>
                    <a:pt x="779" y="431"/>
                  </a:cubicBezTo>
                  <a:cubicBezTo>
                    <a:pt x="779" y="431"/>
                    <a:pt x="779" y="431"/>
                    <a:pt x="779" y="431"/>
                  </a:cubicBezTo>
                  <a:cubicBezTo>
                    <a:pt x="779" y="427"/>
                    <a:pt x="780" y="424"/>
                    <a:pt x="783" y="422"/>
                  </a:cubicBezTo>
                  <a:cubicBezTo>
                    <a:pt x="783" y="422"/>
                    <a:pt x="783" y="422"/>
                    <a:pt x="783" y="422"/>
                  </a:cubicBezTo>
                  <a:cubicBezTo>
                    <a:pt x="786" y="421"/>
                    <a:pt x="790" y="420"/>
                    <a:pt x="794" y="420"/>
                  </a:cubicBezTo>
                  <a:cubicBezTo>
                    <a:pt x="794" y="420"/>
                    <a:pt x="794" y="420"/>
                    <a:pt x="794" y="420"/>
                  </a:cubicBezTo>
                  <a:cubicBezTo>
                    <a:pt x="808" y="420"/>
                    <a:pt x="831" y="427"/>
                    <a:pt x="847" y="427"/>
                  </a:cubicBezTo>
                  <a:cubicBezTo>
                    <a:pt x="847" y="427"/>
                    <a:pt x="847" y="427"/>
                    <a:pt x="847" y="427"/>
                  </a:cubicBezTo>
                  <a:cubicBezTo>
                    <a:pt x="852" y="427"/>
                    <a:pt x="854" y="426"/>
                    <a:pt x="856" y="425"/>
                  </a:cubicBezTo>
                  <a:cubicBezTo>
                    <a:pt x="856" y="425"/>
                    <a:pt x="856" y="425"/>
                    <a:pt x="856" y="425"/>
                  </a:cubicBezTo>
                  <a:cubicBezTo>
                    <a:pt x="857" y="424"/>
                    <a:pt x="857" y="423"/>
                    <a:pt x="857" y="421"/>
                  </a:cubicBezTo>
                  <a:cubicBezTo>
                    <a:pt x="857" y="421"/>
                    <a:pt x="857" y="421"/>
                    <a:pt x="857" y="421"/>
                  </a:cubicBezTo>
                  <a:cubicBezTo>
                    <a:pt x="858" y="413"/>
                    <a:pt x="846" y="394"/>
                    <a:pt x="845" y="370"/>
                  </a:cubicBezTo>
                  <a:cubicBezTo>
                    <a:pt x="845" y="370"/>
                    <a:pt x="845" y="370"/>
                    <a:pt x="845" y="370"/>
                  </a:cubicBezTo>
                  <a:cubicBezTo>
                    <a:pt x="845" y="351"/>
                    <a:pt x="856" y="340"/>
                    <a:pt x="869" y="332"/>
                  </a:cubicBezTo>
                  <a:cubicBezTo>
                    <a:pt x="869" y="332"/>
                    <a:pt x="869" y="332"/>
                    <a:pt x="869" y="332"/>
                  </a:cubicBezTo>
                  <a:cubicBezTo>
                    <a:pt x="881" y="324"/>
                    <a:pt x="897" y="317"/>
                    <a:pt x="909" y="305"/>
                  </a:cubicBezTo>
                  <a:cubicBezTo>
                    <a:pt x="909" y="305"/>
                    <a:pt x="909" y="305"/>
                    <a:pt x="909" y="305"/>
                  </a:cubicBezTo>
                  <a:cubicBezTo>
                    <a:pt x="915" y="300"/>
                    <a:pt x="917" y="294"/>
                    <a:pt x="917" y="287"/>
                  </a:cubicBezTo>
                  <a:cubicBezTo>
                    <a:pt x="917" y="287"/>
                    <a:pt x="917" y="287"/>
                    <a:pt x="917" y="287"/>
                  </a:cubicBezTo>
                  <a:cubicBezTo>
                    <a:pt x="917" y="267"/>
                    <a:pt x="893" y="241"/>
                    <a:pt x="886" y="218"/>
                  </a:cubicBezTo>
                  <a:cubicBezTo>
                    <a:pt x="886" y="218"/>
                    <a:pt x="886" y="218"/>
                    <a:pt x="886" y="218"/>
                  </a:cubicBezTo>
                  <a:cubicBezTo>
                    <a:pt x="876" y="187"/>
                    <a:pt x="855" y="152"/>
                    <a:pt x="820" y="137"/>
                  </a:cubicBezTo>
                  <a:cubicBezTo>
                    <a:pt x="820" y="137"/>
                    <a:pt x="820" y="137"/>
                    <a:pt x="820" y="137"/>
                  </a:cubicBezTo>
                  <a:cubicBezTo>
                    <a:pt x="783" y="121"/>
                    <a:pt x="694" y="68"/>
                    <a:pt x="663" y="37"/>
                  </a:cubicBezTo>
                  <a:cubicBezTo>
                    <a:pt x="663" y="37"/>
                    <a:pt x="663" y="37"/>
                    <a:pt x="663" y="37"/>
                  </a:cubicBezTo>
                  <a:cubicBezTo>
                    <a:pt x="653" y="27"/>
                    <a:pt x="645" y="23"/>
                    <a:pt x="637" y="23"/>
                  </a:cubicBezTo>
                  <a:cubicBezTo>
                    <a:pt x="637" y="23"/>
                    <a:pt x="637" y="23"/>
                    <a:pt x="637" y="23"/>
                  </a:cubicBezTo>
                  <a:cubicBezTo>
                    <a:pt x="621" y="23"/>
                    <a:pt x="601" y="38"/>
                    <a:pt x="558" y="49"/>
                  </a:cubicBezTo>
                  <a:cubicBezTo>
                    <a:pt x="558" y="49"/>
                    <a:pt x="558" y="49"/>
                    <a:pt x="558" y="49"/>
                  </a:cubicBezTo>
                  <a:cubicBezTo>
                    <a:pt x="539" y="54"/>
                    <a:pt x="524" y="56"/>
                    <a:pt x="512" y="56"/>
                  </a:cubicBezTo>
                  <a:cubicBezTo>
                    <a:pt x="512" y="56"/>
                    <a:pt x="512" y="56"/>
                    <a:pt x="512" y="56"/>
                  </a:cubicBezTo>
                  <a:cubicBezTo>
                    <a:pt x="480" y="56"/>
                    <a:pt x="462" y="44"/>
                    <a:pt x="435" y="36"/>
                  </a:cubicBezTo>
                  <a:cubicBezTo>
                    <a:pt x="435" y="36"/>
                    <a:pt x="435" y="36"/>
                    <a:pt x="435" y="36"/>
                  </a:cubicBezTo>
                  <a:cubicBezTo>
                    <a:pt x="411" y="29"/>
                    <a:pt x="372" y="14"/>
                    <a:pt x="345" y="4"/>
                  </a:cubicBezTo>
                  <a:cubicBezTo>
                    <a:pt x="345" y="4"/>
                    <a:pt x="345" y="4"/>
                    <a:pt x="345" y="4"/>
                  </a:cubicBezTo>
                  <a:cubicBezTo>
                    <a:pt x="337" y="18"/>
                    <a:pt x="325" y="29"/>
                    <a:pt x="309" y="30"/>
                  </a:cubicBezTo>
                  <a:cubicBezTo>
                    <a:pt x="309" y="30"/>
                    <a:pt x="309" y="30"/>
                    <a:pt x="309" y="30"/>
                  </a:cubicBezTo>
                  <a:cubicBezTo>
                    <a:pt x="285" y="29"/>
                    <a:pt x="187" y="45"/>
                    <a:pt x="140" y="71"/>
                  </a:cubicBezTo>
                  <a:cubicBezTo>
                    <a:pt x="140" y="71"/>
                    <a:pt x="140" y="71"/>
                    <a:pt x="140" y="71"/>
                  </a:cubicBezTo>
                  <a:cubicBezTo>
                    <a:pt x="125" y="80"/>
                    <a:pt x="115" y="89"/>
                    <a:pt x="115" y="99"/>
                  </a:cubicBezTo>
                  <a:cubicBezTo>
                    <a:pt x="115" y="99"/>
                    <a:pt x="115" y="99"/>
                    <a:pt x="115" y="99"/>
                  </a:cubicBezTo>
                  <a:cubicBezTo>
                    <a:pt x="115" y="134"/>
                    <a:pt x="139" y="163"/>
                    <a:pt x="139" y="183"/>
                  </a:cubicBezTo>
                  <a:cubicBezTo>
                    <a:pt x="139" y="183"/>
                    <a:pt x="139" y="183"/>
                    <a:pt x="139" y="183"/>
                  </a:cubicBezTo>
                  <a:cubicBezTo>
                    <a:pt x="139" y="187"/>
                    <a:pt x="138" y="191"/>
                    <a:pt x="135" y="194"/>
                  </a:cubicBezTo>
                  <a:cubicBezTo>
                    <a:pt x="135" y="194"/>
                    <a:pt x="135" y="194"/>
                    <a:pt x="135" y="194"/>
                  </a:cubicBezTo>
                  <a:cubicBezTo>
                    <a:pt x="123" y="206"/>
                    <a:pt x="88" y="254"/>
                    <a:pt x="58" y="260"/>
                  </a:cubicBezTo>
                  <a:cubicBezTo>
                    <a:pt x="58" y="260"/>
                    <a:pt x="58" y="260"/>
                    <a:pt x="58" y="260"/>
                  </a:cubicBezTo>
                  <a:cubicBezTo>
                    <a:pt x="58" y="265"/>
                    <a:pt x="59" y="271"/>
                    <a:pt x="59" y="277"/>
                  </a:cubicBezTo>
                  <a:cubicBezTo>
                    <a:pt x="59" y="277"/>
                    <a:pt x="59" y="277"/>
                    <a:pt x="59" y="277"/>
                  </a:cubicBezTo>
                  <a:cubicBezTo>
                    <a:pt x="59" y="300"/>
                    <a:pt x="55" y="328"/>
                    <a:pt x="38" y="344"/>
                  </a:cubicBezTo>
                  <a:cubicBezTo>
                    <a:pt x="38" y="344"/>
                    <a:pt x="38" y="344"/>
                    <a:pt x="38" y="344"/>
                  </a:cubicBezTo>
                  <a:cubicBezTo>
                    <a:pt x="18" y="365"/>
                    <a:pt x="4" y="387"/>
                    <a:pt x="4" y="407"/>
                  </a:cubicBezTo>
                  <a:cubicBezTo>
                    <a:pt x="4" y="407"/>
                    <a:pt x="4" y="407"/>
                    <a:pt x="4" y="407"/>
                  </a:cubicBezTo>
                  <a:cubicBezTo>
                    <a:pt x="4" y="418"/>
                    <a:pt x="8" y="428"/>
                    <a:pt x="17" y="437"/>
                  </a:cubicBezTo>
                  <a:cubicBezTo>
                    <a:pt x="17" y="437"/>
                    <a:pt x="17" y="437"/>
                    <a:pt x="17" y="437"/>
                  </a:cubicBezTo>
                  <a:cubicBezTo>
                    <a:pt x="44" y="463"/>
                    <a:pt x="88" y="503"/>
                    <a:pt x="125" y="516"/>
                  </a:cubicBezTo>
                  <a:cubicBezTo>
                    <a:pt x="125" y="516"/>
                    <a:pt x="125" y="516"/>
                    <a:pt x="125" y="516"/>
                  </a:cubicBezTo>
                  <a:cubicBezTo>
                    <a:pt x="164" y="530"/>
                    <a:pt x="200" y="553"/>
                    <a:pt x="260" y="553"/>
                  </a:cubicBezTo>
                  <a:cubicBezTo>
                    <a:pt x="260" y="553"/>
                    <a:pt x="260" y="553"/>
                    <a:pt x="260" y="553"/>
                  </a:cubicBezTo>
                  <a:cubicBezTo>
                    <a:pt x="260" y="553"/>
                    <a:pt x="261" y="553"/>
                    <a:pt x="261" y="553"/>
                  </a:cubicBezTo>
                  <a:cubicBezTo>
                    <a:pt x="261" y="553"/>
                    <a:pt x="261" y="553"/>
                    <a:pt x="261" y="553"/>
                  </a:cubicBezTo>
                  <a:cubicBezTo>
                    <a:pt x="322" y="553"/>
                    <a:pt x="346" y="566"/>
                    <a:pt x="380" y="601"/>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 name="Freeform 64"/>
            <p:cNvSpPr>
              <a:spLocks/>
            </p:cNvSpPr>
            <p:nvPr/>
          </p:nvSpPr>
          <p:spPr bwMode="auto">
            <a:xfrm>
              <a:off x="2774953" y="2200276"/>
              <a:ext cx="2195515" cy="1878014"/>
            </a:xfrm>
            <a:custGeom>
              <a:avLst/>
              <a:gdLst>
                <a:gd name="T0" fmla="*/ 600 w 977"/>
                <a:gd name="T1" fmla="*/ 711 h 836"/>
                <a:gd name="T2" fmla="*/ 687 w 977"/>
                <a:gd name="T3" fmla="*/ 769 h 836"/>
                <a:gd name="T4" fmla="*/ 805 w 977"/>
                <a:gd name="T5" fmla="*/ 808 h 836"/>
                <a:gd name="T6" fmla="*/ 817 w 977"/>
                <a:gd name="T7" fmla="*/ 734 h 836"/>
                <a:gd name="T8" fmla="*/ 855 w 977"/>
                <a:gd name="T9" fmla="*/ 688 h 836"/>
                <a:gd name="T10" fmla="*/ 877 w 977"/>
                <a:gd name="T11" fmla="*/ 615 h 836"/>
                <a:gd name="T12" fmla="*/ 973 w 977"/>
                <a:gd name="T13" fmla="*/ 527 h 836"/>
                <a:gd name="T14" fmla="*/ 860 w 977"/>
                <a:gd name="T15" fmla="*/ 482 h 836"/>
                <a:gd name="T16" fmla="*/ 858 w 977"/>
                <a:gd name="T17" fmla="*/ 565 h 836"/>
                <a:gd name="T18" fmla="*/ 767 w 977"/>
                <a:gd name="T19" fmla="*/ 498 h 836"/>
                <a:gd name="T20" fmla="*/ 668 w 977"/>
                <a:gd name="T21" fmla="*/ 407 h 836"/>
                <a:gd name="T22" fmla="*/ 702 w 977"/>
                <a:gd name="T23" fmla="*/ 301 h 836"/>
                <a:gd name="T24" fmla="*/ 584 w 977"/>
                <a:gd name="T25" fmla="*/ 296 h 836"/>
                <a:gd name="T26" fmla="*/ 564 w 977"/>
                <a:gd name="T27" fmla="*/ 343 h 836"/>
                <a:gd name="T28" fmla="*/ 494 w 977"/>
                <a:gd name="T29" fmla="*/ 287 h 836"/>
                <a:gd name="T30" fmla="*/ 447 w 977"/>
                <a:gd name="T31" fmla="*/ 218 h 836"/>
                <a:gd name="T32" fmla="*/ 426 w 977"/>
                <a:gd name="T33" fmla="*/ 149 h 836"/>
                <a:gd name="T34" fmla="*/ 310 w 977"/>
                <a:gd name="T35" fmla="*/ 140 h 836"/>
                <a:gd name="T36" fmla="*/ 297 w 977"/>
                <a:gd name="T37" fmla="*/ 4 h 836"/>
                <a:gd name="T38" fmla="*/ 144 w 977"/>
                <a:gd name="T39" fmla="*/ 60 h 836"/>
                <a:gd name="T40" fmla="*/ 28 w 977"/>
                <a:gd name="T41" fmla="*/ 170 h 836"/>
                <a:gd name="T42" fmla="*/ 35 w 977"/>
                <a:gd name="T43" fmla="*/ 240 h 836"/>
                <a:gd name="T44" fmla="*/ 195 w 977"/>
                <a:gd name="T45" fmla="*/ 316 h 836"/>
                <a:gd name="T46" fmla="*/ 349 w 977"/>
                <a:gd name="T47" fmla="*/ 298 h 836"/>
                <a:gd name="T48" fmla="*/ 604 w 977"/>
                <a:gd name="T49" fmla="*/ 551 h 836"/>
                <a:gd name="T50" fmla="*/ 532 w 977"/>
                <a:gd name="T51" fmla="*/ 634 h 836"/>
                <a:gd name="T52" fmla="*/ 530 w 977"/>
                <a:gd name="T53" fmla="*/ 695 h 836"/>
                <a:gd name="T54" fmla="*/ 466 w 977"/>
                <a:gd name="T55" fmla="*/ 695 h 836"/>
                <a:gd name="T56" fmla="*/ 549 w 977"/>
                <a:gd name="T57" fmla="*/ 728 h 836"/>
                <a:gd name="T58" fmla="*/ 600 w 977"/>
                <a:gd name="T59" fmla="*/ 709 h 836"/>
                <a:gd name="T60" fmla="*/ 549 w 977"/>
                <a:gd name="T61" fmla="*/ 732 h 836"/>
                <a:gd name="T62" fmla="*/ 466 w 977"/>
                <a:gd name="T63" fmla="*/ 686 h 836"/>
                <a:gd name="T64" fmla="*/ 539 w 977"/>
                <a:gd name="T65" fmla="*/ 689 h 836"/>
                <a:gd name="T66" fmla="*/ 552 w 977"/>
                <a:gd name="T67" fmla="*/ 596 h 836"/>
                <a:gd name="T68" fmla="*/ 569 w 977"/>
                <a:gd name="T69" fmla="*/ 482 h 836"/>
                <a:gd name="T70" fmla="*/ 320 w 977"/>
                <a:gd name="T71" fmla="*/ 287 h 836"/>
                <a:gd name="T72" fmla="*/ 118 w 977"/>
                <a:gd name="T73" fmla="*/ 300 h 836"/>
                <a:gd name="T74" fmla="*/ 25 w 977"/>
                <a:gd name="T75" fmla="*/ 265 h 836"/>
                <a:gd name="T76" fmla="*/ 18 w 977"/>
                <a:gd name="T77" fmla="*/ 205 h 836"/>
                <a:gd name="T78" fmla="*/ 0 w 977"/>
                <a:gd name="T79" fmla="*/ 141 h 836"/>
                <a:gd name="T80" fmla="*/ 117 w 977"/>
                <a:gd name="T81" fmla="*/ 72 h 836"/>
                <a:gd name="T82" fmla="*/ 255 w 977"/>
                <a:gd name="T83" fmla="*/ 6 h 836"/>
                <a:gd name="T84" fmla="*/ 300 w 977"/>
                <a:gd name="T85" fmla="*/ 0 h 836"/>
                <a:gd name="T86" fmla="*/ 318 w 977"/>
                <a:gd name="T87" fmla="*/ 85 h 836"/>
                <a:gd name="T88" fmla="*/ 338 w 977"/>
                <a:gd name="T89" fmla="*/ 174 h 836"/>
                <a:gd name="T90" fmla="*/ 470 w 977"/>
                <a:gd name="T91" fmla="*/ 184 h 836"/>
                <a:gd name="T92" fmla="*/ 494 w 977"/>
                <a:gd name="T93" fmla="*/ 283 h 836"/>
                <a:gd name="T94" fmla="*/ 562 w 977"/>
                <a:gd name="T95" fmla="*/ 337 h 836"/>
                <a:gd name="T96" fmla="*/ 637 w 977"/>
                <a:gd name="T97" fmla="*/ 277 h 836"/>
                <a:gd name="T98" fmla="*/ 676 w 977"/>
                <a:gd name="T99" fmla="*/ 336 h 836"/>
                <a:gd name="T100" fmla="*/ 668 w 977"/>
                <a:gd name="T101" fmla="*/ 403 h 836"/>
                <a:gd name="T102" fmla="*/ 764 w 977"/>
                <a:gd name="T103" fmla="*/ 447 h 836"/>
                <a:gd name="T104" fmla="*/ 838 w 977"/>
                <a:gd name="T105" fmla="*/ 569 h 836"/>
                <a:gd name="T106" fmla="*/ 857 w 977"/>
                <a:gd name="T107" fmla="*/ 490 h 836"/>
                <a:gd name="T108" fmla="*/ 867 w 977"/>
                <a:gd name="T109" fmla="*/ 461 h 836"/>
                <a:gd name="T110" fmla="*/ 972 w 977"/>
                <a:gd name="T111" fmla="*/ 538 h 836"/>
                <a:gd name="T112" fmla="*/ 852 w 977"/>
                <a:gd name="T113" fmla="*/ 637 h 836"/>
                <a:gd name="T114" fmla="*/ 854 w 977"/>
                <a:gd name="T115" fmla="*/ 701 h 836"/>
                <a:gd name="T116" fmla="*/ 801 w 977"/>
                <a:gd name="T117" fmla="*/ 748 h 836"/>
                <a:gd name="T118" fmla="*/ 809 w 977"/>
                <a:gd name="T119" fmla="*/ 806 h 836"/>
                <a:gd name="T120" fmla="*/ 763 w 977"/>
                <a:gd name="T121"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7" h="836">
                  <a:moveTo>
                    <a:pt x="746" y="829"/>
                  </a:moveTo>
                  <a:cubicBezTo>
                    <a:pt x="720" y="803"/>
                    <a:pt x="710" y="772"/>
                    <a:pt x="687" y="773"/>
                  </a:cubicBezTo>
                  <a:cubicBezTo>
                    <a:pt x="687" y="773"/>
                    <a:pt x="687" y="773"/>
                    <a:pt x="687" y="773"/>
                  </a:cubicBezTo>
                  <a:cubicBezTo>
                    <a:pt x="673" y="773"/>
                    <a:pt x="663" y="760"/>
                    <a:pt x="651" y="746"/>
                  </a:cubicBezTo>
                  <a:cubicBezTo>
                    <a:pt x="651" y="746"/>
                    <a:pt x="651" y="746"/>
                    <a:pt x="651" y="746"/>
                  </a:cubicBezTo>
                  <a:cubicBezTo>
                    <a:pt x="638" y="732"/>
                    <a:pt x="623" y="717"/>
                    <a:pt x="600" y="711"/>
                  </a:cubicBezTo>
                  <a:cubicBezTo>
                    <a:pt x="600" y="711"/>
                    <a:pt x="600" y="711"/>
                    <a:pt x="600" y="711"/>
                  </a:cubicBezTo>
                  <a:cubicBezTo>
                    <a:pt x="600" y="709"/>
                    <a:pt x="600" y="709"/>
                    <a:pt x="600" y="709"/>
                  </a:cubicBezTo>
                  <a:cubicBezTo>
                    <a:pt x="601" y="707"/>
                    <a:pt x="601" y="707"/>
                    <a:pt x="601" y="707"/>
                  </a:cubicBezTo>
                  <a:cubicBezTo>
                    <a:pt x="626" y="713"/>
                    <a:pt x="641" y="729"/>
                    <a:pt x="654" y="743"/>
                  </a:cubicBezTo>
                  <a:cubicBezTo>
                    <a:pt x="654" y="743"/>
                    <a:pt x="654" y="743"/>
                    <a:pt x="654" y="743"/>
                  </a:cubicBezTo>
                  <a:cubicBezTo>
                    <a:pt x="666" y="757"/>
                    <a:pt x="676" y="769"/>
                    <a:pt x="687" y="769"/>
                  </a:cubicBezTo>
                  <a:cubicBezTo>
                    <a:pt x="687" y="769"/>
                    <a:pt x="687" y="769"/>
                    <a:pt x="687" y="769"/>
                  </a:cubicBezTo>
                  <a:cubicBezTo>
                    <a:pt x="714" y="769"/>
                    <a:pt x="724" y="802"/>
                    <a:pt x="749" y="827"/>
                  </a:cubicBezTo>
                  <a:cubicBezTo>
                    <a:pt x="749" y="827"/>
                    <a:pt x="749" y="827"/>
                    <a:pt x="749" y="827"/>
                  </a:cubicBezTo>
                  <a:cubicBezTo>
                    <a:pt x="753" y="831"/>
                    <a:pt x="758" y="832"/>
                    <a:pt x="763" y="832"/>
                  </a:cubicBezTo>
                  <a:cubicBezTo>
                    <a:pt x="763" y="832"/>
                    <a:pt x="763" y="832"/>
                    <a:pt x="763" y="832"/>
                  </a:cubicBezTo>
                  <a:cubicBezTo>
                    <a:pt x="776" y="832"/>
                    <a:pt x="792" y="820"/>
                    <a:pt x="805" y="808"/>
                  </a:cubicBezTo>
                  <a:cubicBezTo>
                    <a:pt x="805" y="808"/>
                    <a:pt x="805" y="808"/>
                    <a:pt x="805" y="808"/>
                  </a:cubicBezTo>
                  <a:cubicBezTo>
                    <a:pt x="804" y="808"/>
                    <a:pt x="804" y="807"/>
                    <a:pt x="803" y="807"/>
                  </a:cubicBezTo>
                  <a:cubicBezTo>
                    <a:pt x="803" y="807"/>
                    <a:pt x="803" y="807"/>
                    <a:pt x="803" y="807"/>
                  </a:cubicBezTo>
                  <a:cubicBezTo>
                    <a:pt x="795" y="799"/>
                    <a:pt x="792" y="786"/>
                    <a:pt x="792" y="772"/>
                  </a:cubicBezTo>
                  <a:cubicBezTo>
                    <a:pt x="792" y="772"/>
                    <a:pt x="792" y="772"/>
                    <a:pt x="792" y="772"/>
                  </a:cubicBezTo>
                  <a:cubicBezTo>
                    <a:pt x="792" y="754"/>
                    <a:pt x="799" y="734"/>
                    <a:pt x="817" y="734"/>
                  </a:cubicBezTo>
                  <a:cubicBezTo>
                    <a:pt x="817" y="734"/>
                    <a:pt x="817" y="734"/>
                    <a:pt x="817" y="734"/>
                  </a:cubicBezTo>
                  <a:cubicBezTo>
                    <a:pt x="829" y="734"/>
                    <a:pt x="833" y="729"/>
                    <a:pt x="837" y="722"/>
                  </a:cubicBezTo>
                  <a:cubicBezTo>
                    <a:pt x="837" y="722"/>
                    <a:pt x="837" y="722"/>
                    <a:pt x="837" y="722"/>
                  </a:cubicBezTo>
                  <a:cubicBezTo>
                    <a:pt x="841" y="715"/>
                    <a:pt x="844" y="706"/>
                    <a:pt x="851" y="698"/>
                  </a:cubicBezTo>
                  <a:cubicBezTo>
                    <a:pt x="851" y="698"/>
                    <a:pt x="851" y="698"/>
                    <a:pt x="851" y="698"/>
                  </a:cubicBezTo>
                  <a:cubicBezTo>
                    <a:pt x="854" y="695"/>
                    <a:pt x="855" y="692"/>
                    <a:pt x="855" y="688"/>
                  </a:cubicBezTo>
                  <a:cubicBezTo>
                    <a:pt x="855" y="688"/>
                    <a:pt x="855" y="688"/>
                    <a:pt x="855" y="688"/>
                  </a:cubicBezTo>
                  <a:cubicBezTo>
                    <a:pt x="855" y="677"/>
                    <a:pt x="846" y="661"/>
                    <a:pt x="846" y="646"/>
                  </a:cubicBezTo>
                  <a:cubicBezTo>
                    <a:pt x="846" y="646"/>
                    <a:pt x="846" y="646"/>
                    <a:pt x="846" y="646"/>
                  </a:cubicBezTo>
                  <a:cubicBezTo>
                    <a:pt x="846" y="643"/>
                    <a:pt x="847" y="639"/>
                    <a:pt x="848" y="635"/>
                  </a:cubicBezTo>
                  <a:cubicBezTo>
                    <a:pt x="848" y="635"/>
                    <a:pt x="848" y="635"/>
                    <a:pt x="848" y="635"/>
                  </a:cubicBezTo>
                  <a:cubicBezTo>
                    <a:pt x="853" y="624"/>
                    <a:pt x="865" y="619"/>
                    <a:pt x="877" y="615"/>
                  </a:cubicBezTo>
                  <a:cubicBezTo>
                    <a:pt x="877" y="615"/>
                    <a:pt x="877" y="615"/>
                    <a:pt x="877" y="615"/>
                  </a:cubicBezTo>
                  <a:cubicBezTo>
                    <a:pt x="889" y="611"/>
                    <a:pt x="902" y="607"/>
                    <a:pt x="910" y="599"/>
                  </a:cubicBezTo>
                  <a:cubicBezTo>
                    <a:pt x="910" y="599"/>
                    <a:pt x="910" y="599"/>
                    <a:pt x="910" y="599"/>
                  </a:cubicBezTo>
                  <a:cubicBezTo>
                    <a:pt x="927" y="582"/>
                    <a:pt x="955" y="550"/>
                    <a:pt x="970" y="535"/>
                  </a:cubicBezTo>
                  <a:cubicBezTo>
                    <a:pt x="970" y="535"/>
                    <a:pt x="970" y="535"/>
                    <a:pt x="970" y="535"/>
                  </a:cubicBezTo>
                  <a:cubicBezTo>
                    <a:pt x="972" y="533"/>
                    <a:pt x="973" y="530"/>
                    <a:pt x="973" y="527"/>
                  </a:cubicBezTo>
                  <a:cubicBezTo>
                    <a:pt x="973" y="527"/>
                    <a:pt x="973" y="527"/>
                    <a:pt x="973" y="527"/>
                  </a:cubicBezTo>
                  <a:cubicBezTo>
                    <a:pt x="974" y="516"/>
                    <a:pt x="954" y="501"/>
                    <a:pt x="939" y="496"/>
                  </a:cubicBezTo>
                  <a:cubicBezTo>
                    <a:pt x="939" y="496"/>
                    <a:pt x="939" y="496"/>
                    <a:pt x="939" y="496"/>
                  </a:cubicBezTo>
                  <a:cubicBezTo>
                    <a:pt x="923" y="490"/>
                    <a:pt x="886" y="473"/>
                    <a:pt x="867" y="465"/>
                  </a:cubicBezTo>
                  <a:cubicBezTo>
                    <a:pt x="867" y="465"/>
                    <a:pt x="867" y="465"/>
                    <a:pt x="867" y="465"/>
                  </a:cubicBezTo>
                  <a:cubicBezTo>
                    <a:pt x="862" y="472"/>
                    <a:pt x="860" y="478"/>
                    <a:pt x="860" y="482"/>
                  </a:cubicBezTo>
                  <a:cubicBezTo>
                    <a:pt x="860" y="482"/>
                    <a:pt x="860" y="482"/>
                    <a:pt x="860" y="482"/>
                  </a:cubicBezTo>
                  <a:cubicBezTo>
                    <a:pt x="860" y="484"/>
                    <a:pt x="860" y="486"/>
                    <a:pt x="861" y="488"/>
                  </a:cubicBezTo>
                  <a:cubicBezTo>
                    <a:pt x="861" y="488"/>
                    <a:pt x="861" y="488"/>
                    <a:pt x="861" y="488"/>
                  </a:cubicBezTo>
                  <a:cubicBezTo>
                    <a:pt x="868" y="500"/>
                    <a:pt x="873" y="514"/>
                    <a:pt x="873" y="528"/>
                  </a:cubicBezTo>
                  <a:cubicBezTo>
                    <a:pt x="873" y="528"/>
                    <a:pt x="873" y="528"/>
                    <a:pt x="873" y="528"/>
                  </a:cubicBezTo>
                  <a:cubicBezTo>
                    <a:pt x="873" y="542"/>
                    <a:pt x="868" y="555"/>
                    <a:pt x="858" y="565"/>
                  </a:cubicBezTo>
                  <a:cubicBezTo>
                    <a:pt x="858" y="565"/>
                    <a:pt x="858" y="565"/>
                    <a:pt x="858" y="565"/>
                  </a:cubicBezTo>
                  <a:cubicBezTo>
                    <a:pt x="853" y="570"/>
                    <a:pt x="846" y="573"/>
                    <a:pt x="838" y="573"/>
                  </a:cubicBezTo>
                  <a:cubicBezTo>
                    <a:pt x="838" y="573"/>
                    <a:pt x="838" y="573"/>
                    <a:pt x="838" y="573"/>
                  </a:cubicBezTo>
                  <a:cubicBezTo>
                    <a:pt x="815" y="572"/>
                    <a:pt x="787" y="553"/>
                    <a:pt x="776" y="542"/>
                  </a:cubicBezTo>
                  <a:cubicBezTo>
                    <a:pt x="776" y="542"/>
                    <a:pt x="776" y="542"/>
                    <a:pt x="776" y="542"/>
                  </a:cubicBezTo>
                  <a:cubicBezTo>
                    <a:pt x="769" y="534"/>
                    <a:pt x="768" y="517"/>
                    <a:pt x="767" y="498"/>
                  </a:cubicBezTo>
                  <a:cubicBezTo>
                    <a:pt x="767" y="498"/>
                    <a:pt x="767" y="498"/>
                    <a:pt x="767" y="498"/>
                  </a:cubicBezTo>
                  <a:cubicBezTo>
                    <a:pt x="767" y="479"/>
                    <a:pt x="766" y="459"/>
                    <a:pt x="761" y="449"/>
                  </a:cubicBezTo>
                  <a:cubicBezTo>
                    <a:pt x="761" y="449"/>
                    <a:pt x="761" y="449"/>
                    <a:pt x="761" y="449"/>
                  </a:cubicBezTo>
                  <a:cubicBezTo>
                    <a:pt x="754" y="434"/>
                    <a:pt x="737" y="411"/>
                    <a:pt x="726" y="395"/>
                  </a:cubicBezTo>
                  <a:cubicBezTo>
                    <a:pt x="726" y="395"/>
                    <a:pt x="726" y="395"/>
                    <a:pt x="726" y="395"/>
                  </a:cubicBezTo>
                  <a:cubicBezTo>
                    <a:pt x="702" y="402"/>
                    <a:pt x="680" y="407"/>
                    <a:pt x="668" y="407"/>
                  </a:cubicBezTo>
                  <a:cubicBezTo>
                    <a:pt x="668" y="407"/>
                    <a:pt x="668" y="407"/>
                    <a:pt x="668" y="407"/>
                  </a:cubicBezTo>
                  <a:cubicBezTo>
                    <a:pt x="652" y="407"/>
                    <a:pt x="642" y="390"/>
                    <a:pt x="642" y="373"/>
                  </a:cubicBezTo>
                  <a:cubicBezTo>
                    <a:pt x="642" y="373"/>
                    <a:pt x="642" y="373"/>
                    <a:pt x="642" y="373"/>
                  </a:cubicBezTo>
                  <a:cubicBezTo>
                    <a:pt x="642" y="356"/>
                    <a:pt x="652" y="337"/>
                    <a:pt x="675" y="332"/>
                  </a:cubicBezTo>
                  <a:cubicBezTo>
                    <a:pt x="675" y="332"/>
                    <a:pt x="675" y="332"/>
                    <a:pt x="675" y="332"/>
                  </a:cubicBezTo>
                  <a:cubicBezTo>
                    <a:pt x="694" y="328"/>
                    <a:pt x="702" y="314"/>
                    <a:pt x="702" y="301"/>
                  </a:cubicBezTo>
                  <a:cubicBezTo>
                    <a:pt x="702" y="301"/>
                    <a:pt x="702" y="301"/>
                    <a:pt x="702" y="301"/>
                  </a:cubicBezTo>
                  <a:cubicBezTo>
                    <a:pt x="702" y="285"/>
                    <a:pt x="691" y="269"/>
                    <a:pt x="675" y="269"/>
                  </a:cubicBezTo>
                  <a:cubicBezTo>
                    <a:pt x="675" y="269"/>
                    <a:pt x="675" y="269"/>
                    <a:pt x="675" y="269"/>
                  </a:cubicBezTo>
                  <a:cubicBezTo>
                    <a:pt x="660" y="269"/>
                    <a:pt x="651" y="275"/>
                    <a:pt x="639" y="281"/>
                  </a:cubicBezTo>
                  <a:cubicBezTo>
                    <a:pt x="639" y="281"/>
                    <a:pt x="639" y="281"/>
                    <a:pt x="639" y="281"/>
                  </a:cubicBezTo>
                  <a:cubicBezTo>
                    <a:pt x="627" y="287"/>
                    <a:pt x="611" y="294"/>
                    <a:pt x="584" y="296"/>
                  </a:cubicBezTo>
                  <a:cubicBezTo>
                    <a:pt x="584" y="296"/>
                    <a:pt x="584" y="296"/>
                    <a:pt x="584" y="296"/>
                  </a:cubicBezTo>
                  <a:cubicBezTo>
                    <a:pt x="564" y="298"/>
                    <a:pt x="561" y="304"/>
                    <a:pt x="560" y="312"/>
                  </a:cubicBezTo>
                  <a:cubicBezTo>
                    <a:pt x="560" y="312"/>
                    <a:pt x="560" y="312"/>
                    <a:pt x="560" y="312"/>
                  </a:cubicBezTo>
                  <a:cubicBezTo>
                    <a:pt x="560" y="320"/>
                    <a:pt x="566" y="330"/>
                    <a:pt x="566" y="337"/>
                  </a:cubicBezTo>
                  <a:cubicBezTo>
                    <a:pt x="566" y="337"/>
                    <a:pt x="566" y="337"/>
                    <a:pt x="566" y="337"/>
                  </a:cubicBezTo>
                  <a:cubicBezTo>
                    <a:pt x="566" y="339"/>
                    <a:pt x="565" y="342"/>
                    <a:pt x="564" y="343"/>
                  </a:cubicBezTo>
                  <a:cubicBezTo>
                    <a:pt x="564" y="343"/>
                    <a:pt x="564" y="343"/>
                    <a:pt x="564" y="343"/>
                  </a:cubicBezTo>
                  <a:cubicBezTo>
                    <a:pt x="562" y="345"/>
                    <a:pt x="559" y="346"/>
                    <a:pt x="555" y="346"/>
                  </a:cubicBezTo>
                  <a:cubicBezTo>
                    <a:pt x="555" y="346"/>
                    <a:pt x="555" y="346"/>
                    <a:pt x="555" y="346"/>
                  </a:cubicBezTo>
                  <a:cubicBezTo>
                    <a:pt x="539" y="345"/>
                    <a:pt x="533" y="329"/>
                    <a:pt x="527" y="315"/>
                  </a:cubicBezTo>
                  <a:cubicBezTo>
                    <a:pt x="527" y="315"/>
                    <a:pt x="527" y="315"/>
                    <a:pt x="527" y="315"/>
                  </a:cubicBezTo>
                  <a:cubicBezTo>
                    <a:pt x="520" y="300"/>
                    <a:pt x="512" y="287"/>
                    <a:pt x="494" y="287"/>
                  </a:cubicBezTo>
                  <a:cubicBezTo>
                    <a:pt x="494" y="287"/>
                    <a:pt x="494" y="287"/>
                    <a:pt x="494" y="287"/>
                  </a:cubicBezTo>
                  <a:cubicBezTo>
                    <a:pt x="474" y="286"/>
                    <a:pt x="462" y="269"/>
                    <a:pt x="455" y="253"/>
                  </a:cubicBezTo>
                  <a:cubicBezTo>
                    <a:pt x="455" y="253"/>
                    <a:pt x="455" y="253"/>
                    <a:pt x="455" y="253"/>
                  </a:cubicBezTo>
                  <a:cubicBezTo>
                    <a:pt x="448" y="236"/>
                    <a:pt x="446" y="220"/>
                    <a:pt x="446" y="220"/>
                  </a:cubicBezTo>
                  <a:cubicBezTo>
                    <a:pt x="446" y="220"/>
                    <a:pt x="446" y="220"/>
                    <a:pt x="446" y="220"/>
                  </a:cubicBezTo>
                  <a:cubicBezTo>
                    <a:pt x="446" y="219"/>
                    <a:pt x="447" y="219"/>
                    <a:pt x="447" y="218"/>
                  </a:cubicBezTo>
                  <a:cubicBezTo>
                    <a:pt x="447" y="218"/>
                    <a:pt x="447" y="218"/>
                    <a:pt x="447" y="218"/>
                  </a:cubicBezTo>
                  <a:cubicBezTo>
                    <a:pt x="460" y="205"/>
                    <a:pt x="466" y="193"/>
                    <a:pt x="466" y="184"/>
                  </a:cubicBezTo>
                  <a:cubicBezTo>
                    <a:pt x="466" y="184"/>
                    <a:pt x="466" y="184"/>
                    <a:pt x="466" y="184"/>
                  </a:cubicBezTo>
                  <a:cubicBezTo>
                    <a:pt x="466" y="169"/>
                    <a:pt x="453" y="158"/>
                    <a:pt x="436" y="151"/>
                  </a:cubicBezTo>
                  <a:cubicBezTo>
                    <a:pt x="436" y="151"/>
                    <a:pt x="436" y="151"/>
                    <a:pt x="436" y="151"/>
                  </a:cubicBezTo>
                  <a:cubicBezTo>
                    <a:pt x="433" y="150"/>
                    <a:pt x="429" y="149"/>
                    <a:pt x="426" y="149"/>
                  </a:cubicBezTo>
                  <a:cubicBezTo>
                    <a:pt x="426" y="149"/>
                    <a:pt x="426" y="149"/>
                    <a:pt x="426" y="149"/>
                  </a:cubicBezTo>
                  <a:cubicBezTo>
                    <a:pt x="404" y="149"/>
                    <a:pt x="382" y="178"/>
                    <a:pt x="338" y="178"/>
                  </a:cubicBezTo>
                  <a:cubicBezTo>
                    <a:pt x="338" y="178"/>
                    <a:pt x="338" y="178"/>
                    <a:pt x="338" y="178"/>
                  </a:cubicBezTo>
                  <a:cubicBezTo>
                    <a:pt x="327" y="178"/>
                    <a:pt x="320" y="173"/>
                    <a:pt x="316" y="166"/>
                  </a:cubicBezTo>
                  <a:cubicBezTo>
                    <a:pt x="316" y="166"/>
                    <a:pt x="316" y="166"/>
                    <a:pt x="316" y="166"/>
                  </a:cubicBezTo>
                  <a:cubicBezTo>
                    <a:pt x="311" y="159"/>
                    <a:pt x="310" y="150"/>
                    <a:pt x="310" y="140"/>
                  </a:cubicBezTo>
                  <a:cubicBezTo>
                    <a:pt x="310" y="140"/>
                    <a:pt x="310" y="140"/>
                    <a:pt x="310" y="140"/>
                  </a:cubicBezTo>
                  <a:cubicBezTo>
                    <a:pt x="310" y="121"/>
                    <a:pt x="314" y="100"/>
                    <a:pt x="314" y="85"/>
                  </a:cubicBezTo>
                  <a:cubicBezTo>
                    <a:pt x="314" y="85"/>
                    <a:pt x="314" y="85"/>
                    <a:pt x="314" y="85"/>
                  </a:cubicBezTo>
                  <a:cubicBezTo>
                    <a:pt x="314" y="76"/>
                    <a:pt x="313" y="70"/>
                    <a:pt x="310" y="67"/>
                  </a:cubicBezTo>
                  <a:cubicBezTo>
                    <a:pt x="310" y="67"/>
                    <a:pt x="310" y="67"/>
                    <a:pt x="310" y="67"/>
                  </a:cubicBezTo>
                  <a:cubicBezTo>
                    <a:pt x="299" y="55"/>
                    <a:pt x="297" y="27"/>
                    <a:pt x="297" y="4"/>
                  </a:cubicBezTo>
                  <a:cubicBezTo>
                    <a:pt x="297" y="4"/>
                    <a:pt x="297" y="4"/>
                    <a:pt x="297" y="4"/>
                  </a:cubicBezTo>
                  <a:cubicBezTo>
                    <a:pt x="279" y="5"/>
                    <a:pt x="264" y="8"/>
                    <a:pt x="258" y="9"/>
                  </a:cubicBezTo>
                  <a:cubicBezTo>
                    <a:pt x="258" y="9"/>
                    <a:pt x="258" y="9"/>
                    <a:pt x="258" y="9"/>
                  </a:cubicBezTo>
                  <a:cubicBezTo>
                    <a:pt x="235" y="55"/>
                    <a:pt x="210" y="66"/>
                    <a:pt x="188" y="66"/>
                  </a:cubicBezTo>
                  <a:cubicBezTo>
                    <a:pt x="188" y="66"/>
                    <a:pt x="188" y="66"/>
                    <a:pt x="188" y="66"/>
                  </a:cubicBezTo>
                  <a:cubicBezTo>
                    <a:pt x="171" y="66"/>
                    <a:pt x="156" y="60"/>
                    <a:pt x="144" y="60"/>
                  </a:cubicBezTo>
                  <a:cubicBezTo>
                    <a:pt x="144" y="60"/>
                    <a:pt x="144" y="60"/>
                    <a:pt x="144" y="60"/>
                  </a:cubicBezTo>
                  <a:cubicBezTo>
                    <a:pt x="135" y="61"/>
                    <a:pt x="127" y="63"/>
                    <a:pt x="121" y="74"/>
                  </a:cubicBezTo>
                  <a:cubicBezTo>
                    <a:pt x="121" y="74"/>
                    <a:pt x="121" y="74"/>
                    <a:pt x="121" y="74"/>
                  </a:cubicBezTo>
                  <a:cubicBezTo>
                    <a:pt x="94" y="118"/>
                    <a:pt x="28" y="137"/>
                    <a:pt x="8" y="142"/>
                  </a:cubicBezTo>
                  <a:cubicBezTo>
                    <a:pt x="8" y="142"/>
                    <a:pt x="8" y="142"/>
                    <a:pt x="8" y="142"/>
                  </a:cubicBezTo>
                  <a:cubicBezTo>
                    <a:pt x="24" y="150"/>
                    <a:pt x="29" y="160"/>
                    <a:pt x="28" y="170"/>
                  </a:cubicBezTo>
                  <a:cubicBezTo>
                    <a:pt x="28" y="170"/>
                    <a:pt x="28" y="170"/>
                    <a:pt x="28" y="170"/>
                  </a:cubicBezTo>
                  <a:cubicBezTo>
                    <a:pt x="28" y="183"/>
                    <a:pt x="22" y="195"/>
                    <a:pt x="22" y="205"/>
                  </a:cubicBezTo>
                  <a:cubicBezTo>
                    <a:pt x="22" y="205"/>
                    <a:pt x="22" y="205"/>
                    <a:pt x="22" y="205"/>
                  </a:cubicBezTo>
                  <a:cubicBezTo>
                    <a:pt x="22" y="209"/>
                    <a:pt x="23" y="213"/>
                    <a:pt x="26" y="216"/>
                  </a:cubicBezTo>
                  <a:cubicBezTo>
                    <a:pt x="26" y="216"/>
                    <a:pt x="26" y="216"/>
                    <a:pt x="26" y="216"/>
                  </a:cubicBezTo>
                  <a:cubicBezTo>
                    <a:pt x="33" y="222"/>
                    <a:pt x="35" y="231"/>
                    <a:pt x="35" y="240"/>
                  </a:cubicBezTo>
                  <a:cubicBezTo>
                    <a:pt x="35" y="240"/>
                    <a:pt x="35" y="240"/>
                    <a:pt x="35" y="240"/>
                  </a:cubicBezTo>
                  <a:cubicBezTo>
                    <a:pt x="35" y="248"/>
                    <a:pt x="33" y="257"/>
                    <a:pt x="30" y="265"/>
                  </a:cubicBezTo>
                  <a:cubicBezTo>
                    <a:pt x="30" y="265"/>
                    <a:pt x="30" y="265"/>
                    <a:pt x="30" y="265"/>
                  </a:cubicBezTo>
                  <a:cubicBezTo>
                    <a:pt x="56" y="275"/>
                    <a:pt x="96" y="289"/>
                    <a:pt x="119" y="296"/>
                  </a:cubicBezTo>
                  <a:cubicBezTo>
                    <a:pt x="119" y="296"/>
                    <a:pt x="119" y="296"/>
                    <a:pt x="119" y="296"/>
                  </a:cubicBezTo>
                  <a:cubicBezTo>
                    <a:pt x="147" y="304"/>
                    <a:pt x="164" y="316"/>
                    <a:pt x="195" y="316"/>
                  </a:cubicBezTo>
                  <a:cubicBezTo>
                    <a:pt x="195" y="316"/>
                    <a:pt x="195" y="316"/>
                    <a:pt x="195" y="316"/>
                  </a:cubicBezTo>
                  <a:cubicBezTo>
                    <a:pt x="207" y="316"/>
                    <a:pt x="222" y="314"/>
                    <a:pt x="240" y="309"/>
                  </a:cubicBezTo>
                  <a:cubicBezTo>
                    <a:pt x="240" y="309"/>
                    <a:pt x="240" y="309"/>
                    <a:pt x="240" y="309"/>
                  </a:cubicBezTo>
                  <a:cubicBezTo>
                    <a:pt x="282" y="298"/>
                    <a:pt x="302" y="284"/>
                    <a:pt x="320" y="283"/>
                  </a:cubicBezTo>
                  <a:cubicBezTo>
                    <a:pt x="320" y="283"/>
                    <a:pt x="320" y="283"/>
                    <a:pt x="320" y="283"/>
                  </a:cubicBezTo>
                  <a:cubicBezTo>
                    <a:pt x="329" y="283"/>
                    <a:pt x="338" y="288"/>
                    <a:pt x="349" y="298"/>
                  </a:cubicBezTo>
                  <a:cubicBezTo>
                    <a:pt x="349" y="298"/>
                    <a:pt x="349" y="298"/>
                    <a:pt x="349" y="298"/>
                  </a:cubicBezTo>
                  <a:cubicBezTo>
                    <a:pt x="379" y="328"/>
                    <a:pt x="469" y="382"/>
                    <a:pt x="505" y="397"/>
                  </a:cubicBezTo>
                  <a:cubicBezTo>
                    <a:pt x="505" y="397"/>
                    <a:pt x="505" y="397"/>
                    <a:pt x="505" y="397"/>
                  </a:cubicBezTo>
                  <a:cubicBezTo>
                    <a:pt x="542" y="413"/>
                    <a:pt x="563" y="450"/>
                    <a:pt x="572" y="480"/>
                  </a:cubicBezTo>
                  <a:cubicBezTo>
                    <a:pt x="572" y="480"/>
                    <a:pt x="572" y="480"/>
                    <a:pt x="572" y="480"/>
                  </a:cubicBezTo>
                  <a:cubicBezTo>
                    <a:pt x="579" y="503"/>
                    <a:pt x="603" y="528"/>
                    <a:pt x="604" y="551"/>
                  </a:cubicBezTo>
                  <a:cubicBezTo>
                    <a:pt x="604" y="551"/>
                    <a:pt x="604" y="551"/>
                    <a:pt x="604" y="551"/>
                  </a:cubicBezTo>
                  <a:cubicBezTo>
                    <a:pt x="604" y="559"/>
                    <a:pt x="601" y="566"/>
                    <a:pt x="595" y="572"/>
                  </a:cubicBezTo>
                  <a:cubicBezTo>
                    <a:pt x="595" y="572"/>
                    <a:pt x="595" y="572"/>
                    <a:pt x="595" y="572"/>
                  </a:cubicBezTo>
                  <a:cubicBezTo>
                    <a:pt x="582" y="585"/>
                    <a:pt x="566" y="591"/>
                    <a:pt x="554" y="599"/>
                  </a:cubicBezTo>
                  <a:cubicBezTo>
                    <a:pt x="554" y="599"/>
                    <a:pt x="554" y="599"/>
                    <a:pt x="554" y="599"/>
                  </a:cubicBezTo>
                  <a:cubicBezTo>
                    <a:pt x="541" y="608"/>
                    <a:pt x="533" y="616"/>
                    <a:pt x="532" y="634"/>
                  </a:cubicBezTo>
                  <a:cubicBezTo>
                    <a:pt x="532" y="634"/>
                    <a:pt x="532" y="634"/>
                    <a:pt x="532" y="634"/>
                  </a:cubicBezTo>
                  <a:cubicBezTo>
                    <a:pt x="532" y="657"/>
                    <a:pt x="544" y="675"/>
                    <a:pt x="544" y="685"/>
                  </a:cubicBezTo>
                  <a:cubicBezTo>
                    <a:pt x="544" y="685"/>
                    <a:pt x="544" y="685"/>
                    <a:pt x="544" y="685"/>
                  </a:cubicBezTo>
                  <a:cubicBezTo>
                    <a:pt x="544" y="688"/>
                    <a:pt x="543" y="691"/>
                    <a:pt x="541" y="692"/>
                  </a:cubicBezTo>
                  <a:cubicBezTo>
                    <a:pt x="541" y="692"/>
                    <a:pt x="541" y="692"/>
                    <a:pt x="541" y="692"/>
                  </a:cubicBezTo>
                  <a:cubicBezTo>
                    <a:pt x="538" y="694"/>
                    <a:pt x="535" y="695"/>
                    <a:pt x="530" y="695"/>
                  </a:cubicBezTo>
                  <a:cubicBezTo>
                    <a:pt x="530" y="695"/>
                    <a:pt x="530" y="695"/>
                    <a:pt x="530" y="695"/>
                  </a:cubicBezTo>
                  <a:cubicBezTo>
                    <a:pt x="513" y="695"/>
                    <a:pt x="490" y="688"/>
                    <a:pt x="477" y="688"/>
                  </a:cubicBezTo>
                  <a:cubicBezTo>
                    <a:pt x="477" y="688"/>
                    <a:pt x="477" y="688"/>
                    <a:pt x="477" y="688"/>
                  </a:cubicBezTo>
                  <a:cubicBezTo>
                    <a:pt x="473" y="688"/>
                    <a:pt x="470" y="689"/>
                    <a:pt x="468" y="690"/>
                  </a:cubicBezTo>
                  <a:cubicBezTo>
                    <a:pt x="468" y="690"/>
                    <a:pt x="468" y="690"/>
                    <a:pt x="468" y="690"/>
                  </a:cubicBezTo>
                  <a:cubicBezTo>
                    <a:pt x="467" y="691"/>
                    <a:pt x="466" y="692"/>
                    <a:pt x="466" y="695"/>
                  </a:cubicBezTo>
                  <a:cubicBezTo>
                    <a:pt x="466" y="695"/>
                    <a:pt x="466" y="695"/>
                    <a:pt x="466" y="695"/>
                  </a:cubicBezTo>
                  <a:cubicBezTo>
                    <a:pt x="466" y="697"/>
                    <a:pt x="468" y="700"/>
                    <a:pt x="474" y="703"/>
                  </a:cubicBezTo>
                  <a:cubicBezTo>
                    <a:pt x="474" y="703"/>
                    <a:pt x="474" y="703"/>
                    <a:pt x="474" y="703"/>
                  </a:cubicBezTo>
                  <a:cubicBezTo>
                    <a:pt x="480" y="706"/>
                    <a:pt x="487" y="709"/>
                    <a:pt x="496" y="712"/>
                  </a:cubicBezTo>
                  <a:cubicBezTo>
                    <a:pt x="496" y="712"/>
                    <a:pt x="496" y="712"/>
                    <a:pt x="496" y="712"/>
                  </a:cubicBezTo>
                  <a:cubicBezTo>
                    <a:pt x="513" y="717"/>
                    <a:pt x="534" y="723"/>
                    <a:pt x="549" y="728"/>
                  </a:cubicBezTo>
                  <a:cubicBezTo>
                    <a:pt x="549" y="728"/>
                    <a:pt x="549" y="728"/>
                    <a:pt x="549" y="728"/>
                  </a:cubicBezTo>
                  <a:cubicBezTo>
                    <a:pt x="557" y="718"/>
                    <a:pt x="565" y="705"/>
                    <a:pt x="585" y="705"/>
                  </a:cubicBezTo>
                  <a:cubicBezTo>
                    <a:pt x="585" y="705"/>
                    <a:pt x="585" y="705"/>
                    <a:pt x="585" y="705"/>
                  </a:cubicBezTo>
                  <a:cubicBezTo>
                    <a:pt x="590" y="705"/>
                    <a:pt x="595" y="705"/>
                    <a:pt x="601" y="707"/>
                  </a:cubicBezTo>
                  <a:cubicBezTo>
                    <a:pt x="601" y="707"/>
                    <a:pt x="601" y="707"/>
                    <a:pt x="601" y="707"/>
                  </a:cubicBezTo>
                  <a:cubicBezTo>
                    <a:pt x="600" y="709"/>
                    <a:pt x="600" y="709"/>
                    <a:pt x="600" y="709"/>
                  </a:cubicBezTo>
                  <a:cubicBezTo>
                    <a:pt x="600" y="711"/>
                    <a:pt x="600" y="711"/>
                    <a:pt x="600" y="711"/>
                  </a:cubicBezTo>
                  <a:cubicBezTo>
                    <a:pt x="594" y="709"/>
                    <a:pt x="589" y="709"/>
                    <a:pt x="585" y="709"/>
                  </a:cubicBezTo>
                  <a:cubicBezTo>
                    <a:pt x="585" y="709"/>
                    <a:pt x="585" y="709"/>
                    <a:pt x="585" y="709"/>
                  </a:cubicBezTo>
                  <a:cubicBezTo>
                    <a:pt x="567" y="709"/>
                    <a:pt x="560" y="721"/>
                    <a:pt x="551" y="732"/>
                  </a:cubicBezTo>
                  <a:cubicBezTo>
                    <a:pt x="551" y="732"/>
                    <a:pt x="551" y="732"/>
                    <a:pt x="551" y="732"/>
                  </a:cubicBezTo>
                  <a:cubicBezTo>
                    <a:pt x="550" y="732"/>
                    <a:pt x="549" y="733"/>
                    <a:pt x="549" y="732"/>
                  </a:cubicBezTo>
                  <a:cubicBezTo>
                    <a:pt x="549" y="732"/>
                    <a:pt x="549" y="732"/>
                    <a:pt x="549" y="732"/>
                  </a:cubicBezTo>
                  <a:cubicBezTo>
                    <a:pt x="527" y="724"/>
                    <a:pt x="490" y="716"/>
                    <a:pt x="472" y="706"/>
                  </a:cubicBezTo>
                  <a:cubicBezTo>
                    <a:pt x="472" y="706"/>
                    <a:pt x="472" y="706"/>
                    <a:pt x="472" y="706"/>
                  </a:cubicBezTo>
                  <a:cubicBezTo>
                    <a:pt x="466" y="703"/>
                    <a:pt x="462" y="700"/>
                    <a:pt x="462" y="695"/>
                  </a:cubicBezTo>
                  <a:cubicBezTo>
                    <a:pt x="462" y="695"/>
                    <a:pt x="462" y="695"/>
                    <a:pt x="462" y="695"/>
                  </a:cubicBezTo>
                  <a:cubicBezTo>
                    <a:pt x="462" y="691"/>
                    <a:pt x="463" y="688"/>
                    <a:pt x="466" y="686"/>
                  </a:cubicBezTo>
                  <a:cubicBezTo>
                    <a:pt x="466" y="686"/>
                    <a:pt x="466" y="686"/>
                    <a:pt x="466" y="686"/>
                  </a:cubicBezTo>
                  <a:cubicBezTo>
                    <a:pt x="469" y="685"/>
                    <a:pt x="473" y="684"/>
                    <a:pt x="477" y="684"/>
                  </a:cubicBezTo>
                  <a:cubicBezTo>
                    <a:pt x="477" y="684"/>
                    <a:pt x="477" y="684"/>
                    <a:pt x="477" y="684"/>
                  </a:cubicBezTo>
                  <a:cubicBezTo>
                    <a:pt x="491" y="684"/>
                    <a:pt x="514" y="691"/>
                    <a:pt x="530" y="691"/>
                  </a:cubicBezTo>
                  <a:cubicBezTo>
                    <a:pt x="530" y="691"/>
                    <a:pt x="530" y="691"/>
                    <a:pt x="530" y="691"/>
                  </a:cubicBezTo>
                  <a:cubicBezTo>
                    <a:pt x="535" y="691"/>
                    <a:pt x="537" y="690"/>
                    <a:pt x="539" y="689"/>
                  </a:cubicBezTo>
                  <a:cubicBezTo>
                    <a:pt x="539" y="689"/>
                    <a:pt x="539" y="689"/>
                    <a:pt x="539" y="689"/>
                  </a:cubicBezTo>
                  <a:cubicBezTo>
                    <a:pt x="540" y="688"/>
                    <a:pt x="540" y="687"/>
                    <a:pt x="540" y="685"/>
                  </a:cubicBezTo>
                  <a:cubicBezTo>
                    <a:pt x="540" y="685"/>
                    <a:pt x="540" y="685"/>
                    <a:pt x="540" y="685"/>
                  </a:cubicBezTo>
                  <a:cubicBezTo>
                    <a:pt x="541" y="677"/>
                    <a:pt x="529" y="658"/>
                    <a:pt x="528" y="634"/>
                  </a:cubicBezTo>
                  <a:cubicBezTo>
                    <a:pt x="528" y="634"/>
                    <a:pt x="528" y="634"/>
                    <a:pt x="528" y="634"/>
                  </a:cubicBezTo>
                  <a:cubicBezTo>
                    <a:pt x="528" y="615"/>
                    <a:pt x="539" y="604"/>
                    <a:pt x="552" y="596"/>
                  </a:cubicBezTo>
                  <a:cubicBezTo>
                    <a:pt x="552" y="596"/>
                    <a:pt x="552" y="596"/>
                    <a:pt x="552" y="596"/>
                  </a:cubicBezTo>
                  <a:cubicBezTo>
                    <a:pt x="564" y="588"/>
                    <a:pt x="580" y="581"/>
                    <a:pt x="592" y="569"/>
                  </a:cubicBezTo>
                  <a:cubicBezTo>
                    <a:pt x="592" y="569"/>
                    <a:pt x="592" y="569"/>
                    <a:pt x="592" y="569"/>
                  </a:cubicBezTo>
                  <a:cubicBezTo>
                    <a:pt x="598" y="564"/>
                    <a:pt x="600" y="558"/>
                    <a:pt x="600" y="551"/>
                  </a:cubicBezTo>
                  <a:cubicBezTo>
                    <a:pt x="600" y="551"/>
                    <a:pt x="600" y="551"/>
                    <a:pt x="600" y="551"/>
                  </a:cubicBezTo>
                  <a:cubicBezTo>
                    <a:pt x="600" y="531"/>
                    <a:pt x="576" y="505"/>
                    <a:pt x="569" y="482"/>
                  </a:cubicBezTo>
                  <a:cubicBezTo>
                    <a:pt x="569" y="482"/>
                    <a:pt x="569" y="482"/>
                    <a:pt x="569" y="482"/>
                  </a:cubicBezTo>
                  <a:cubicBezTo>
                    <a:pt x="559" y="451"/>
                    <a:pt x="538" y="416"/>
                    <a:pt x="503" y="401"/>
                  </a:cubicBezTo>
                  <a:cubicBezTo>
                    <a:pt x="503" y="401"/>
                    <a:pt x="503" y="401"/>
                    <a:pt x="503" y="401"/>
                  </a:cubicBezTo>
                  <a:cubicBezTo>
                    <a:pt x="466" y="385"/>
                    <a:pt x="377" y="332"/>
                    <a:pt x="346" y="301"/>
                  </a:cubicBezTo>
                  <a:cubicBezTo>
                    <a:pt x="346" y="301"/>
                    <a:pt x="346" y="301"/>
                    <a:pt x="346" y="301"/>
                  </a:cubicBezTo>
                  <a:cubicBezTo>
                    <a:pt x="336" y="291"/>
                    <a:pt x="328" y="287"/>
                    <a:pt x="320" y="287"/>
                  </a:cubicBezTo>
                  <a:cubicBezTo>
                    <a:pt x="320" y="287"/>
                    <a:pt x="320" y="287"/>
                    <a:pt x="320" y="287"/>
                  </a:cubicBezTo>
                  <a:cubicBezTo>
                    <a:pt x="304" y="287"/>
                    <a:pt x="284" y="302"/>
                    <a:pt x="241" y="313"/>
                  </a:cubicBezTo>
                  <a:cubicBezTo>
                    <a:pt x="241" y="313"/>
                    <a:pt x="241" y="313"/>
                    <a:pt x="241" y="313"/>
                  </a:cubicBezTo>
                  <a:cubicBezTo>
                    <a:pt x="222" y="318"/>
                    <a:pt x="207" y="320"/>
                    <a:pt x="195" y="320"/>
                  </a:cubicBezTo>
                  <a:cubicBezTo>
                    <a:pt x="195" y="320"/>
                    <a:pt x="195" y="320"/>
                    <a:pt x="195" y="320"/>
                  </a:cubicBezTo>
                  <a:cubicBezTo>
                    <a:pt x="163" y="320"/>
                    <a:pt x="145" y="308"/>
                    <a:pt x="118" y="300"/>
                  </a:cubicBezTo>
                  <a:cubicBezTo>
                    <a:pt x="118" y="300"/>
                    <a:pt x="118" y="300"/>
                    <a:pt x="118" y="300"/>
                  </a:cubicBezTo>
                  <a:cubicBezTo>
                    <a:pt x="94" y="293"/>
                    <a:pt x="53" y="278"/>
                    <a:pt x="26" y="268"/>
                  </a:cubicBezTo>
                  <a:cubicBezTo>
                    <a:pt x="26" y="268"/>
                    <a:pt x="26" y="268"/>
                    <a:pt x="26" y="268"/>
                  </a:cubicBezTo>
                  <a:cubicBezTo>
                    <a:pt x="26" y="268"/>
                    <a:pt x="25" y="267"/>
                    <a:pt x="25" y="267"/>
                  </a:cubicBezTo>
                  <a:cubicBezTo>
                    <a:pt x="25" y="267"/>
                    <a:pt x="25" y="267"/>
                    <a:pt x="25" y="267"/>
                  </a:cubicBezTo>
                  <a:cubicBezTo>
                    <a:pt x="25" y="266"/>
                    <a:pt x="25" y="266"/>
                    <a:pt x="25" y="265"/>
                  </a:cubicBezTo>
                  <a:cubicBezTo>
                    <a:pt x="25" y="265"/>
                    <a:pt x="25" y="265"/>
                    <a:pt x="25" y="265"/>
                  </a:cubicBezTo>
                  <a:cubicBezTo>
                    <a:pt x="29" y="257"/>
                    <a:pt x="31" y="248"/>
                    <a:pt x="31" y="240"/>
                  </a:cubicBezTo>
                  <a:cubicBezTo>
                    <a:pt x="31" y="240"/>
                    <a:pt x="31" y="240"/>
                    <a:pt x="31" y="240"/>
                  </a:cubicBezTo>
                  <a:cubicBezTo>
                    <a:pt x="31" y="232"/>
                    <a:pt x="29" y="224"/>
                    <a:pt x="24" y="219"/>
                  </a:cubicBezTo>
                  <a:cubicBezTo>
                    <a:pt x="24" y="219"/>
                    <a:pt x="24" y="219"/>
                    <a:pt x="24" y="219"/>
                  </a:cubicBezTo>
                  <a:cubicBezTo>
                    <a:pt x="19" y="215"/>
                    <a:pt x="18" y="210"/>
                    <a:pt x="18" y="205"/>
                  </a:cubicBezTo>
                  <a:cubicBezTo>
                    <a:pt x="18" y="205"/>
                    <a:pt x="18" y="205"/>
                    <a:pt x="18" y="205"/>
                  </a:cubicBezTo>
                  <a:cubicBezTo>
                    <a:pt x="18" y="193"/>
                    <a:pt x="24" y="181"/>
                    <a:pt x="24" y="170"/>
                  </a:cubicBezTo>
                  <a:cubicBezTo>
                    <a:pt x="24" y="170"/>
                    <a:pt x="24" y="170"/>
                    <a:pt x="24" y="170"/>
                  </a:cubicBezTo>
                  <a:cubicBezTo>
                    <a:pt x="24" y="161"/>
                    <a:pt x="20" y="152"/>
                    <a:pt x="1" y="143"/>
                  </a:cubicBezTo>
                  <a:cubicBezTo>
                    <a:pt x="1" y="143"/>
                    <a:pt x="1" y="143"/>
                    <a:pt x="1" y="143"/>
                  </a:cubicBezTo>
                  <a:cubicBezTo>
                    <a:pt x="1" y="143"/>
                    <a:pt x="0" y="142"/>
                    <a:pt x="0" y="141"/>
                  </a:cubicBezTo>
                  <a:cubicBezTo>
                    <a:pt x="0" y="141"/>
                    <a:pt x="0" y="141"/>
                    <a:pt x="0" y="141"/>
                  </a:cubicBezTo>
                  <a:cubicBezTo>
                    <a:pt x="0" y="140"/>
                    <a:pt x="1" y="140"/>
                    <a:pt x="2" y="140"/>
                  </a:cubicBezTo>
                  <a:cubicBezTo>
                    <a:pt x="2" y="140"/>
                    <a:pt x="2" y="140"/>
                    <a:pt x="2" y="140"/>
                  </a:cubicBezTo>
                  <a:cubicBezTo>
                    <a:pt x="2" y="140"/>
                    <a:pt x="23" y="135"/>
                    <a:pt x="48" y="124"/>
                  </a:cubicBezTo>
                  <a:cubicBezTo>
                    <a:pt x="48" y="124"/>
                    <a:pt x="48" y="124"/>
                    <a:pt x="48" y="124"/>
                  </a:cubicBezTo>
                  <a:cubicBezTo>
                    <a:pt x="74" y="114"/>
                    <a:pt x="103" y="97"/>
                    <a:pt x="117" y="72"/>
                  </a:cubicBezTo>
                  <a:cubicBezTo>
                    <a:pt x="117" y="72"/>
                    <a:pt x="117" y="72"/>
                    <a:pt x="117" y="72"/>
                  </a:cubicBezTo>
                  <a:cubicBezTo>
                    <a:pt x="124" y="60"/>
                    <a:pt x="134" y="56"/>
                    <a:pt x="144" y="56"/>
                  </a:cubicBezTo>
                  <a:cubicBezTo>
                    <a:pt x="144" y="56"/>
                    <a:pt x="144" y="56"/>
                    <a:pt x="144" y="56"/>
                  </a:cubicBezTo>
                  <a:cubicBezTo>
                    <a:pt x="157" y="56"/>
                    <a:pt x="172" y="62"/>
                    <a:pt x="188" y="62"/>
                  </a:cubicBezTo>
                  <a:cubicBezTo>
                    <a:pt x="188" y="62"/>
                    <a:pt x="188" y="62"/>
                    <a:pt x="188" y="62"/>
                  </a:cubicBezTo>
                  <a:cubicBezTo>
                    <a:pt x="209" y="62"/>
                    <a:pt x="232" y="53"/>
                    <a:pt x="255" y="6"/>
                  </a:cubicBezTo>
                  <a:cubicBezTo>
                    <a:pt x="255" y="6"/>
                    <a:pt x="255" y="6"/>
                    <a:pt x="255" y="6"/>
                  </a:cubicBezTo>
                  <a:cubicBezTo>
                    <a:pt x="255" y="6"/>
                    <a:pt x="256" y="5"/>
                    <a:pt x="256" y="5"/>
                  </a:cubicBezTo>
                  <a:cubicBezTo>
                    <a:pt x="256" y="5"/>
                    <a:pt x="256" y="5"/>
                    <a:pt x="256" y="5"/>
                  </a:cubicBezTo>
                  <a:cubicBezTo>
                    <a:pt x="262" y="4"/>
                    <a:pt x="278" y="1"/>
                    <a:pt x="298" y="0"/>
                  </a:cubicBezTo>
                  <a:cubicBezTo>
                    <a:pt x="298" y="0"/>
                    <a:pt x="298" y="0"/>
                    <a:pt x="298" y="0"/>
                  </a:cubicBezTo>
                  <a:cubicBezTo>
                    <a:pt x="299" y="0"/>
                    <a:pt x="299" y="0"/>
                    <a:pt x="300" y="0"/>
                  </a:cubicBezTo>
                  <a:cubicBezTo>
                    <a:pt x="300" y="0"/>
                    <a:pt x="300" y="0"/>
                    <a:pt x="300" y="0"/>
                  </a:cubicBezTo>
                  <a:cubicBezTo>
                    <a:pt x="300" y="1"/>
                    <a:pt x="301" y="1"/>
                    <a:pt x="301" y="2"/>
                  </a:cubicBezTo>
                  <a:cubicBezTo>
                    <a:pt x="301" y="2"/>
                    <a:pt x="301" y="2"/>
                    <a:pt x="301" y="2"/>
                  </a:cubicBezTo>
                  <a:cubicBezTo>
                    <a:pt x="300" y="25"/>
                    <a:pt x="303" y="55"/>
                    <a:pt x="313" y="64"/>
                  </a:cubicBezTo>
                  <a:cubicBezTo>
                    <a:pt x="313" y="64"/>
                    <a:pt x="313" y="64"/>
                    <a:pt x="313" y="64"/>
                  </a:cubicBezTo>
                  <a:cubicBezTo>
                    <a:pt x="317" y="68"/>
                    <a:pt x="318" y="76"/>
                    <a:pt x="318" y="85"/>
                  </a:cubicBezTo>
                  <a:cubicBezTo>
                    <a:pt x="318" y="85"/>
                    <a:pt x="318" y="85"/>
                    <a:pt x="318" y="85"/>
                  </a:cubicBezTo>
                  <a:cubicBezTo>
                    <a:pt x="318" y="101"/>
                    <a:pt x="314" y="122"/>
                    <a:pt x="314" y="140"/>
                  </a:cubicBezTo>
                  <a:cubicBezTo>
                    <a:pt x="314" y="140"/>
                    <a:pt x="314" y="140"/>
                    <a:pt x="314" y="140"/>
                  </a:cubicBezTo>
                  <a:cubicBezTo>
                    <a:pt x="314" y="149"/>
                    <a:pt x="315" y="158"/>
                    <a:pt x="319" y="164"/>
                  </a:cubicBezTo>
                  <a:cubicBezTo>
                    <a:pt x="319" y="164"/>
                    <a:pt x="319" y="164"/>
                    <a:pt x="319" y="164"/>
                  </a:cubicBezTo>
                  <a:cubicBezTo>
                    <a:pt x="323" y="170"/>
                    <a:pt x="328" y="174"/>
                    <a:pt x="338" y="174"/>
                  </a:cubicBezTo>
                  <a:cubicBezTo>
                    <a:pt x="338" y="174"/>
                    <a:pt x="338" y="174"/>
                    <a:pt x="338" y="174"/>
                  </a:cubicBezTo>
                  <a:cubicBezTo>
                    <a:pt x="380" y="174"/>
                    <a:pt x="401" y="145"/>
                    <a:pt x="426" y="145"/>
                  </a:cubicBezTo>
                  <a:cubicBezTo>
                    <a:pt x="426" y="145"/>
                    <a:pt x="426" y="145"/>
                    <a:pt x="426" y="145"/>
                  </a:cubicBezTo>
                  <a:cubicBezTo>
                    <a:pt x="430" y="145"/>
                    <a:pt x="434" y="146"/>
                    <a:pt x="438" y="147"/>
                  </a:cubicBezTo>
                  <a:cubicBezTo>
                    <a:pt x="438" y="147"/>
                    <a:pt x="438" y="147"/>
                    <a:pt x="438" y="147"/>
                  </a:cubicBezTo>
                  <a:cubicBezTo>
                    <a:pt x="455" y="154"/>
                    <a:pt x="469" y="167"/>
                    <a:pt x="470" y="184"/>
                  </a:cubicBezTo>
                  <a:cubicBezTo>
                    <a:pt x="470" y="184"/>
                    <a:pt x="470" y="184"/>
                    <a:pt x="470" y="184"/>
                  </a:cubicBezTo>
                  <a:cubicBezTo>
                    <a:pt x="470" y="195"/>
                    <a:pt x="464" y="207"/>
                    <a:pt x="451" y="220"/>
                  </a:cubicBezTo>
                  <a:cubicBezTo>
                    <a:pt x="451" y="220"/>
                    <a:pt x="451" y="220"/>
                    <a:pt x="451" y="220"/>
                  </a:cubicBezTo>
                  <a:cubicBezTo>
                    <a:pt x="451" y="224"/>
                    <a:pt x="453" y="238"/>
                    <a:pt x="459" y="251"/>
                  </a:cubicBezTo>
                  <a:cubicBezTo>
                    <a:pt x="459" y="251"/>
                    <a:pt x="459" y="251"/>
                    <a:pt x="459" y="251"/>
                  </a:cubicBezTo>
                  <a:cubicBezTo>
                    <a:pt x="466" y="267"/>
                    <a:pt x="476" y="283"/>
                    <a:pt x="494" y="283"/>
                  </a:cubicBezTo>
                  <a:cubicBezTo>
                    <a:pt x="494" y="283"/>
                    <a:pt x="494" y="283"/>
                    <a:pt x="494" y="283"/>
                  </a:cubicBezTo>
                  <a:cubicBezTo>
                    <a:pt x="515" y="283"/>
                    <a:pt x="523" y="299"/>
                    <a:pt x="530" y="313"/>
                  </a:cubicBezTo>
                  <a:cubicBezTo>
                    <a:pt x="530" y="313"/>
                    <a:pt x="530" y="313"/>
                    <a:pt x="530" y="313"/>
                  </a:cubicBezTo>
                  <a:cubicBezTo>
                    <a:pt x="537" y="328"/>
                    <a:pt x="543" y="342"/>
                    <a:pt x="555" y="342"/>
                  </a:cubicBezTo>
                  <a:cubicBezTo>
                    <a:pt x="555" y="342"/>
                    <a:pt x="555" y="342"/>
                    <a:pt x="555" y="342"/>
                  </a:cubicBezTo>
                  <a:cubicBezTo>
                    <a:pt x="562" y="341"/>
                    <a:pt x="562" y="340"/>
                    <a:pt x="562" y="337"/>
                  </a:cubicBezTo>
                  <a:cubicBezTo>
                    <a:pt x="562" y="337"/>
                    <a:pt x="562" y="337"/>
                    <a:pt x="562" y="337"/>
                  </a:cubicBezTo>
                  <a:cubicBezTo>
                    <a:pt x="562" y="332"/>
                    <a:pt x="557" y="321"/>
                    <a:pt x="556" y="312"/>
                  </a:cubicBezTo>
                  <a:cubicBezTo>
                    <a:pt x="556" y="312"/>
                    <a:pt x="556" y="312"/>
                    <a:pt x="556" y="312"/>
                  </a:cubicBezTo>
                  <a:cubicBezTo>
                    <a:pt x="556" y="302"/>
                    <a:pt x="563" y="294"/>
                    <a:pt x="584" y="292"/>
                  </a:cubicBezTo>
                  <a:cubicBezTo>
                    <a:pt x="584" y="292"/>
                    <a:pt x="584" y="292"/>
                    <a:pt x="584" y="292"/>
                  </a:cubicBezTo>
                  <a:cubicBezTo>
                    <a:pt x="611" y="290"/>
                    <a:pt x="625" y="283"/>
                    <a:pt x="637" y="277"/>
                  </a:cubicBezTo>
                  <a:cubicBezTo>
                    <a:pt x="637" y="277"/>
                    <a:pt x="637" y="277"/>
                    <a:pt x="637" y="277"/>
                  </a:cubicBezTo>
                  <a:cubicBezTo>
                    <a:pt x="649" y="271"/>
                    <a:pt x="659" y="265"/>
                    <a:pt x="675" y="265"/>
                  </a:cubicBezTo>
                  <a:cubicBezTo>
                    <a:pt x="675" y="265"/>
                    <a:pt x="675" y="265"/>
                    <a:pt x="675" y="265"/>
                  </a:cubicBezTo>
                  <a:cubicBezTo>
                    <a:pt x="694" y="265"/>
                    <a:pt x="706" y="283"/>
                    <a:pt x="706" y="301"/>
                  </a:cubicBezTo>
                  <a:cubicBezTo>
                    <a:pt x="706" y="301"/>
                    <a:pt x="706" y="301"/>
                    <a:pt x="706" y="301"/>
                  </a:cubicBezTo>
                  <a:cubicBezTo>
                    <a:pt x="706" y="316"/>
                    <a:pt x="697" y="332"/>
                    <a:pt x="676" y="336"/>
                  </a:cubicBezTo>
                  <a:cubicBezTo>
                    <a:pt x="676" y="336"/>
                    <a:pt x="676" y="336"/>
                    <a:pt x="676" y="336"/>
                  </a:cubicBezTo>
                  <a:cubicBezTo>
                    <a:pt x="655" y="341"/>
                    <a:pt x="646" y="357"/>
                    <a:pt x="646" y="373"/>
                  </a:cubicBezTo>
                  <a:cubicBezTo>
                    <a:pt x="646" y="373"/>
                    <a:pt x="646" y="373"/>
                    <a:pt x="646" y="373"/>
                  </a:cubicBezTo>
                  <a:cubicBezTo>
                    <a:pt x="646" y="381"/>
                    <a:pt x="649" y="388"/>
                    <a:pt x="652" y="394"/>
                  </a:cubicBezTo>
                  <a:cubicBezTo>
                    <a:pt x="652" y="394"/>
                    <a:pt x="652" y="394"/>
                    <a:pt x="652" y="394"/>
                  </a:cubicBezTo>
                  <a:cubicBezTo>
                    <a:pt x="656" y="399"/>
                    <a:pt x="661" y="403"/>
                    <a:pt x="668" y="403"/>
                  </a:cubicBezTo>
                  <a:cubicBezTo>
                    <a:pt x="668" y="403"/>
                    <a:pt x="668" y="403"/>
                    <a:pt x="668" y="403"/>
                  </a:cubicBezTo>
                  <a:cubicBezTo>
                    <a:pt x="679" y="403"/>
                    <a:pt x="702" y="398"/>
                    <a:pt x="726" y="391"/>
                  </a:cubicBezTo>
                  <a:cubicBezTo>
                    <a:pt x="726" y="391"/>
                    <a:pt x="726" y="391"/>
                    <a:pt x="726" y="391"/>
                  </a:cubicBezTo>
                  <a:cubicBezTo>
                    <a:pt x="727" y="391"/>
                    <a:pt x="728" y="391"/>
                    <a:pt x="728" y="392"/>
                  </a:cubicBezTo>
                  <a:cubicBezTo>
                    <a:pt x="728" y="392"/>
                    <a:pt x="728" y="392"/>
                    <a:pt x="728" y="392"/>
                  </a:cubicBezTo>
                  <a:cubicBezTo>
                    <a:pt x="739" y="407"/>
                    <a:pt x="757" y="432"/>
                    <a:pt x="764" y="447"/>
                  </a:cubicBezTo>
                  <a:cubicBezTo>
                    <a:pt x="764" y="447"/>
                    <a:pt x="764" y="447"/>
                    <a:pt x="764" y="447"/>
                  </a:cubicBezTo>
                  <a:cubicBezTo>
                    <a:pt x="770" y="459"/>
                    <a:pt x="771" y="479"/>
                    <a:pt x="771" y="498"/>
                  </a:cubicBezTo>
                  <a:cubicBezTo>
                    <a:pt x="771" y="498"/>
                    <a:pt x="771" y="498"/>
                    <a:pt x="771" y="498"/>
                  </a:cubicBezTo>
                  <a:cubicBezTo>
                    <a:pt x="772" y="516"/>
                    <a:pt x="773" y="534"/>
                    <a:pt x="779" y="539"/>
                  </a:cubicBezTo>
                  <a:cubicBezTo>
                    <a:pt x="779" y="539"/>
                    <a:pt x="779" y="539"/>
                    <a:pt x="779" y="539"/>
                  </a:cubicBezTo>
                  <a:cubicBezTo>
                    <a:pt x="789" y="549"/>
                    <a:pt x="817" y="569"/>
                    <a:pt x="838" y="569"/>
                  </a:cubicBezTo>
                  <a:cubicBezTo>
                    <a:pt x="838" y="569"/>
                    <a:pt x="838" y="569"/>
                    <a:pt x="838" y="569"/>
                  </a:cubicBezTo>
                  <a:cubicBezTo>
                    <a:pt x="845" y="568"/>
                    <a:pt x="851" y="567"/>
                    <a:pt x="855" y="562"/>
                  </a:cubicBezTo>
                  <a:cubicBezTo>
                    <a:pt x="855" y="562"/>
                    <a:pt x="855" y="562"/>
                    <a:pt x="855" y="562"/>
                  </a:cubicBezTo>
                  <a:cubicBezTo>
                    <a:pt x="865" y="553"/>
                    <a:pt x="869" y="541"/>
                    <a:pt x="869" y="528"/>
                  </a:cubicBezTo>
                  <a:cubicBezTo>
                    <a:pt x="869" y="528"/>
                    <a:pt x="869" y="528"/>
                    <a:pt x="869" y="528"/>
                  </a:cubicBezTo>
                  <a:cubicBezTo>
                    <a:pt x="869" y="515"/>
                    <a:pt x="864" y="502"/>
                    <a:pt x="857" y="490"/>
                  </a:cubicBezTo>
                  <a:cubicBezTo>
                    <a:pt x="857" y="490"/>
                    <a:pt x="857" y="490"/>
                    <a:pt x="857" y="490"/>
                  </a:cubicBezTo>
                  <a:cubicBezTo>
                    <a:pt x="856" y="487"/>
                    <a:pt x="856" y="485"/>
                    <a:pt x="856" y="482"/>
                  </a:cubicBezTo>
                  <a:cubicBezTo>
                    <a:pt x="856" y="482"/>
                    <a:pt x="856" y="482"/>
                    <a:pt x="856" y="482"/>
                  </a:cubicBezTo>
                  <a:cubicBezTo>
                    <a:pt x="856" y="476"/>
                    <a:pt x="859" y="469"/>
                    <a:pt x="864" y="461"/>
                  </a:cubicBezTo>
                  <a:cubicBezTo>
                    <a:pt x="864" y="461"/>
                    <a:pt x="864" y="461"/>
                    <a:pt x="864" y="461"/>
                  </a:cubicBezTo>
                  <a:cubicBezTo>
                    <a:pt x="865" y="460"/>
                    <a:pt x="866" y="460"/>
                    <a:pt x="867" y="461"/>
                  </a:cubicBezTo>
                  <a:cubicBezTo>
                    <a:pt x="867" y="461"/>
                    <a:pt x="867" y="461"/>
                    <a:pt x="867" y="461"/>
                  </a:cubicBezTo>
                  <a:cubicBezTo>
                    <a:pt x="885" y="469"/>
                    <a:pt x="925" y="486"/>
                    <a:pt x="940" y="492"/>
                  </a:cubicBezTo>
                  <a:cubicBezTo>
                    <a:pt x="940" y="492"/>
                    <a:pt x="940" y="492"/>
                    <a:pt x="940" y="492"/>
                  </a:cubicBezTo>
                  <a:cubicBezTo>
                    <a:pt x="956" y="498"/>
                    <a:pt x="977" y="512"/>
                    <a:pt x="977" y="527"/>
                  </a:cubicBezTo>
                  <a:cubicBezTo>
                    <a:pt x="977" y="527"/>
                    <a:pt x="977" y="527"/>
                    <a:pt x="977" y="527"/>
                  </a:cubicBezTo>
                  <a:cubicBezTo>
                    <a:pt x="977" y="531"/>
                    <a:pt x="976" y="535"/>
                    <a:pt x="972" y="538"/>
                  </a:cubicBezTo>
                  <a:cubicBezTo>
                    <a:pt x="972" y="538"/>
                    <a:pt x="972" y="538"/>
                    <a:pt x="972" y="538"/>
                  </a:cubicBezTo>
                  <a:cubicBezTo>
                    <a:pt x="958" y="553"/>
                    <a:pt x="930" y="585"/>
                    <a:pt x="913" y="602"/>
                  </a:cubicBezTo>
                  <a:cubicBezTo>
                    <a:pt x="913" y="602"/>
                    <a:pt x="913" y="602"/>
                    <a:pt x="913" y="602"/>
                  </a:cubicBezTo>
                  <a:cubicBezTo>
                    <a:pt x="904" y="611"/>
                    <a:pt x="890" y="614"/>
                    <a:pt x="878" y="619"/>
                  </a:cubicBezTo>
                  <a:cubicBezTo>
                    <a:pt x="878" y="619"/>
                    <a:pt x="878" y="619"/>
                    <a:pt x="878" y="619"/>
                  </a:cubicBezTo>
                  <a:cubicBezTo>
                    <a:pt x="866" y="623"/>
                    <a:pt x="856" y="627"/>
                    <a:pt x="852" y="637"/>
                  </a:cubicBezTo>
                  <a:cubicBezTo>
                    <a:pt x="852" y="637"/>
                    <a:pt x="852" y="637"/>
                    <a:pt x="852" y="637"/>
                  </a:cubicBezTo>
                  <a:cubicBezTo>
                    <a:pt x="851" y="640"/>
                    <a:pt x="850" y="643"/>
                    <a:pt x="850" y="646"/>
                  </a:cubicBezTo>
                  <a:cubicBezTo>
                    <a:pt x="850" y="646"/>
                    <a:pt x="850" y="646"/>
                    <a:pt x="850" y="646"/>
                  </a:cubicBezTo>
                  <a:cubicBezTo>
                    <a:pt x="850" y="660"/>
                    <a:pt x="859" y="675"/>
                    <a:pt x="859" y="688"/>
                  </a:cubicBezTo>
                  <a:cubicBezTo>
                    <a:pt x="859" y="688"/>
                    <a:pt x="859" y="688"/>
                    <a:pt x="859" y="688"/>
                  </a:cubicBezTo>
                  <a:cubicBezTo>
                    <a:pt x="859" y="693"/>
                    <a:pt x="858" y="697"/>
                    <a:pt x="854" y="701"/>
                  </a:cubicBezTo>
                  <a:cubicBezTo>
                    <a:pt x="854" y="701"/>
                    <a:pt x="854" y="701"/>
                    <a:pt x="854" y="701"/>
                  </a:cubicBezTo>
                  <a:cubicBezTo>
                    <a:pt x="847" y="708"/>
                    <a:pt x="845" y="717"/>
                    <a:pt x="841" y="724"/>
                  </a:cubicBezTo>
                  <a:cubicBezTo>
                    <a:pt x="841" y="724"/>
                    <a:pt x="841" y="724"/>
                    <a:pt x="841" y="724"/>
                  </a:cubicBezTo>
                  <a:cubicBezTo>
                    <a:pt x="837" y="732"/>
                    <a:pt x="830" y="738"/>
                    <a:pt x="817" y="738"/>
                  </a:cubicBezTo>
                  <a:cubicBezTo>
                    <a:pt x="817" y="738"/>
                    <a:pt x="817" y="738"/>
                    <a:pt x="817" y="738"/>
                  </a:cubicBezTo>
                  <a:cubicBezTo>
                    <a:pt x="810" y="738"/>
                    <a:pt x="805" y="742"/>
                    <a:pt x="801" y="748"/>
                  </a:cubicBezTo>
                  <a:cubicBezTo>
                    <a:pt x="801" y="748"/>
                    <a:pt x="801" y="748"/>
                    <a:pt x="801" y="748"/>
                  </a:cubicBezTo>
                  <a:cubicBezTo>
                    <a:pt x="798" y="755"/>
                    <a:pt x="796" y="763"/>
                    <a:pt x="796" y="772"/>
                  </a:cubicBezTo>
                  <a:cubicBezTo>
                    <a:pt x="796" y="772"/>
                    <a:pt x="796" y="772"/>
                    <a:pt x="796" y="772"/>
                  </a:cubicBezTo>
                  <a:cubicBezTo>
                    <a:pt x="796" y="785"/>
                    <a:pt x="799" y="797"/>
                    <a:pt x="806" y="804"/>
                  </a:cubicBezTo>
                  <a:cubicBezTo>
                    <a:pt x="806" y="804"/>
                    <a:pt x="806" y="804"/>
                    <a:pt x="806" y="804"/>
                  </a:cubicBezTo>
                  <a:cubicBezTo>
                    <a:pt x="806" y="804"/>
                    <a:pt x="808" y="805"/>
                    <a:pt x="809" y="806"/>
                  </a:cubicBezTo>
                  <a:cubicBezTo>
                    <a:pt x="809" y="806"/>
                    <a:pt x="809" y="806"/>
                    <a:pt x="809" y="806"/>
                  </a:cubicBezTo>
                  <a:cubicBezTo>
                    <a:pt x="810" y="806"/>
                    <a:pt x="810" y="807"/>
                    <a:pt x="810" y="807"/>
                  </a:cubicBezTo>
                  <a:cubicBezTo>
                    <a:pt x="810" y="807"/>
                    <a:pt x="810" y="807"/>
                    <a:pt x="810" y="807"/>
                  </a:cubicBezTo>
                  <a:cubicBezTo>
                    <a:pt x="810" y="808"/>
                    <a:pt x="810" y="809"/>
                    <a:pt x="809" y="809"/>
                  </a:cubicBezTo>
                  <a:cubicBezTo>
                    <a:pt x="809" y="809"/>
                    <a:pt x="809" y="809"/>
                    <a:pt x="809" y="809"/>
                  </a:cubicBezTo>
                  <a:cubicBezTo>
                    <a:pt x="797" y="821"/>
                    <a:pt x="779" y="836"/>
                    <a:pt x="763" y="836"/>
                  </a:cubicBezTo>
                  <a:cubicBezTo>
                    <a:pt x="763" y="836"/>
                    <a:pt x="763" y="836"/>
                    <a:pt x="763" y="836"/>
                  </a:cubicBezTo>
                  <a:cubicBezTo>
                    <a:pt x="763" y="836"/>
                    <a:pt x="763" y="836"/>
                    <a:pt x="763" y="836"/>
                  </a:cubicBezTo>
                  <a:cubicBezTo>
                    <a:pt x="763" y="836"/>
                    <a:pt x="763" y="836"/>
                    <a:pt x="763" y="836"/>
                  </a:cubicBezTo>
                  <a:cubicBezTo>
                    <a:pt x="757" y="836"/>
                    <a:pt x="751" y="834"/>
                    <a:pt x="746" y="829"/>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 name="Freeform 66"/>
            <p:cNvSpPr>
              <a:spLocks noEditPoints="1"/>
            </p:cNvSpPr>
            <p:nvPr/>
          </p:nvSpPr>
          <p:spPr bwMode="auto">
            <a:xfrm>
              <a:off x="3246441" y="3784602"/>
              <a:ext cx="1755777" cy="1519239"/>
            </a:xfrm>
            <a:custGeom>
              <a:avLst/>
              <a:gdLst>
                <a:gd name="T0" fmla="*/ 290 w 781"/>
                <a:gd name="T1" fmla="*/ 605 h 676"/>
                <a:gd name="T2" fmla="*/ 201 w 781"/>
                <a:gd name="T3" fmla="*/ 526 h 676"/>
                <a:gd name="T4" fmla="*/ 200 w 781"/>
                <a:gd name="T5" fmla="*/ 473 h 676"/>
                <a:gd name="T6" fmla="*/ 146 w 781"/>
                <a:gd name="T7" fmla="*/ 502 h 676"/>
                <a:gd name="T8" fmla="*/ 125 w 781"/>
                <a:gd name="T9" fmla="*/ 462 h 676"/>
                <a:gd name="T10" fmla="*/ 112 w 781"/>
                <a:gd name="T11" fmla="*/ 410 h 676"/>
                <a:gd name="T12" fmla="*/ 25 w 781"/>
                <a:gd name="T13" fmla="*/ 139 h 676"/>
                <a:gd name="T14" fmla="*/ 4 w 781"/>
                <a:gd name="T15" fmla="*/ 139 h 676"/>
                <a:gd name="T16" fmla="*/ 0 w 781"/>
                <a:gd name="T17" fmla="*/ 138 h 676"/>
                <a:gd name="T18" fmla="*/ 195 w 781"/>
                <a:gd name="T19" fmla="*/ 71 h 676"/>
                <a:gd name="T20" fmla="*/ 253 w 781"/>
                <a:gd name="T21" fmla="*/ 105 h 676"/>
                <a:gd name="T22" fmla="*/ 344 w 781"/>
                <a:gd name="T23" fmla="*/ 56 h 676"/>
                <a:gd name="T24" fmla="*/ 353 w 781"/>
                <a:gd name="T25" fmla="*/ 35 h 676"/>
                <a:gd name="T26" fmla="*/ 338 w 781"/>
                <a:gd name="T27" fmla="*/ 24 h 676"/>
                <a:gd name="T28" fmla="*/ 391 w 781"/>
                <a:gd name="T29" fmla="*/ 2 h 676"/>
                <a:gd name="T30" fmla="*/ 539 w 781"/>
                <a:gd name="T31" fmla="*/ 122 h 676"/>
                <a:gd name="T32" fmla="*/ 597 w 781"/>
                <a:gd name="T33" fmla="*/ 101 h 676"/>
                <a:gd name="T34" fmla="*/ 780 w 781"/>
                <a:gd name="T35" fmla="*/ 159 h 676"/>
                <a:gd name="T36" fmla="*/ 749 w 781"/>
                <a:gd name="T37" fmla="*/ 238 h 676"/>
                <a:gd name="T38" fmla="*/ 625 w 781"/>
                <a:gd name="T39" fmla="*/ 301 h 676"/>
                <a:gd name="T40" fmla="*/ 579 w 781"/>
                <a:gd name="T41" fmla="*/ 376 h 676"/>
                <a:gd name="T42" fmla="*/ 626 w 781"/>
                <a:gd name="T43" fmla="*/ 436 h 676"/>
                <a:gd name="T44" fmla="*/ 634 w 781"/>
                <a:gd name="T45" fmla="*/ 460 h 676"/>
                <a:gd name="T46" fmla="*/ 575 w 781"/>
                <a:gd name="T47" fmla="*/ 547 h 676"/>
                <a:gd name="T48" fmla="*/ 573 w 781"/>
                <a:gd name="T49" fmla="*/ 545 h 676"/>
                <a:gd name="T50" fmla="*/ 545 w 781"/>
                <a:gd name="T51" fmla="*/ 505 h 676"/>
                <a:gd name="T52" fmla="*/ 521 w 781"/>
                <a:gd name="T53" fmla="*/ 512 h 676"/>
                <a:gd name="T54" fmla="*/ 466 w 781"/>
                <a:gd name="T55" fmla="*/ 472 h 676"/>
                <a:gd name="T56" fmla="*/ 407 w 781"/>
                <a:gd name="T57" fmla="*/ 635 h 676"/>
                <a:gd name="T58" fmla="*/ 354 w 781"/>
                <a:gd name="T59" fmla="*/ 672 h 676"/>
                <a:gd name="T60" fmla="*/ 202 w 781"/>
                <a:gd name="T61" fmla="*/ 463 h 676"/>
                <a:gd name="T62" fmla="*/ 203 w 781"/>
                <a:gd name="T63" fmla="*/ 523 h 676"/>
                <a:gd name="T64" fmla="*/ 240 w 781"/>
                <a:gd name="T65" fmla="*/ 541 h 676"/>
                <a:gd name="T66" fmla="*/ 346 w 781"/>
                <a:gd name="T67" fmla="*/ 672 h 676"/>
                <a:gd name="T68" fmla="*/ 403 w 781"/>
                <a:gd name="T69" fmla="*/ 634 h 676"/>
                <a:gd name="T70" fmla="*/ 477 w 781"/>
                <a:gd name="T71" fmla="*/ 462 h 676"/>
                <a:gd name="T72" fmla="*/ 523 w 781"/>
                <a:gd name="T73" fmla="*/ 509 h 676"/>
                <a:gd name="T74" fmla="*/ 556 w 781"/>
                <a:gd name="T75" fmla="*/ 490 h 676"/>
                <a:gd name="T76" fmla="*/ 569 w 781"/>
                <a:gd name="T77" fmla="*/ 513 h 676"/>
                <a:gd name="T78" fmla="*/ 579 w 781"/>
                <a:gd name="T79" fmla="*/ 543 h 676"/>
                <a:gd name="T80" fmla="*/ 640 w 781"/>
                <a:gd name="T81" fmla="*/ 492 h 676"/>
                <a:gd name="T82" fmla="*/ 622 w 781"/>
                <a:gd name="T83" fmla="*/ 436 h 676"/>
                <a:gd name="T84" fmla="*/ 575 w 781"/>
                <a:gd name="T85" fmla="*/ 376 h 676"/>
                <a:gd name="T86" fmla="*/ 690 w 781"/>
                <a:gd name="T87" fmla="*/ 319 h 676"/>
                <a:gd name="T88" fmla="*/ 745 w 781"/>
                <a:gd name="T89" fmla="*/ 237 h 676"/>
                <a:gd name="T90" fmla="*/ 598 w 781"/>
                <a:gd name="T91" fmla="*/ 105 h 676"/>
                <a:gd name="T92" fmla="*/ 536 w 781"/>
                <a:gd name="T93" fmla="*/ 124 h 676"/>
                <a:gd name="T94" fmla="*/ 390 w 781"/>
                <a:gd name="T95" fmla="*/ 6 h 676"/>
                <a:gd name="T96" fmla="*/ 343 w 781"/>
                <a:gd name="T97" fmla="*/ 25 h 676"/>
                <a:gd name="T98" fmla="*/ 346 w 781"/>
                <a:gd name="T99" fmla="*/ 60 h 676"/>
                <a:gd name="T100" fmla="*/ 262 w 781"/>
                <a:gd name="T101" fmla="*/ 104 h 676"/>
                <a:gd name="T102" fmla="*/ 195 w 781"/>
                <a:gd name="T103" fmla="*/ 75 h 676"/>
                <a:gd name="T104" fmla="*/ 72 w 781"/>
                <a:gd name="T105" fmla="*/ 75 h 676"/>
                <a:gd name="T106" fmla="*/ 29 w 781"/>
                <a:gd name="T107" fmla="*/ 138 h 676"/>
                <a:gd name="T108" fmla="*/ 116 w 781"/>
                <a:gd name="T109" fmla="*/ 410 h 676"/>
                <a:gd name="T110" fmla="*/ 142 w 781"/>
                <a:gd name="T111" fmla="*/ 497 h 676"/>
                <a:gd name="T112" fmla="*/ 168 w 781"/>
                <a:gd name="T113" fmla="*/ 480 h 676"/>
                <a:gd name="T114" fmla="*/ 202 w 781"/>
                <a:gd name="T115" fmla="*/ 46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676">
                  <a:moveTo>
                    <a:pt x="346" y="676"/>
                  </a:moveTo>
                  <a:cubicBezTo>
                    <a:pt x="335" y="676"/>
                    <a:pt x="326" y="661"/>
                    <a:pt x="316" y="646"/>
                  </a:cubicBezTo>
                  <a:cubicBezTo>
                    <a:pt x="316" y="646"/>
                    <a:pt x="316" y="646"/>
                    <a:pt x="316" y="646"/>
                  </a:cubicBezTo>
                  <a:cubicBezTo>
                    <a:pt x="307" y="630"/>
                    <a:pt x="298" y="612"/>
                    <a:pt x="290" y="605"/>
                  </a:cubicBezTo>
                  <a:cubicBezTo>
                    <a:pt x="290" y="605"/>
                    <a:pt x="290" y="605"/>
                    <a:pt x="290" y="605"/>
                  </a:cubicBezTo>
                  <a:cubicBezTo>
                    <a:pt x="273" y="588"/>
                    <a:pt x="242" y="562"/>
                    <a:pt x="237" y="542"/>
                  </a:cubicBezTo>
                  <a:cubicBezTo>
                    <a:pt x="237" y="542"/>
                    <a:pt x="237" y="542"/>
                    <a:pt x="237" y="542"/>
                  </a:cubicBezTo>
                  <a:cubicBezTo>
                    <a:pt x="235" y="536"/>
                    <a:pt x="230" y="534"/>
                    <a:pt x="223" y="532"/>
                  </a:cubicBezTo>
                  <a:cubicBezTo>
                    <a:pt x="223" y="532"/>
                    <a:pt x="223" y="532"/>
                    <a:pt x="223" y="532"/>
                  </a:cubicBezTo>
                  <a:cubicBezTo>
                    <a:pt x="215" y="530"/>
                    <a:pt x="207" y="530"/>
                    <a:pt x="201" y="526"/>
                  </a:cubicBezTo>
                  <a:cubicBezTo>
                    <a:pt x="201" y="526"/>
                    <a:pt x="201" y="526"/>
                    <a:pt x="201" y="526"/>
                  </a:cubicBezTo>
                  <a:cubicBezTo>
                    <a:pt x="197" y="524"/>
                    <a:pt x="194" y="520"/>
                    <a:pt x="195" y="515"/>
                  </a:cubicBezTo>
                  <a:cubicBezTo>
                    <a:pt x="195" y="515"/>
                    <a:pt x="195" y="515"/>
                    <a:pt x="195" y="515"/>
                  </a:cubicBezTo>
                  <a:cubicBezTo>
                    <a:pt x="195" y="501"/>
                    <a:pt x="200" y="484"/>
                    <a:pt x="200" y="473"/>
                  </a:cubicBezTo>
                  <a:cubicBezTo>
                    <a:pt x="200" y="473"/>
                    <a:pt x="200" y="473"/>
                    <a:pt x="200" y="473"/>
                  </a:cubicBezTo>
                  <a:cubicBezTo>
                    <a:pt x="200" y="466"/>
                    <a:pt x="199" y="463"/>
                    <a:pt x="194" y="463"/>
                  </a:cubicBezTo>
                  <a:cubicBezTo>
                    <a:pt x="194" y="463"/>
                    <a:pt x="194" y="463"/>
                    <a:pt x="194" y="463"/>
                  </a:cubicBezTo>
                  <a:cubicBezTo>
                    <a:pt x="188" y="463"/>
                    <a:pt x="179" y="472"/>
                    <a:pt x="171" y="482"/>
                  </a:cubicBezTo>
                  <a:cubicBezTo>
                    <a:pt x="171" y="482"/>
                    <a:pt x="171" y="482"/>
                    <a:pt x="171" y="482"/>
                  </a:cubicBezTo>
                  <a:cubicBezTo>
                    <a:pt x="162" y="492"/>
                    <a:pt x="154" y="502"/>
                    <a:pt x="146" y="502"/>
                  </a:cubicBezTo>
                  <a:cubicBezTo>
                    <a:pt x="146" y="502"/>
                    <a:pt x="146" y="502"/>
                    <a:pt x="146" y="502"/>
                  </a:cubicBezTo>
                  <a:cubicBezTo>
                    <a:pt x="143" y="502"/>
                    <a:pt x="141" y="501"/>
                    <a:pt x="139" y="500"/>
                  </a:cubicBezTo>
                  <a:cubicBezTo>
                    <a:pt x="139" y="500"/>
                    <a:pt x="139" y="500"/>
                    <a:pt x="139" y="500"/>
                  </a:cubicBezTo>
                  <a:cubicBezTo>
                    <a:pt x="133" y="493"/>
                    <a:pt x="129" y="478"/>
                    <a:pt x="125" y="462"/>
                  </a:cubicBezTo>
                  <a:cubicBezTo>
                    <a:pt x="125" y="462"/>
                    <a:pt x="125" y="462"/>
                    <a:pt x="125" y="462"/>
                  </a:cubicBezTo>
                  <a:cubicBezTo>
                    <a:pt x="121" y="446"/>
                    <a:pt x="117" y="430"/>
                    <a:pt x="112" y="423"/>
                  </a:cubicBezTo>
                  <a:cubicBezTo>
                    <a:pt x="112" y="423"/>
                    <a:pt x="112" y="423"/>
                    <a:pt x="112" y="423"/>
                  </a:cubicBezTo>
                  <a:cubicBezTo>
                    <a:pt x="112" y="423"/>
                    <a:pt x="112" y="422"/>
                    <a:pt x="112" y="422"/>
                  </a:cubicBezTo>
                  <a:cubicBezTo>
                    <a:pt x="112" y="422"/>
                    <a:pt x="112" y="422"/>
                    <a:pt x="112" y="422"/>
                  </a:cubicBezTo>
                  <a:cubicBezTo>
                    <a:pt x="112" y="418"/>
                    <a:pt x="112" y="414"/>
                    <a:pt x="112" y="410"/>
                  </a:cubicBezTo>
                  <a:cubicBezTo>
                    <a:pt x="112" y="410"/>
                    <a:pt x="112" y="410"/>
                    <a:pt x="112" y="410"/>
                  </a:cubicBezTo>
                  <a:cubicBezTo>
                    <a:pt x="112" y="362"/>
                    <a:pt x="93" y="305"/>
                    <a:pt x="93" y="264"/>
                  </a:cubicBezTo>
                  <a:cubicBezTo>
                    <a:pt x="93" y="264"/>
                    <a:pt x="93" y="264"/>
                    <a:pt x="93" y="264"/>
                  </a:cubicBezTo>
                  <a:cubicBezTo>
                    <a:pt x="94" y="212"/>
                    <a:pt x="40" y="179"/>
                    <a:pt x="25" y="139"/>
                  </a:cubicBezTo>
                  <a:cubicBezTo>
                    <a:pt x="25" y="139"/>
                    <a:pt x="25" y="139"/>
                    <a:pt x="25" y="139"/>
                  </a:cubicBezTo>
                  <a:cubicBezTo>
                    <a:pt x="20" y="126"/>
                    <a:pt x="16" y="123"/>
                    <a:pt x="14" y="123"/>
                  </a:cubicBezTo>
                  <a:cubicBezTo>
                    <a:pt x="14" y="123"/>
                    <a:pt x="14" y="123"/>
                    <a:pt x="14" y="123"/>
                  </a:cubicBezTo>
                  <a:cubicBezTo>
                    <a:pt x="12" y="123"/>
                    <a:pt x="9" y="126"/>
                    <a:pt x="7" y="131"/>
                  </a:cubicBezTo>
                  <a:cubicBezTo>
                    <a:pt x="7" y="131"/>
                    <a:pt x="7" y="131"/>
                    <a:pt x="7" y="131"/>
                  </a:cubicBezTo>
                  <a:cubicBezTo>
                    <a:pt x="5" y="135"/>
                    <a:pt x="4" y="139"/>
                    <a:pt x="4" y="139"/>
                  </a:cubicBezTo>
                  <a:cubicBezTo>
                    <a:pt x="4" y="139"/>
                    <a:pt x="4" y="139"/>
                    <a:pt x="4" y="139"/>
                  </a:cubicBezTo>
                  <a:cubicBezTo>
                    <a:pt x="4" y="140"/>
                    <a:pt x="3" y="140"/>
                    <a:pt x="2" y="140"/>
                  </a:cubicBezTo>
                  <a:cubicBezTo>
                    <a:pt x="2" y="140"/>
                    <a:pt x="2" y="140"/>
                    <a:pt x="2" y="140"/>
                  </a:cubicBezTo>
                  <a:cubicBezTo>
                    <a:pt x="1" y="140"/>
                    <a:pt x="0" y="139"/>
                    <a:pt x="0" y="138"/>
                  </a:cubicBezTo>
                  <a:cubicBezTo>
                    <a:pt x="0" y="138"/>
                    <a:pt x="0" y="138"/>
                    <a:pt x="0" y="138"/>
                  </a:cubicBezTo>
                  <a:cubicBezTo>
                    <a:pt x="0" y="100"/>
                    <a:pt x="56" y="86"/>
                    <a:pt x="69" y="72"/>
                  </a:cubicBezTo>
                  <a:cubicBezTo>
                    <a:pt x="69" y="72"/>
                    <a:pt x="69" y="72"/>
                    <a:pt x="69" y="72"/>
                  </a:cubicBezTo>
                  <a:cubicBezTo>
                    <a:pt x="75" y="67"/>
                    <a:pt x="86" y="65"/>
                    <a:pt x="99" y="65"/>
                  </a:cubicBezTo>
                  <a:cubicBezTo>
                    <a:pt x="99" y="65"/>
                    <a:pt x="99" y="65"/>
                    <a:pt x="99" y="65"/>
                  </a:cubicBezTo>
                  <a:cubicBezTo>
                    <a:pt x="127" y="65"/>
                    <a:pt x="166" y="71"/>
                    <a:pt x="195" y="71"/>
                  </a:cubicBezTo>
                  <a:cubicBezTo>
                    <a:pt x="195" y="71"/>
                    <a:pt x="195" y="71"/>
                    <a:pt x="195" y="71"/>
                  </a:cubicBezTo>
                  <a:cubicBezTo>
                    <a:pt x="214" y="71"/>
                    <a:pt x="226" y="80"/>
                    <a:pt x="234" y="89"/>
                  </a:cubicBezTo>
                  <a:cubicBezTo>
                    <a:pt x="234" y="89"/>
                    <a:pt x="234" y="89"/>
                    <a:pt x="234" y="89"/>
                  </a:cubicBezTo>
                  <a:cubicBezTo>
                    <a:pt x="242" y="98"/>
                    <a:pt x="248" y="106"/>
                    <a:pt x="253" y="105"/>
                  </a:cubicBezTo>
                  <a:cubicBezTo>
                    <a:pt x="253" y="105"/>
                    <a:pt x="253" y="105"/>
                    <a:pt x="253" y="105"/>
                  </a:cubicBezTo>
                  <a:cubicBezTo>
                    <a:pt x="254" y="105"/>
                    <a:pt x="256" y="104"/>
                    <a:pt x="259" y="102"/>
                  </a:cubicBezTo>
                  <a:cubicBezTo>
                    <a:pt x="259" y="102"/>
                    <a:pt x="259" y="102"/>
                    <a:pt x="259" y="102"/>
                  </a:cubicBezTo>
                  <a:cubicBezTo>
                    <a:pt x="277" y="84"/>
                    <a:pt x="296" y="64"/>
                    <a:pt x="319" y="64"/>
                  </a:cubicBezTo>
                  <a:cubicBezTo>
                    <a:pt x="319" y="64"/>
                    <a:pt x="319" y="64"/>
                    <a:pt x="319" y="64"/>
                  </a:cubicBezTo>
                  <a:cubicBezTo>
                    <a:pt x="327" y="64"/>
                    <a:pt x="336" y="61"/>
                    <a:pt x="344" y="56"/>
                  </a:cubicBezTo>
                  <a:cubicBezTo>
                    <a:pt x="344" y="56"/>
                    <a:pt x="344" y="56"/>
                    <a:pt x="344" y="56"/>
                  </a:cubicBezTo>
                  <a:cubicBezTo>
                    <a:pt x="351" y="52"/>
                    <a:pt x="356" y="46"/>
                    <a:pt x="356" y="41"/>
                  </a:cubicBezTo>
                  <a:cubicBezTo>
                    <a:pt x="356" y="41"/>
                    <a:pt x="356" y="41"/>
                    <a:pt x="356" y="41"/>
                  </a:cubicBezTo>
                  <a:cubicBezTo>
                    <a:pt x="356" y="39"/>
                    <a:pt x="355" y="37"/>
                    <a:pt x="353" y="35"/>
                  </a:cubicBezTo>
                  <a:cubicBezTo>
                    <a:pt x="353" y="35"/>
                    <a:pt x="353" y="35"/>
                    <a:pt x="353" y="35"/>
                  </a:cubicBezTo>
                  <a:cubicBezTo>
                    <a:pt x="351" y="33"/>
                    <a:pt x="346" y="30"/>
                    <a:pt x="339" y="27"/>
                  </a:cubicBezTo>
                  <a:cubicBezTo>
                    <a:pt x="339" y="27"/>
                    <a:pt x="339" y="27"/>
                    <a:pt x="339" y="27"/>
                  </a:cubicBezTo>
                  <a:cubicBezTo>
                    <a:pt x="338" y="27"/>
                    <a:pt x="338" y="27"/>
                    <a:pt x="337" y="26"/>
                  </a:cubicBezTo>
                  <a:cubicBezTo>
                    <a:pt x="337" y="26"/>
                    <a:pt x="337" y="26"/>
                    <a:pt x="337" y="26"/>
                  </a:cubicBezTo>
                  <a:cubicBezTo>
                    <a:pt x="337" y="25"/>
                    <a:pt x="337" y="25"/>
                    <a:pt x="338" y="24"/>
                  </a:cubicBezTo>
                  <a:cubicBezTo>
                    <a:pt x="338" y="24"/>
                    <a:pt x="338" y="24"/>
                    <a:pt x="338" y="24"/>
                  </a:cubicBezTo>
                  <a:cubicBezTo>
                    <a:pt x="346" y="14"/>
                    <a:pt x="355" y="0"/>
                    <a:pt x="375" y="0"/>
                  </a:cubicBezTo>
                  <a:cubicBezTo>
                    <a:pt x="375" y="0"/>
                    <a:pt x="375" y="0"/>
                    <a:pt x="375" y="0"/>
                  </a:cubicBezTo>
                  <a:cubicBezTo>
                    <a:pt x="380" y="0"/>
                    <a:pt x="385" y="0"/>
                    <a:pt x="391" y="2"/>
                  </a:cubicBezTo>
                  <a:cubicBezTo>
                    <a:pt x="391" y="2"/>
                    <a:pt x="391" y="2"/>
                    <a:pt x="391" y="2"/>
                  </a:cubicBezTo>
                  <a:cubicBezTo>
                    <a:pt x="416" y="8"/>
                    <a:pt x="431" y="24"/>
                    <a:pt x="444" y="38"/>
                  </a:cubicBezTo>
                  <a:cubicBezTo>
                    <a:pt x="444" y="38"/>
                    <a:pt x="444" y="38"/>
                    <a:pt x="444" y="38"/>
                  </a:cubicBezTo>
                  <a:cubicBezTo>
                    <a:pt x="456" y="52"/>
                    <a:pt x="466" y="64"/>
                    <a:pt x="477" y="64"/>
                  </a:cubicBezTo>
                  <a:cubicBezTo>
                    <a:pt x="477" y="64"/>
                    <a:pt x="477" y="64"/>
                    <a:pt x="477" y="64"/>
                  </a:cubicBezTo>
                  <a:cubicBezTo>
                    <a:pt x="504" y="64"/>
                    <a:pt x="514" y="97"/>
                    <a:pt x="539" y="122"/>
                  </a:cubicBezTo>
                  <a:cubicBezTo>
                    <a:pt x="539" y="122"/>
                    <a:pt x="539" y="122"/>
                    <a:pt x="539" y="122"/>
                  </a:cubicBezTo>
                  <a:cubicBezTo>
                    <a:pt x="543" y="126"/>
                    <a:pt x="548" y="127"/>
                    <a:pt x="553" y="127"/>
                  </a:cubicBezTo>
                  <a:cubicBezTo>
                    <a:pt x="553" y="127"/>
                    <a:pt x="553" y="127"/>
                    <a:pt x="553" y="127"/>
                  </a:cubicBezTo>
                  <a:cubicBezTo>
                    <a:pt x="566" y="127"/>
                    <a:pt x="584" y="113"/>
                    <a:pt x="597" y="101"/>
                  </a:cubicBezTo>
                  <a:cubicBezTo>
                    <a:pt x="597" y="101"/>
                    <a:pt x="597" y="101"/>
                    <a:pt x="597" y="101"/>
                  </a:cubicBezTo>
                  <a:cubicBezTo>
                    <a:pt x="597" y="101"/>
                    <a:pt x="598" y="100"/>
                    <a:pt x="599" y="101"/>
                  </a:cubicBezTo>
                  <a:cubicBezTo>
                    <a:pt x="599" y="101"/>
                    <a:pt x="599" y="101"/>
                    <a:pt x="599" y="101"/>
                  </a:cubicBezTo>
                  <a:cubicBezTo>
                    <a:pt x="612" y="108"/>
                    <a:pt x="652" y="117"/>
                    <a:pt x="691" y="126"/>
                  </a:cubicBezTo>
                  <a:cubicBezTo>
                    <a:pt x="691" y="126"/>
                    <a:pt x="691" y="126"/>
                    <a:pt x="691" y="126"/>
                  </a:cubicBezTo>
                  <a:cubicBezTo>
                    <a:pt x="730" y="136"/>
                    <a:pt x="768" y="146"/>
                    <a:pt x="780" y="159"/>
                  </a:cubicBezTo>
                  <a:cubicBezTo>
                    <a:pt x="780" y="159"/>
                    <a:pt x="780" y="159"/>
                    <a:pt x="780" y="159"/>
                  </a:cubicBezTo>
                  <a:cubicBezTo>
                    <a:pt x="781" y="160"/>
                    <a:pt x="781" y="161"/>
                    <a:pt x="780" y="162"/>
                  </a:cubicBezTo>
                  <a:cubicBezTo>
                    <a:pt x="780" y="162"/>
                    <a:pt x="780" y="162"/>
                    <a:pt x="780" y="162"/>
                  </a:cubicBezTo>
                  <a:cubicBezTo>
                    <a:pt x="772" y="174"/>
                    <a:pt x="763" y="208"/>
                    <a:pt x="749" y="238"/>
                  </a:cubicBezTo>
                  <a:cubicBezTo>
                    <a:pt x="749" y="238"/>
                    <a:pt x="749" y="238"/>
                    <a:pt x="749" y="238"/>
                  </a:cubicBezTo>
                  <a:cubicBezTo>
                    <a:pt x="741" y="255"/>
                    <a:pt x="735" y="276"/>
                    <a:pt x="726" y="293"/>
                  </a:cubicBezTo>
                  <a:cubicBezTo>
                    <a:pt x="726" y="293"/>
                    <a:pt x="726" y="293"/>
                    <a:pt x="726" y="293"/>
                  </a:cubicBezTo>
                  <a:cubicBezTo>
                    <a:pt x="717" y="310"/>
                    <a:pt x="706" y="323"/>
                    <a:pt x="690" y="323"/>
                  </a:cubicBezTo>
                  <a:cubicBezTo>
                    <a:pt x="690" y="323"/>
                    <a:pt x="690" y="323"/>
                    <a:pt x="690" y="323"/>
                  </a:cubicBezTo>
                  <a:cubicBezTo>
                    <a:pt x="666" y="323"/>
                    <a:pt x="644" y="301"/>
                    <a:pt x="625" y="301"/>
                  </a:cubicBezTo>
                  <a:cubicBezTo>
                    <a:pt x="625" y="301"/>
                    <a:pt x="625" y="301"/>
                    <a:pt x="625" y="301"/>
                  </a:cubicBezTo>
                  <a:cubicBezTo>
                    <a:pt x="619" y="301"/>
                    <a:pt x="613" y="303"/>
                    <a:pt x="607" y="309"/>
                  </a:cubicBezTo>
                  <a:cubicBezTo>
                    <a:pt x="607" y="309"/>
                    <a:pt x="607" y="309"/>
                    <a:pt x="607" y="309"/>
                  </a:cubicBezTo>
                  <a:cubicBezTo>
                    <a:pt x="590" y="326"/>
                    <a:pt x="579" y="356"/>
                    <a:pt x="579" y="376"/>
                  </a:cubicBezTo>
                  <a:cubicBezTo>
                    <a:pt x="579" y="376"/>
                    <a:pt x="579" y="376"/>
                    <a:pt x="579" y="376"/>
                  </a:cubicBezTo>
                  <a:cubicBezTo>
                    <a:pt x="579" y="385"/>
                    <a:pt x="581" y="391"/>
                    <a:pt x="584" y="395"/>
                  </a:cubicBezTo>
                  <a:cubicBezTo>
                    <a:pt x="584" y="395"/>
                    <a:pt x="584" y="395"/>
                    <a:pt x="584" y="395"/>
                  </a:cubicBezTo>
                  <a:cubicBezTo>
                    <a:pt x="592" y="403"/>
                    <a:pt x="610" y="420"/>
                    <a:pt x="626" y="434"/>
                  </a:cubicBezTo>
                  <a:cubicBezTo>
                    <a:pt x="626" y="434"/>
                    <a:pt x="626" y="434"/>
                    <a:pt x="626" y="434"/>
                  </a:cubicBezTo>
                  <a:cubicBezTo>
                    <a:pt x="627" y="434"/>
                    <a:pt x="627" y="436"/>
                    <a:pt x="626" y="436"/>
                  </a:cubicBezTo>
                  <a:cubicBezTo>
                    <a:pt x="626" y="436"/>
                    <a:pt x="626" y="436"/>
                    <a:pt x="626" y="436"/>
                  </a:cubicBezTo>
                  <a:cubicBezTo>
                    <a:pt x="625" y="438"/>
                    <a:pt x="625" y="440"/>
                    <a:pt x="624" y="441"/>
                  </a:cubicBezTo>
                  <a:cubicBezTo>
                    <a:pt x="624" y="441"/>
                    <a:pt x="624" y="441"/>
                    <a:pt x="624" y="441"/>
                  </a:cubicBezTo>
                  <a:cubicBezTo>
                    <a:pt x="624" y="446"/>
                    <a:pt x="629" y="452"/>
                    <a:pt x="634" y="460"/>
                  </a:cubicBezTo>
                  <a:cubicBezTo>
                    <a:pt x="634" y="460"/>
                    <a:pt x="634" y="460"/>
                    <a:pt x="634" y="460"/>
                  </a:cubicBezTo>
                  <a:cubicBezTo>
                    <a:pt x="639" y="468"/>
                    <a:pt x="644" y="478"/>
                    <a:pt x="644" y="492"/>
                  </a:cubicBezTo>
                  <a:cubicBezTo>
                    <a:pt x="644" y="492"/>
                    <a:pt x="644" y="492"/>
                    <a:pt x="644" y="492"/>
                  </a:cubicBezTo>
                  <a:cubicBezTo>
                    <a:pt x="643" y="520"/>
                    <a:pt x="613" y="547"/>
                    <a:pt x="579" y="547"/>
                  </a:cubicBezTo>
                  <a:cubicBezTo>
                    <a:pt x="579" y="547"/>
                    <a:pt x="579" y="547"/>
                    <a:pt x="579" y="547"/>
                  </a:cubicBezTo>
                  <a:cubicBezTo>
                    <a:pt x="578" y="547"/>
                    <a:pt x="576" y="547"/>
                    <a:pt x="575" y="547"/>
                  </a:cubicBezTo>
                  <a:cubicBezTo>
                    <a:pt x="575" y="547"/>
                    <a:pt x="575" y="547"/>
                    <a:pt x="575" y="547"/>
                  </a:cubicBezTo>
                  <a:cubicBezTo>
                    <a:pt x="574" y="547"/>
                    <a:pt x="574" y="547"/>
                    <a:pt x="574" y="546"/>
                  </a:cubicBezTo>
                  <a:cubicBezTo>
                    <a:pt x="574" y="546"/>
                    <a:pt x="574" y="546"/>
                    <a:pt x="574" y="546"/>
                  </a:cubicBezTo>
                  <a:cubicBezTo>
                    <a:pt x="573" y="546"/>
                    <a:pt x="573" y="546"/>
                    <a:pt x="573" y="545"/>
                  </a:cubicBezTo>
                  <a:cubicBezTo>
                    <a:pt x="573" y="545"/>
                    <a:pt x="573" y="545"/>
                    <a:pt x="573" y="545"/>
                  </a:cubicBezTo>
                  <a:cubicBezTo>
                    <a:pt x="563" y="535"/>
                    <a:pt x="566" y="510"/>
                    <a:pt x="562" y="499"/>
                  </a:cubicBezTo>
                  <a:cubicBezTo>
                    <a:pt x="562" y="499"/>
                    <a:pt x="562" y="499"/>
                    <a:pt x="562" y="499"/>
                  </a:cubicBezTo>
                  <a:cubicBezTo>
                    <a:pt x="561" y="495"/>
                    <a:pt x="559" y="494"/>
                    <a:pt x="556" y="494"/>
                  </a:cubicBezTo>
                  <a:cubicBezTo>
                    <a:pt x="556" y="494"/>
                    <a:pt x="556" y="494"/>
                    <a:pt x="556" y="494"/>
                  </a:cubicBezTo>
                  <a:cubicBezTo>
                    <a:pt x="552" y="494"/>
                    <a:pt x="548" y="499"/>
                    <a:pt x="545" y="505"/>
                  </a:cubicBezTo>
                  <a:cubicBezTo>
                    <a:pt x="545" y="505"/>
                    <a:pt x="545" y="505"/>
                    <a:pt x="545" y="505"/>
                  </a:cubicBezTo>
                  <a:cubicBezTo>
                    <a:pt x="541" y="511"/>
                    <a:pt x="538" y="518"/>
                    <a:pt x="531" y="518"/>
                  </a:cubicBezTo>
                  <a:cubicBezTo>
                    <a:pt x="531" y="518"/>
                    <a:pt x="531" y="518"/>
                    <a:pt x="531" y="518"/>
                  </a:cubicBezTo>
                  <a:cubicBezTo>
                    <a:pt x="528" y="518"/>
                    <a:pt x="525" y="516"/>
                    <a:pt x="521" y="512"/>
                  </a:cubicBezTo>
                  <a:cubicBezTo>
                    <a:pt x="521" y="512"/>
                    <a:pt x="521" y="512"/>
                    <a:pt x="521" y="512"/>
                  </a:cubicBezTo>
                  <a:cubicBezTo>
                    <a:pt x="513" y="504"/>
                    <a:pt x="505" y="493"/>
                    <a:pt x="498" y="483"/>
                  </a:cubicBezTo>
                  <a:cubicBezTo>
                    <a:pt x="498" y="483"/>
                    <a:pt x="498" y="483"/>
                    <a:pt x="498" y="483"/>
                  </a:cubicBezTo>
                  <a:cubicBezTo>
                    <a:pt x="491" y="473"/>
                    <a:pt x="483" y="466"/>
                    <a:pt x="477" y="466"/>
                  </a:cubicBezTo>
                  <a:cubicBezTo>
                    <a:pt x="477" y="466"/>
                    <a:pt x="477" y="466"/>
                    <a:pt x="477" y="466"/>
                  </a:cubicBezTo>
                  <a:cubicBezTo>
                    <a:pt x="474" y="466"/>
                    <a:pt x="470" y="468"/>
                    <a:pt x="466" y="472"/>
                  </a:cubicBezTo>
                  <a:cubicBezTo>
                    <a:pt x="466" y="472"/>
                    <a:pt x="466" y="472"/>
                    <a:pt x="466" y="472"/>
                  </a:cubicBezTo>
                  <a:cubicBezTo>
                    <a:pt x="447" y="491"/>
                    <a:pt x="405" y="565"/>
                    <a:pt x="406" y="619"/>
                  </a:cubicBezTo>
                  <a:cubicBezTo>
                    <a:pt x="406" y="619"/>
                    <a:pt x="406" y="619"/>
                    <a:pt x="406" y="619"/>
                  </a:cubicBezTo>
                  <a:cubicBezTo>
                    <a:pt x="406" y="625"/>
                    <a:pt x="406" y="630"/>
                    <a:pt x="407" y="635"/>
                  </a:cubicBezTo>
                  <a:cubicBezTo>
                    <a:pt x="407" y="635"/>
                    <a:pt x="407" y="635"/>
                    <a:pt x="407" y="635"/>
                  </a:cubicBezTo>
                  <a:cubicBezTo>
                    <a:pt x="407" y="636"/>
                    <a:pt x="407" y="637"/>
                    <a:pt x="406" y="637"/>
                  </a:cubicBezTo>
                  <a:cubicBezTo>
                    <a:pt x="406" y="637"/>
                    <a:pt x="406" y="637"/>
                    <a:pt x="406" y="637"/>
                  </a:cubicBezTo>
                  <a:cubicBezTo>
                    <a:pt x="406" y="637"/>
                    <a:pt x="398" y="641"/>
                    <a:pt x="387" y="648"/>
                  </a:cubicBezTo>
                  <a:cubicBezTo>
                    <a:pt x="387" y="648"/>
                    <a:pt x="387" y="648"/>
                    <a:pt x="387" y="648"/>
                  </a:cubicBezTo>
                  <a:cubicBezTo>
                    <a:pt x="376" y="655"/>
                    <a:pt x="363" y="663"/>
                    <a:pt x="354" y="672"/>
                  </a:cubicBezTo>
                  <a:cubicBezTo>
                    <a:pt x="354" y="672"/>
                    <a:pt x="354" y="672"/>
                    <a:pt x="354" y="672"/>
                  </a:cubicBezTo>
                  <a:cubicBezTo>
                    <a:pt x="352" y="675"/>
                    <a:pt x="349" y="676"/>
                    <a:pt x="346" y="676"/>
                  </a:cubicBezTo>
                  <a:cubicBezTo>
                    <a:pt x="346" y="676"/>
                    <a:pt x="346" y="676"/>
                    <a:pt x="346" y="676"/>
                  </a:cubicBezTo>
                  <a:cubicBezTo>
                    <a:pt x="346" y="676"/>
                    <a:pt x="346" y="676"/>
                    <a:pt x="346" y="676"/>
                  </a:cubicBezTo>
                  <a:close/>
                  <a:moveTo>
                    <a:pt x="202" y="463"/>
                  </a:moveTo>
                  <a:cubicBezTo>
                    <a:pt x="204" y="466"/>
                    <a:pt x="204" y="469"/>
                    <a:pt x="204" y="473"/>
                  </a:cubicBezTo>
                  <a:cubicBezTo>
                    <a:pt x="204" y="473"/>
                    <a:pt x="204" y="473"/>
                    <a:pt x="204" y="473"/>
                  </a:cubicBezTo>
                  <a:cubicBezTo>
                    <a:pt x="204" y="485"/>
                    <a:pt x="198" y="502"/>
                    <a:pt x="199" y="515"/>
                  </a:cubicBezTo>
                  <a:cubicBezTo>
                    <a:pt x="199" y="515"/>
                    <a:pt x="199" y="515"/>
                    <a:pt x="199" y="515"/>
                  </a:cubicBezTo>
                  <a:cubicBezTo>
                    <a:pt x="199" y="519"/>
                    <a:pt x="200" y="521"/>
                    <a:pt x="203" y="523"/>
                  </a:cubicBezTo>
                  <a:cubicBezTo>
                    <a:pt x="203" y="523"/>
                    <a:pt x="203" y="523"/>
                    <a:pt x="203" y="523"/>
                  </a:cubicBezTo>
                  <a:cubicBezTo>
                    <a:pt x="206" y="525"/>
                    <a:pt x="211" y="526"/>
                    <a:pt x="216" y="527"/>
                  </a:cubicBezTo>
                  <a:cubicBezTo>
                    <a:pt x="216" y="527"/>
                    <a:pt x="216" y="527"/>
                    <a:pt x="216" y="527"/>
                  </a:cubicBezTo>
                  <a:cubicBezTo>
                    <a:pt x="226" y="528"/>
                    <a:pt x="237" y="530"/>
                    <a:pt x="240" y="541"/>
                  </a:cubicBezTo>
                  <a:cubicBezTo>
                    <a:pt x="240" y="541"/>
                    <a:pt x="240" y="541"/>
                    <a:pt x="240" y="541"/>
                  </a:cubicBezTo>
                  <a:cubicBezTo>
                    <a:pt x="245" y="559"/>
                    <a:pt x="276" y="585"/>
                    <a:pt x="293" y="602"/>
                  </a:cubicBezTo>
                  <a:cubicBezTo>
                    <a:pt x="293" y="602"/>
                    <a:pt x="293" y="602"/>
                    <a:pt x="293" y="602"/>
                  </a:cubicBezTo>
                  <a:cubicBezTo>
                    <a:pt x="301" y="610"/>
                    <a:pt x="310" y="628"/>
                    <a:pt x="320" y="644"/>
                  </a:cubicBezTo>
                  <a:cubicBezTo>
                    <a:pt x="320" y="644"/>
                    <a:pt x="320" y="644"/>
                    <a:pt x="320" y="644"/>
                  </a:cubicBezTo>
                  <a:cubicBezTo>
                    <a:pt x="329" y="659"/>
                    <a:pt x="339" y="673"/>
                    <a:pt x="346" y="672"/>
                  </a:cubicBezTo>
                  <a:cubicBezTo>
                    <a:pt x="346" y="672"/>
                    <a:pt x="346" y="672"/>
                    <a:pt x="346" y="672"/>
                  </a:cubicBezTo>
                  <a:cubicBezTo>
                    <a:pt x="348" y="672"/>
                    <a:pt x="350" y="672"/>
                    <a:pt x="351" y="670"/>
                  </a:cubicBezTo>
                  <a:cubicBezTo>
                    <a:pt x="351" y="670"/>
                    <a:pt x="351" y="670"/>
                    <a:pt x="351" y="670"/>
                  </a:cubicBezTo>
                  <a:cubicBezTo>
                    <a:pt x="368" y="653"/>
                    <a:pt x="396" y="638"/>
                    <a:pt x="403" y="634"/>
                  </a:cubicBezTo>
                  <a:cubicBezTo>
                    <a:pt x="403" y="634"/>
                    <a:pt x="403" y="634"/>
                    <a:pt x="403" y="634"/>
                  </a:cubicBezTo>
                  <a:cubicBezTo>
                    <a:pt x="402" y="629"/>
                    <a:pt x="402" y="624"/>
                    <a:pt x="402" y="619"/>
                  </a:cubicBezTo>
                  <a:cubicBezTo>
                    <a:pt x="402" y="619"/>
                    <a:pt x="402" y="619"/>
                    <a:pt x="402" y="619"/>
                  </a:cubicBezTo>
                  <a:cubicBezTo>
                    <a:pt x="402" y="563"/>
                    <a:pt x="443" y="489"/>
                    <a:pt x="463" y="469"/>
                  </a:cubicBezTo>
                  <a:cubicBezTo>
                    <a:pt x="463" y="469"/>
                    <a:pt x="463" y="469"/>
                    <a:pt x="463" y="469"/>
                  </a:cubicBezTo>
                  <a:cubicBezTo>
                    <a:pt x="468" y="464"/>
                    <a:pt x="472" y="462"/>
                    <a:pt x="477" y="462"/>
                  </a:cubicBezTo>
                  <a:cubicBezTo>
                    <a:pt x="477" y="462"/>
                    <a:pt x="477" y="462"/>
                    <a:pt x="477" y="462"/>
                  </a:cubicBezTo>
                  <a:cubicBezTo>
                    <a:pt x="486" y="462"/>
                    <a:pt x="494" y="471"/>
                    <a:pt x="501" y="481"/>
                  </a:cubicBezTo>
                  <a:cubicBezTo>
                    <a:pt x="501" y="481"/>
                    <a:pt x="501" y="481"/>
                    <a:pt x="501" y="481"/>
                  </a:cubicBezTo>
                  <a:cubicBezTo>
                    <a:pt x="509" y="490"/>
                    <a:pt x="516" y="502"/>
                    <a:pt x="523" y="509"/>
                  </a:cubicBezTo>
                  <a:cubicBezTo>
                    <a:pt x="523" y="509"/>
                    <a:pt x="523" y="509"/>
                    <a:pt x="523" y="509"/>
                  </a:cubicBezTo>
                  <a:cubicBezTo>
                    <a:pt x="527" y="513"/>
                    <a:pt x="530" y="514"/>
                    <a:pt x="531" y="514"/>
                  </a:cubicBezTo>
                  <a:cubicBezTo>
                    <a:pt x="531" y="514"/>
                    <a:pt x="531" y="514"/>
                    <a:pt x="531" y="514"/>
                  </a:cubicBezTo>
                  <a:cubicBezTo>
                    <a:pt x="535" y="515"/>
                    <a:pt x="538" y="509"/>
                    <a:pt x="541" y="503"/>
                  </a:cubicBezTo>
                  <a:cubicBezTo>
                    <a:pt x="541" y="503"/>
                    <a:pt x="541" y="503"/>
                    <a:pt x="541" y="503"/>
                  </a:cubicBezTo>
                  <a:cubicBezTo>
                    <a:pt x="545" y="497"/>
                    <a:pt x="549" y="490"/>
                    <a:pt x="556" y="490"/>
                  </a:cubicBezTo>
                  <a:cubicBezTo>
                    <a:pt x="556" y="490"/>
                    <a:pt x="556" y="490"/>
                    <a:pt x="556" y="490"/>
                  </a:cubicBezTo>
                  <a:cubicBezTo>
                    <a:pt x="561" y="490"/>
                    <a:pt x="564" y="493"/>
                    <a:pt x="566" y="498"/>
                  </a:cubicBezTo>
                  <a:cubicBezTo>
                    <a:pt x="566" y="498"/>
                    <a:pt x="566" y="498"/>
                    <a:pt x="566" y="498"/>
                  </a:cubicBezTo>
                  <a:cubicBezTo>
                    <a:pt x="567" y="502"/>
                    <a:pt x="568" y="508"/>
                    <a:pt x="569" y="513"/>
                  </a:cubicBezTo>
                  <a:cubicBezTo>
                    <a:pt x="569" y="513"/>
                    <a:pt x="569" y="513"/>
                    <a:pt x="569" y="513"/>
                  </a:cubicBezTo>
                  <a:cubicBezTo>
                    <a:pt x="570" y="525"/>
                    <a:pt x="571" y="538"/>
                    <a:pt x="576" y="543"/>
                  </a:cubicBezTo>
                  <a:cubicBezTo>
                    <a:pt x="576" y="543"/>
                    <a:pt x="576" y="543"/>
                    <a:pt x="576" y="543"/>
                  </a:cubicBezTo>
                  <a:cubicBezTo>
                    <a:pt x="576" y="543"/>
                    <a:pt x="576" y="543"/>
                    <a:pt x="576" y="543"/>
                  </a:cubicBezTo>
                  <a:cubicBezTo>
                    <a:pt x="576" y="543"/>
                    <a:pt x="576" y="543"/>
                    <a:pt x="576" y="543"/>
                  </a:cubicBezTo>
                  <a:cubicBezTo>
                    <a:pt x="577" y="543"/>
                    <a:pt x="578" y="543"/>
                    <a:pt x="579" y="543"/>
                  </a:cubicBezTo>
                  <a:cubicBezTo>
                    <a:pt x="579" y="543"/>
                    <a:pt x="579" y="543"/>
                    <a:pt x="579" y="543"/>
                  </a:cubicBezTo>
                  <a:cubicBezTo>
                    <a:pt x="595" y="543"/>
                    <a:pt x="610" y="537"/>
                    <a:pt x="621" y="527"/>
                  </a:cubicBezTo>
                  <a:cubicBezTo>
                    <a:pt x="621" y="527"/>
                    <a:pt x="621" y="527"/>
                    <a:pt x="621" y="527"/>
                  </a:cubicBezTo>
                  <a:cubicBezTo>
                    <a:pt x="632" y="517"/>
                    <a:pt x="640" y="504"/>
                    <a:pt x="640" y="492"/>
                  </a:cubicBezTo>
                  <a:cubicBezTo>
                    <a:pt x="640" y="492"/>
                    <a:pt x="640" y="492"/>
                    <a:pt x="640" y="492"/>
                  </a:cubicBezTo>
                  <a:cubicBezTo>
                    <a:pt x="640" y="479"/>
                    <a:pt x="635" y="470"/>
                    <a:pt x="630" y="462"/>
                  </a:cubicBezTo>
                  <a:cubicBezTo>
                    <a:pt x="630" y="462"/>
                    <a:pt x="630" y="462"/>
                    <a:pt x="630" y="462"/>
                  </a:cubicBezTo>
                  <a:cubicBezTo>
                    <a:pt x="626" y="454"/>
                    <a:pt x="621" y="448"/>
                    <a:pt x="621" y="441"/>
                  </a:cubicBezTo>
                  <a:cubicBezTo>
                    <a:pt x="621" y="441"/>
                    <a:pt x="621" y="441"/>
                    <a:pt x="621" y="441"/>
                  </a:cubicBezTo>
                  <a:cubicBezTo>
                    <a:pt x="620" y="439"/>
                    <a:pt x="621" y="437"/>
                    <a:pt x="622" y="436"/>
                  </a:cubicBezTo>
                  <a:cubicBezTo>
                    <a:pt x="622" y="436"/>
                    <a:pt x="622" y="436"/>
                    <a:pt x="622" y="436"/>
                  </a:cubicBezTo>
                  <a:cubicBezTo>
                    <a:pt x="607" y="422"/>
                    <a:pt x="589" y="405"/>
                    <a:pt x="582" y="398"/>
                  </a:cubicBezTo>
                  <a:cubicBezTo>
                    <a:pt x="582" y="398"/>
                    <a:pt x="582" y="398"/>
                    <a:pt x="582" y="398"/>
                  </a:cubicBezTo>
                  <a:cubicBezTo>
                    <a:pt x="577" y="393"/>
                    <a:pt x="575" y="385"/>
                    <a:pt x="575" y="376"/>
                  </a:cubicBezTo>
                  <a:cubicBezTo>
                    <a:pt x="575" y="376"/>
                    <a:pt x="575" y="376"/>
                    <a:pt x="575" y="376"/>
                  </a:cubicBezTo>
                  <a:cubicBezTo>
                    <a:pt x="575" y="354"/>
                    <a:pt x="586" y="324"/>
                    <a:pt x="605" y="306"/>
                  </a:cubicBezTo>
                  <a:cubicBezTo>
                    <a:pt x="605" y="306"/>
                    <a:pt x="605" y="306"/>
                    <a:pt x="605" y="306"/>
                  </a:cubicBezTo>
                  <a:cubicBezTo>
                    <a:pt x="611" y="299"/>
                    <a:pt x="618" y="297"/>
                    <a:pt x="625" y="297"/>
                  </a:cubicBezTo>
                  <a:cubicBezTo>
                    <a:pt x="625" y="297"/>
                    <a:pt x="625" y="297"/>
                    <a:pt x="625" y="297"/>
                  </a:cubicBezTo>
                  <a:cubicBezTo>
                    <a:pt x="646" y="297"/>
                    <a:pt x="668" y="320"/>
                    <a:pt x="690" y="319"/>
                  </a:cubicBezTo>
                  <a:cubicBezTo>
                    <a:pt x="690" y="319"/>
                    <a:pt x="690" y="319"/>
                    <a:pt x="690" y="319"/>
                  </a:cubicBezTo>
                  <a:cubicBezTo>
                    <a:pt x="704" y="319"/>
                    <a:pt x="714" y="308"/>
                    <a:pt x="722" y="291"/>
                  </a:cubicBezTo>
                  <a:cubicBezTo>
                    <a:pt x="722" y="291"/>
                    <a:pt x="722" y="291"/>
                    <a:pt x="722" y="291"/>
                  </a:cubicBezTo>
                  <a:cubicBezTo>
                    <a:pt x="731" y="274"/>
                    <a:pt x="738" y="253"/>
                    <a:pt x="745" y="237"/>
                  </a:cubicBezTo>
                  <a:cubicBezTo>
                    <a:pt x="745" y="237"/>
                    <a:pt x="745" y="237"/>
                    <a:pt x="745" y="237"/>
                  </a:cubicBezTo>
                  <a:cubicBezTo>
                    <a:pt x="759" y="208"/>
                    <a:pt x="767" y="175"/>
                    <a:pt x="776" y="161"/>
                  </a:cubicBezTo>
                  <a:cubicBezTo>
                    <a:pt x="776" y="161"/>
                    <a:pt x="776" y="161"/>
                    <a:pt x="776" y="161"/>
                  </a:cubicBezTo>
                  <a:cubicBezTo>
                    <a:pt x="765" y="150"/>
                    <a:pt x="728" y="139"/>
                    <a:pt x="690" y="130"/>
                  </a:cubicBezTo>
                  <a:cubicBezTo>
                    <a:pt x="690" y="130"/>
                    <a:pt x="690" y="130"/>
                    <a:pt x="690" y="130"/>
                  </a:cubicBezTo>
                  <a:cubicBezTo>
                    <a:pt x="652" y="121"/>
                    <a:pt x="614" y="113"/>
                    <a:pt x="598" y="105"/>
                  </a:cubicBezTo>
                  <a:cubicBezTo>
                    <a:pt x="598" y="105"/>
                    <a:pt x="598" y="105"/>
                    <a:pt x="598" y="105"/>
                  </a:cubicBezTo>
                  <a:cubicBezTo>
                    <a:pt x="586" y="117"/>
                    <a:pt x="568" y="131"/>
                    <a:pt x="553" y="131"/>
                  </a:cubicBezTo>
                  <a:cubicBezTo>
                    <a:pt x="553" y="131"/>
                    <a:pt x="553" y="131"/>
                    <a:pt x="553" y="131"/>
                  </a:cubicBezTo>
                  <a:cubicBezTo>
                    <a:pt x="547" y="131"/>
                    <a:pt x="541" y="129"/>
                    <a:pt x="536" y="124"/>
                  </a:cubicBezTo>
                  <a:cubicBezTo>
                    <a:pt x="536" y="124"/>
                    <a:pt x="536" y="124"/>
                    <a:pt x="536" y="124"/>
                  </a:cubicBezTo>
                  <a:cubicBezTo>
                    <a:pt x="510" y="98"/>
                    <a:pt x="500" y="67"/>
                    <a:pt x="477" y="68"/>
                  </a:cubicBezTo>
                  <a:cubicBezTo>
                    <a:pt x="477" y="68"/>
                    <a:pt x="477" y="68"/>
                    <a:pt x="477" y="68"/>
                  </a:cubicBezTo>
                  <a:cubicBezTo>
                    <a:pt x="463" y="68"/>
                    <a:pt x="453" y="55"/>
                    <a:pt x="441" y="41"/>
                  </a:cubicBezTo>
                  <a:cubicBezTo>
                    <a:pt x="441" y="41"/>
                    <a:pt x="441" y="41"/>
                    <a:pt x="441" y="41"/>
                  </a:cubicBezTo>
                  <a:cubicBezTo>
                    <a:pt x="428" y="27"/>
                    <a:pt x="413" y="12"/>
                    <a:pt x="390" y="6"/>
                  </a:cubicBezTo>
                  <a:cubicBezTo>
                    <a:pt x="390" y="6"/>
                    <a:pt x="390" y="6"/>
                    <a:pt x="390" y="6"/>
                  </a:cubicBezTo>
                  <a:cubicBezTo>
                    <a:pt x="384" y="4"/>
                    <a:pt x="379" y="4"/>
                    <a:pt x="375" y="4"/>
                  </a:cubicBezTo>
                  <a:cubicBezTo>
                    <a:pt x="375" y="4"/>
                    <a:pt x="375" y="4"/>
                    <a:pt x="375" y="4"/>
                  </a:cubicBezTo>
                  <a:cubicBezTo>
                    <a:pt x="358" y="4"/>
                    <a:pt x="351" y="14"/>
                    <a:pt x="343" y="25"/>
                  </a:cubicBezTo>
                  <a:cubicBezTo>
                    <a:pt x="343" y="25"/>
                    <a:pt x="343" y="25"/>
                    <a:pt x="343" y="25"/>
                  </a:cubicBezTo>
                  <a:cubicBezTo>
                    <a:pt x="349" y="27"/>
                    <a:pt x="353" y="29"/>
                    <a:pt x="356" y="32"/>
                  </a:cubicBezTo>
                  <a:cubicBezTo>
                    <a:pt x="356" y="32"/>
                    <a:pt x="356" y="32"/>
                    <a:pt x="356" y="32"/>
                  </a:cubicBezTo>
                  <a:cubicBezTo>
                    <a:pt x="359" y="35"/>
                    <a:pt x="360" y="38"/>
                    <a:pt x="360" y="41"/>
                  </a:cubicBezTo>
                  <a:cubicBezTo>
                    <a:pt x="360" y="41"/>
                    <a:pt x="360" y="41"/>
                    <a:pt x="360" y="41"/>
                  </a:cubicBezTo>
                  <a:cubicBezTo>
                    <a:pt x="360" y="48"/>
                    <a:pt x="354" y="55"/>
                    <a:pt x="346" y="60"/>
                  </a:cubicBezTo>
                  <a:cubicBezTo>
                    <a:pt x="346" y="60"/>
                    <a:pt x="346" y="60"/>
                    <a:pt x="346" y="60"/>
                  </a:cubicBezTo>
                  <a:cubicBezTo>
                    <a:pt x="338" y="65"/>
                    <a:pt x="328" y="68"/>
                    <a:pt x="319" y="68"/>
                  </a:cubicBezTo>
                  <a:cubicBezTo>
                    <a:pt x="319" y="68"/>
                    <a:pt x="319" y="68"/>
                    <a:pt x="319" y="68"/>
                  </a:cubicBezTo>
                  <a:cubicBezTo>
                    <a:pt x="299" y="68"/>
                    <a:pt x="280" y="86"/>
                    <a:pt x="262" y="104"/>
                  </a:cubicBezTo>
                  <a:cubicBezTo>
                    <a:pt x="262" y="104"/>
                    <a:pt x="262" y="104"/>
                    <a:pt x="262" y="104"/>
                  </a:cubicBezTo>
                  <a:cubicBezTo>
                    <a:pt x="259" y="108"/>
                    <a:pt x="256" y="109"/>
                    <a:pt x="253" y="109"/>
                  </a:cubicBezTo>
                  <a:cubicBezTo>
                    <a:pt x="253" y="109"/>
                    <a:pt x="253" y="109"/>
                    <a:pt x="253" y="109"/>
                  </a:cubicBezTo>
                  <a:cubicBezTo>
                    <a:pt x="244" y="109"/>
                    <a:pt x="240" y="100"/>
                    <a:pt x="231" y="92"/>
                  </a:cubicBezTo>
                  <a:cubicBezTo>
                    <a:pt x="231" y="92"/>
                    <a:pt x="231" y="92"/>
                    <a:pt x="231" y="92"/>
                  </a:cubicBezTo>
                  <a:cubicBezTo>
                    <a:pt x="223" y="83"/>
                    <a:pt x="212" y="76"/>
                    <a:pt x="195" y="75"/>
                  </a:cubicBezTo>
                  <a:cubicBezTo>
                    <a:pt x="195" y="75"/>
                    <a:pt x="195" y="75"/>
                    <a:pt x="195" y="75"/>
                  </a:cubicBezTo>
                  <a:cubicBezTo>
                    <a:pt x="165" y="75"/>
                    <a:pt x="126" y="69"/>
                    <a:pt x="99" y="69"/>
                  </a:cubicBezTo>
                  <a:cubicBezTo>
                    <a:pt x="99" y="69"/>
                    <a:pt x="99" y="69"/>
                    <a:pt x="99" y="69"/>
                  </a:cubicBezTo>
                  <a:cubicBezTo>
                    <a:pt x="86" y="69"/>
                    <a:pt x="76" y="71"/>
                    <a:pt x="72" y="75"/>
                  </a:cubicBezTo>
                  <a:cubicBezTo>
                    <a:pt x="72" y="75"/>
                    <a:pt x="72" y="75"/>
                    <a:pt x="72" y="75"/>
                  </a:cubicBezTo>
                  <a:cubicBezTo>
                    <a:pt x="59" y="87"/>
                    <a:pt x="22" y="99"/>
                    <a:pt x="9" y="121"/>
                  </a:cubicBezTo>
                  <a:cubicBezTo>
                    <a:pt x="9" y="121"/>
                    <a:pt x="9" y="121"/>
                    <a:pt x="9" y="121"/>
                  </a:cubicBezTo>
                  <a:cubicBezTo>
                    <a:pt x="10" y="120"/>
                    <a:pt x="12" y="119"/>
                    <a:pt x="14" y="119"/>
                  </a:cubicBezTo>
                  <a:cubicBezTo>
                    <a:pt x="14" y="119"/>
                    <a:pt x="14" y="119"/>
                    <a:pt x="14" y="119"/>
                  </a:cubicBezTo>
                  <a:cubicBezTo>
                    <a:pt x="19" y="119"/>
                    <a:pt x="24" y="125"/>
                    <a:pt x="29" y="138"/>
                  </a:cubicBezTo>
                  <a:cubicBezTo>
                    <a:pt x="29" y="138"/>
                    <a:pt x="29" y="138"/>
                    <a:pt x="29" y="138"/>
                  </a:cubicBezTo>
                  <a:cubicBezTo>
                    <a:pt x="42" y="176"/>
                    <a:pt x="97" y="209"/>
                    <a:pt x="97" y="264"/>
                  </a:cubicBezTo>
                  <a:cubicBezTo>
                    <a:pt x="97" y="264"/>
                    <a:pt x="97" y="264"/>
                    <a:pt x="97" y="264"/>
                  </a:cubicBezTo>
                  <a:cubicBezTo>
                    <a:pt x="97" y="304"/>
                    <a:pt x="116" y="361"/>
                    <a:pt x="116" y="410"/>
                  </a:cubicBezTo>
                  <a:cubicBezTo>
                    <a:pt x="116" y="410"/>
                    <a:pt x="116" y="410"/>
                    <a:pt x="116" y="410"/>
                  </a:cubicBezTo>
                  <a:cubicBezTo>
                    <a:pt x="116" y="414"/>
                    <a:pt x="116" y="418"/>
                    <a:pt x="116" y="421"/>
                  </a:cubicBezTo>
                  <a:cubicBezTo>
                    <a:pt x="116" y="421"/>
                    <a:pt x="116" y="421"/>
                    <a:pt x="116" y="421"/>
                  </a:cubicBezTo>
                  <a:cubicBezTo>
                    <a:pt x="121" y="429"/>
                    <a:pt x="125" y="445"/>
                    <a:pt x="129" y="461"/>
                  </a:cubicBezTo>
                  <a:cubicBezTo>
                    <a:pt x="129" y="461"/>
                    <a:pt x="129" y="461"/>
                    <a:pt x="129" y="461"/>
                  </a:cubicBezTo>
                  <a:cubicBezTo>
                    <a:pt x="133" y="476"/>
                    <a:pt x="137" y="492"/>
                    <a:pt x="142" y="497"/>
                  </a:cubicBezTo>
                  <a:cubicBezTo>
                    <a:pt x="142" y="497"/>
                    <a:pt x="142" y="497"/>
                    <a:pt x="142" y="497"/>
                  </a:cubicBezTo>
                  <a:cubicBezTo>
                    <a:pt x="143" y="498"/>
                    <a:pt x="144" y="498"/>
                    <a:pt x="146" y="498"/>
                  </a:cubicBezTo>
                  <a:cubicBezTo>
                    <a:pt x="146" y="498"/>
                    <a:pt x="146" y="498"/>
                    <a:pt x="146" y="498"/>
                  </a:cubicBezTo>
                  <a:cubicBezTo>
                    <a:pt x="151" y="499"/>
                    <a:pt x="160" y="489"/>
                    <a:pt x="168" y="480"/>
                  </a:cubicBezTo>
                  <a:cubicBezTo>
                    <a:pt x="168" y="480"/>
                    <a:pt x="168" y="480"/>
                    <a:pt x="168" y="480"/>
                  </a:cubicBezTo>
                  <a:cubicBezTo>
                    <a:pt x="177" y="470"/>
                    <a:pt x="185" y="460"/>
                    <a:pt x="194" y="459"/>
                  </a:cubicBezTo>
                  <a:cubicBezTo>
                    <a:pt x="194" y="459"/>
                    <a:pt x="194" y="459"/>
                    <a:pt x="194" y="459"/>
                  </a:cubicBezTo>
                  <a:cubicBezTo>
                    <a:pt x="194" y="459"/>
                    <a:pt x="194" y="459"/>
                    <a:pt x="194" y="459"/>
                  </a:cubicBezTo>
                  <a:cubicBezTo>
                    <a:pt x="194" y="459"/>
                    <a:pt x="194" y="459"/>
                    <a:pt x="194" y="459"/>
                  </a:cubicBezTo>
                  <a:cubicBezTo>
                    <a:pt x="198" y="459"/>
                    <a:pt x="200" y="461"/>
                    <a:pt x="202" y="463"/>
                  </a:cubicBezTo>
                  <a:close/>
                  <a:moveTo>
                    <a:pt x="597" y="104"/>
                  </a:moveTo>
                  <a:cubicBezTo>
                    <a:pt x="598" y="103"/>
                    <a:pt x="598" y="103"/>
                    <a:pt x="598" y="103"/>
                  </a:cubicBezTo>
                  <a:cubicBezTo>
                    <a:pt x="597" y="104"/>
                    <a:pt x="597" y="104"/>
                    <a:pt x="597" y="104"/>
                  </a:cubicBezTo>
                  <a:close/>
                </a:path>
              </a:pathLst>
            </a:custGeom>
            <a:noFill/>
            <a:ln w="952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3" name="组合 3"/>
          <p:cNvGrpSpPr>
            <a:grpSpLocks/>
          </p:cNvGrpSpPr>
          <p:nvPr/>
        </p:nvGrpSpPr>
        <p:grpSpPr bwMode="auto">
          <a:xfrm>
            <a:off x="5189623" y="2771190"/>
            <a:ext cx="5843405" cy="601303"/>
            <a:chOff x="0" y="251564"/>
            <a:chExt cx="5841666" cy="601779"/>
          </a:xfrm>
        </p:grpSpPr>
        <p:grpSp>
          <p:nvGrpSpPr>
            <p:cNvPr id="54" name="组合 1077"/>
            <p:cNvGrpSpPr>
              <a:grpSpLocks/>
            </p:cNvGrpSpPr>
            <p:nvPr/>
          </p:nvGrpSpPr>
          <p:grpSpPr bwMode="auto">
            <a:xfrm>
              <a:off x="0" y="251564"/>
              <a:ext cx="393192" cy="393192"/>
              <a:chOff x="0" y="0"/>
              <a:chExt cx="393192" cy="393192"/>
            </a:xfrm>
          </p:grpSpPr>
          <p:sp>
            <p:nvSpPr>
              <p:cNvPr id="60" name="泪滴形 1074"/>
              <p:cNvSpPr>
                <a:spLocks/>
              </p:cNvSpPr>
              <p:nvPr/>
            </p:nvSpPr>
            <p:spPr bwMode="auto">
              <a:xfrm rot="8204610">
                <a:off x="0" y="0"/>
                <a:ext cx="393192" cy="393192"/>
              </a:xfrm>
              <a:custGeom>
                <a:avLst/>
                <a:gdLst>
                  <a:gd name="T0" fmla="*/ 0 w 393192"/>
                  <a:gd name="T1" fmla="*/ 196596 h 393192"/>
                  <a:gd name="T2" fmla="*/ 196596 w 393192"/>
                  <a:gd name="T3" fmla="*/ 0 h 393192"/>
                  <a:gd name="T4" fmla="*/ 393192 w 393192"/>
                  <a:gd name="T5" fmla="*/ 0 h 393192"/>
                  <a:gd name="T6" fmla="*/ 393192 w 393192"/>
                  <a:gd name="T7" fmla="*/ 196596 h 393192"/>
                  <a:gd name="T8" fmla="*/ 196596 w 393192"/>
                  <a:gd name="T9" fmla="*/ 393192 h 393192"/>
                  <a:gd name="T10" fmla="*/ 0 w 393192"/>
                  <a:gd name="T11" fmla="*/ 196596 h 393192"/>
                </a:gdLst>
                <a:ahLst/>
                <a:cxnLst>
                  <a:cxn ang="0">
                    <a:pos x="T0" y="T1"/>
                  </a:cxn>
                  <a:cxn ang="0">
                    <a:pos x="T2" y="T3"/>
                  </a:cxn>
                  <a:cxn ang="0">
                    <a:pos x="T4" y="T5"/>
                  </a:cxn>
                  <a:cxn ang="0">
                    <a:pos x="T6" y="T7"/>
                  </a:cxn>
                  <a:cxn ang="0">
                    <a:pos x="T8" y="T9"/>
                  </a:cxn>
                  <a:cxn ang="0">
                    <a:pos x="T10" y="T11"/>
                  </a:cxn>
                </a:cxnLst>
                <a:rect l="0" t="0" r="r" b="b"/>
                <a:pathLst>
                  <a:path w="393192" h="393192">
                    <a:moveTo>
                      <a:pt x="0" y="196596"/>
                    </a:moveTo>
                    <a:cubicBezTo>
                      <a:pt x="0" y="88019"/>
                      <a:pt x="88019" y="0"/>
                      <a:pt x="196596" y="0"/>
                    </a:cubicBezTo>
                    <a:lnTo>
                      <a:pt x="393192" y="0"/>
                    </a:lnTo>
                    <a:lnTo>
                      <a:pt x="393192" y="196596"/>
                    </a:lnTo>
                    <a:cubicBezTo>
                      <a:pt x="393192" y="305173"/>
                      <a:pt x="305173" y="393192"/>
                      <a:pt x="196596" y="393192"/>
                    </a:cubicBezTo>
                    <a:cubicBezTo>
                      <a:pt x="88019" y="393192"/>
                      <a:pt x="0" y="305173"/>
                      <a:pt x="0" y="1965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61" name="椭圆 1075"/>
              <p:cNvSpPr>
                <a:spLocks noChangeArrowheads="1"/>
              </p:cNvSpPr>
              <p:nvPr/>
            </p:nvSpPr>
            <p:spPr bwMode="auto">
              <a:xfrm>
                <a:off x="66214" y="58465"/>
                <a:ext cx="260763" cy="260763"/>
              </a:xfrm>
              <a:prstGeom prst="ellipse">
                <a:avLst/>
              </a:prstGeom>
              <a:solidFill>
                <a:schemeClr val="accent2"/>
              </a:solidFill>
              <a:ln w="25400" cmpd="sng">
                <a:solidFill>
                  <a:srgbClr val="141A43"/>
                </a:solidFill>
                <a:round/>
                <a:headEnd/>
                <a:tailEnd/>
              </a:ln>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grpSp>
        <p:grpSp>
          <p:nvGrpSpPr>
            <p:cNvPr id="55" name="组合 1"/>
            <p:cNvGrpSpPr>
              <a:grpSpLocks/>
            </p:cNvGrpSpPr>
            <p:nvPr/>
          </p:nvGrpSpPr>
          <p:grpSpPr bwMode="auto">
            <a:xfrm>
              <a:off x="342814" y="688263"/>
              <a:ext cx="2647275" cy="165080"/>
              <a:chOff x="0" y="0"/>
              <a:chExt cx="2647275" cy="165080"/>
            </a:xfrm>
          </p:grpSpPr>
          <p:cxnSp>
            <p:nvCxnSpPr>
              <p:cNvPr id="58" name="直接连接符 103"/>
              <p:cNvCxnSpPr>
                <a:cxnSpLocks noChangeShapeType="1"/>
              </p:cNvCxnSpPr>
              <p:nvPr/>
            </p:nvCxnSpPr>
            <p:spPr bwMode="auto">
              <a:xfrm>
                <a:off x="82541" y="88504"/>
                <a:ext cx="2564734" cy="0"/>
              </a:xfrm>
              <a:prstGeom prst="line">
                <a:avLst/>
              </a:prstGeom>
              <a:noFill/>
              <a:ln w="22225" cmpd="sng">
                <a:solidFill>
                  <a:schemeClr val="bg1"/>
                </a:solidFill>
                <a:round/>
                <a:headEnd/>
                <a:tailEnd/>
              </a:ln>
              <a:extLst>
                <a:ext uri="{909E8E84-426E-40DD-AFC4-6F175D3DCCD1}">
                  <a14:hiddenFill xmlns:a14="http://schemas.microsoft.com/office/drawing/2010/main">
                    <a:noFill/>
                  </a14:hiddenFill>
                </a:ext>
              </a:extLst>
            </p:spPr>
          </p:cxnSp>
          <p:sp>
            <p:nvSpPr>
              <p:cNvPr id="59" name="椭圆 105"/>
              <p:cNvSpPr>
                <a:spLocks noChangeArrowheads="1"/>
              </p:cNvSpPr>
              <p:nvPr/>
            </p:nvSpPr>
            <p:spPr bwMode="auto">
              <a:xfrm>
                <a:off x="0" y="0"/>
                <a:ext cx="165081" cy="165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grpSp>
        <p:sp>
          <p:nvSpPr>
            <p:cNvPr id="57" name="文本框 107"/>
            <p:cNvSpPr txBox="1">
              <a:spLocks noChangeArrowheads="1"/>
            </p:cNvSpPr>
            <p:nvPr/>
          </p:nvSpPr>
          <p:spPr bwMode="auto">
            <a:xfrm>
              <a:off x="2976293" y="364474"/>
              <a:ext cx="2865373" cy="36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eaLnBrk="1" hangingPunct="1">
                <a:lnSpc>
                  <a:spcPct val="100000"/>
                </a:lnSpc>
                <a:spcBef>
                  <a:spcPct val="50000"/>
                </a:spcBef>
                <a:buFont typeface="Arial" panose="020B0604020202020204" pitchFamily="34" charset="0"/>
                <a:buNone/>
              </a:pPr>
              <a:r>
                <a:rPr lang="zh-CN" altLang="en-US" sz="1800" b="1" dirty="0" smtClean="0">
                  <a:latin typeface="Aharoni" panose="02010803020104030203" pitchFamily="2" charset="-79"/>
                  <a:ea typeface="微软雅黑" panose="020B0503020204020204" pitchFamily="34" charset="-122"/>
                </a:rPr>
                <a:t>北京</a:t>
              </a:r>
              <a:endParaRPr lang="zh-CN" altLang="en-US" sz="1800" b="1" dirty="0">
                <a:latin typeface="Aharoni" panose="02010803020104030203" pitchFamily="2" charset="-79"/>
                <a:ea typeface="微软雅黑" panose="020B0503020204020204" pitchFamily="34" charset="-122"/>
              </a:endParaRPr>
            </a:p>
          </p:txBody>
        </p:sp>
      </p:grpSp>
      <p:grpSp>
        <p:nvGrpSpPr>
          <p:cNvPr id="62" name="组合 3"/>
          <p:cNvGrpSpPr>
            <a:grpSpLocks/>
          </p:cNvGrpSpPr>
          <p:nvPr/>
        </p:nvGrpSpPr>
        <p:grpSpPr bwMode="auto">
          <a:xfrm>
            <a:off x="3927650" y="3811324"/>
            <a:ext cx="5891826" cy="601303"/>
            <a:chOff x="0" y="251564"/>
            <a:chExt cx="5890073" cy="601779"/>
          </a:xfrm>
        </p:grpSpPr>
        <p:grpSp>
          <p:nvGrpSpPr>
            <p:cNvPr id="63" name="组合 1077"/>
            <p:cNvGrpSpPr>
              <a:grpSpLocks/>
            </p:cNvGrpSpPr>
            <p:nvPr/>
          </p:nvGrpSpPr>
          <p:grpSpPr bwMode="auto">
            <a:xfrm>
              <a:off x="0" y="251564"/>
              <a:ext cx="393192" cy="393192"/>
              <a:chOff x="0" y="0"/>
              <a:chExt cx="393192" cy="393192"/>
            </a:xfrm>
          </p:grpSpPr>
          <p:sp>
            <p:nvSpPr>
              <p:cNvPr id="69" name="泪滴形 1074"/>
              <p:cNvSpPr>
                <a:spLocks/>
              </p:cNvSpPr>
              <p:nvPr/>
            </p:nvSpPr>
            <p:spPr bwMode="auto">
              <a:xfrm rot="8204610">
                <a:off x="0" y="0"/>
                <a:ext cx="393192" cy="393192"/>
              </a:xfrm>
              <a:custGeom>
                <a:avLst/>
                <a:gdLst>
                  <a:gd name="T0" fmla="*/ 0 w 393192"/>
                  <a:gd name="T1" fmla="*/ 196596 h 393192"/>
                  <a:gd name="T2" fmla="*/ 196596 w 393192"/>
                  <a:gd name="T3" fmla="*/ 0 h 393192"/>
                  <a:gd name="T4" fmla="*/ 393192 w 393192"/>
                  <a:gd name="T5" fmla="*/ 0 h 393192"/>
                  <a:gd name="T6" fmla="*/ 393192 w 393192"/>
                  <a:gd name="T7" fmla="*/ 196596 h 393192"/>
                  <a:gd name="T8" fmla="*/ 196596 w 393192"/>
                  <a:gd name="T9" fmla="*/ 393192 h 393192"/>
                  <a:gd name="T10" fmla="*/ 0 w 393192"/>
                  <a:gd name="T11" fmla="*/ 196596 h 393192"/>
                </a:gdLst>
                <a:ahLst/>
                <a:cxnLst>
                  <a:cxn ang="0">
                    <a:pos x="T0" y="T1"/>
                  </a:cxn>
                  <a:cxn ang="0">
                    <a:pos x="T2" y="T3"/>
                  </a:cxn>
                  <a:cxn ang="0">
                    <a:pos x="T4" y="T5"/>
                  </a:cxn>
                  <a:cxn ang="0">
                    <a:pos x="T6" y="T7"/>
                  </a:cxn>
                  <a:cxn ang="0">
                    <a:pos x="T8" y="T9"/>
                  </a:cxn>
                  <a:cxn ang="0">
                    <a:pos x="T10" y="T11"/>
                  </a:cxn>
                </a:cxnLst>
                <a:rect l="0" t="0" r="r" b="b"/>
                <a:pathLst>
                  <a:path w="393192" h="393192">
                    <a:moveTo>
                      <a:pt x="0" y="196596"/>
                    </a:moveTo>
                    <a:cubicBezTo>
                      <a:pt x="0" y="88019"/>
                      <a:pt x="88019" y="0"/>
                      <a:pt x="196596" y="0"/>
                    </a:cubicBezTo>
                    <a:lnTo>
                      <a:pt x="393192" y="0"/>
                    </a:lnTo>
                    <a:lnTo>
                      <a:pt x="393192" y="196596"/>
                    </a:lnTo>
                    <a:cubicBezTo>
                      <a:pt x="393192" y="305173"/>
                      <a:pt x="305173" y="393192"/>
                      <a:pt x="196596" y="393192"/>
                    </a:cubicBezTo>
                    <a:cubicBezTo>
                      <a:pt x="88019" y="393192"/>
                      <a:pt x="0" y="305173"/>
                      <a:pt x="0" y="1965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0" name="椭圆 1075"/>
              <p:cNvSpPr>
                <a:spLocks noChangeArrowheads="1"/>
              </p:cNvSpPr>
              <p:nvPr/>
            </p:nvSpPr>
            <p:spPr bwMode="auto">
              <a:xfrm>
                <a:off x="66214" y="58465"/>
                <a:ext cx="260763" cy="260763"/>
              </a:xfrm>
              <a:prstGeom prst="ellipse">
                <a:avLst/>
              </a:prstGeom>
              <a:solidFill>
                <a:schemeClr val="accent2"/>
              </a:solidFill>
              <a:ln w="25400" cmpd="sng">
                <a:solidFill>
                  <a:srgbClr val="002060"/>
                </a:solidFill>
                <a:round/>
                <a:headEnd/>
                <a:tailEnd/>
              </a:ln>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grpSp>
        <p:grpSp>
          <p:nvGrpSpPr>
            <p:cNvPr id="64" name="组合 1"/>
            <p:cNvGrpSpPr>
              <a:grpSpLocks/>
            </p:cNvGrpSpPr>
            <p:nvPr/>
          </p:nvGrpSpPr>
          <p:grpSpPr bwMode="auto">
            <a:xfrm>
              <a:off x="342814" y="688263"/>
              <a:ext cx="2647275" cy="165080"/>
              <a:chOff x="0" y="0"/>
              <a:chExt cx="2647275" cy="165080"/>
            </a:xfrm>
          </p:grpSpPr>
          <p:cxnSp>
            <p:nvCxnSpPr>
              <p:cNvPr id="67" name="直接连接符 103"/>
              <p:cNvCxnSpPr>
                <a:cxnSpLocks noChangeShapeType="1"/>
              </p:cNvCxnSpPr>
              <p:nvPr/>
            </p:nvCxnSpPr>
            <p:spPr bwMode="auto">
              <a:xfrm>
                <a:off x="82541" y="88504"/>
                <a:ext cx="2564734" cy="0"/>
              </a:xfrm>
              <a:prstGeom prst="line">
                <a:avLst/>
              </a:prstGeom>
              <a:noFill/>
              <a:ln w="22225" cmpd="sng">
                <a:solidFill>
                  <a:schemeClr val="bg1"/>
                </a:solidFill>
                <a:round/>
                <a:headEnd/>
                <a:tailEnd/>
              </a:ln>
              <a:extLst>
                <a:ext uri="{909E8E84-426E-40DD-AFC4-6F175D3DCCD1}">
                  <a14:hiddenFill xmlns:a14="http://schemas.microsoft.com/office/drawing/2010/main">
                    <a:noFill/>
                  </a14:hiddenFill>
                </a:ext>
              </a:extLst>
            </p:spPr>
          </p:cxnSp>
          <p:sp>
            <p:nvSpPr>
              <p:cNvPr id="68" name="椭圆 105"/>
              <p:cNvSpPr>
                <a:spLocks noChangeArrowheads="1"/>
              </p:cNvSpPr>
              <p:nvPr/>
            </p:nvSpPr>
            <p:spPr bwMode="auto">
              <a:xfrm>
                <a:off x="0" y="0"/>
                <a:ext cx="165081" cy="165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grpSp>
        <p:sp>
          <p:nvSpPr>
            <p:cNvPr id="66" name="文本框 107"/>
            <p:cNvSpPr txBox="1">
              <a:spLocks noChangeArrowheads="1"/>
            </p:cNvSpPr>
            <p:nvPr/>
          </p:nvSpPr>
          <p:spPr bwMode="auto">
            <a:xfrm>
              <a:off x="3024700" y="440410"/>
              <a:ext cx="2865373" cy="36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nSpc>
                  <a:spcPct val="100000"/>
                </a:lnSpc>
                <a:spcBef>
                  <a:spcPct val="50000"/>
                </a:spcBef>
                <a:buNone/>
              </a:pPr>
              <a:r>
                <a:rPr lang="zh-CN" altLang="en-US" sz="1800" b="1" dirty="0">
                  <a:latin typeface="Aharoni" panose="02010803020104030203" pitchFamily="2" charset="-79"/>
                  <a:ea typeface="微软雅黑" panose="020B0503020204020204" pitchFamily="34" charset="-122"/>
                </a:rPr>
                <a:t>山西</a:t>
              </a:r>
            </a:p>
          </p:txBody>
        </p:sp>
      </p:grpSp>
      <p:grpSp>
        <p:nvGrpSpPr>
          <p:cNvPr id="11" name="组合 92"/>
          <p:cNvGrpSpPr>
            <a:grpSpLocks/>
          </p:cNvGrpSpPr>
          <p:nvPr/>
        </p:nvGrpSpPr>
        <p:grpSpPr bwMode="auto">
          <a:xfrm>
            <a:off x="5248361" y="5083103"/>
            <a:ext cx="449308" cy="438524"/>
            <a:chOff x="0" y="0"/>
            <a:chExt cx="393192" cy="393192"/>
          </a:xfrm>
          <a:solidFill>
            <a:schemeClr val="accent2"/>
          </a:solidFill>
        </p:grpSpPr>
        <p:sp>
          <p:nvSpPr>
            <p:cNvPr id="18" name="泪滴形 93"/>
            <p:cNvSpPr>
              <a:spLocks/>
            </p:cNvSpPr>
            <p:nvPr/>
          </p:nvSpPr>
          <p:spPr bwMode="auto">
            <a:xfrm rot="8204610">
              <a:off x="0" y="0"/>
              <a:ext cx="393192" cy="393192"/>
            </a:xfrm>
            <a:custGeom>
              <a:avLst/>
              <a:gdLst>
                <a:gd name="T0" fmla="*/ 0 w 393192"/>
                <a:gd name="T1" fmla="*/ 196596 h 393192"/>
                <a:gd name="T2" fmla="*/ 196596 w 393192"/>
                <a:gd name="T3" fmla="*/ 0 h 393192"/>
                <a:gd name="T4" fmla="*/ 393192 w 393192"/>
                <a:gd name="T5" fmla="*/ 0 h 393192"/>
                <a:gd name="T6" fmla="*/ 393192 w 393192"/>
                <a:gd name="T7" fmla="*/ 196596 h 393192"/>
                <a:gd name="T8" fmla="*/ 196596 w 393192"/>
                <a:gd name="T9" fmla="*/ 393192 h 393192"/>
                <a:gd name="T10" fmla="*/ 0 w 393192"/>
                <a:gd name="T11" fmla="*/ 196596 h 393192"/>
              </a:gdLst>
              <a:ahLst/>
              <a:cxnLst>
                <a:cxn ang="0">
                  <a:pos x="T0" y="T1"/>
                </a:cxn>
                <a:cxn ang="0">
                  <a:pos x="T2" y="T3"/>
                </a:cxn>
                <a:cxn ang="0">
                  <a:pos x="T4" y="T5"/>
                </a:cxn>
                <a:cxn ang="0">
                  <a:pos x="T6" y="T7"/>
                </a:cxn>
                <a:cxn ang="0">
                  <a:pos x="T8" y="T9"/>
                </a:cxn>
                <a:cxn ang="0">
                  <a:pos x="T10" y="T11"/>
                </a:cxn>
              </a:cxnLst>
              <a:rect l="0" t="0" r="r" b="b"/>
              <a:pathLst>
                <a:path w="393192" h="393192">
                  <a:moveTo>
                    <a:pt x="0" y="196596"/>
                  </a:moveTo>
                  <a:cubicBezTo>
                    <a:pt x="0" y="88019"/>
                    <a:pt x="88019" y="0"/>
                    <a:pt x="196596" y="0"/>
                  </a:cubicBezTo>
                  <a:lnTo>
                    <a:pt x="393192" y="0"/>
                  </a:lnTo>
                  <a:lnTo>
                    <a:pt x="393192" y="196596"/>
                  </a:lnTo>
                  <a:cubicBezTo>
                    <a:pt x="393192" y="305173"/>
                    <a:pt x="305173" y="393192"/>
                    <a:pt x="196596" y="393192"/>
                  </a:cubicBezTo>
                  <a:cubicBezTo>
                    <a:pt x="88019" y="393192"/>
                    <a:pt x="0" y="305173"/>
                    <a:pt x="0" y="196596"/>
                  </a:cubicBezTo>
                  <a:close/>
                </a:path>
              </a:pathLst>
            </a:custGeom>
            <a:solidFill>
              <a:schemeClr val="bg1"/>
            </a:solidFill>
            <a:ln w="9525">
              <a:solidFill>
                <a:srgbClr val="000000"/>
              </a:solidFill>
              <a:round/>
              <a:headEnd/>
              <a:tailEnd/>
            </a:ln>
          </p:spPr>
          <p:txBody>
            <a:bodyPr anchor="ctr"/>
            <a:lstStyle/>
            <a:p>
              <a:endParaRPr lang="zh-CN" altLang="en-US"/>
            </a:p>
          </p:txBody>
        </p:sp>
        <p:sp>
          <p:nvSpPr>
            <p:cNvPr id="19" name="椭圆 94"/>
            <p:cNvSpPr>
              <a:spLocks noChangeArrowheads="1"/>
            </p:cNvSpPr>
            <p:nvPr/>
          </p:nvSpPr>
          <p:spPr bwMode="auto">
            <a:xfrm>
              <a:off x="66214" y="58465"/>
              <a:ext cx="260763" cy="260763"/>
            </a:xfrm>
            <a:prstGeom prst="ellipse">
              <a:avLst/>
            </a:prstGeom>
            <a:grpFill/>
            <a:ln w="25400" cmpd="sng">
              <a:solidFill>
                <a:srgbClr val="002060"/>
              </a:solidFill>
              <a:round/>
              <a:headEnd/>
              <a:tailEnd/>
            </a:ln>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grpSp>
      <p:sp>
        <p:nvSpPr>
          <p:cNvPr id="71" name="矩形 19"/>
          <p:cNvSpPr>
            <a:spLocks noChangeArrowheads="1"/>
          </p:cNvSpPr>
          <p:nvPr/>
        </p:nvSpPr>
        <p:spPr bwMode="auto">
          <a:xfrm>
            <a:off x="8159368" y="3142800"/>
            <a:ext cx="219882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72" name="矩形 19"/>
          <p:cNvSpPr>
            <a:spLocks noChangeArrowheads="1"/>
          </p:cNvSpPr>
          <p:nvPr/>
        </p:nvSpPr>
        <p:spPr bwMode="auto">
          <a:xfrm>
            <a:off x="6961563" y="4268106"/>
            <a:ext cx="219882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73" name="矩形 19"/>
          <p:cNvSpPr>
            <a:spLocks noChangeArrowheads="1"/>
          </p:cNvSpPr>
          <p:nvPr/>
        </p:nvSpPr>
        <p:spPr bwMode="auto">
          <a:xfrm>
            <a:off x="7932130" y="5973436"/>
            <a:ext cx="219882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Tree>
    <p:extLst>
      <p:ext uri="{BB962C8B-B14F-4D97-AF65-F5344CB8AC3E}">
        <p14:creationId xmlns:p14="http://schemas.microsoft.com/office/powerpoint/2010/main" val="4804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fill="hold"/>
                                        <p:tgtEl>
                                          <p:spTgt spid="62"/>
                                        </p:tgtEl>
                                        <p:attrNameLst>
                                          <p:attrName>ppt_w</p:attrName>
                                        </p:attrNameLst>
                                      </p:cBhvr>
                                      <p:tavLst>
                                        <p:tav tm="0">
                                          <p:val>
                                            <p:fltVal val="0"/>
                                          </p:val>
                                        </p:tav>
                                        <p:tav tm="100000">
                                          <p:val>
                                            <p:strVal val="#ppt_w"/>
                                          </p:val>
                                        </p:tav>
                                      </p:tavLst>
                                    </p:anim>
                                    <p:anim calcmode="lin" valueType="num">
                                      <p:cBhvr>
                                        <p:cTn id="47" dur="500" fill="hold"/>
                                        <p:tgtEl>
                                          <p:spTgt spid="62"/>
                                        </p:tgtEl>
                                        <p:attrNameLst>
                                          <p:attrName>ppt_h</p:attrName>
                                        </p:attrNameLst>
                                      </p:cBhvr>
                                      <p:tavLst>
                                        <p:tav tm="0">
                                          <p:val>
                                            <p:fltVal val="0"/>
                                          </p:val>
                                        </p:tav>
                                        <p:tav tm="100000">
                                          <p:val>
                                            <p:strVal val="#ppt_h"/>
                                          </p:val>
                                        </p:tav>
                                      </p:tavLst>
                                    </p:anim>
                                    <p:animEffect transition="in" filter="fade">
                                      <p:cBhvr>
                                        <p:cTn id="48" dur="500"/>
                                        <p:tgtEl>
                                          <p:spTgt spid="6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p:cTn id="51" dur="500" fill="hold"/>
                                        <p:tgtEl>
                                          <p:spTgt spid="72"/>
                                        </p:tgtEl>
                                        <p:attrNameLst>
                                          <p:attrName>ppt_w</p:attrName>
                                        </p:attrNameLst>
                                      </p:cBhvr>
                                      <p:tavLst>
                                        <p:tav tm="0">
                                          <p:val>
                                            <p:fltVal val="0"/>
                                          </p:val>
                                        </p:tav>
                                        <p:tav tm="100000">
                                          <p:val>
                                            <p:strVal val="#ppt_w"/>
                                          </p:val>
                                        </p:tav>
                                      </p:tavLst>
                                    </p:anim>
                                    <p:anim calcmode="lin" valueType="num">
                                      <p:cBhvr>
                                        <p:cTn id="52" dur="500" fill="hold"/>
                                        <p:tgtEl>
                                          <p:spTgt spid="72"/>
                                        </p:tgtEl>
                                        <p:attrNameLst>
                                          <p:attrName>ppt_h</p:attrName>
                                        </p:attrNameLst>
                                      </p:cBhvr>
                                      <p:tavLst>
                                        <p:tav tm="0">
                                          <p:val>
                                            <p:fltVal val="0"/>
                                          </p:val>
                                        </p:tav>
                                        <p:tav tm="100000">
                                          <p:val>
                                            <p:strVal val="#ppt_h"/>
                                          </p:val>
                                        </p:tav>
                                      </p:tavLst>
                                    </p:anim>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16"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p:cTn id="73" dur="500" fill="hold"/>
                                        <p:tgtEl>
                                          <p:spTgt spid="73"/>
                                        </p:tgtEl>
                                        <p:attrNameLst>
                                          <p:attrName>ppt_w</p:attrName>
                                        </p:attrNameLst>
                                      </p:cBhvr>
                                      <p:tavLst>
                                        <p:tav tm="0">
                                          <p:val>
                                            <p:fltVal val="0"/>
                                          </p:val>
                                        </p:tav>
                                        <p:tav tm="100000">
                                          <p:val>
                                            <p:strVal val="#ppt_w"/>
                                          </p:val>
                                        </p:tav>
                                      </p:tavLst>
                                    </p:anim>
                                    <p:anim calcmode="lin" valueType="num">
                                      <p:cBhvr>
                                        <p:cTn id="74" dur="500" fill="hold"/>
                                        <p:tgtEl>
                                          <p:spTgt spid="73"/>
                                        </p:tgtEl>
                                        <p:attrNameLst>
                                          <p:attrName>ppt_h</p:attrName>
                                        </p:attrNameLst>
                                      </p:cBhvr>
                                      <p:tavLst>
                                        <p:tav tm="0">
                                          <p:val>
                                            <p:fltVal val="0"/>
                                          </p:val>
                                        </p:tav>
                                        <p:tav tm="100000">
                                          <p:val>
                                            <p:strVal val="#ppt_h"/>
                                          </p:val>
                                        </p:tav>
                                      </p:tavLst>
                                    </p:anim>
                                    <p:animEffect transition="in" filter="fade">
                                      <p:cBhvr>
                                        <p:cTn id="7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71" grpId="0"/>
      <p:bldP spid="72" grpId="0"/>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8612094" y="4532065"/>
            <a:ext cx="1927053" cy="1878969"/>
          </a:xfrm>
          <a:prstGeom prst="rect">
            <a:avLst/>
          </a:prstGeom>
        </p:spPr>
      </p:pic>
      <p:pic>
        <p:nvPicPr>
          <p:cNvPr id="35" name="图片 3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9364568" y="2937737"/>
            <a:ext cx="1927053" cy="1878969"/>
          </a:xfrm>
          <a:prstGeom prst="rect">
            <a:avLst/>
          </a:prstGeom>
        </p:spPr>
      </p:pic>
      <p:pic>
        <p:nvPicPr>
          <p:cNvPr id="34" name="图片 3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8585103" y="1329890"/>
            <a:ext cx="1927053" cy="1878969"/>
          </a:xfrm>
          <a:prstGeom prst="rect">
            <a:avLst/>
          </a:prstGeom>
        </p:spPr>
      </p:pic>
      <p:pic>
        <p:nvPicPr>
          <p:cNvPr id="3" name="图片 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04</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27"/>
          <p:cNvCxnSpPr>
            <a:cxnSpLocks noChangeShapeType="1"/>
          </p:cNvCxnSpPr>
          <p:nvPr/>
        </p:nvCxnSpPr>
        <p:spPr bwMode="auto">
          <a:xfrm>
            <a:off x="4208918" y="1870306"/>
            <a:ext cx="4699952" cy="0"/>
          </a:xfrm>
          <a:prstGeom prst="line">
            <a:avLst/>
          </a:prstGeom>
          <a:noFill/>
          <a:ln w="25400" cmpd="sng">
            <a:solidFill>
              <a:schemeClr val="bg1"/>
            </a:solidFill>
            <a:round/>
            <a:headEnd/>
            <a:tailEnd/>
          </a:ln>
          <a:extLst>
            <a:ext uri="{909E8E84-426E-40DD-AFC4-6F175D3DCCD1}">
              <a14:hiddenFill xmlns:a14="http://schemas.microsoft.com/office/drawing/2010/main">
                <a:noFill/>
              </a14:hiddenFill>
            </a:ext>
          </a:extLst>
        </p:spPr>
      </p:cxnSp>
      <p:cxnSp>
        <p:nvCxnSpPr>
          <p:cNvPr id="11" name="直接连接符 28"/>
          <p:cNvCxnSpPr>
            <a:cxnSpLocks noChangeShapeType="1"/>
          </p:cNvCxnSpPr>
          <p:nvPr/>
        </p:nvCxnSpPr>
        <p:spPr bwMode="auto">
          <a:xfrm flipV="1">
            <a:off x="5273690" y="3460981"/>
            <a:ext cx="4438455" cy="5311"/>
          </a:xfrm>
          <a:prstGeom prst="line">
            <a:avLst/>
          </a:prstGeom>
          <a:noFill/>
          <a:ln w="25400" cmpd="sng">
            <a:solidFill>
              <a:schemeClr val="bg1"/>
            </a:solidFill>
            <a:round/>
            <a:headEnd/>
            <a:tailEnd/>
          </a:ln>
          <a:extLst>
            <a:ext uri="{909E8E84-426E-40DD-AFC4-6F175D3DCCD1}">
              <a14:hiddenFill xmlns:a14="http://schemas.microsoft.com/office/drawing/2010/main">
                <a:noFill/>
              </a14:hiddenFill>
            </a:ext>
          </a:extLst>
        </p:spPr>
      </p:cxnSp>
      <p:cxnSp>
        <p:nvCxnSpPr>
          <p:cNvPr id="12" name="直接连接符 29"/>
          <p:cNvCxnSpPr>
            <a:cxnSpLocks noChangeShapeType="1"/>
          </p:cNvCxnSpPr>
          <p:nvPr/>
        </p:nvCxnSpPr>
        <p:spPr bwMode="auto">
          <a:xfrm>
            <a:off x="3996161" y="5040544"/>
            <a:ext cx="4931759" cy="0"/>
          </a:xfrm>
          <a:prstGeom prst="line">
            <a:avLst/>
          </a:prstGeom>
          <a:noFill/>
          <a:ln w="25400" cmpd="sng">
            <a:solidFill>
              <a:schemeClr val="bg1"/>
            </a:solidFill>
            <a:round/>
            <a:headEnd/>
            <a:tailEnd/>
          </a:ln>
          <a:extLst>
            <a:ext uri="{909E8E84-426E-40DD-AFC4-6F175D3DCCD1}">
              <a14:hiddenFill xmlns:a14="http://schemas.microsoft.com/office/drawing/2010/main">
                <a:noFill/>
              </a14:hiddenFill>
            </a:ext>
          </a:extLst>
        </p:spPr>
      </p:cxnSp>
      <p:grpSp>
        <p:nvGrpSpPr>
          <p:cNvPr id="13" name="组合 68"/>
          <p:cNvGrpSpPr>
            <a:grpSpLocks/>
          </p:cNvGrpSpPr>
          <p:nvPr/>
        </p:nvGrpSpPr>
        <p:grpSpPr bwMode="auto">
          <a:xfrm>
            <a:off x="1702255" y="1421044"/>
            <a:ext cx="2506663" cy="449262"/>
            <a:chOff x="0" y="0"/>
            <a:chExt cx="2507853" cy="447957"/>
          </a:xfrm>
        </p:grpSpPr>
        <p:sp>
          <p:nvSpPr>
            <p:cNvPr id="14" name="矩形 31"/>
            <p:cNvSpPr>
              <a:spLocks noChangeArrowheads="1"/>
            </p:cNvSpPr>
            <p:nvPr/>
          </p:nvSpPr>
          <p:spPr bwMode="auto">
            <a:xfrm>
              <a:off x="0" y="0"/>
              <a:ext cx="2507853" cy="447957"/>
            </a:xfrm>
            <a:prstGeom prst="rect">
              <a:avLst/>
            </a:prstGeom>
            <a:noFill/>
            <a:ln w="2540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sp>
          <p:nvSpPr>
            <p:cNvPr id="15" name="文本框 34"/>
            <p:cNvSpPr txBox="1">
              <a:spLocks noChangeArrowheads="1"/>
            </p:cNvSpPr>
            <p:nvPr/>
          </p:nvSpPr>
          <p:spPr bwMode="auto">
            <a:xfrm>
              <a:off x="263821" y="15994"/>
              <a:ext cx="2233739" cy="39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eaLnBrk="1" hangingPunct="1">
                <a:lnSpc>
                  <a:spcPct val="100000"/>
                </a:lnSpc>
                <a:spcBef>
                  <a:spcPct val="0"/>
                </a:spcBef>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输入你的小标题</a:t>
              </a:r>
              <a:endParaRPr lang="zh-CN" altLang="en-US" sz="2000">
                <a:latin typeface="微软雅黑" panose="020B0503020204020204" pitchFamily="34" charset="-122"/>
                <a:ea typeface="微软雅黑" panose="020B0503020204020204" pitchFamily="34" charset="-122"/>
              </a:endParaRPr>
            </a:p>
          </p:txBody>
        </p:sp>
      </p:grpSp>
      <p:grpSp>
        <p:nvGrpSpPr>
          <p:cNvPr id="16" name="组合 69"/>
          <p:cNvGrpSpPr>
            <a:grpSpLocks/>
          </p:cNvGrpSpPr>
          <p:nvPr/>
        </p:nvGrpSpPr>
        <p:grpSpPr bwMode="auto">
          <a:xfrm>
            <a:off x="2765621" y="3018617"/>
            <a:ext cx="2566987" cy="447675"/>
            <a:chOff x="0" y="0"/>
            <a:chExt cx="2566766" cy="447957"/>
          </a:xfrm>
        </p:grpSpPr>
        <p:sp>
          <p:nvSpPr>
            <p:cNvPr id="17" name="矩形 32"/>
            <p:cNvSpPr>
              <a:spLocks noChangeArrowheads="1"/>
            </p:cNvSpPr>
            <p:nvPr/>
          </p:nvSpPr>
          <p:spPr bwMode="auto">
            <a:xfrm>
              <a:off x="0" y="0"/>
              <a:ext cx="2507853" cy="447957"/>
            </a:xfrm>
            <a:prstGeom prst="rect">
              <a:avLst/>
            </a:prstGeom>
            <a:noFill/>
            <a:ln w="2540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sp>
          <p:nvSpPr>
            <p:cNvPr id="18" name="文本框 35"/>
            <p:cNvSpPr txBox="1">
              <a:spLocks noChangeArrowheads="1"/>
            </p:cNvSpPr>
            <p:nvPr/>
          </p:nvSpPr>
          <p:spPr bwMode="auto">
            <a:xfrm>
              <a:off x="199328" y="34013"/>
              <a:ext cx="2367438" cy="4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eaLnBrk="1" hangingPunct="1">
                <a:lnSpc>
                  <a:spcPct val="100000"/>
                </a:lnSpc>
                <a:spcBef>
                  <a:spcPct val="0"/>
                </a:spcBef>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输入你的小标题</a:t>
              </a:r>
              <a:endParaRPr lang="zh-CN" altLang="en-US" sz="2000">
                <a:latin typeface="微软雅黑" panose="020B0503020204020204" pitchFamily="34" charset="-122"/>
                <a:ea typeface="微软雅黑" panose="020B0503020204020204" pitchFamily="34" charset="-122"/>
              </a:endParaRPr>
            </a:p>
          </p:txBody>
        </p:sp>
      </p:grpSp>
      <p:grpSp>
        <p:nvGrpSpPr>
          <p:cNvPr id="19" name="组合 70"/>
          <p:cNvGrpSpPr>
            <a:grpSpLocks/>
          </p:cNvGrpSpPr>
          <p:nvPr/>
        </p:nvGrpSpPr>
        <p:grpSpPr bwMode="auto">
          <a:xfrm>
            <a:off x="1488477" y="4592869"/>
            <a:ext cx="2554288" cy="447675"/>
            <a:chOff x="0" y="0"/>
            <a:chExt cx="2554460" cy="447957"/>
          </a:xfrm>
        </p:grpSpPr>
        <p:sp>
          <p:nvSpPr>
            <p:cNvPr id="20" name="矩形 33"/>
            <p:cNvSpPr>
              <a:spLocks noChangeArrowheads="1"/>
            </p:cNvSpPr>
            <p:nvPr/>
          </p:nvSpPr>
          <p:spPr bwMode="auto">
            <a:xfrm>
              <a:off x="0" y="0"/>
              <a:ext cx="2507853" cy="447957"/>
            </a:xfrm>
            <a:prstGeom prst="rect">
              <a:avLst/>
            </a:prstGeom>
            <a:noFill/>
            <a:ln w="2540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sp>
          <p:nvSpPr>
            <p:cNvPr id="21" name="文本框 36"/>
            <p:cNvSpPr txBox="1">
              <a:spLocks noChangeArrowheads="1"/>
            </p:cNvSpPr>
            <p:nvPr/>
          </p:nvSpPr>
          <p:spPr bwMode="auto">
            <a:xfrm>
              <a:off x="320721" y="31428"/>
              <a:ext cx="2233739" cy="4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eaLnBrk="1" hangingPunct="1">
                <a:lnSpc>
                  <a:spcPct val="100000"/>
                </a:lnSpc>
                <a:spcBef>
                  <a:spcPct val="0"/>
                </a:spcBef>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输入你的小标题</a:t>
              </a:r>
              <a:endParaRPr lang="zh-CN" altLang="en-US" sz="2000">
                <a:latin typeface="微软雅黑" panose="020B0503020204020204" pitchFamily="34" charset="-122"/>
                <a:ea typeface="微软雅黑" panose="020B0503020204020204" pitchFamily="34" charset="-122"/>
              </a:endParaRPr>
            </a:p>
          </p:txBody>
        </p:sp>
      </p:grpSp>
      <p:grpSp>
        <p:nvGrpSpPr>
          <p:cNvPr id="23" name="组合 1"/>
          <p:cNvGrpSpPr>
            <a:grpSpLocks/>
          </p:cNvGrpSpPr>
          <p:nvPr/>
        </p:nvGrpSpPr>
        <p:grpSpPr bwMode="auto">
          <a:xfrm>
            <a:off x="8908870" y="1532169"/>
            <a:ext cx="1295400" cy="1503362"/>
            <a:chOff x="0" y="0"/>
            <a:chExt cx="1295400" cy="1503362"/>
          </a:xfrm>
        </p:grpSpPr>
        <p:sp>
          <p:nvSpPr>
            <p:cNvPr id="24" name="任意多边形 62"/>
            <p:cNvSpPr>
              <a:spLocks/>
            </p:cNvSpPr>
            <p:nvPr/>
          </p:nvSpPr>
          <p:spPr bwMode="auto">
            <a:xfrm>
              <a:off x="0" y="0"/>
              <a:ext cx="1295400" cy="1503362"/>
            </a:xfrm>
            <a:custGeom>
              <a:avLst/>
              <a:gdLst>
                <a:gd name="T0" fmla="*/ 653887 w 1295400"/>
                <a:gd name="T1" fmla="*/ 199883 h 1503364"/>
                <a:gd name="T2" fmla="*/ 97464 w 1295400"/>
                <a:gd name="T3" fmla="*/ 756565 h 1503364"/>
                <a:gd name="T4" fmla="*/ 653887 w 1295400"/>
                <a:gd name="T5" fmla="*/ 1313247 h 1503364"/>
                <a:gd name="T6" fmla="*/ 1210310 w 1295400"/>
                <a:gd name="T7" fmla="*/ 756565 h 1503364"/>
                <a:gd name="T8" fmla="*/ 653887 w 1295400"/>
                <a:gd name="T9" fmla="*/ 199883 h 1503364"/>
                <a:gd name="T10" fmla="*/ 647700 w 1295400"/>
                <a:gd name="T11" fmla="*/ 0 h 1503364"/>
                <a:gd name="T12" fmla="*/ 1295400 w 1295400"/>
                <a:gd name="T13" fmla="*/ 323838 h 1503364"/>
                <a:gd name="T14" fmla="*/ 1295400 w 1295400"/>
                <a:gd name="T15" fmla="*/ 1179527 h 1503364"/>
                <a:gd name="T16" fmla="*/ 647700 w 1295400"/>
                <a:gd name="T17" fmla="*/ 1503364 h 1503364"/>
                <a:gd name="T18" fmla="*/ 0 w 1295400"/>
                <a:gd name="T19" fmla="*/ 1179527 h 1503364"/>
                <a:gd name="T20" fmla="*/ 0 w 1295400"/>
                <a:gd name="T21" fmla="*/ 323838 h 1503364"/>
                <a:gd name="T22" fmla="*/ 647700 w 1295400"/>
                <a:gd name="T23" fmla="*/ 0 h 150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5400" h="1503364">
                  <a:moveTo>
                    <a:pt x="653887" y="199883"/>
                  </a:moveTo>
                  <a:cubicBezTo>
                    <a:pt x="346583" y="199883"/>
                    <a:pt x="97464" y="449118"/>
                    <a:pt x="97464" y="756565"/>
                  </a:cubicBezTo>
                  <a:cubicBezTo>
                    <a:pt x="97464" y="1064012"/>
                    <a:pt x="346583" y="1313247"/>
                    <a:pt x="653887" y="1313247"/>
                  </a:cubicBezTo>
                  <a:cubicBezTo>
                    <a:pt x="961191" y="1313247"/>
                    <a:pt x="1210310" y="1064012"/>
                    <a:pt x="1210310" y="756565"/>
                  </a:cubicBezTo>
                  <a:cubicBezTo>
                    <a:pt x="1210310" y="449118"/>
                    <a:pt x="961191" y="199883"/>
                    <a:pt x="653887" y="199883"/>
                  </a:cubicBezTo>
                  <a:close/>
                  <a:moveTo>
                    <a:pt x="647700" y="0"/>
                  </a:moveTo>
                  <a:lnTo>
                    <a:pt x="1295400" y="323838"/>
                  </a:lnTo>
                  <a:lnTo>
                    <a:pt x="1295400" y="1179527"/>
                  </a:lnTo>
                  <a:lnTo>
                    <a:pt x="647700" y="1503364"/>
                  </a:lnTo>
                  <a:lnTo>
                    <a:pt x="0" y="1179527"/>
                  </a:lnTo>
                  <a:lnTo>
                    <a:pt x="0" y="323838"/>
                  </a:lnTo>
                  <a:lnTo>
                    <a:pt x="64770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25"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775" y="357187"/>
              <a:ext cx="773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
          <p:cNvGrpSpPr>
            <a:grpSpLocks/>
          </p:cNvGrpSpPr>
          <p:nvPr/>
        </p:nvGrpSpPr>
        <p:grpSpPr bwMode="auto">
          <a:xfrm>
            <a:off x="9712145" y="3102206"/>
            <a:ext cx="1295400" cy="1503363"/>
            <a:chOff x="0" y="0"/>
            <a:chExt cx="1295400" cy="1503363"/>
          </a:xfrm>
        </p:grpSpPr>
        <p:sp>
          <p:nvSpPr>
            <p:cNvPr id="27" name="任意多边形 63"/>
            <p:cNvSpPr>
              <a:spLocks/>
            </p:cNvSpPr>
            <p:nvPr/>
          </p:nvSpPr>
          <p:spPr bwMode="auto">
            <a:xfrm>
              <a:off x="0" y="0"/>
              <a:ext cx="1295400" cy="1503363"/>
            </a:xfrm>
            <a:custGeom>
              <a:avLst/>
              <a:gdLst>
                <a:gd name="T0" fmla="*/ 653887 w 1295400"/>
                <a:gd name="T1" fmla="*/ 199883 h 1503364"/>
                <a:gd name="T2" fmla="*/ 97464 w 1295400"/>
                <a:gd name="T3" fmla="*/ 756565 h 1503364"/>
                <a:gd name="T4" fmla="*/ 653887 w 1295400"/>
                <a:gd name="T5" fmla="*/ 1313247 h 1503364"/>
                <a:gd name="T6" fmla="*/ 1210310 w 1295400"/>
                <a:gd name="T7" fmla="*/ 756565 h 1503364"/>
                <a:gd name="T8" fmla="*/ 653887 w 1295400"/>
                <a:gd name="T9" fmla="*/ 199883 h 1503364"/>
                <a:gd name="T10" fmla="*/ 647700 w 1295400"/>
                <a:gd name="T11" fmla="*/ 0 h 1503364"/>
                <a:gd name="T12" fmla="*/ 1295400 w 1295400"/>
                <a:gd name="T13" fmla="*/ 323838 h 1503364"/>
                <a:gd name="T14" fmla="*/ 1295400 w 1295400"/>
                <a:gd name="T15" fmla="*/ 1179527 h 1503364"/>
                <a:gd name="T16" fmla="*/ 647700 w 1295400"/>
                <a:gd name="T17" fmla="*/ 1503364 h 1503364"/>
                <a:gd name="T18" fmla="*/ 0 w 1295400"/>
                <a:gd name="T19" fmla="*/ 1179527 h 1503364"/>
                <a:gd name="T20" fmla="*/ 0 w 1295400"/>
                <a:gd name="T21" fmla="*/ 323838 h 1503364"/>
                <a:gd name="T22" fmla="*/ 647700 w 1295400"/>
                <a:gd name="T23" fmla="*/ 0 h 150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5400" h="1503364">
                  <a:moveTo>
                    <a:pt x="653887" y="199883"/>
                  </a:moveTo>
                  <a:cubicBezTo>
                    <a:pt x="346583" y="199883"/>
                    <a:pt x="97464" y="449118"/>
                    <a:pt x="97464" y="756565"/>
                  </a:cubicBezTo>
                  <a:cubicBezTo>
                    <a:pt x="97464" y="1064012"/>
                    <a:pt x="346583" y="1313247"/>
                    <a:pt x="653887" y="1313247"/>
                  </a:cubicBezTo>
                  <a:cubicBezTo>
                    <a:pt x="961191" y="1313247"/>
                    <a:pt x="1210310" y="1064012"/>
                    <a:pt x="1210310" y="756565"/>
                  </a:cubicBezTo>
                  <a:cubicBezTo>
                    <a:pt x="1210310" y="449118"/>
                    <a:pt x="961191" y="199883"/>
                    <a:pt x="653887" y="199883"/>
                  </a:cubicBezTo>
                  <a:close/>
                  <a:moveTo>
                    <a:pt x="647700" y="0"/>
                  </a:moveTo>
                  <a:lnTo>
                    <a:pt x="1295400" y="323838"/>
                  </a:lnTo>
                  <a:lnTo>
                    <a:pt x="1295400" y="1179527"/>
                  </a:lnTo>
                  <a:lnTo>
                    <a:pt x="647700" y="1503364"/>
                  </a:lnTo>
                  <a:lnTo>
                    <a:pt x="0" y="1179527"/>
                  </a:lnTo>
                  <a:lnTo>
                    <a:pt x="0" y="323838"/>
                  </a:lnTo>
                  <a:lnTo>
                    <a:pt x="64770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28"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475" y="320675"/>
              <a:ext cx="8302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组合 3"/>
          <p:cNvGrpSpPr>
            <a:grpSpLocks/>
          </p:cNvGrpSpPr>
          <p:nvPr/>
        </p:nvGrpSpPr>
        <p:grpSpPr bwMode="auto">
          <a:xfrm>
            <a:off x="8927920" y="4719869"/>
            <a:ext cx="1295400" cy="1503362"/>
            <a:chOff x="0" y="0"/>
            <a:chExt cx="1295400" cy="1503362"/>
          </a:xfrm>
        </p:grpSpPr>
        <p:sp>
          <p:nvSpPr>
            <p:cNvPr id="30" name="任意多边形 64"/>
            <p:cNvSpPr>
              <a:spLocks/>
            </p:cNvSpPr>
            <p:nvPr/>
          </p:nvSpPr>
          <p:spPr bwMode="auto">
            <a:xfrm>
              <a:off x="0" y="0"/>
              <a:ext cx="1295400" cy="1503362"/>
            </a:xfrm>
            <a:custGeom>
              <a:avLst/>
              <a:gdLst>
                <a:gd name="T0" fmla="*/ 653887 w 1295400"/>
                <a:gd name="T1" fmla="*/ 199883 h 1503364"/>
                <a:gd name="T2" fmla="*/ 97464 w 1295400"/>
                <a:gd name="T3" fmla="*/ 756565 h 1503364"/>
                <a:gd name="T4" fmla="*/ 653887 w 1295400"/>
                <a:gd name="T5" fmla="*/ 1313247 h 1503364"/>
                <a:gd name="T6" fmla="*/ 1210310 w 1295400"/>
                <a:gd name="T7" fmla="*/ 756565 h 1503364"/>
                <a:gd name="T8" fmla="*/ 653887 w 1295400"/>
                <a:gd name="T9" fmla="*/ 199883 h 1503364"/>
                <a:gd name="T10" fmla="*/ 647700 w 1295400"/>
                <a:gd name="T11" fmla="*/ 0 h 1503364"/>
                <a:gd name="T12" fmla="*/ 1295400 w 1295400"/>
                <a:gd name="T13" fmla="*/ 323838 h 1503364"/>
                <a:gd name="T14" fmla="*/ 1295400 w 1295400"/>
                <a:gd name="T15" fmla="*/ 1179527 h 1503364"/>
                <a:gd name="T16" fmla="*/ 647700 w 1295400"/>
                <a:gd name="T17" fmla="*/ 1503364 h 1503364"/>
                <a:gd name="T18" fmla="*/ 0 w 1295400"/>
                <a:gd name="T19" fmla="*/ 1179527 h 1503364"/>
                <a:gd name="T20" fmla="*/ 0 w 1295400"/>
                <a:gd name="T21" fmla="*/ 323838 h 1503364"/>
                <a:gd name="T22" fmla="*/ 647700 w 1295400"/>
                <a:gd name="T23" fmla="*/ 0 h 150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5400" h="1503364">
                  <a:moveTo>
                    <a:pt x="653887" y="199883"/>
                  </a:moveTo>
                  <a:cubicBezTo>
                    <a:pt x="346583" y="199883"/>
                    <a:pt x="97464" y="449118"/>
                    <a:pt x="97464" y="756565"/>
                  </a:cubicBezTo>
                  <a:cubicBezTo>
                    <a:pt x="97464" y="1064012"/>
                    <a:pt x="346583" y="1313247"/>
                    <a:pt x="653887" y="1313247"/>
                  </a:cubicBezTo>
                  <a:cubicBezTo>
                    <a:pt x="961191" y="1313247"/>
                    <a:pt x="1210310" y="1064012"/>
                    <a:pt x="1210310" y="756565"/>
                  </a:cubicBezTo>
                  <a:cubicBezTo>
                    <a:pt x="1210310" y="449118"/>
                    <a:pt x="961191" y="199883"/>
                    <a:pt x="653887" y="199883"/>
                  </a:cubicBezTo>
                  <a:close/>
                  <a:moveTo>
                    <a:pt x="647700" y="0"/>
                  </a:moveTo>
                  <a:lnTo>
                    <a:pt x="1295400" y="323838"/>
                  </a:lnTo>
                  <a:lnTo>
                    <a:pt x="1295400" y="1179527"/>
                  </a:lnTo>
                  <a:lnTo>
                    <a:pt x="647700" y="1503364"/>
                  </a:lnTo>
                  <a:lnTo>
                    <a:pt x="0" y="1179527"/>
                  </a:lnTo>
                  <a:lnTo>
                    <a:pt x="0" y="323838"/>
                  </a:lnTo>
                  <a:lnTo>
                    <a:pt x="64770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31" name="图片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163" y="384175"/>
              <a:ext cx="736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矩形 19"/>
          <p:cNvSpPr>
            <a:spLocks noChangeArrowheads="1"/>
          </p:cNvSpPr>
          <p:nvPr/>
        </p:nvSpPr>
        <p:spPr bwMode="auto">
          <a:xfrm>
            <a:off x="4148786" y="1893868"/>
            <a:ext cx="44633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6" name="矩形 19"/>
          <p:cNvSpPr>
            <a:spLocks noChangeArrowheads="1"/>
          </p:cNvSpPr>
          <p:nvPr/>
        </p:nvSpPr>
        <p:spPr bwMode="auto">
          <a:xfrm>
            <a:off x="4163933" y="2162920"/>
            <a:ext cx="44633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7" name="矩形 19"/>
          <p:cNvSpPr>
            <a:spLocks noChangeArrowheads="1"/>
          </p:cNvSpPr>
          <p:nvPr/>
        </p:nvSpPr>
        <p:spPr bwMode="auto">
          <a:xfrm>
            <a:off x="4736264" y="3458430"/>
            <a:ext cx="44633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8" name="矩形 19"/>
          <p:cNvSpPr>
            <a:spLocks noChangeArrowheads="1"/>
          </p:cNvSpPr>
          <p:nvPr/>
        </p:nvSpPr>
        <p:spPr bwMode="auto">
          <a:xfrm>
            <a:off x="4751411" y="3727482"/>
            <a:ext cx="44633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9" name="矩形 19"/>
          <p:cNvSpPr>
            <a:spLocks noChangeArrowheads="1"/>
          </p:cNvSpPr>
          <p:nvPr/>
        </p:nvSpPr>
        <p:spPr bwMode="auto">
          <a:xfrm>
            <a:off x="3678700" y="5089750"/>
            <a:ext cx="44633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50" name="矩形 19"/>
          <p:cNvSpPr>
            <a:spLocks noChangeArrowheads="1"/>
          </p:cNvSpPr>
          <p:nvPr/>
        </p:nvSpPr>
        <p:spPr bwMode="auto">
          <a:xfrm>
            <a:off x="3693847" y="5358802"/>
            <a:ext cx="44633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文本单击</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1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1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Tree>
    <p:extLst>
      <p:ext uri="{BB962C8B-B14F-4D97-AF65-F5344CB8AC3E}">
        <p14:creationId xmlns:p14="http://schemas.microsoft.com/office/powerpoint/2010/main" val="386956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250"/>
                                        <p:tgtEl>
                                          <p:spTgt spid="7"/>
                                        </p:tgtEl>
                                      </p:cBhvr>
                                    </p:animEffect>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1+#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250"/>
                                        <p:tgtEl>
                                          <p:spTgt spid="11"/>
                                        </p:tgtEl>
                                      </p:cBhvr>
                                    </p:animEffect>
                                  </p:childTnLst>
                                </p:cTn>
                              </p:par>
                              <p:par>
                                <p:cTn id="26" presetID="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250"/>
                                        <p:tgtEl>
                                          <p:spTgt spid="12"/>
                                        </p:tgtEl>
                                      </p:cBhvr>
                                    </p:animEffect>
                                  </p:childTnLst>
                                </p:cTn>
                              </p:par>
                            </p:childTnLst>
                          </p:cTn>
                        </p:par>
                        <p:par>
                          <p:cTn id="38" fill="hold">
                            <p:stCondLst>
                              <p:cond delay="2250"/>
                            </p:stCondLst>
                            <p:childTnLst>
                              <p:par>
                                <p:cTn id="39" presetID="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50" fill="hold"/>
                                        <p:tgtEl>
                                          <p:spTgt spid="19"/>
                                        </p:tgtEl>
                                        <p:attrNameLst>
                                          <p:attrName>ppt_x</p:attrName>
                                        </p:attrNameLst>
                                      </p:cBhvr>
                                      <p:tavLst>
                                        <p:tav tm="0">
                                          <p:val>
                                            <p:strVal val="0-#ppt_w/2"/>
                                          </p:val>
                                        </p:tav>
                                        <p:tav tm="100000">
                                          <p:val>
                                            <p:strVal val="#ppt_x"/>
                                          </p:val>
                                        </p:tav>
                                      </p:tavLst>
                                    </p:anim>
                                    <p:anim calcmode="lin" valueType="num">
                                      <p:cBhvr additive="base">
                                        <p:cTn id="42"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04</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5">
            <a:extLst>
              <a:ext uri="{BEBA8EAE-BF5A-486C-A8C5-ECC9F3942E4B}">
                <a14:imgProps xmlns:a14="http://schemas.microsoft.com/office/drawing/2010/main">
                  <a14:imgLayer r:embed="rId6">
                    <a14:imgEffect>
                      <a14:backgroundRemoval t="0" b="99773" l="9895" r="89880"/>
                    </a14:imgEffect>
                  </a14:imgLayer>
                </a14:imgProps>
              </a:ext>
              <a:ext uri="{28A0092B-C50C-407E-A947-70E740481C1C}">
                <a14:useLocalDpi xmlns:a14="http://schemas.microsoft.com/office/drawing/2010/main" val="0"/>
              </a:ext>
            </a:extLst>
          </a:blip>
          <a:stretch>
            <a:fillRect/>
          </a:stretch>
        </p:blipFill>
        <p:spPr>
          <a:xfrm>
            <a:off x="3264664" y="1778925"/>
            <a:ext cx="6423497" cy="4242205"/>
          </a:xfrm>
          <a:prstGeom prst="rect">
            <a:avLst/>
          </a:prstGeom>
        </p:spPr>
      </p:pic>
      <p:sp>
        <p:nvSpPr>
          <p:cNvPr id="11" name="椭圆 105"/>
          <p:cNvSpPr>
            <a:spLocks noChangeArrowheads="1"/>
          </p:cNvSpPr>
          <p:nvPr/>
        </p:nvSpPr>
        <p:spPr bwMode="auto">
          <a:xfrm>
            <a:off x="4759458" y="2492650"/>
            <a:ext cx="165130" cy="164949"/>
          </a:xfrm>
          <a:prstGeom prst="ellipse">
            <a:avLst/>
          </a:prstGeom>
          <a:solidFill>
            <a:schemeClr val="bg1"/>
          </a:solidFill>
          <a:ln w="9525">
            <a:noFill/>
            <a:round/>
            <a:headEnd/>
            <a:tailEnd/>
          </a:ln>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cxnSp>
        <p:nvCxnSpPr>
          <p:cNvPr id="12" name="直接连接符 103"/>
          <p:cNvCxnSpPr>
            <a:cxnSpLocks noChangeShapeType="1"/>
          </p:cNvCxnSpPr>
          <p:nvPr/>
        </p:nvCxnSpPr>
        <p:spPr bwMode="auto">
          <a:xfrm>
            <a:off x="2654895" y="2566811"/>
            <a:ext cx="2211502" cy="0"/>
          </a:xfrm>
          <a:prstGeom prst="line">
            <a:avLst/>
          </a:prstGeom>
          <a:noFill/>
          <a:ln w="9525" cmpd="sng">
            <a:solidFill>
              <a:schemeClr val="bg1"/>
            </a:solidFill>
            <a:round/>
            <a:headEnd/>
            <a:tailEnd/>
          </a:ln>
          <a:extLst>
            <a:ext uri="{909E8E84-426E-40DD-AFC4-6F175D3DCCD1}">
              <a14:hiddenFill xmlns:a14="http://schemas.microsoft.com/office/drawing/2010/main">
                <a:noFill/>
              </a14:hiddenFill>
            </a:ext>
          </a:extLst>
        </p:spPr>
      </p:cxnSp>
      <p:sp>
        <p:nvSpPr>
          <p:cNvPr id="13" name="TextBox 13"/>
          <p:cNvSpPr txBox="1">
            <a:spLocks noChangeArrowheads="1"/>
          </p:cNvSpPr>
          <p:nvPr/>
        </p:nvSpPr>
        <p:spPr bwMode="auto">
          <a:xfrm>
            <a:off x="1361806" y="2411536"/>
            <a:ext cx="164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9"/>
          <p:cNvSpPr>
            <a:spLocks noChangeArrowheads="1"/>
          </p:cNvSpPr>
          <p:nvPr/>
        </p:nvSpPr>
        <p:spPr bwMode="auto">
          <a:xfrm>
            <a:off x="1258911" y="2635715"/>
            <a:ext cx="21988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15" name="椭圆 105"/>
          <p:cNvSpPr>
            <a:spLocks noChangeArrowheads="1"/>
          </p:cNvSpPr>
          <p:nvPr/>
        </p:nvSpPr>
        <p:spPr bwMode="auto">
          <a:xfrm>
            <a:off x="5906615" y="4429516"/>
            <a:ext cx="165130" cy="164949"/>
          </a:xfrm>
          <a:prstGeom prst="ellipse">
            <a:avLst/>
          </a:prstGeom>
          <a:solidFill>
            <a:schemeClr val="bg1"/>
          </a:solidFill>
          <a:ln w="9525">
            <a:noFill/>
            <a:round/>
            <a:headEnd/>
            <a:tailEnd/>
          </a:ln>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cxnSp>
        <p:nvCxnSpPr>
          <p:cNvPr id="16" name="直接连接符 103"/>
          <p:cNvCxnSpPr>
            <a:cxnSpLocks noChangeShapeType="1"/>
          </p:cNvCxnSpPr>
          <p:nvPr/>
        </p:nvCxnSpPr>
        <p:spPr bwMode="auto">
          <a:xfrm>
            <a:off x="3802052" y="4503677"/>
            <a:ext cx="2211502" cy="0"/>
          </a:xfrm>
          <a:prstGeom prst="line">
            <a:avLst/>
          </a:prstGeom>
          <a:noFill/>
          <a:ln w="9525" cmpd="sng">
            <a:solidFill>
              <a:schemeClr val="bg1"/>
            </a:solidFill>
            <a:round/>
            <a:headEnd/>
            <a:tailEnd/>
          </a:ln>
          <a:extLst>
            <a:ext uri="{909E8E84-426E-40DD-AFC4-6F175D3DCCD1}">
              <a14:hiddenFill xmlns:a14="http://schemas.microsoft.com/office/drawing/2010/main">
                <a:noFill/>
              </a14:hiddenFill>
            </a:ext>
          </a:extLst>
        </p:spPr>
      </p:cxnSp>
      <p:sp>
        <p:nvSpPr>
          <p:cNvPr id="17" name="TextBox 13"/>
          <p:cNvSpPr txBox="1">
            <a:spLocks noChangeArrowheads="1"/>
          </p:cNvSpPr>
          <p:nvPr/>
        </p:nvSpPr>
        <p:spPr bwMode="auto">
          <a:xfrm>
            <a:off x="2481786" y="4348402"/>
            <a:ext cx="164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9"/>
          <p:cNvSpPr>
            <a:spLocks noChangeArrowheads="1"/>
          </p:cNvSpPr>
          <p:nvPr/>
        </p:nvSpPr>
        <p:spPr bwMode="auto">
          <a:xfrm>
            <a:off x="2378891" y="4572581"/>
            <a:ext cx="21988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cxnSp>
        <p:nvCxnSpPr>
          <p:cNvPr id="19" name="直接连接符 103"/>
          <p:cNvCxnSpPr>
            <a:cxnSpLocks noChangeShapeType="1"/>
          </p:cNvCxnSpPr>
          <p:nvPr/>
        </p:nvCxnSpPr>
        <p:spPr bwMode="auto">
          <a:xfrm>
            <a:off x="5765034" y="953379"/>
            <a:ext cx="0" cy="1213766"/>
          </a:xfrm>
          <a:prstGeom prst="line">
            <a:avLst/>
          </a:prstGeom>
          <a:noFill/>
          <a:ln w="9525" cmpd="sng">
            <a:solidFill>
              <a:schemeClr val="bg1"/>
            </a:solidFill>
            <a:round/>
            <a:headEnd/>
            <a:tailEnd/>
          </a:ln>
          <a:extLst>
            <a:ext uri="{909E8E84-426E-40DD-AFC4-6F175D3DCCD1}">
              <a14:hiddenFill xmlns:a14="http://schemas.microsoft.com/office/drawing/2010/main">
                <a:noFill/>
              </a14:hiddenFill>
            </a:ext>
          </a:extLst>
        </p:spPr>
      </p:cxnSp>
      <p:sp>
        <p:nvSpPr>
          <p:cNvPr id="21" name="椭圆 105"/>
          <p:cNvSpPr>
            <a:spLocks noChangeArrowheads="1"/>
          </p:cNvSpPr>
          <p:nvPr/>
        </p:nvSpPr>
        <p:spPr bwMode="auto">
          <a:xfrm>
            <a:off x="5685613" y="2077013"/>
            <a:ext cx="165130" cy="164949"/>
          </a:xfrm>
          <a:prstGeom prst="ellipse">
            <a:avLst/>
          </a:prstGeom>
          <a:solidFill>
            <a:schemeClr val="bg1"/>
          </a:solidFill>
          <a:ln w="9525">
            <a:noFill/>
            <a:round/>
            <a:headEnd/>
            <a:tailEnd/>
          </a:ln>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sp>
        <p:nvSpPr>
          <p:cNvPr id="22" name="TextBox 13"/>
          <p:cNvSpPr txBox="1">
            <a:spLocks noChangeArrowheads="1"/>
          </p:cNvSpPr>
          <p:nvPr/>
        </p:nvSpPr>
        <p:spPr bwMode="auto">
          <a:xfrm>
            <a:off x="5867929" y="953379"/>
            <a:ext cx="164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19"/>
          <p:cNvSpPr>
            <a:spLocks noChangeArrowheads="1"/>
          </p:cNvSpPr>
          <p:nvPr/>
        </p:nvSpPr>
        <p:spPr bwMode="auto">
          <a:xfrm>
            <a:off x="5765034" y="1177558"/>
            <a:ext cx="21988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5" name="椭圆 105"/>
          <p:cNvSpPr>
            <a:spLocks noChangeArrowheads="1"/>
          </p:cNvSpPr>
          <p:nvPr/>
        </p:nvSpPr>
        <p:spPr bwMode="auto">
          <a:xfrm>
            <a:off x="6795893" y="2942909"/>
            <a:ext cx="165130" cy="164949"/>
          </a:xfrm>
          <a:prstGeom prst="ellipse">
            <a:avLst/>
          </a:prstGeom>
          <a:solidFill>
            <a:schemeClr val="bg1"/>
          </a:solidFill>
          <a:ln w="9525">
            <a:noFill/>
            <a:round/>
            <a:headEnd/>
            <a:tailEnd/>
          </a:ln>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cxnSp>
        <p:nvCxnSpPr>
          <p:cNvPr id="26" name="直接连接符 103"/>
          <p:cNvCxnSpPr>
            <a:cxnSpLocks noChangeShapeType="1"/>
          </p:cNvCxnSpPr>
          <p:nvPr/>
        </p:nvCxnSpPr>
        <p:spPr bwMode="auto">
          <a:xfrm>
            <a:off x="6915555" y="3008757"/>
            <a:ext cx="2579533" cy="0"/>
          </a:xfrm>
          <a:prstGeom prst="line">
            <a:avLst/>
          </a:prstGeom>
          <a:noFill/>
          <a:ln w="9525" cmpd="sng">
            <a:solidFill>
              <a:schemeClr val="bg1"/>
            </a:solidFill>
            <a:round/>
            <a:headEnd/>
            <a:tailEnd/>
          </a:ln>
          <a:extLst>
            <a:ext uri="{909E8E84-426E-40DD-AFC4-6F175D3DCCD1}">
              <a14:hiddenFill xmlns:a14="http://schemas.microsoft.com/office/drawing/2010/main">
                <a:noFill/>
              </a14:hiddenFill>
            </a:ext>
          </a:extLst>
        </p:spPr>
      </p:cxnSp>
      <p:sp>
        <p:nvSpPr>
          <p:cNvPr id="28" name="TextBox 13"/>
          <p:cNvSpPr txBox="1">
            <a:spLocks noChangeArrowheads="1"/>
          </p:cNvSpPr>
          <p:nvPr/>
        </p:nvSpPr>
        <p:spPr bwMode="auto">
          <a:xfrm>
            <a:off x="9548105" y="2812572"/>
            <a:ext cx="164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19"/>
          <p:cNvSpPr>
            <a:spLocks noChangeArrowheads="1"/>
          </p:cNvSpPr>
          <p:nvPr/>
        </p:nvSpPr>
        <p:spPr bwMode="auto">
          <a:xfrm>
            <a:off x="9445210" y="3036751"/>
            <a:ext cx="21988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1" name="椭圆 105"/>
          <p:cNvSpPr>
            <a:spLocks noChangeArrowheads="1"/>
          </p:cNvSpPr>
          <p:nvPr/>
        </p:nvSpPr>
        <p:spPr bwMode="auto">
          <a:xfrm>
            <a:off x="7090398" y="4265928"/>
            <a:ext cx="165130" cy="164949"/>
          </a:xfrm>
          <a:prstGeom prst="ellipse">
            <a:avLst/>
          </a:prstGeom>
          <a:solidFill>
            <a:schemeClr val="bg1"/>
          </a:solidFill>
          <a:ln w="9525">
            <a:noFill/>
            <a:round/>
            <a:headEnd/>
            <a:tailEnd/>
          </a:ln>
        </p:spPr>
        <p:txBody>
          <a:bodyPr anchor="ctr"/>
          <a:lstStyle>
            <a:lvl1pPr>
              <a:lnSpc>
                <a:spcPct val="90000"/>
              </a:lnSpc>
              <a:spcBef>
                <a:spcPts val="1000"/>
              </a:spcBef>
              <a:buChar char="•"/>
              <a:defRPr sz="2800">
                <a:solidFill>
                  <a:schemeClr val="bg1"/>
                </a:solidFill>
                <a:latin typeface="Avanti" panose="020B0500000000000000" pitchFamily="2" charset="0"/>
                <a:ea typeface="方正兰亭黑简体" panose="02000000000000000000" pitchFamily="2" charset="-122"/>
              </a:defRPr>
            </a:lvl1pPr>
            <a:lvl2pPr marL="742950" indent="-285750">
              <a:lnSpc>
                <a:spcPct val="90000"/>
              </a:lnSpc>
              <a:spcBef>
                <a:spcPts val="500"/>
              </a:spcBef>
              <a:buChar char="•"/>
              <a:defRPr sz="2400">
                <a:solidFill>
                  <a:schemeClr val="bg1"/>
                </a:solidFill>
                <a:latin typeface="Avanti" panose="020B0500000000000000" pitchFamily="2" charset="0"/>
                <a:ea typeface="方正兰亭黑简体" panose="02000000000000000000" pitchFamily="2" charset="-122"/>
              </a:defRPr>
            </a:lvl2pPr>
            <a:lvl3pPr marL="1143000" indent="-228600">
              <a:lnSpc>
                <a:spcPct val="90000"/>
              </a:lnSpc>
              <a:spcBef>
                <a:spcPts val="500"/>
              </a:spcBef>
              <a:buChar char="•"/>
              <a:defRPr sz="2000">
                <a:solidFill>
                  <a:schemeClr val="bg1"/>
                </a:solidFill>
                <a:latin typeface="Avanti" panose="020B0500000000000000" pitchFamily="2" charset="0"/>
                <a:ea typeface="方正兰亭黑简体" panose="02000000000000000000" pitchFamily="2" charset="-122"/>
              </a:defRPr>
            </a:lvl3pPr>
            <a:lvl4pPr marL="16002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4pPr>
            <a:lvl5pPr marL="2057400" indent="-228600">
              <a:lnSpc>
                <a:spcPct val="90000"/>
              </a:lnSpc>
              <a:spcBef>
                <a:spcPts val="500"/>
              </a:spcBef>
              <a:buChar char="•"/>
              <a:defRPr>
                <a:solidFill>
                  <a:schemeClr val="bg1"/>
                </a:solidFill>
                <a:latin typeface="Avanti" panose="020B0500000000000000" pitchFamily="2"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Avanti" panose="020B0500000000000000" pitchFamily="2" charset="0"/>
                <a:ea typeface="方正兰亭黑简体" panose="02000000000000000000" pitchFamily="2" charset="-122"/>
              </a:defRPr>
            </a:lvl9pPr>
          </a:lstStyle>
          <a:p>
            <a:pPr algn="ctr" eaLnBrk="1" hangingPunct="1">
              <a:lnSpc>
                <a:spcPct val="100000"/>
              </a:lnSpc>
              <a:spcBef>
                <a:spcPct val="0"/>
              </a:spcBef>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cxnSp>
        <p:nvCxnSpPr>
          <p:cNvPr id="32" name="直接连接符 103"/>
          <p:cNvCxnSpPr>
            <a:cxnSpLocks noChangeShapeType="1"/>
          </p:cNvCxnSpPr>
          <p:nvPr/>
        </p:nvCxnSpPr>
        <p:spPr bwMode="auto">
          <a:xfrm>
            <a:off x="7210060" y="4331776"/>
            <a:ext cx="1859125" cy="0"/>
          </a:xfrm>
          <a:prstGeom prst="line">
            <a:avLst/>
          </a:prstGeom>
          <a:noFill/>
          <a:ln w="9525" cmpd="sng">
            <a:solidFill>
              <a:schemeClr val="bg1"/>
            </a:solidFill>
            <a:round/>
            <a:headEnd/>
            <a:tailEnd/>
          </a:ln>
          <a:extLst>
            <a:ext uri="{909E8E84-426E-40DD-AFC4-6F175D3DCCD1}">
              <a14:hiddenFill xmlns:a14="http://schemas.microsoft.com/office/drawing/2010/main">
                <a:noFill/>
              </a14:hiddenFill>
            </a:ext>
          </a:extLst>
        </p:spPr>
      </p:cxnSp>
      <p:sp>
        <p:nvSpPr>
          <p:cNvPr id="33" name="TextBox 13"/>
          <p:cNvSpPr txBox="1">
            <a:spLocks noChangeArrowheads="1"/>
          </p:cNvSpPr>
          <p:nvPr/>
        </p:nvSpPr>
        <p:spPr bwMode="auto">
          <a:xfrm>
            <a:off x="9156408" y="4142896"/>
            <a:ext cx="164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19"/>
          <p:cNvSpPr>
            <a:spLocks noChangeArrowheads="1"/>
          </p:cNvSpPr>
          <p:nvPr/>
        </p:nvSpPr>
        <p:spPr bwMode="auto">
          <a:xfrm>
            <a:off x="9053513" y="4367075"/>
            <a:ext cx="21988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单击此处添加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a:p>
            <a:pPr>
              <a:lnSpc>
                <a:spcPct val="150000"/>
              </a:lnSpc>
            </a:pP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单击</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此处添加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r>
              <a:rPr lang="zh-CN" altLang="en-US" sz="1000" dirty="0">
                <a:solidFill>
                  <a:schemeClr val="bg1"/>
                </a:solidFill>
                <a:latin typeface="微软雅黑" panose="020B0503020204020204" pitchFamily="34" charset="-122"/>
                <a:ea typeface="微软雅黑" panose="020B0503020204020204" pitchFamily="34" charset="-122"/>
                <a:sym typeface="方正兰亭细黑_GBK"/>
              </a:rPr>
              <a:t>添加</a:t>
            </a:r>
            <a:r>
              <a:rPr lang="zh-CN" altLang="en-US" sz="1000" dirty="0" smtClean="0">
                <a:solidFill>
                  <a:schemeClr val="bg1"/>
                </a:solidFill>
                <a:latin typeface="微软雅黑" panose="020B0503020204020204" pitchFamily="34" charset="-122"/>
                <a:ea typeface="微软雅黑" panose="020B0503020204020204" pitchFamily="34" charset="-122"/>
                <a:sym typeface="方正兰亭细黑_GBK"/>
              </a:rPr>
              <a:t>文本</a:t>
            </a:r>
            <a:endParaRPr lang="en-US" altLang="zh-CN" sz="1000" dirty="0" smtClean="0">
              <a:solidFill>
                <a:schemeClr val="bg1"/>
              </a:solidFill>
              <a:latin typeface="微软雅黑" panose="020B0503020204020204" pitchFamily="34" charset="-122"/>
              <a:ea typeface="微软雅黑" panose="020B0503020204020204" pitchFamily="34" charset="-122"/>
              <a:sym typeface="方正兰亭细黑_GBK"/>
            </a:endParaRPr>
          </a:p>
        </p:txBody>
      </p:sp>
    </p:spTree>
    <p:extLst>
      <p:ext uri="{BB962C8B-B14F-4D97-AF65-F5344CB8AC3E}">
        <p14:creationId xmlns:p14="http://schemas.microsoft.com/office/powerpoint/2010/main" val="9406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1000"/>
                                        <p:tgtEl>
                                          <p:spTgt spid="16"/>
                                        </p:tgtEl>
                                      </p:cBhvr>
                                    </p:animEffect>
                                    <p:anim calcmode="lin" valueType="num">
                                      <p:cBhvr>
                                        <p:cTn id="87" dur="1000" fill="hold"/>
                                        <p:tgtEl>
                                          <p:spTgt spid="16"/>
                                        </p:tgtEl>
                                        <p:attrNameLst>
                                          <p:attrName>ppt_x</p:attrName>
                                        </p:attrNameLst>
                                      </p:cBhvr>
                                      <p:tavLst>
                                        <p:tav tm="0">
                                          <p:val>
                                            <p:strVal val="#ppt_x"/>
                                          </p:val>
                                        </p:tav>
                                        <p:tav tm="100000">
                                          <p:val>
                                            <p:strVal val="#ppt_x"/>
                                          </p:val>
                                        </p:tav>
                                      </p:tavLst>
                                    </p:anim>
                                    <p:anim calcmode="lin" valueType="num">
                                      <p:cBhvr>
                                        <p:cTn id="88" dur="1000" fill="hold"/>
                                        <p:tgtEl>
                                          <p:spTgt spid="1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1000"/>
                                        <p:tgtEl>
                                          <p:spTgt spid="18"/>
                                        </p:tgtEl>
                                      </p:cBhvr>
                                    </p:animEffect>
                                    <p:anim calcmode="lin" valueType="num">
                                      <p:cBhvr>
                                        <p:cTn id="97" dur="1000" fill="hold"/>
                                        <p:tgtEl>
                                          <p:spTgt spid="18"/>
                                        </p:tgtEl>
                                        <p:attrNameLst>
                                          <p:attrName>ppt_x</p:attrName>
                                        </p:attrNameLst>
                                      </p:cBhvr>
                                      <p:tavLst>
                                        <p:tav tm="0">
                                          <p:val>
                                            <p:strVal val="#ppt_x"/>
                                          </p:val>
                                        </p:tav>
                                        <p:tav tm="100000">
                                          <p:val>
                                            <p:strVal val="#ppt_x"/>
                                          </p:val>
                                        </p:tav>
                                      </p:tavLst>
                                    </p:anim>
                                    <p:anim calcmode="lin" valueType="num">
                                      <p:cBhvr>
                                        <p:cTn id="9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1000"/>
                                        <p:tgtEl>
                                          <p:spTgt spid="33"/>
                                        </p:tgtEl>
                                      </p:cBhvr>
                                    </p:animEffect>
                                    <p:anim calcmode="lin" valueType="num">
                                      <p:cBhvr>
                                        <p:cTn id="114" dur="1000" fill="hold"/>
                                        <p:tgtEl>
                                          <p:spTgt spid="33"/>
                                        </p:tgtEl>
                                        <p:attrNameLst>
                                          <p:attrName>ppt_x</p:attrName>
                                        </p:attrNameLst>
                                      </p:cBhvr>
                                      <p:tavLst>
                                        <p:tav tm="0">
                                          <p:val>
                                            <p:strVal val="#ppt_x"/>
                                          </p:val>
                                        </p:tav>
                                        <p:tav tm="100000">
                                          <p:val>
                                            <p:strVal val="#ppt_x"/>
                                          </p:val>
                                        </p:tav>
                                      </p:tavLst>
                                    </p:anim>
                                    <p:anim calcmode="lin" valueType="num">
                                      <p:cBhvr>
                                        <p:cTn id="115" dur="1000" fill="hold"/>
                                        <p:tgtEl>
                                          <p:spTgt spid="3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1000"/>
                                        <p:tgtEl>
                                          <p:spTgt spid="34"/>
                                        </p:tgtEl>
                                      </p:cBhvr>
                                    </p:animEffect>
                                    <p:anim calcmode="lin" valueType="num">
                                      <p:cBhvr>
                                        <p:cTn id="119" dur="1000" fill="hold"/>
                                        <p:tgtEl>
                                          <p:spTgt spid="34"/>
                                        </p:tgtEl>
                                        <p:attrNameLst>
                                          <p:attrName>ppt_x</p:attrName>
                                        </p:attrNameLst>
                                      </p:cBhvr>
                                      <p:tavLst>
                                        <p:tav tm="0">
                                          <p:val>
                                            <p:strVal val="#ppt_x"/>
                                          </p:val>
                                        </p:tav>
                                        <p:tav tm="100000">
                                          <p:val>
                                            <p:strVal val="#ppt_x"/>
                                          </p:val>
                                        </p:tav>
                                      </p:tavLst>
                                    </p:anim>
                                    <p:anim calcmode="lin" valueType="num">
                                      <p:cBhvr>
                                        <p:cTn id="1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1000"/>
                                        <p:tgtEl>
                                          <p:spTgt spid="25"/>
                                        </p:tgtEl>
                                      </p:cBhvr>
                                    </p:animEffect>
                                    <p:anim calcmode="lin" valueType="num">
                                      <p:cBhvr>
                                        <p:cTn id="126" dur="1000" fill="hold"/>
                                        <p:tgtEl>
                                          <p:spTgt spid="25"/>
                                        </p:tgtEl>
                                        <p:attrNameLst>
                                          <p:attrName>ppt_x</p:attrName>
                                        </p:attrNameLst>
                                      </p:cBhvr>
                                      <p:tavLst>
                                        <p:tav tm="0">
                                          <p:val>
                                            <p:strVal val="#ppt_x"/>
                                          </p:val>
                                        </p:tav>
                                        <p:tav tm="100000">
                                          <p:val>
                                            <p:strVal val="#ppt_x"/>
                                          </p:val>
                                        </p:tav>
                                      </p:tavLst>
                                    </p:anim>
                                    <p:anim calcmode="lin" valueType="num">
                                      <p:cBhvr>
                                        <p:cTn id="127" dur="1000" fill="hold"/>
                                        <p:tgtEl>
                                          <p:spTgt spid="25"/>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1000"/>
                                        <p:tgtEl>
                                          <p:spTgt spid="26"/>
                                        </p:tgtEl>
                                      </p:cBhvr>
                                    </p:animEffect>
                                    <p:anim calcmode="lin" valueType="num">
                                      <p:cBhvr>
                                        <p:cTn id="131" dur="1000" fill="hold"/>
                                        <p:tgtEl>
                                          <p:spTgt spid="26"/>
                                        </p:tgtEl>
                                        <p:attrNameLst>
                                          <p:attrName>ppt_x</p:attrName>
                                        </p:attrNameLst>
                                      </p:cBhvr>
                                      <p:tavLst>
                                        <p:tav tm="0">
                                          <p:val>
                                            <p:strVal val="#ppt_x"/>
                                          </p:val>
                                        </p:tav>
                                        <p:tav tm="100000">
                                          <p:val>
                                            <p:strVal val="#ppt_x"/>
                                          </p:val>
                                        </p:tav>
                                      </p:tavLst>
                                    </p:anim>
                                    <p:anim calcmode="lin" valueType="num">
                                      <p:cBhvr>
                                        <p:cTn id="132" dur="1000" fill="hold"/>
                                        <p:tgtEl>
                                          <p:spTgt spid="26"/>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1000"/>
                                        <p:tgtEl>
                                          <p:spTgt spid="28"/>
                                        </p:tgtEl>
                                      </p:cBhvr>
                                    </p:animEffect>
                                    <p:anim calcmode="lin" valueType="num">
                                      <p:cBhvr>
                                        <p:cTn id="136" dur="1000" fill="hold"/>
                                        <p:tgtEl>
                                          <p:spTgt spid="28"/>
                                        </p:tgtEl>
                                        <p:attrNameLst>
                                          <p:attrName>ppt_x</p:attrName>
                                        </p:attrNameLst>
                                      </p:cBhvr>
                                      <p:tavLst>
                                        <p:tav tm="0">
                                          <p:val>
                                            <p:strVal val="#ppt_x"/>
                                          </p:val>
                                        </p:tav>
                                        <p:tav tm="100000">
                                          <p:val>
                                            <p:strVal val="#ppt_x"/>
                                          </p:val>
                                        </p:tav>
                                      </p:tavLst>
                                    </p:anim>
                                    <p:anim calcmode="lin" valueType="num">
                                      <p:cBhvr>
                                        <p:cTn id="137" dur="1000" fill="hold"/>
                                        <p:tgtEl>
                                          <p:spTgt spid="28"/>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1000"/>
                                        <p:tgtEl>
                                          <p:spTgt spid="29"/>
                                        </p:tgtEl>
                                      </p:cBhvr>
                                    </p:animEffect>
                                    <p:anim calcmode="lin" valueType="num">
                                      <p:cBhvr>
                                        <p:cTn id="141" dur="1000" fill="hold"/>
                                        <p:tgtEl>
                                          <p:spTgt spid="29"/>
                                        </p:tgtEl>
                                        <p:attrNameLst>
                                          <p:attrName>ppt_x</p:attrName>
                                        </p:attrNameLst>
                                      </p:cBhvr>
                                      <p:tavLst>
                                        <p:tav tm="0">
                                          <p:val>
                                            <p:strVal val="#ppt_x"/>
                                          </p:val>
                                        </p:tav>
                                        <p:tav tm="100000">
                                          <p:val>
                                            <p:strVal val="#ppt_x"/>
                                          </p:val>
                                        </p:tav>
                                      </p:tavLst>
                                    </p:anim>
                                    <p:anim calcmode="lin" valueType="num">
                                      <p:cBhvr>
                                        <p:cTn id="1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3" grpId="0"/>
      <p:bldP spid="14" grpId="0"/>
      <p:bldP spid="15" grpId="0" animBg="1"/>
      <p:bldP spid="17" grpId="0"/>
      <p:bldP spid="18" grpId="0"/>
      <p:bldP spid="21" grpId="0" animBg="1"/>
      <p:bldP spid="22" grpId="0"/>
      <p:bldP spid="23" grpId="0"/>
      <p:bldP spid="25" grpId="0" animBg="1"/>
      <p:bldP spid="28" grpId="0"/>
      <p:bldP spid="29" grpId="0"/>
      <p:bldP spid="31" grpId="0" animBg="1"/>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12192000" cy="6850380"/>
          </a:xfrm>
          <a:prstGeom prst="rect">
            <a:avLst/>
          </a:prstGeom>
        </p:spPr>
      </p:pic>
      <p:sp>
        <p:nvSpPr>
          <p:cNvPr id="3" name="矩形 2"/>
          <p:cNvSpPr/>
          <p:nvPr/>
        </p:nvSpPr>
        <p:spPr>
          <a:xfrm>
            <a:off x="0" y="0"/>
            <a:ext cx="12192000" cy="6854189"/>
          </a:xfrm>
          <a:prstGeom prst="rect">
            <a:avLst/>
          </a:prstGeom>
          <a:solidFill>
            <a:srgbClr val="A3050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2345874" y="2906924"/>
            <a:ext cx="8084314" cy="830997"/>
          </a:xfrm>
          <a:prstGeom prst="rect">
            <a:avLst/>
          </a:prstGeom>
          <a:noFill/>
        </p:spPr>
        <p:txBody>
          <a:bodyPr wrap="square" rtlCol="0">
            <a:spAutoFit/>
          </a:bodyPr>
          <a:lstStyle/>
          <a:p>
            <a:r>
              <a:rPr lang="zh-CN" altLang="en-US" sz="4800" b="1" dirty="0" smtClean="0">
                <a:solidFill>
                  <a:schemeClr val="bg1"/>
                </a:solidFill>
              </a:rPr>
              <a:t>麻麻，节日快乐，您辛苦了！</a:t>
            </a:r>
            <a:endParaRPr lang="zh-CN" altLang="en-US" sz="4800" b="1" dirty="0">
              <a:solidFill>
                <a:schemeClr val="bg1"/>
              </a:solidFill>
            </a:endParaRPr>
          </a:p>
        </p:txBody>
      </p:sp>
    </p:spTree>
    <p:extLst>
      <p:ext uri="{BB962C8B-B14F-4D97-AF65-F5344CB8AC3E}">
        <p14:creationId xmlns:p14="http://schemas.microsoft.com/office/powerpoint/2010/main" val="249003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22187"/>
            <a:ext cx="12192000" cy="1322962"/>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sp>
        <p:nvSpPr>
          <p:cNvPr id="10" name="矩形 9"/>
          <p:cNvSpPr/>
          <p:nvPr/>
        </p:nvSpPr>
        <p:spPr>
          <a:xfrm>
            <a:off x="0" y="2202568"/>
            <a:ext cx="12192000" cy="164119"/>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sp>
        <p:nvSpPr>
          <p:cNvPr id="11" name="矩形 10"/>
          <p:cNvSpPr/>
          <p:nvPr/>
        </p:nvSpPr>
        <p:spPr>
          <a:xfrm>
            <a:off x="0" y="3798939"/>
            <a:ext cx="12192000" cy="164119"/>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pic>
        <p:nvPicPr>
          <p:cNvPr id="6" name="图片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953312" y="1583078"/>
            <a:ext cx="3035481" cy="2959739"/>
          </a:xfrm>
          <a:prstGeom prst="rect">
            <a:avLst/>
          </a:prstGeom>
        </p:spPr>
      </p:pic>
      <p:sp>
        <p:nvSpPr>
          <p:cNvPr id="12" name="矩形 11"/>
          <p:cNvSpPr/>
          <p:nvPr/>
        </p:nvSpPr>
        <p:spPr>
          <a:xfrm>
            <a:off x="1771858" y="2273660"/>
            <a:ext cx="1441420" cy="1446550"/>
          </a:xfrm>
          <a:prstGeom prst="rect">
            <a:avLst/>
          </a:prstGeom>
        </p:spPr>
        <p:txBody>
          <a:bodyPr wrap="none">
            <a:spAutoFit/>
          </a:bodyPr>
          <a:lstStyle/>
          <a:p>
            <a:r>
              <a:rPr lang="en-US" altLang="zh-CN" sz="8800" b="1" i="1" dirty="0" smtClean="0">
                <a:solidFill>
                  <a:schemeClr val="bg1"/>
                </a:solidFill>
              </a:rPr>
              <a:t>01</a:t>
            </a:r>
            <a:endParaRPr lang="en-US" altLang="zh-CN" sz="8800" b="1" i="1" dirty="0">
              <a:solidFill>
                <a:schemeClr val="bg1"/>
              </a:solidFill>
            </a:endParaRPr>
          </a:p>
        </p:txBody>
      </p:sp>
      <p:sp>
        <p:nvSpPr>
          <p:cNvPr id="16" name="文本框 15"/>
          <p:cNvSpPr txBox="1"/>
          <p:nvPr/>
        </p:nvSpPr>
        <p:spPr>
          <a:xfrm>
            <a:off x="4184723" y="2645667"/>
            <a:ext cx="5507916" cy="830997"/>
          </a:xfrm>
          <a:prstGeom prst="rect">
            <a:avLst/>
          </a:prstGeom>
          <a:noFill/>
        </p:spPr>
        <p:txBody>
          <a:bodyPr wrap="square" rtlCol="0">
            <a:spAutoFit/>
          </a:bodyPr>
          <a:lstStyle/>
          <a:p>
            <a:r>
              <a:rPr lang="zh-CN" altLang="en-US" sz="4800" b="1" dirty="0" smtClean="0">
                <a:solidFill>
                  <a:schemeClr val="bg1"/>
                </a:solidFill>
              </a:rPr>
              <a:t>标题文本预设</a:t>
            </a:r>
            <a:endParaRPr lang="zh-CN" altLang="en-US" sz="4800" b="1" dirty="0">
              <a:solidFill>
                <a:schemeClr val="bg1"/>
              </a:solidFill>
            </a:endParaRPr>
          </a:p>
        </p:txBody>
      </p:sp>
    </p:spTree>
    <p:extLst>
      <p:ext uri="{BB962C8B-B14F-4D97-AF65-F5344CB8AC3E}">
        <p14:creationId xmlns:p14="http://schemas.microsoft.com/office/powerpoint/2010/main" val="25558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01</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5" name="图片 64"/>
          <p:cNvPicPr>
            <a:picLocks noChangeAspect="1"/>
          </p:cNvPicPr>
          <p:nvPr/>
        </p:nvPicPr>
        <p:blipFill rotWithShape="1">
          <a:blip r:embed="rId5"/>
          <a:srcRect t="24592"/>
          <a:stretch/>
        </p:blipFill>
        <p:spPr>
          <a:xfrm>
            <a:off x="-1590" y="2974312"/>
            <a:ext cx="12193589" cy="3883688"/>
          </a:xfrm>
          <a:prstGeom prst="rect">
            <a:avLst/>
          </a:prstGeom>
        </p:spPr>
      </p:pic>
      <p:sp>
        <p:nvSpPr>
          <p:cNvPr id="66" name="矩形 65"/>
          <p:cNvSpPr/>
          <p:nvPr/>
        </p:nvSpPr>
        <p:spPr>
          <a:xfrm>
            <a:off x="0" y="2894673"/>
            <a:ext cx="12193588" cy="3986328"/>
          </a:xfrm>
          <a:prstGeom prst="rect">
            <a:avLst/>
          </a:prstGeom>
          <a:solidFill>
            <a:srgbClr val="350501">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9"/>
          <p:cNvSpPr>
            <a:spLocks noChangeArrowheads="1"/>
          </p:cNvSpPr>
          <p:nvPr/>
        </p:nvSpPr>
        <p:spPr bwMode="auto">
          <a:xfrm>
            <a:off x="-3179" y="2076356"/>
            <a:ext cx="12192001" cy="2203450"/>
          </a:xfrm>
          <a:prstGeom prst="rect">
            <a:avLst/>
          </a:prstGeom>
          <a:solidFill>
            <a:schemeClr val="bg2"/>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8" name="椭圆 11"/>
          <p:cNvSpPr>
            <a:spLocks noChangeArrowheads="1"/>
          </p:cNvSpPr>
          <p:nvPr/>
        </p:nvSpPr>
        <p:spPr bwMode="auto">
          <a:xfrm>
            <a:off x="766763" y="2357438"/>
            <a:ext cx="301625" cy="301625"/>
          </a:xfrm>
          <a:prstGeom prst="ellipse">
            <a:avLst/>
          </a:prstGeom>
          <a:solidFill>
            <a:schemeClr val="accent4">
              <a:lumMod val="60000"/>
              <a:lumOff val="40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9" name="椭圆 12"/>
          <p:cNvSpPr>
            <a:spLocks noChangeArrowheads="1"/>
          </p:cNvSpPr>
          <p:nvPr/>
        </p:nvSpPr>
        <p:spPr bwMode="auto">
          <a:xfrm>
            <a:off x="5875338" y="2357438"/>
            <a:ext cx="301625" cy="301625"/>
          </a:xfrm>
          <a:prstGeom prst="ellipse">
            <a:avLst/>
          </a:prstGeom>
          <a:solidFill>
            <a:schemeClr val="accent5">
              <a:lumMod val="60000"/>
              <a:lumOff val="40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0" name="椭圆 13"/>
          <p:cNvSpPr>
            <a:spLocks noChangeArrowheads="1"/>
          </p:cNvSpPr>
          <p:nvPr/>
        </p:nvSpPr>
        <p:spPr bwMode="auto">
          <a:xfrm>
            <a:off x="3321050" y="2357438"/>
            <a:ext cx="301625" cy="301625"/>
          </a:xfrm>
          <a:prstGeom prst="ellipse">
            <a:avLst/>
          </a:prstGeom>
          <a:solidFill>
            <a:schemeClr val="accent5">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 name="椭圆 14"/>
          <p:cNvSpPr>
            <a:spLocks noChangeArrowheads="1"/>
          </p:cNvSpPr>
          <p:nvPr/>
        </p:nvSpPr>
        <p:spPr bwMode="auto">
          <a:xfrm>
            <a:off x="8429625" y="2357438"/>
            <a:ext cx="301625" cy="301625"/>
          </a:xfrm>
          <a:prstGeom prst="ellipse">
            <a:avLst/>
          </a:prstGeom>
          <a:solidFill>
            <a:schemeClr val="accent5">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2" name="椭圆 15"/>
          <p:cNvSpPr>
            <a:spLocks noChangeArrowheads="1"/>
          </p:cNvSpPr>
          <p:nvPr/>
        </p:nvSpPr>
        <p:spPr bwMode="auto">
          <a:xfrm>
            <a:off x="10983913" y="2357438"/>
            <a:ext cx="301625" cy="301625"/>
          </a:xfrm>
          <a:prstGeom prst="ellipse">
            <a:avLst/>
          </a:prstGeom>
          <a:solidFill>
            <a:schemeClr val="accent5">
              <a:lumMod val="60000"/>
              <a:lumOff val="40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43" name="直接连接符 16"/>
          <p:cNvCxnSpPr>
            <a:cxnSpLocks noChangeShapeType="1"/>
          </p:cNvCxnSpPr>
          <p:nvPr/>
        </p:nvCxnSpPr>
        <p:spPr bwMode="auto">
          <a:xfrm>
            <a:off x="1225550" y="2508250"/>
            <a:ext cx="1885950" cy="0"/>
          </a:xfrm>
          <a:prstGeom prst="line">
            <a:avLst/>
          </a:prstGeom>
          <a:noFill/>
          <a:ln w="6350">
            <a:solidFill>
              <a:schemeClr val="accent2">
                <a:lumMod val="75000"/>
              </a:schemeClr>
            </a:solidFill>
            <a:round/>
            <a:headEnd/>
            <a:tailEnd/>
          </a:ln>
          <a:extLst>
            <a:ext uri="{909E8E84-426E-40DD-AFC4-6F175D3DCCD1}">
              <a14:hiddenFill xmlns:a14="http://schemas.microsoft.com/office/drawing/2010/main">
                <a:noFill/>
              </a14:hiddenFill>
            </a:ext>
          </a:extLst>
        </p:spPr>
      </p:cxnSp>
      <p:cxnSp>
        <p:nvCxnSpPr>
          <p:cNvPr id="44" name="直接连接符 17"/>
          <p:cNvCxnSpPr>
            <a:cxnSpLocks noChangeShapeType="1"/>
          </p:cNvCxnSpPr>
          <p:nvPr/>
        </p:nvCxnSpPr>
        <p:spPr bwMode="auto">
          <a:xfrm>
            <a:off x="3806825" y="2508250"/>
            <a:ext cx="1887538" cy="0"/>
          </a:xfrm>
          <a:prstGeom prst="line">
            <a:avLst/>
          </a:prstGeom>
          <a:noFill/>
          <a:ln w="6350">
            <a:solidFill>
              <a:schemeClr val="accent2">
                <a:lumMod val="75000"/>
              </a:schemeClr>
            </a:solidFill>
            <a:round/>
            <a:headEnd/>
            <a:tailEnd/>
          </a:ln>
          <a:extLst>
            <a:ext uri="{909E8E84-426E-40DD-AFC4-6F175D3DCCD1}">
              <a14:hiddenFill xmlns:a14="http://schemas.microsoft.com/office/drawing/2010/main">
                <a:noFill/>
              </a14:hiddenFill>
            </a:ext>
          </a:extLst>
        </p:spPr>
      </p:cxnSp>
      <p:cxnSp>
        <p:nvCxnSpPr>
          <p:cNvPr id="45" name="直接连接符 18"/>
          <p:cNvCxnSpPr>
            <a:cxnSpLocks noChangeShapeType="1"/>
          </p:cNvCxnSpPr>
          <p:nvPr/>
        </p:nvCxnSpPr>
        <p:spPr bwMode="auto">
          <a:xfrm>
            <a:off x="6369050" y="2508250"/>
            <a:ext cx="1885950" cy="0"/>
          </a:xfrm>
          <a:prstGeom prst="line">
            <a:avLst/>
          </a:prstGeom>
          <a:noFill/>
          <a:ln w="6350">
            <a:solidFill>
              <a:schemeClr val="accent2">
                <a:lumMod val="75000"/>
              </a:schemeClr>
            </a:solidFill>
            <a:round/>
            <a:headEnd/>
            <a:tailEnd/>
          </a:ln>
          <a:extLst>
            <a:ext uri="{909E8E84-426E-40DD-AFC4-6F175D3DCCD1}">
              <a14:hiddenFill xmlns:a14="http://schemas.microsoft.com/office/drawing/2010/main">
                <a:noFill/>
              </a14:hiddenFill>
            </a:ext>
          </a:extLst>
        </p:spPr>
      </p:cxnSp>
      <p:cxnSp>
        <p:nvCxnSpPr>
          <p:cNvPr id="46" name="直接连接符 19"/>
          <p:cNvCxnSpPr>
            <a:cxnSpLocks noChangeShapeType="1"/>
          </p:cNvCxnSpPr>
          <p:nvPr/>
        </p:nvCxnSpPr>
        <p:spPr bwMode="auto">
          <a:xfrm>
            <a:off x="8929688" y="2508250"/>
            <a:ext cx="1885950" cy="0"/>
          </a:xfrm>
          <a:prstGeom prst="line">
            <a:avLst/>
          </a:prstGeom>
          <a:noFill/>
          <a:ln w="6350">
            <a:solidFill>
              <a:schemeClr val="accent2">
                <a:lumMod val="75000"/>
              </a:schemeClr>
            </a:solidFill>
            <a:round/>
            <a:headEnd/>
            <a:tailEnd/>
          </a:ln>
          <a:extLst>
            <a:ext uri="{909E8E84-426E-40DD-AFC4-6F175D3DCCD1}">
              <a14:hiddenFill xmlns:a14="http://schemas.microsoft.com/office/drawing/2010/main">
                <a:noFill/>
              </a14:hiddenFill>
            </a:ext>
          </a:extLst>
        </p:spPr>
      </p:cxnSp>
      <p:sp>
        <p:nvSpPr>
          <p:cNvPr id="49" name="文本框 22"/>
          <p:cNvSpPr txBox="1">
            <a:spLocks noChangeArrowheads="1"/>
          </p:cNvSpPr>
          <p:nvPr/>
        </p:nvSpPr>
        <p:spPr bwMode="auto">
          <a:xfrm>
            <a:off x="-149225" y="2838450"/>
            <a:ext cx="2135188" cy="3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rPr>
              <a:t>      点此输入小标题</a:t>
            </a:r>
          </a:p>
        </p:txBody>
      </p:sp>
      <p:sp>
        <p:nvSpPr>
          <p:cNvPr id="52" name="文本框 25"/>
          <p:cNvSpPr txBox="1">
            <a:spLocks noChangeArrowheads="1"/>
          </p:cNvSpPr>
          <p:nvPr/>
        </p:nvSpPr>
        <p:spPr bwMode="auto">
          <a:xfrm>
            <a:off x="2405063" y="2849563"/>
            <a:ext cx="2133600" cy="30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rPr>
              <a:t>      点此输入小标题</a:t>
            </a:r>
          </a:p>
        </p:txBody>
      </p:sp>
      <p:sp>
        <p:nvSpPr>
          <p:cNvPr id="55" name="文本框 28"/>
          <p:cNvSpPr txBox="1">
            <a:spLocks noChangeArrowheads="1"/>
          </p:cNvSpPr>
          <p:nvPr/>
        </p:nvSpPr>
        <p:spPr bwMode="auto">
          <a:xfrm>
            <a:off x="4953000" y="2822575"/>
            <a:ext cx="2135188" cy="30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rPr>
              <a:t>      点此输入小标题</a:t>
            </a:r>
          </a:p>
        </p:txBody>
      </p:sp>
      <p:sp>
        <p:nvSpPr>
          <p:cNvPr id="58" name="文本框 31"/>
          <p:cNvSpPr txBox="1">
            <a:spLocks noChangeArrowheads="1"/>
          </p:cNvSpPr>
          <p:nvPr/>
        </p:nvSpPr>
        <p:spPr bwMode="auto">
          <a:xfrm>
            <a:off x="7513638" y="2784475"/>
            <a:ext cx="2133600" cy="30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rPr>
              <a:t>      点此输入小标题</a:t>
            </a:r>
          </a:p>
        </p:txBody>
      </p:sp>
      <p:sp>
        <p:nvSpPr>
          <p:cNvPr id="61" name="文本框 34"/>
          <p:cNvSpPr txBox="1">
            <a:spLocks noChangeArrowheads="1"/>
          </p:cNvSpPr>
          <p:nvPr/>
        </p:nvSpPr>
        <p:spPr bwMode="auto">
          <a:xfrm>
            <a:off x="10034588" y="2784475"/>
            <a:ext cx="2135187" cy="30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rPr>
              <a:t>      点此输入小标题</a:t>
            </a:r>
          </a:p>
        </p:txBody>
      </p:sp>
      <p:sp>
        <p:nvSpPr>
          <p:cNvPr id="34" name="TextBox 76"/>
          <p:cNvSpPr txBox="1">
            <a:spLocks/>
          </p:cNvSpPr>
          <p:nvPr/>
        </p:nvSpPr>
        <p:spPr bwMode="auto">
          <a:xfrm>
            <a:off x="47114" y="3254628"/>
            <a:ext cx="1966744" cy="510299"/>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此部分内容作为文字排版占位显示 </a:t>
            </a:r>
            <a:br>
              <a:rPr lang="zh-CN" altLang="en-US" sz="1000" dirty="0"/>
            </a:br>
            <a:r>
              <a:rPr lang="zh-CN" altLang="en-US" sz="1000" dirty="0"/>
              <a:t>（建议使用主题字体）</a:t>
            </a:r>
          </a:p>
        </p:txBody>
      </p:sp>
      <p:sp>
        <p:nvSpPr>
          <p:cNvPr id="35" name="TextBox 76"/>
          <p:cNvSpPr txBox="1">
            <a:spLocks/>
          </p:cNvSpPr>
          <p:nvPr/>
        </p:nvSpPr>
        <p:spPr bwMode="auto">
          <a:xfrm>
            <a:off x="2543983" y="3254628"/>
            <a:ext cx="1966744" cy="510299"/>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此部分内容作为文字排版占位显示 </a:t>
            </a:r>
            <a:br>
              <a:rPr lang="zh-CN" altLang="en-US" sz="1000" dirty="0"/>
            </a:br>
            <a:r>
              <a:rPr lang="zh-CN" altLang="en-US" sz="1000" dirty="0"/>
              <a:t>（建议使用主题字体）</a:t>
            </a:r>
          </a:p>
        </p:txBody>
      </p:sp>
      <p:sp>
        <p:nvSpPr>
          <p:cNvPr id="36" name="TextBox 76"/>
          <p:cNvSpPr txBox="1">
            <a:spLocks/>
          </p:cNvSpPr>
          <p:nvPr/>
        </p:nvSpPr>
        <p:spPr bwMode="auto">
          <a:xfrm>
            <a:off x="5040852" y="3254628"/>
            <a:ext cx="1966744" cy="510299"/>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此部分内容作为文字排版占位显示 </a:t>
            </a:r>
            <a:br>
              <a:rPr lang="zh-CN" altLang="en-US" sz="1000" dirty="0"/>
            </a:br>
            <a:r>
              <a:rPr lang="zh-CN" altLang="en-US" sz="1000" dirty="0"/>
              <a:t>（建议使用主题字体）</a:t>
            </a:r>
          </a:p>
        </p:txBody>
      </p:sp>
      <p:sp>
        <p:nvSpPr>
          <p:cNvPr id="62" name="TextBox 76"/>
          <p:cNvSpPr txBox="1">
            <a:spLocks/>
          </p:cNvSpPr>
          <p:nvPr/>
        </p:nvSpPr>
        <p:spPr bwMode="auto">
          <a:xfrm>
            <a:off x="7537721" y="3254628"/>
            <a:ext cx="1966744" cy="510299"/>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此部分内容作为文字排版占位显示 </a:t>
            </a:r>
            <a:br>
              <a:rPr lang="zh-CN" altLang="en-US" sz="1000" dirty="0"/>
            </a:br>
            <a:r>
              <a:rPr lang="zh-CN" altLang="en-US" sz="1000" dirty="0"/>
              <a:t>（建议使用主题字体）</a:t>
            </a:r>
          </a:p>
        </p:txBody>
      </p:sp>
      <p:sp>
        <p:nvSpPr>
          <p:cNvPr id="63" name="TextBox 76"/>
          <p:cNvSpPr txBox="1">
            <a:spLocks/>
          </p:cNvSpPr>
          <p:nvPr/>
        </p:nvSpPr>
        <p:spPr bwMode="auto">
          <a:xfrm>
            <a:off x="10034588" y="3254628"/>
            <a:ext cx="1966744" cy="510299"/>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此部分内容作为文字排版占位显示 </a:t>
            </a:r>
            <a:br>
              <a:rPr lang="zh-CN" altLang="en-US" sz="1000" dirty="0"/>
            </a:br>
            <a:r>
              <a:rPr lang="zh-CN" altLang="en-US" sz="1000" dirty="0"/>
              <a:t>（建议使用主题字体）</a:t>
            </a:r>
          </a:p>
        </p:txBody>
      </p:sp>
    </p:spTree>
    <p:extLst>
      <p:ext uri="{BB962C8B-B14F-4D97-AF65-F5344CB8AC3E}">
        <p14:creationId xmlns:p14="http://schemas.microsoft.com/office/powerpoint/2010/main" val="14824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ppt_x"/>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ppt_x"/>
                                          </p:val>
                                        </p:tav>
                                        <p:tav tm="100000">
                                          <p:val>
                                            <p:strVal val="#ppt_x"/>
                                          </p:val>
                                        </p:tav>
                                      </p:tavLst>
                                    </p:anim>
                                    <p:anim calcmode="lin" valueType="num">
                                      <p:cBhvr additive="base">
                                        <p:cTn id="59" dur="500" fill="hold"/>
                                        <p:tgtEl>
                                          <p:spTgt spid="43"/>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ppt_x"/>
                                          </p:val>
                                        </p:tav>
                                        <p:tav tm="100000">
                                          <p:val>
                                            <p:strVal val="#ppt_x"/>
                                          </p:val>
                                        </p:tav>
                                      </p:tavLst>
                                    </p:anim>
                                    <p:anim calcmode="lin" valueType="num">
                                      <p:cBhvr additive="base">
                                        <p:cTn id="63" dur="500" fill="hold"/>
                                        <p:tgtEl>
                                          <p:spTgt spid="44"/>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500" fill="hold"/>
                                        <p:tgtEl>
                                          <p:spTgt spid="45"/>
                                        </p:tgtEl>
                                        <p:attrNameLst>
                                          <p:attrName>ppt_x</p:attrName>
                                        </p:attrNameLst>
                                      </p:cBhvr>
                                      <p:tavLst>
                                        <p:tav tm="0">
                                          <p:val>
                                            <p:strVal val="#ppt_x"/>
                                          </p:val>
                                        </p:tav>
                                        <p:tav tm="100000">
                                          <p:val>
                                            <p:strVal val="#ppt_x"/>
                                          </p:val>
                                        </p:tav>
                                      </p:tavLst>
                                    </p:anim>
                                    <p:anim calcmode="lin" valueType="num">
                                      <p:cBhvr additive="base">
                                        <p:cTn id="67" dur="500" fill="hold"/>
                                        <p:tgtEl>
                                          <p:spTgt spid="45"/>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ppt_x"/>
                                          </p:val>
                                        </p:tav>
                                        <p:tav tm="100000">
                                          <p:val>
                                            <p:strVal val="#ppt_x"/>
                                          </p:val>
                                        </p:tav>
                                      </p:tavLst>
                                    </p:anim>
                                    <p:anim calcmode="lin" valueType="num">
                                      <p:cBhvr additive="base">
                                        <p:cTn id="71" dur="500" fill="hold"/>
                                        <p:tgtEl>
                                          <p:spTgt spid="4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additive="base">
                                        <p:cTn id="82" dur="500" fill="hold"/>
                                        <p:tgtEl>
                                          <p:spTgt spid="55"/>
                                        </p:tgtEl>
                                        <p:attrNameLst>
                                          <p:attrName>ppt_x</p:attrName>
                                        </p:attrNameLst>
                                      </p:cBhvr>
                                      <p:tavLst>
                                        <p:tav tm="0">
                                          <p:val>
                                            <p:strVal val="#ppt_x"/>
                                          </p:val>
                                        </p:tav>
                                        <p:tav tm="100000">
                                          <p:val>
                                            <p:strVal val="#ppt_x"/>
                                          </p:val>
                                        </p:tav>
                                      </p:tavLst>
                                    </p:anim>
                                    <p:anim calcmode="lin" valueType="num">
                                      <p:cBhvr additive="base">
                                        <p:cTn id="83" dur="500" fill="hold"/>
                                        <p:tgtEl>
                                          <p:spTgt spid="55"/>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 calcmode="lin" valueType="num">
                                      <p:cBhvr additive="base">
                                        <p:cTn id="86" dur="500" fill="hold"/>
                                        <p:tgtEl>
                                          <p:spTgt spid="58"/>
                                        </p:tgtEl>
                                        <p:attrNameLst>
                                          <p:attrName>ppt_x</p:attrName>
                                        </p:attrNameLst>
                                      </p:cBhvr>
                                      <p:tavLst>
                                        <p:tav tm="0">
                                          <p:val>
                                            <p:strVal val="#ppt_x"/>
                                          </p:val>
                                        </p:tav>
                                        <p:tav tm="100000">
                                          <p:val>
                                            <p:strVal val="#ppt_x"/>
                                          </p:val>
                                        </p:tav>
                                      </p:tavLst>
                                    </p:anim>
                                    <p:anim calcmode="lin" valueType="num">
                                      <p:cBhvr additive="base">
                                        <p:cTn id="87" dur="500" fill="hold"/>
                                        <p:tgtEl>
                                          <p:spTgt spid="58"/>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61"/>
                                        </p:tgtEl>
                                        <p:attrNameLst>
                                          <p:attrName>style.visibility</p:attrName>
                                        </p:attrNameLst>
                                      </p:cBhvr>
                                      <p:to>
                                        <p:strVal val="visible"/>
                                      </p:to>
                                    </p:set>
                                    <p:anim calcmode="lin" valueType="num">
                                      <p:cBhvr additive="base">
                                        <p:cTn id="90" dur="500" fill="hold"/>
                                        <p:tgtEl>
                                          <p:spTgt spid="61"/>
                                        </p:tgtEl>
                                        <p:attrNameLst>
                                          <p:attrName>ppt_x</p:attrName>
                                        </p:attrNameLst>
                                      </p:cBhvr>
                                      <p:tavLst>
                                        <p:tav tm="0">
                                          <p:val>
                                            <p:strVal val="#ppt_x"/>
                                          </p:val>
                                        </p:tav>
                                        <p:tav tm="100000">
                                          <p:val>
                                            <p:strVal val="#ppt_x"/>
                                          </p:val>
                                        </p:tav>
                                      </p:tavLst>
                                    </p:anim>
                                    <p:anim calcmode="lin" valueType="num">
                                      <p:cBhvr additive="base">
                                        <p:cTn id="91" dur="500" fill="hold"/>
                                        <p:tgtEl>
                                          <p:spTgt spid="6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additive="base">
                                        <p:cTn id="98" dur="500" fill="hold"/>
                                        <p:tgtEl>
                                          <p:spTgt spid="35"/>
                                        </p:tgtEl>
                                        <p:attrNameLst>
                                          <p:attrName>ppt_x</p:attrName>
                                        </p:attrNameLst>
                                      </p:cBhvr>
                                      <p:tavLst>
                                        <p:tav tm="0">
                                          <p:val>
                                            <p:strVal val="#ppt_x"/>
                                          </p:val>
                                        </p:tav>
                                        <p:tav tm="100000">
                                          <p:val>
                                            <p:strVal val="#ppt_x"/>
                                          </p:val>
                                        </p:tav>
                                      </p:tavLst>
                                    </p:anim>
                                    <p:anim calcmode="lin" valueType="num">
                                      <p:cBhvr additive="base">
                                        <p:cTn id="99" dur="500" fill="hold"/>
                                        <p:tgtEl>
                                          <p:spTgt spid="35"/>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ppt_x"/>
                                          </p:val>
                                        </p:tav>
                                        <p:tav tm="100000">
                                          <p:val>
                                            <p:strVal val="#ppt_x"/>
                                          </p:val>
                                        </p:tav>
                                      </p:tavLst>
                                    </p:anim>
                                    <p:anim calcmode="lin" valueType="num">
                                      <p:cBhvr additive="base">
                                        <p:cTn id="11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7" grpId="0" animBg="1"/>
      <p:bldP spid="38" grpId="0" animBg="1"/>
      <p:bldP spid="39" grpId="0" animBg="1"/>
      <p:bldP spid="40" grpId="0" animBg="1"/>
      <p:bldP spid="41" grpId="0" animBg="1"/>
      <p:bldP spid="42" grpId="0" animBg="1"/>
      <p:bldP spid="49" grpId="0"/>
      <p:bldP spid="52" grpId="0"/>
      <p:bldP spid="55" grpId="0"/>
      <p:bldP spid="58" grpId="0"/>
      <p:bldP spid="61" grpId="0"/>
      <p:bldP spid="34" grpId="0"/>
      <p:bldP spid="35" grpId="0"/>
      <p:bldP spid="36"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01</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627159" y="2632167"/>
            <a:ext cx="818833" cy="818832"/>
          </a:xfrm>
          <a:prstGeom prst="ellipse">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accent6"/>
              </a:solidFill>
            </a:endParaRPr>
          </a:p>
        </p:txBody>
      </p:sp>
      <p:sp>
        <p:nvSpPr>
          <p:cNvPr id="11" name="椭圆 10"/>
          <p:cNvSpPr/>
          <p:nvPr/>
        </p:nvSpPr>
        <p:spPr>
          <a:xfrm>
            <a:off x="1627160" y="1620022"/>
            <a:ext cx="818833" cy="818832"/>
          </a:xfrm>
          <a:prstGeom prst="ellipse">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accent6"/>
              </a:solidFill>
            </a:endParaRPr>
          </a:p>
        </p:txBody>
      </p:sp>
      <p:sp>
        <p:nvSpPr>
          <p:cNvPr id="12" name="Freeform 18"/>
          <p:cNvSpPr>
            <a:spLocks noEditPoints="1"/>
          </p:cNvSpPr>
          <p:nvPr/>
        </p:nvSpPr>
        <p:spPr bwMode="auto">
          <a:xfrm>
            <a:off x="1707409" y="2764735"/>
            <a:ext cx="696377" cy="524518"/>
          </a:xfrm>
          <a:custGeom>
            <a:avLst/>
            <a:gdLst/>
            <a:ahLst/>
            <a:cxnLst>
              <a:cxn ang="0">
                <a:pos x="1000" y="335"/>
              </a:cxn>
              <a:cxn ang="0">
                <a:pos x="1130" y="44"/>
              </a:cxn>
              <a:cxn ang="0">
                <a:pos x="892" y="91"/>
              </a:cxn>
              <a:cxn ang="0">
                <a:pos x="664" y="57"/>
              </a:cxn>
              <a:cxn ang="0">
                <a:pos x="807" y="343"/>
              </a:cxn>
              <a:cxn ang="0">
                <a:pos x="822" y="1394"/>
              </a:cxn>
              <a:cxn ang="0">
                <a:pos x="1000" y="335"/>
              </a:cxn>
              <a:cxn ang="0">
                <a:pos x="1098" y="988"/>
              </a:cxn>
              <a:cxn ang="0">
                <a:pos x="1052" y="1069"/>
              </a:cxn>
              <a:cxn ang="0">
                <a:pos x="957" y="1102"/>
              </a:cxn>
              <a:cxn ang="0">
                <a:pos x="957" y="1138"/>
              </a:cxn>
              <a:cxn ang="0">
                <a:pos x="946" y="1163"/>
              </a:cxn>
              <a:cxn ang="0">
                <a:pos x="910" y="1168"/>
              </a:cxn>
              <a:cxn ang="0">
                <a:pos x="890" y="1138"/>
              </a:cxn>
              <a:cxn ang="0">
                <a:pos x="890" y="1099"/>
              </a:cxn>
              <a:cxn ang="0">
                <a:pos x="873" y="1095"/>
              </a:cxn>
              <a:cxn ang="0">
                <a:pos x="792" y="1045"/>
              </a:cxn>
              <a:cxn ang="0">
                <a:pos x="766" y="1003"/>
              </a:cxn>
              <a:cxn ang="0">
                <a:pos x="762" y="991"/>
              </a:cxn>
              <a:cxn ang="0">
                <a:pos x="759" y="979"/>
              </a:cxn>
              <a:cxn ang="0">
                <a:pos x="763" y="961"/>
              </a:cxn>
              <a:cxn ang="0">
                <a:pos x="796" y="943"/>
              </a:cxn>
              <a:cxn ang="0">
                <a:pos x="825" y="966"/>
              </a:cxn>
              <a:cxn ang="0">
                <a:pos x="828" y="977"/>
              </a:cxn>
              <a:cxn ang="0">
                <a:pos x="833" y="988"/>
              </a:cxn>
              <a:cxn ang="0">
                <a:pos x="848" y="1007"/>
              </a:cxn>
              <a:cxn ang="0">
                <a:pos x="890" y="1030"/>
              </a:cxn>
              <a:cxn ang="0">
                <a:pos x="890" y="898"/>
              </a:cxn>
              <a:cxn ang="0">
                <a:pos x="803" y="860"/>
              </a:cxn>
              <a:cxn ang="0">
                <a:pos x="773" y="824"/>
              </a:cxn>
              <a:cxn ang="0">
                <a:pos x="763" y="776"/>
              </a:cxn>
              <a:cxn ang="0">
                <a:pos x="773" y="728"/>
              </a:cxn>
              <a:cxn ang="0">
                <a:pos x="800" y="690"/>
              </a:cxn>
              <a:cxn ang="0">
                <a:pos x="890" y="650"/>
              </a:cxn>
              <a:cxn ang="0">
                <a:pos x="890" y="613"/>
              </a:cxn>
              <a:cxn ang="0">
                <a:pos x="902" y="588"/>
              </a:cxn>
              <a:cxn ang="0">
                <a:pos x="938" y="583"/>
              </a:cxn>
              <a:cxn ang="0">
                <a:pos x="957" y="613"/>
              </a:cxn>
              <a:cxn ang="0">
                <a:pos x="957" y="650"/>
              </a:cxn>
              <a:cxn ang="0">
                <a:pos x="970" y="652"/>
              </a:cxn>
              <a:cxn ang="0">
                <a:pos x="1058" y="694"/>
              </a:cxn>
              <a:cxn ang="0">
                <a:pos x="1085" y="733"/>
              </a:cxn>
              <a:cxn ang="0">
                <a:pos x="1089" y="745"/>
              </a:cxn>
              <a:cxn ang="0">
                <a:pos x="1092" y="757"/>
              </a:cxn>
              <a:cxn ang="0">
                <a:pos x="1090" y="776"/>
              </a:cxn>
              <a:cxn ang="0">
                <a:pos x="1058" y="795"/>
              </a:cxn>
              <a:cxn ang="0">
                <a:pos x="1028" y="774"/>
              </a:cxn>
              <a:cxn ang="0">
                <a:pos x="1025" y="763"/>
              </a:cxn>
              <a:cxn ang="0">
                <a:pos x="1019" y="752"/>
              </a:cxn>
              <a:cxn ang="0">
                <a:pos x="1003" y="736"/>
              </a:cxn>
              <a:cxn ang="0">
                <a:pos x="957" y="718"/>
              </a:cxn>
              <a:cxn ang="0">
                <a:pos x="957" y="844"/>
              </a:cxn>
              <a:cxn ang="0">
                <a:pos x="1015" y="861"/>
              </a:cxn>
              <a:cxn ang="0">
                <a:pos x="1084" y="916"/>
              </a:cxn>
              <a:cxn ang="0">
                <a:pos x="1084" y="916"/>
              </a:cxn>
              <a:cxn ang="0">
                <a:pos x="1084" y="916"/>
              </a:cxn>
              <a:cxn ang="0">
                <a:pos x="1098" y="988"/>
              </a:cxn>
              <a:cxn ang="0">
                <a:pos x="1098" y="988"/>
              </a:cxn>
              <a:cxn ang="0">
                <a:pos x="1098" y="988"/>
              </a:cxn>
            </a:cxnLst>
            <a:rect l="0" t="0" r="r" b="b"/>
            <a:pathLst>
              <a:path w="1960" h="1477">
                <a:moveTo>
                  <a:pt x="1000" y="335"/>
                </a:moveTo>
                <a:cubicBezTo>
                  <a:pt x="1104" y="248"/>
                  <a:pt x="1173" y="53"/>
                  <a:pt x="1130" y="44"/>
                </a:cubicBezTo>
                <a:cubicBezTo>
                  <a:pt x="1074" y="33"/>
                  <a:pt x="951" y="83"/>
                  <a:pt x="892" y="91"/>
                </a:cubicBezTo>
                <a:cubicBezTo>
                  <a:pt x="808" y="102"/>
                  <a:pt x="716" y="0"/>
                  <a:pt x="664" y="57"/>
                </a:cubicBezTo>
                <a:cubicBezTo>
                  <a:pt x="623" y="103"/>
                  <a:pt x="694" y="270"/>
                  <a:pt x="807" y="343"/>
                </a:cubicBezTo>
                <a:cubicBezTo>
                  <a:pt x="472" y="507"/>
                  <a:pt x="0" y="1334"/>
                  <a:pt x="822" y="1394"/>
                </a:cubicBezTo>
                <a:cubicBezTo>
                  <a:pt x="1960" y="1477"/>
                  <a:pt x="1390" y="496"/>
                  <a:pt x="1000" y="335"/>
                </a:cubicBezTo>
                <a:close/>
                <a:moveTo>
                  <a:pt x="1098" y="988"/>
                </a:moveTo>
                <a:cubicBezTo>
                  <a:pt x="1094" y="1020"/>
                  <a:pt x="1077" y="1049"/>
                  <a:pt x="1052" y="1069"/>
                </a:cubicBezTo>
                <a:cubicBezTo>
                  <a:pt x="1025" y="1090"/>
                  <a:pt x="991" y="1099"/>
                  <a:pt x="957" y="1102"/>
                </a:cubicBezTo>
                <a:cubicBezTo>
                  <a:pt x="957" y="1138"/>
                  <a:pt x="957" y="1138"/>
                  <a:pt x="957" y="1138"/>
                </a:cubicBezTo>
                <a:cubicBezTo>
                  <a:pt x="957" y="1147"/>
                  <a:pt x="953" y="1156"/>
                  <a:pt x="946" y="1163"/>
                </a:cubicBezTo>
                <a:cubicBezTo>
                  <a:pt x="936" y="1171"/>
                  <a:pt x="922" y="1174"/>
                  <a:pt x="910" y="1168"/>
                </a:cubicBezTo>
                <a:cubicBezTo>
                  <a:pt x="898" y="1163"/>
                  <a:pt x="890" y="1151"/>
                  <a:pt x="890" y="1138"/>
                </a:cubicBezTo>
                <a:cubicBezTo>
                  <a:pt x="890" y="1099"/>
                  <a:pt x="890" y="1099"/>
                  <a:pt x="890" y="1099"/>
                </a:cubicBezTo>
                <a:cubicBezTo>
                  <a:pt x="885" y="1098"/>
                  <a:pt x="879" y="1096"/>
                  <a:pt x="873" y="1095"/>
                </a:cubicBezTo>
                <a:cubicBezTo>
                  <a:pt x="842" y="1086"/>
                  <a:pt x="813" y="1069"/>
                  <a:pt x="792" y="1045"/>
                </a:cubicBezTo>
                <a:cubicBezTo>
                  <a:pt x="781" y="1032"/>
                  <a:pt x="772" y="1018"/>
                  <a:pt x="766" y="1003"/>
                </a:cubicBezTo>
                <a:cubicBezTo>
                  <a:pt x="765" y="999"/>
                  <a:pt x="763" y="995"/>
                  <a:pt x="762" y="991"/>
                </a:cubicBezTo>
                <a:cubicBezTo>
                  <a:pt x="761" y="987"/>
                  <a:pt x="760" y="983"/>
                  <a:pt x="759" y="979"/>
                </a:cubicBezTo>
                <a:cubicBezTo>
                  <a:pt x="759" y="973"/>
                  <a:pt x="760" y="966"/>
                  <a:pt x="763" y="961"/>
                </a:cubicBezTo>
                <a:cubicBezTo>
                  <a:pt x="769" y="949"/>
                  <a:pt x="782" y="942"/>
                  <a:pt x="796" y="943"/>
                </a:cubicBezTo>
                <a:cubicBezTo>
                  <a:pt x="809" y="944"/>
                  <a:pt x="820" y="953"/>
                  <a:pt x="825" y="966"/>
                </a:cubicBezTo>
                <a:cubicBezTo>
                  <a:pt x="826" y="969"/>
                  <a:pt x="827" y="973"/>
                  <a:pt x="828" y="977"/>
                </a:cubicBezTo>
                <a:cubicBezTo>
                  <a:pt x="830" y="981"/>
                  <a:pt x="831" y="985"/>
                  <a:pt x="833" y="988"/>
                </a:cubicBezTo>
                <a:cubicBezTo>
                  <a:pt x="837" y="995"/>
                  <a:pt x="842" y="1001"/>
                  <a:pt x="848" y="1007"/>
                </a:cubicBezTo>
                <a:cubicBezTo>
                  <a:pt x="860" y="1018"/>
                  <a:pt x="875" y="1026"/>
                  <a:pt x="890" y="1030"/>
                </a:cubicBezTo>
                <a:cubicBezTo>
                  <a:pt x="890" y="898"/>
                  <a:pt x="890" y="898"/>
                  <a:pt x="890" y="898"/>
                </a:cubicBezTo>
                <a:cubicBezTo>
                  <a:pt x="860" y="890"/>
                  <a:pt x="828" y="880"/>
                  <a:pt x="803" y="860"/>
                </a:cubicBezTo>
                <a:cubicBezTo>
                  <a:pt x="790" y="850"/>
                  <a:pt x="780" y="838"/>
                  <a:pt x="773" y="824"/>
                </a:cubicBezTo>
                <a:cubicBezTo>
                  <a:pt x="766" y="809"/>
                  <a:pt x="763" y="793"/>
                  <a:pt x="763" y="776"/>
                </a:cubicBezTo>
                <a:cubicBezTo>
                  <a:pt x="763" y="760"/>
                  <a:pt x="766" y="743"/>
                  <a:pt x="773" y="728"/>
                </a:cubicBezTo>
                <a:cubicBezTo>
                  <a:pt x="779" y="714"/>
                  <a:pt x="789" y="701"/>
                  <a:pt x="800" y="690"/>
                </a:cubicBezTo>
                <a:cubicBezTo>
                  <a:pt x="825" y="668"/>
                  <a:pt x="858" y="655"/>
                  <a:pt x="890" y="650"/>
                </a:cubicBezTo>
                <a:cubicBezTo>
                  <a:pt x="890" y="613"/>
                  <a:pt x="890" y="613"/>
                  <a:pt x="890" y="613"/>
                </a:cubicBezTo>
                <a:cubicBezTo>
                  <a:pt x="890" y="604"/>
                  <a:pt x="895" y="595"/>
                  <a:pt x="902" y="588"/>
                </a:cubicBezTo>
                <a:cubicBezTo>
                  <a:pt x="912" y="580"/>
                  <a:pt x="926" y="577"/>
                  <a:pt x="938" y="583"/>
                </a:cubicBezTo>
                <a:cubicBezTo>
                  <a:pt x="950" y="588"/>
                  <a:pt x="957" y="600"/>
                  <a:pt x="957" y="613"/>
                </a:cubicBezTo>
                <a:cubicBezTo>
                  <a:pt x="957" y="650"/>
                  <a:pt x="957" y="650"/>
                  <a:pt x="957" y="650"/>
                </a:cubicBezTo>
                <a:cubicBezTo>
                  <a:pt x="962" y="651"/>
                  <a:pt x="966" y="651"/>
                  <a:pt x="970" y="652"/>
                </a:cubicBezTo>
                <a:cubicBezTo>
                  <a:pt x="1003" y="658"/>
                  <a:pt x="1034" y="671"/>
                  <a:pt x="1058" y="694"/>
                </a:cubicBezTo>
                <a:cubicBezTo>
                  <a:pt x="1069" y="705"/>
                  <a:pt x="1078" y="719"/>
                  <a:pt x="1085" y="733"/>
                </a:cubicBezTo>
                <a:cubicBezTo>
                  <a:pt x="1086" y="737"/>
                  <a:pt x="1088" y="741"/>
                  <a:pt x="1089" y="745"/>
                </a:cubicBezTo>
                <a:cubicBezTo>
                  <a:pt x="1091" y="749"/>
                  <a:pt x="1092" y="753"/>
                  <a:pt x="1092" y="757"/>
                </a:cubicBezTo>
                <a:cubicBezTo>
                  <a:pt x="1093" y="763"/>
                  <a:pt x="1092" y="770"/>
                  <a:pt x="1090" y="776"/>
                </a:cubicBezTo>
                <a:cubicBezTo>
                  <a:pt x="1084" y="788"/>
                  <a:pt x="1071" y="796"/>
                  <a:pt x="1058" y="795"/>
                </a:cubicBezTo>
                <a:cubicBezTo>
                  <a:pt x="1045" y="795"/>
                  <a:pt x="1033" y="786"/>
                  <a:pt x="1028" y="774"/>
                </a:cubicBezTo>
                <a:cubicBezTo>
                  <a:pt x="1027" y="770"/>
                  <a:pt x="1026" y="766"/>
                  <a:pt x="1025" y="763"/>
                </a:cubicBezTo>
                <a:cubicBezTo>
                  <a:pt x="1023" y="759"/>
                  <a:pt x="1021" y="756"/>
                  <a:pt x="1019" y="752"/>
                </a:cubicBezTo>
                <a:cubicBezTo>
                  <a:pt x="1015" y="746"/>
                  <a:pt x="1010" y="740"/>
                  <a:pt x="1003" y="736"/>
                </a:cubicBezTo>
                <a:cubicBezTo>
                  <a:pt x="990" y="726"/>
                  <a:pt x="974" y="721"/>
                  <a:pt x="957" y="718"/>
                </a:cubicBezTo>
                <a:cubicBezTo>
                  <a:pt x="957" y="844"/>
                  <a:pt x="957" y="844"/>
                  <a:pt x="957" y="844"/>
                </a:cubicBezTo>
                <a:cubicBezTo>
                  <a:pt x="977" y="849"/>
                  <a:pt x="996" y="854"/>
                  <a:pt x="1015" y="861"/>
                </a:cubicBezTo>
                <a:cubicBezTo>
                  <a:pt x="1043" y="872"/>
                  <a:pt x="1069" y="889"/>
                  <a:pt x="1084" y="916"/>
                </a:cubicBezTo>
                <a:cubicBezTo>
                  <a:pt x="1082" y="912"/>
                  <a:pt x="1080" y="908"/>
                  <a:pt x="1084" y="916"/>
                </a:cubicBezTo>
                <a:cubicBezTo>
                  <a:pt x="1089" y="924"/>
                  <a:pt x="1087" y="920"/>
                  <a:pt x="1084" y="916"/>
                </a:cubicBezTo>
                <a:cubicBezTo>
                  <a:pt x="1097" y="938"/>
                  <a:pt x="1101" y="963"/>
                  <a:pt x="1098" y="988"/>
                </a:cubicBezTo>
                <a:close/>
                <a:moveTo>
                  <a:pt x="1098" y="988"/>
                </a:moveTo>
                <a:cubicBezTo>
                  <a:pt x="1098" y="988"/>
                  <a:pt x="1098" y="988"/>
                  <a:pt x="1098" y="98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Freeform 111"/>
          <p:cNvSpPr>
            <a:spLocks noEditPoints="1"/>
          </p:cNvSpPr>
          <p:nvPr/>
        </p:nvSpPr>
        <p:spPr bwMode="auto">
          <a:xfrm>
            <a:off x="1784878" y="1827767"/>
            <a:ext cx="517482" cy="356995"/>
          </a:xfrm>
          <a:custGeom>
            <a:avLst/>
            <a:gdLst/>
            <a:ahLst/>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l="0" t="0" r="r" b="b"/>
            <a:pathLst>
              <a:path w="73" h="50">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椭圆 13"/>
          <p:cNvSpPr/>
          <p:nvPr/>
        </p:nvSpPr>
        <p:spPr>
          <a:xfrm>
            <a:off x="1627158" y="3717942"/>
            <a:ext cx="818833" cy="818832"/>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accent6"/>
              </a:solidFill>
            </a:endParaRPr>
          </a:p>
        </p:txBody>
      </p:sp>
      <p:sp>
        <p:nvSpPr>
          <p:cNvPr id="15" name="Freeform 145"/>
          <p:cNvSpPr>
            <a:spLocks/>
          </p:cNvSpPr>
          <p:nvPr/>
        </p:nvSpPr>
        <p:spPr bwMode="auto">
          <a:xfrm>
            <a:off x="1818750" y="3879959"/>
            <a:ext cx="444790" cy="383545"/>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文本框 180"/>
          <p:cNvSpPr txBox="1">
            <a:spLocks noChangeArrowheads="1"/>
          </p:cNvSpPr>
          <p:nvPr/>
        </p:nvSpPr>
        <p:spPr bwMode="auto">
          <a:xfrm>
            <a:off x="2596662" y="1716596"/>
            <a:ext cx="8382000" cy="10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pPr>
            <a:r>
              <a:rPr lang="zh-CN" altLang="en-US" sz="1400" dirty="0">
                <a:solidFill>
                  <a:schemeClr val="bg1"/>
                </a:solidFill>
                <a:latin typeface="微软雅黑" pitchFamily="34" charset="-122"/>
                <a:ea typeface="微软雅黑" pitchFamily="34" charset="-122"/>
              </a:rPr>
              <a:t>请输入您想要的</a:t>
            </a:r>
            <a:r>
              <a:rPr lang="zh-CN" altLang="en-US" sz="1400" dirty="0" smtClean="0">
                <a:solidFill>
                  <a:schemeClr val="bg1"/>
                </a:solidFill>
                <a:latin typeface="微软雅黑" pitchFamily="34" charset="-122"/>
                <a:ea typeface="微软雅黑" pitchFamily="34" charset="-122"/>
              </a:rPr>
              <a:t>文字</a:t>
            </a:r>
            <a:r>
              <a:rPr lang="zh-CN" altLang="en-US" sz="1400" dirty="0">
                <a:solidFill>
                  <a:schemeClr val="bg1"/>
                </a:solidFill>
                <a:latin typeface="微软雅黑" pitchFamily="34" charset="-122"/>
                <a:ea typeface="微软雅黑" pitchFamily="34" charset="-122"/>
              </a:rPr>
              <a:t>请输入您想要的</a:t>
            </a:r>
            <a:r>
              <a:rPr lang="zh-CN" altLang="en-US" sz="1400" dirty="0" smtClean="0">
                <a:solidFill>
                  <a:schemeClr val="bg1"/>
                </a:solidFill>
                <a:latin typeface="微软雅黑" pitchFamily="34" charset="-122"/>
                <a:ea typeface="微软雅黑" pitchFamily="34" charset="-122"/>
              </a:rPr>
              <a:t>文字请</a:t>
            </a:r>
            <a:r>
              <a:rPr lang="zh-CN" altLang="en-US" sz="1400" dirty="0">
                <a:solidFill>
                  <a:schemeClr val="bg1"/>
                </a:solidFill>
                <a:latin typeface="微软雅黑" pitchFamily="34" charset="-122"/>
                <a:ea typeface="微软雅黑" pitchFamily="34" charset="-122"/>
              </a:rPr>
              <a:t>输入您想要的</a:t>
            </a:r>
            <a:r>
              <a:rPr lang="zh-CN" altLang="en-US" sz="1400" dirty="0" smtClean="0">
                <a:solidFill>
                  <a:schemeClr val="bg1"/>
                </a:solidFill>
                <a:latin typeface="微软雅黑" pitchFamily="34" charset="-122"/>
                <a:ea typeface="微软雅黑" pitchFamily="34" charset="-122"/>
              </a:rPr>
              <a:t>文字请</a:t>
            </a:r>
            <a:r>
              <a:rPr lang="zh-CN" altLang="en-US" sz="1400" dirty="0">
                <a:solidFill>
                  <a:schemeClr val="bg1"/>
                </a:solidFill>
                <a:latin typeface="微软雅黑" pitchFamily="34" charset="-122"/>
                <a:ea typeface="微软雅黑" pitchFamily="34" charset="-122"/>
              </a:rPr>
              <a:t>输入您想要的文字请输入您想要的文字请输入您想要的文字请输入您想要的文字请输入您想要的文字</a:t>
            </a:r>
          </a:p>
          <a:p>
            <a:pPr>
              <a:lnSpc>
                <a:spcPct val="150000"/>
              </a:lnSpc>
            </a:pPr>
            <a:endParaRPr lang="zh-CN" altLang="en-US" sz="1400" dirty="0">
              <a:solidFill>
                <a:schemeClr val="bg1"/>
              </a:solidFill>
              <a:latin typeface="微软雅黑" pitchFamily="34" charset="-122"/>
              <a:ea typeface="微软雅黑" pitchFamily="34" charset="-122"/>
            </a:endParaRPr>
          </a:p>
        </p:txBody>
      </p:sp>
      <p:sp>
        <p:nvSpPr>
          <p:cNvPr id="17" name="文本框 180"/>
          <p:cNvSpPr txBox="1">
            <a:spLocks noChangeArrowheads="1"/>
          </p:cNvSpPr>
          <p:nvPr/>
        </p:nvSpPr>
        <p:spPr bwMode="auto">
          <a:xfrm>
            <a:off x="2596662" y="2737196"/>
            <a:ext cx="8382000" cy="10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pPr>
            <a:r>
              <a:rPr lang="zh-CN" altLang="en-US" sz="1400" dirty="0">
                <a:solidFill>
                  <a:schemeClr val="bg1"/>
                </a:solidFill>
                <a:latin typeface="微软雅黑" pitchFamily="34" charset="-122"/>
                <a:ea typeface="微软雅黑" pitchFamily="34" charset="-122"/>
              </a:rPr>
              <a:t>请输入您想要的</a:t>
            </a:r>
            <a:r>
              <a:rPr lang="zh-CN" altLang="en-US" sz="1400" dirty="0" smtClean="0">
                <a:solidFill>
                  <a:schemeClr val="bg1"/>
                </a:solidFill>
                <a:latin typeface="微软雅黑" pitchFamily="34" charset="-122"/>
                <a:ea typeface="微软雅黑" pitchFamily="34" charset="-122"/>
              </a:rPr>
              <a:t>文字</a:t>
            </a:r>
            <a:r>
              <a:rPr lang="zh-CN" altLang="en-US" sz="1400" dirty="0">
                <a:solidFill>
                  <a:schemeClr val="bg1"/>
                </a:solidFill>
                <a:latin typeface="微软雅黑" pitchFamily="34" charset="-122"/>
                <a:ea typeface="微软雅黑" pitchFamily="34" charset="-122"/>
              </a:rPr>
              <a:t>请输入您想要的</a:t>
            </a:r>
            <a:r>
              <a:rPr lang="zh-CN" altLang="en-US" sz="1400" dirty="0" smtClean="0">
                <a:solidFill>
                  <a:schemeClr val="bg1"/>
                </a:solidFill>
                <a:latin typeface="微软雅黑" pitchFamily="34" charset="-122"/>
                <a:ea typeface="微软雅黑" pitchFamily="34" charset="-122"/>
              </a:rPr>
              <a:t>文字请</a:t>
            </a:r>
            <a:r>
              <a:rPr lang="zh-CN" altLang="en-US" sz="1400" dirty="0">
                <a:solidFill>
                  <a:schemeClr val="bg1"/>
                </a:solidFill>
                <a:latin typeface="微软雅黑" pitchFamily="34" charset="-122"/>
                <a:ea typeface="微软雅黑" pitchFamily="34" charset="-122"/>
              </a:rPr>
              <a:t>输入您想要的</a:t>
            </a:r>
            <a:r>
              <a:rPr lang="zh-CN" altLang="en-US" sz="1400" dirty="0" smtClean="0">
                <a:solidFill>
                  <a:schemeClr val="bg1"/>
                </a:solidFill>
                <a:latin typeface="微软雅黑" pitchFamily="34" charset="-122"/>
                <a:ea typeface="微软雅黑" pitchFamily="34" charset="-122"/>
              </a:rPr>
              <a:t>文字请</a:t>
            </a:r>
            <a:r>
              <a:rPr lang="zh-CN" altLang="en-US" sz="1400" dirty="0">
                <a:solidFill>
                  <a:schemeClr val="bg1"/>
                </a:solidFill>
                <a:latin typeface="微软雅黑" pitchFamily="34" charset="-122"/>
                <a:ea typeface="微软雅黑" pitchFamily="34" charset="-122"/>
              </a:rPr>
              <a:t>输入您想要的文字请输入您想要的文字请输入您想要的文字请输入您想要的文字请输入您想要的文字</a:t>
            </a:r>
          </a:p>
          <a:p>
            <a:pPr>
              <a:lnSpc>
                <a:spcPct val="150000"/>
              </a:lnSpc>
            </a:pPr>
            <a:endParaRPr lang="zh-CN" altLang="en-US" sz="1400" dirty="0">
              <a:solidFill>
                <a:schemeClr val="bg1"/>
              </a:solidFill>
              <a:latin typeface="微软雅黑" pitchFamily="34" charset="-122"/>
              <a:ea typeface="微软雅黑" pitchFamily="34" charset="-122"/>
            </a:endParaRPr>
          </a:p>
        </p:txBody>
      </p:sp>
      <p:sp>
        <p:nvSpPr>
          <p:cNvPr id="18" name="文本框 180"/>
          <p:cNvSpPr txBox="1">
            <a:spLocks noChangeArrowheads="1"/>
          </p:cNvSpPr>
          <p:nvPr/>
        </p:nvSpPr>
        <p:spPr bwMode="auto">
          <a:xfrm>
            <a:off x="2596662" y="3866122"/>
            <a:ext cx="8382000" cy="10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pPr>
            <a:r>
              <a:rPr lang="zh-CN" altLang="en-US" sz="1400" dirty="0">
                <a:solidFill>
                  <a:schemeClr val="bg1"/>
                </a:solidFill>
                <a:latin typeface="微软雅黑" pitchFamily="34" charset="-122"/>
                <a:ea typeface="微软雅黑" pitchFamily="34" charset="-122"/>
              </a:rPr>
              <a:t>请输入您想要的</a:t>
            </a:r>
            <a:r>
              <a:rPr lang="zh-CN" altLang="en-US" sz="1400" dirty="0" smtClean="0">
                <a:solidFill>
                  <a:schemeClr val="bg1"/>
                </a:solidFill>
                <a:latin typeface="微软雅黑" pitchFamily="34" charset="-122"/>
                <a:ea typeface="微软雅黑" pitchFamily="34" charset="-122"/>
              </a:rPr>
              <a:t>文字</a:t>
            </a:r>
            <a:r>
              <a:rPr lang="zh-CN" altLang="en-US" sz="1400" dirty="0">
                <a:solidFill>
                  <a:schemeClr val="bg1"/>
                </a:solidFill>
                <a:latin typeface="微软雅黑" pitchFamily="34" charset="-122"/>
                <a:ea typeface="微软雅黑" pitchFamily="34" charset="-122"/>
              </a:rPr>
              <a:t>请输入您想要的</a:t>
            </a:r>
            <a:r>
              <a:rPr lang="zh-CN" altLang="en-US" sz="1400" dirty="0" smtClean="0">
                <a:solidFill>
                  <a:schemeClr val="bg1"/>
                </a:solidFill>
                <a:latin typeface="微软雅黑" pitchFamily="34" charset="-122"/>
                <a:ea typeface="微软雅黑" pitchFamily="34" charset="-122"/>
              </a:rPr>
              <a:t>文字请</a:t>
            </a:r>
            <a:r>
              <a:rPr lang="zh-CN" altLang="en-US" sz="1400" dirty="0">
                <a:solidFill>
                  <a:schemeClr val="bg1"/>
                </a:solidFill>
                <a:latin typeface="微软雅黑" pitchFamily="34" charset="-122"/>
                <a:ea typeface="微软雅黑" pitchFamily="34" charset="-122"/>
              </a:rPr>
              <a:t>输入您想要的</a:t>
            </a:r>
            <a:r>
              <a:rPr lang="zh-CN" altLang="en-US" sz="1400" dirty="0" smtClean="0">
                <a:solidFill>
                  <a:schemeClr val="bg1"/>
                </a:solidFill>
                <a:latin typeface="微软雅黑" pitchFamily="34" charset="-122"/>
                <a:ea typeface="微软雅黑" pitchFamily="34" charset="-122"/>
              </a:rPr>
              <a:t>文字请</a:t>
            </a:r>
            <a:r>
              <a:rPr lang="zh-CN" altLang="en-US" sz="1400" dirty="0">
                <a:solidFill>
                  <a:schemeClr val="bg1"/>
                </a:solidFill>
                <a:latin typeface="微软雅黑" pitchFamily="34" charset="-122"/>
                <a:ea typeface="微软雅黑" pitchFamily="34" charset="-122"/>
              </a:rPr>
              <a:t>输入您想要的文字请输入您想要的文字请输入您想要的文字请输入您想要的文字请输入您想要的文字</a:t>
            </a:r>
          </a:p>
          <a:p>
            <a:pPr>
              <a:lnSpc>
                <a:spcPct val="150000"/>
              </a:lnSpc>
            </a:pPr>
            <a:endParaRPr lang="zh-CN" altLang="en-US" sz="1400" dirty="0">
              <a:solidFill>
                <a:schemeClr val="bg1"/>
              </a:solidFill>
              <a:latin typeface="微软雅黑" pitchFamily="34" charset="-122"/>
              <a:ea typeface="微软雅黑" pitchFamily="34" charset="-122"/>
            </a:endParaRPr>
          </a:p>
        </p:txBody>
      </p:sp>
      <p:sp>
        <p:nvSpPr>
          <p:cNvPr id="19" name="椭圆 18"/>
          <p:cNvSpPr/>
          <p:nvPr/>
        </p:nvSpPr>
        <p:spPr>
          <a:xfrm>
            <a:off x="1627158" y="4742895"/>
            <a:ext cx="818833" cy="818832"/>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accent6"/>
              </a:solidFill>
            </a:endParaRPr>
          </a:p>
        </p:txBody>
      </p:sp>
      <p:sp>
        <p:nvSpPr>
          <p:cNvPr id="21" name="文本框 180"/>
          <p:cNvSpPr txBox="1">
            <a:spLocks noChangeArrowheads="1"/>
          </p:cNvSpPr>
          <p:nvPr/>
        </p:nvSpPr>
        <p:spPr bwMode="auto">
          <a:xfrm>
            <a:off x="2596662" y="4891075"/>
            <a:ext cx="8382000" cy="10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pPr>
            <a:r>
              <a:rPr lang="zh-CN" altLang="en-US" sz="1400" dirty="0">
                <a:solidFill>
                  <a:schemeClr val="bg1"/>
                </a:solidFill>
                <a:latin typeface="微软雅黑" pitchFamily="34" charset="-122"/>
                <a:ea typeface="微软雅黑" pitchFamily="34" charset="-122"/>
              </a:rPr>
              <a:t>请输入您想要的</a:t>
            </a:r>
            <a:r>
              <a:rPr lang="zh-CN" altLang="en-US" sz="1400" dirty="0" smtClean="0">
                <a:solidFill>
                  <a:schemeClr val="bg1"/>
                </a:solidFill>
                <a:latin typeface="微软雅黑" pitchFamily="34" charset="-122"/>
                <a:ea typeface="微软雅黑" pitchFamily="34" charset="-122"/>
              </a:rPr>
              <a:t>文字</a:t>
            </a:r>
            <a:r>
              <a:rPr lang="zh-CN" altLang="en-US" sz="1400" dirty="0">
                <a:solidFill>
                  <a:schemeClr val="bg1"/>
                </a:solidFill>
                <a:latin typeface="微软雅黑" pitchFamily="34" charset="-122"/>
                <a:ea typeface="微软雅黑" pitchFamily="34" charset="-122"/>
              </a:rPr>
              <a:t>请输入您想要的</a:t>
            </a:r>
            <a:r>
              <a:rPr lang="zh-CN" altLang="en-US" sz="1400" dirty="0" smtClean="0">
                <a:solidFill>
                  <a:schemeClr val="bg1"/>
                </a:solidFill>
                <a:latin typeface="微软雅黑" pitchFamily="34" charset="-122"/>
                <a:ea typeface="微软雅黑" pitchFamily="34" charset="-122"/>
              </a:rPr>
              <a:t>文字请</a:t>
            </a:r>
            <a:r>
              <a:rPr lang="zh-CN" altLang="en-US" sz="1400" dirty="0">
                <a:solidFill>
                  <a:schemeClr val="bg1"/>
                </a:solidFill>
                <a:latin typeface="微软雅黑" pitchFamily="34" charset="-122"/>
                <a:ea typeface="微软雅黑" pitchFamily="34" charset="-122"/>
              </a:rPr>
              <a:t>输入您想要的</a:t>
            </a:r>
            <a:r>
              <a:rPr lang="zh-CN" altLang="en-US" sz="1400" dirty="0" smtClean="0">
                <a:solidFill>
                  <a:schemeClr val="bg1"/>
                </a:solidFill>
                <a:latin typeface="微软雅黑" pitchFamily="34" charset="-122"/>
                <a:ea typeface="微软雅黑" pitchFamily="34" charset="-122"/>
              </a:rPr>
              <a:t>文字请</a:t>
            </a:r>
            <a:r>
              <a:rPr lang="zh-CN" altLang="en-US" sz="1400" dirty="0">
                <a:solidFill>
                  <a:schemeClr val="bg1"/>
                </a:solidFill>
                <a:latin typeface="微软雅黑" pitchFamily="34" charset="-122"/>
                <a:ea typeface="微软雅黑" pitchFamily="34" charset="-122"/>
              </a:rPr>
              <a:t>输入您想要的文字请输入您想要的文字请输入您想要的文字请输入您想要的文字请输入您想要的文字</a:t>
            </a:r>
          </a:p>
          <a:p>
            <a:pPr>
              <a:lnSpc>
                <a:spcPct val="150000"/>
              </a:lnSpc>
            </a:pPr>
            <a:endParaRPr lang="zh-CN" altLang="en-US" sz="1400" dirty="0">
              <a:solidFill>
                <a:schemeClr val="bg1"/>
              </a:solidFill>
              <a:latin typeface="微软雅黑" pitchFamily="34" charset="-122"/>
              <a:ea typeface="微软雅黑" pitchFamily="34" charset="-122"/>
            </a:endParaRPr>
          </a:p>
        </p:txBody>
      </p:sp>
      <p:sp>
        <p:nvSpPr>
          <p:cNvPr id="22" name="arrow-on-target_68291"/>
          <p:cNvSpPr>
            <a:spLocks noChangeAspect="1"/>
          </p:cNvSpPr>
          <p:nvPr/>
        </p:nvSpPr>
        <p:spPr bwMode="auto">
          <a:xfrm>
            <a:off x="1800995" y="4931268"/>
            <a:ext cx="512786" cy="51278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p>
    </p:spTree>
    <p:extLst>
      <p:ext uri="{BB962C8B-B14F-4D97-AF65-F5344CB8AC3E}">
        <p14:creationId xmlns:p14="http://schemas.microsoft.com/office/powerpoint/2010/main" val="149721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1" grpId="0" animBg="1"/>
      <p:bldP spid="12" grpId="0" animBg="1"/>
      <p:bldP spid="13" grpId="0" animBg="1"/>
      <p:bldP spid="14" grpId="0" animBg="1"/>
      <p:bldP spid="15" grpId="0" animBg="1"/>
      <p:bldP spid="16" grpId="0" autoUpdateAnimBg="0"/>
      <p:bldP spid="17" grpId="0" autoUpdateAnimBg="0"/>
      <p:bldP spid="18" grpId="0" autoUpdateAnimBg="0"/>
      <p:bldP spid="19" grpId="0" animBg="1"/>
      <p:bldP spid="2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01</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970116" y="1506784"/>
            <a:ext cx="3682538" cy="41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5"/>
          <a:stretch>
            <a:fillRect/>
          </a:stretch>
        </p:blipFill>
        <p:spPr>
          <a:xfrm>
            <a:off x="1566738" y="1891350"/>
            <a:ext cx="3659443" cy="3337357"/>
          </a:xfrm>
          <a:prstGeom prst="rect">
            <a:avLst/>
          </a:prstGeom>
        </p:spPr>
      </p:pic>
      <p:grpSp>
        <p:nvGrpSpPr>
          <p:cNvPr id="7" name="组合 6"/>
          <p:cNvGrpSpPr/>
          <p:nvPr/>
        </p:nvGrpSpPr>
        <p:grpSpPr>
          <a:xfrm>
            <a:off x="5400890" y="1764972"/>
            <a:ext cx="5829333" cy="650254"/>
            <a:chOff x="4569618" y="1997726"/>
            <a:chExt cx="5829333" cy="650254"/>
          </a:xfrm>
        </p:grpSpPr>
        <p:grpSp>
          <p:nvGrpSpPr>
            <p:cNvPr id="11" name="组合 1"/>
            <p:cNvGrpSpPr>
              <a:grpSpLocks/>
            </p:cNvGrpSpPr>
            <p:nvPr/>
          </p:nvGrpSpPr>
          <p:grpSpPr bwMode="auto">
            <a:xfrm>
              <a:off x="4569618" y="1997726"/>
              <a:ext cx="5829333" cy="650254"/>
              <a:chOff x="971600" y="1022033"/>
              <a:chExt cx="4874487" cy="543157"/>
            </a:xfrm>
          </p:grpSpPr>
          <p:sp>
            <p:nvSpPr>
              <p:cNvPr id="12" name="椭圆 11"/>
              <p:cNvSpPr/>
              <p:nvPr/>
            </p:nvSpPr>
            <p:spPr>
              <a:xfrm>
                <a:off x="971600" y="1059582"/>
                <a:ext cx="439803" cy="439330"/>
              </a:xfrm>
              <a:prstGeom prst="ellips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dirty="0"/>
              </a:p>
            </p:txBody>
          </p:sp>
          <p:sp>
            <p:nvSpPr>
              <p:cNvPr id="13" name="文本框 2"/>
              <p:cNvSpPr txBox="1">
                <a:spLocks noChangeArrowheads="1"/>
              </p:cNvSpPr>
              <p:nvPr/>
            </p:nvSpPr>
            <p:spPr bwMode="auto">
              <a:xfrm>
                <a:off x="1508837" y="1022033"/>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14" name="矩形 4"/>
              <p:cNvSpPr>
                <a:spLocks noChangeArrowheads="1"/>
              </p:cNvSpPr>
              <p:nvPr/>
            </p:nvSpPr>
            <p:spPr bwMode="auto">
              <a:xfrm>
                <a:off x="1509380" y="130358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15" name="矩形 5"/>
              <p:cNvSpPr>
                <a:spLocks noChangeArrowheads="1"/>
              </p:cNvSpPr>
              <p:nvPr/>
            </p:nvSpPr>
            <p:spPr bwMode="auto">
              <a:xfrm>
                <a:off x="3404393" y="130358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grpSp>
        <p:sp>
          <p:nvSpPr>
            <p:cNvPr id="6" name="矩形 5"/>
            <p:cNvSpPr/>
            <p:nvPr/>
          </p:nvSpPr>
          <p:spPr>
            <a:xfrm>
              <a:off x="4569618" y="2074670"/>
              <a:ext cx="527709" cy="461665"/>
            </a:xfrm>
            <a:prstGeom prst="rect">
              <a:avLst/>
            </a:prstGeom>
          </p:spPr>
          <p:txBody>
            <a:bodyPr wrap="none">
              <a:spAutoFit/>
            </a:bodyPr>
            <a:lstStyle/>
            <a:p>
              <a:r>
                <a:rPr lang="en-US" altLang="zh-CN" sz="2400" b="1" dirty="0">
                  <a:solidFill>
                    <a:schemeClr val="bg1"/>
                  </a:solidFill>
                </a:rPr>
                <a:t>01</a:t>
              </a:r>
            </a:p>
          </p:txBody>
        </p:sp>
      </p:grpSp>
      <p:grpSp>
        <p:nvGrpSpPr>
          <p:cNvPr id="34" name="组合 33"/>
          <p:cNvGrpSpPr/>
          <p:nvPr/>
        </p:nvGrpSpPr>
        <p:grpSpPr>
          <a:xfrm>
            <a:off x="5400890" y="2761227"/>
            <a:ext cx="5829333" cy="650254"/>
            <a:chOff x="4569618" y="3111631"/>
            <a:chExt cx="5829333" cy="650254"/>
          </a:xfrm>
        </p:grpSpPr>
        <p:grpSp>
          <p:nvGrpSpPr>
            <p:cNvPr id="16" name="组合 1"/>
            <p:cNvGrpSpPr>
              <a:grpSpLocks/>
            </p:cNvGrpSpPr>
            <p:nvPr/>
          </p:nvGrpSpPr>
          <p:grpSpPr bwMode="auto">
            <a:xfrm>
              <a:off x="4569618" y="3111631"/>
              <a:ext cx="5829333" cy="650254"/>
              <a:chOff x="971600" y="1022033"/>
              <a:chExt cx="4874487" cy="543157"/>
            </a:xfrm>
          </p:grpSpPr>
          <p:sp>
            <p:nvSpPr>
              <p:cNvPr id="17" name="椭圆 16"/>
              <p:cNvSpPr/>
              <p:nvPr/>
            </p:nvSpPr>
            <p:spPr>
              <a:xfrm>
                <a:off x="971600" y="1059582"/>
                <a:ext cx="439803" cy="439330"/>
              </a:xfrm>
              <a:prstGeom prst="ellips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dirty="0"/>
              </a:p>
            </p:txBody>
          </p:sp>
          <p:sp>
            <p:nvSpPr>
              <p:cNvPr id="18" name="文本框 2"/>
              <p:cNvSpPr txBox="1">
                <a:spLocks noChangeArrowheads="1"/>
              </p:cNvSpPr>
              <p:nvPr/>
            </p:nvSpPr>
            <p:spPr bwMode="auto">
              <a:xfrm>
                <a:off x="1508837" y="1022033"/>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19" name="矩形 4"/>
              <p:cNvSpPr>
                <a:spLocks noChangeArrowheads="1"/>
              </p:cNvSpPr>
              <p:nvPr/>
            </p:nvSpPr>
            <p:spPr bwMode="auto">
              <a:xfrm>
                <a:off x="1509380" y="130358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0" name="矩形 5"/>
              <p:cNvSpPr>
                <a:spLocks noChangeArrowheads="1"/>
              </p:cNvSpPr>
              <p:nvPr/>
            </p:nvSpPr>
            <p:spPr bwMode="auto">
              <a:xfrm>
                <a:off x="3404393" y="130358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grpSp>
        <p:sp>
          <p:nvSpPr>
            <p:cNvPr id="21" name="矩形 20"/>
            <p:cNvSpPr/>
            <p:nvPr/>
          </p:nvSpPr>
          <p:spPr>
            <a:xfrm>
              <a:off x="4569618" y="3188575"/>
              <a:ext cx="527709" cy="461665"/>
            </a:xfrm>
            <a:prstGeom prst="rect">
              <a:avLst/>
            </a:prstGeom>
          </p:spPr>
          <p:txBody>
            <a:bodyPr wrap="none">
              <a:spAutoFit/>
            </a:bodyPr>
            <a:lstStyle/>
            <a:p>
              <a:r>
                <a:rPr lang="en-US" altLang="zh-CN" sz="2400" b="1" dirty="0" smtClean="0">
                  <a:solidFill>
                    <a:schemeClr val="bg1"/>
                  </a:solidFill>
                </a:rPr>
                <a:t>02</a:t>
              </a:r>
              <a:endParaRPr lang="en-US" altLang="zh-CN" sz="2400" b="1" dirty="0">
                <a:solidFill>
                  <a:schemeClr val="bg1"/>
                </a:solidFill>
              </a:endParaRPr>
            </a:p>
          </p:txBody>
        </p:sp>
      </p:grpSp>
      <p:grpSp>
        <p:nvGrpSpPr>
          <p:cNvPr id="35" name="组合 34"/>
          <p:cNvGrpSpPr/>
          <p:nvPr/>
        </p:nvGrpSpPr>
        <p:grpSpPr>
          <a:xfrm>
            <a:off x="5400890" y="3757482"/>
            <a:ext cx="5829333" cy="650254"/>
            <a:chOff x="4569618" y="3997904"/>
            <a:chExt cx="5829333" cy="650254"/>
          </a:xfrm>
        </p:grpSpPr>
        <p:grpSp>
          <p:nvGrpSpPr>
            <p:cNvPr id="22" name="组合 1"/>
            <p:cNvGrpSpPr>
              <a:grpSpLocks/>
            </p:cNvGrpSpPr>
            <p:nvPr/>
          </p:nvGrpSpPr>
          <p:grpSpPr bwMode="auto">
            <a:xfrm>
              <a:off x="4569618" y="3997904"/>
              <a:ext cx="5829333" cy="650254"/>
              <a:chOff x="971600" y="1022033"/>
              <a:chExt cx="4874487" cy="543157"/>
            </a:xfrm>
          </p:grpSpPr>
          <p:sp>
            <p:nvSpPr>
              <p:cNvPr id="23" name="椭圆 22"/>
              <p:cNvSpPr/>
              <p:nvPr/>
            </p:nvSpPr>
            <p:spPr>
              <a:xfrm>
                <a:off x="971600" y="1059582"/>
                <a:ext cx="439803" cy="439330"/>
              </a:xfrm>
              <a:prstGeom prst="ellips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dirty="0"/>
              </a:p>
            </p:txBody>
          </p:sp>
          <p:sp>
            <p:nvSpPr>
              <p:cNvPr id="24" name="文本框 2"/>
              <p:cNvSpPr txBox="1">
                <a:spLocks noChangeArrowheads="1"/>
              </p:cNvSpPr>
              <p:nvPr/>
            </p:nvSpPr>
            <p:spPr bwMode="auto">
              <a:xfrm>
                <a:off x="1508837" y="1022033"/>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25" name="矩形 4"/>
              <p:cNvSpPr>
                <a:spLocks noChangeArrowheads="1"/>
              </p:cNvSpPr>
              <p:nvPr/>
            </p:nvSpPr>
            <p:spPr bwMode="auto">
              <a:xfrm>
                <a:off x="1509380" y="130358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6" name="矩形 5"/>
              <p:cNvSpPr>
                <a:spLocks noChangeArrowheads="1"/>
              </p:cNvSpPr>
              <p:nvPr/>
            </p:nvSpPr>
            <p:spPr bwMode="auto">
              <a:xfrm>
                <a:off x="3404393" y="130358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grpSp>
        <p:sp>
          <p:nvSpPr>
            <p:cNvPr id="27" name="矩形 26"/>
            <p:cNvSpPr/>
            <p:nvPr/>
          </p:nvSpPr>
          <p:spPr>
            <a:xfrm>
              <a:off x="4569618" y="4074848"/>
              <a:ext cx="527709" cy="461665"/>
            </a:xfrm>
            <a:prstGeom prst="rect">
              <a:avLst/>
            </a:prstGeom>
          </p:spPr>
          <p:txBody>
            <a:bodyPr wrap="none">
              <a:spAutoFit/>
            </a:bodyPr>
            <a:lstStyle/>
            <a:p>
              <a:r>
                <a:rPr lang="en-US" altLang="zh-CN" sz="2400" b="1" dirty="0" smtClean="0">
                  <a:solidFill>
                    <a:schemeClr val="bg1"/>
                  </a:solidFill>
                </a:rPr>
                <a:t>03</a:t>
              </a:r>
              <a:endParaRPr lang="en-US" altLang="zh-CN" sz="2400" b="1" dirty="0">
                <a:solidFill>
                  <a:schemeClr val="bg1"/>
                </a:solidFill>
              </a:endParaRPr>
            </a:p>
          </p:txBody>
        </p:sp>
      </p:grpSp>
      <p:grpSp>
        <p:nvGrpSpPr>
          <p:cNvPr id="36" name="组合 35"/>
          <p:cNvGrpSpPr/>
          <p:nvPr/>
        </p:nvGrpSpPr>
        <p:grpSpPr>
          <a:xfrm>
            <a:off x="5400890" y="4753738"/>
            <a:ext cx="5829333" cy="650254"/>
            <a:chOff x="4569618" y="4986492"/>
            <a:chExt cx="5829333" cy="650254"/>
          </a:xfrm>
        </p:grpSpPr>
        <p:grpSp>
          <p:nvGrpSpPr>
            <p:cNvPr id="28" name="组合 1"/>
            <p:cNvGrpSpPr>
              <a:grpSpLocks/>
            </p:cNvGrpSpPr>
            <p:nvPr/>
          </p:nvGrpSpPr>
          <p:grpSpPr bwMode="auto">
            <a:xfrm>
              <a:off x="4569618" y="4986492"/>
              <a:ext cx="5829333" cy="650254"/>
              <a:chOff x="971600" y="1022033"/>
              <a:chExt cx="4874487" cy="543157"/>
            </a:xfrm>
          </p:grpSpPr>
          <p:sp>
            <p:nvSpPr>
              <p:cNvPr id="29" name="椭圆 28"/>
              <p:cNvSpPr/>
              <p:nvPr/>
            </p:nvSpPr>
            <p:spPr>
              <a:xfrm>
                <a:off x="971600" y="1059582"/>
                <a:ext cx="439803" cy="439330"/>
              </a:xfrm>
              <a:prstGeom prst="ellips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dirty="0"/>
              </a:p>
            </p:txBody>
          </p:sp>
          <p:sp>
            <p:nvSpPr>
              <p:cNvPr id="30" name="文本框 2"/>
              <p:cNvSpPr txBox="1">
                <a:spLocks noChangeArrowheads="1"/>
              </p:cNvSpPr>
              <p:nvPr/>
            </p:nvSpPr>
            <p:spPr bwMode="auto">
              <a:xfrm>
                <a:off x="1508837" y="1022033"/>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31" name="矩形 4"/>
              <p:cNvSpPr>
                <a:spLocks noChangeArrowheads="1"/>
              </p:cNvSpPr>
              <p:nvPr/>
            </p:nvSpPr>
            <p:spPr bwMode="auto">
              <a:xfrm>
                <a:off x="1509380" y="130358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2" name="矩形 5"/>
              <p:cNvSpPr>
                <a:spLocks noChangeArrowheads="1"/>
              </p:cNvSpPr>
              <p:nvPr/>
            </p:nvSpPr>
            <p:spPr bwMode="auto">
              <a:xfrm>
                <a:off x="3404393" y="130358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grpSp>
        <p:sp>
          <p:nvSpPr>
            <p:cNvPr id="33" name="矩形 32"/>
            <p:cNvSpPr/>
            <p:nvPr/>
          </p:nvSpPr>
          <p:spPr>
            <a:xfrm>
              <a:off x="4569618" y="5063436"/>
              <a:ext cx="527709" cy="461665"/>
            </a:xfrm>
            <a:prstGeom prst="rect">
              <a:avLst/>
            </a:prstGeom>
          </p:spPr>
          <p:txBody>
            <a:bodyPr wrap="none">
              <a:spAutoFit/>
            </a:bodyPr>
            <a:lstStyle/>
            <a:p>
              <a:r>
                <a:rPr lang="en-US" altLang="zh-CN" sz="2400" b="1" dirty="0" smtClean="0">
                  <a:solidFill>
                    <a:schemeClr val="bg1"/>
                  </a:solidFill>
                </a:rPr>
                <a:t>04</a:t>
              </a:r>
              <a:endParaRPr lang="en-US" altLang="zh-CN" sz="2400" b="1" dirty="0">
                <a:solidFill>
                  <a:schemeClr val="bg1"/>
                </a:solidFill>
              </a:endParaRPr>
            </a:p>
          </p:txBody>
        </p:sp>
      </p:grpSp>
    </p:spTree>
    <p:extLst>
      <p:ext uri="{BB962C8B-B14F-4D97-AF65-F5344CB8AC3E}">
        <p14:creationId xmlns:p14="http://schemas.microsoft.com/office/powerpoint/2010/main" val="11171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ppt_x"/>
                                          </p:val>
                                        </p:tav>
                                        <p:tav tm="100000">
                                          <p:val>
                                            <p:strVal val="#ppt_x"/>
                                          </p:val>
                                        </p:tav>
                                      </p:tavLst>
                                    </p:anim>
                                    <p:anim calcmode="lin" valueType="num">
                                      <p:cBhvr additive="base">
                                        <p:cTn id="5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500" fill="hold"/>
                                        <p:tgtEl>
                                          <p:spTgt spid="36"/>
                                        </p:tgtEl>
                                        <p:attrNameLst>
                                          <p:attrName>ppt_x</p:attrName>
                                        </p:attrNameLst>
                                      </p:cBhvr>
                                      <p:tavLst>
                                        <p:tav tm="0">
                                          <p:val>
                                            <p:strVal val="#ppt_x"/>
                                          </p:val>
                                        </p:tav>
                                        <p:tav tm="100000">
                                          <p:val>
                                            <p:strVal val="#ppt_x"/>
                                          </p:val>
                                        </p:tav>
                                      </p:tavLst>
                                    </p:anim>
                                    <p:anim calcmode="lin" valueType="num">
                                      <p:cBhvr additive="base">
                                        <p:cTn id="5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01</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
          <p:cNvGrpSpPr>
            <a:grpSpLocks/>
          </p:cNvGrpSpPr>
          <p:nvPr/>
        </p:nvGrpSpPr>
        <p:grpSpPr bwMode="auto">
          <a:xfrm>
            <a:off x="1942795" y="2059305"/>
            <a:ext cx="3867887" cy="830430"/>
            <a:chOff x="971600" y="1059582"/>
            <a:chExt cx="3234325" cy="693658"/>
          </a:xfrm>
        </p:grpSpPr>
        <p:sp>
          <p:nvSpPr>
            <p:cNvPr id="17" name="椭圆 16"/>
            <p:cNvSpPr/>
            <p:nvPr/>
          </p:nvSpPr>
          <p:spPr>
            <a:xfrm>
              <a:off x="971600" y="1059582"/>
              <a:ext cx="558081" cy="557481"/>
            </a:xfrm>
            <a:prstGeom prst="ellips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b="1" dirty="0"/>
                <a:t>01</a:t>
              </a:r>
              <a:endParaRPr lang="zh-CN" altLang="en-US" sz="2000" b="1" dirty="0"/>
            </a:p>
          </p:txBody>
        </p:sp>
        <p:sp>
          <p:nvSpPr>
            <p:cNvPr id="18" name="文本框 2"/>
            <p:cNvSpPr txBox="1">
              <a:spLocks noChangeArrowheads="1"/>
            </p:cNvSpPr>
            <p:nvPr/>
          </p:nvSpPr>
          <p:spPr bwMode="auto">
            <a:xfrm>
              <a:off x="1763688" y="1059582"/>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19" name="矩形 4"/>
            <p:cNvSpPr>
              <a:spLocks noChangeArrowheads="1"/>
            </p:cNvSpPr>
            <p:nvPr/>
          </p:nvSpPr>
          <p:spPr bwMode="auto">
            <a:xfrm>
              <a:off x="1764231" y="1341129"/>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0" name="矩形 5"/>
            <p:cNvSpPr>
              <a:spLocks noChangeArrowheads="1"/>
            </p:cNvSpPr>
            <p:nvPr/>
          </p:nvSpPr>
          <p:spPr bwMode="auto">
            <a:xfrm>
              <a:off x="1763688" y="149163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grpSp>
      <p:grpSp>
        <p:nvGrpSpPr>
          <p:cNvPr id="21" name="组合 6"/>
          <p:cNvGrpSpPr>
            <a:grpSpLocks/>
          </p:cNvGrpSpPr>
          <p:nvPr/>
        </p:nvGrpSpPr>
        <p:grpSpPr bwMode="auto">
          <a:xfrm>
            <a:off x="1942795" y="3265053"/>
            <a:ext cx="3867887" cy="830430"/>
            <a:chOff x="971600" y="1059582"/>
            <a:chExt cx="3234325" cy="693658"/>
          </a:xfrm>
        </p:grpSpPr>
        <p:sp>
          <p:nvSpPr>
            <p:cNvPr id="22" name="椭圆 21"/>
            <p:cNvSpPr/>
            <p:nvPr/>
          </p:nvSpPr>
          <p:spPr>
            <a:xfrm>
              <a:off x="971600" y="1059582"/>
              <a:ext cx="558081" cy="557481"/>
            </a:xfrm>
            <a:prstGeom prst="ellips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b="1" dirty="0"/>
                <a:t>02</a:t>
              </a:r>
              <a:endParaRPr lang="zh-CN" altLang="en-US" sz="2000" b="1" dirty="0"/>
            </a:p>
          </p:txBody>
        </p:sp>
        <p:sp>
          <p:nvSpPr>
            <p:cNvPr id="23" name="文本框 9"/>
            <p:cNvSpPr txBox="1">
              <a:spLocks noChangeArrowheads="1"/>
            </p:cNvSpPr>
            <p:nvPr/>
          </p:nvSpPr>
          <p:spPr bwMode="auto">
            <a:xfrm>
              <a:off x="1763688" y="1059582"/>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24" name="矩形 9"/>
            <p:cNvSpPr>
              <a:spLocks noChangeArrowheads="1"/>
            </p:cNvSpPr>
            <p:nvPr/>
          </p:nvSpPr>
          <p:spPr bwMode="auto">
            <a:xfrm>
              <a:off x="1764231" y="1341129"/>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25" name="矩形 10"/>
            <p:cNvSpPr>
              <a:spLocks noChangeArrowheads="1"/>
            </p:cNvSpPr>
            <p:nvPr/>
          </p:nvSpPr>
          <p:spPr bwMode="auto">
            <a:xfrm>
              <a:off x="1763688" y="149163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grpSp>
      <p:grpSp>
        <p:nvGrpSpPr>
          <p:cNvPr id="26" name="组合 11"/>
          <p:cNvGrpSpPr>
            <a:grpSpLocks/>
          </p:cNvGrpSpPr>
          <p:nvPr/>
        </p:nvGrpSpPr>
        <p:grpSpPr bwMode="auto">
          <a:xfrm>
            <a:off x="1942795" y="4470800"/>
            <a:ext cx="3867887" cy="830430"/>
            <a:chOff x="971600" y="1059582"/>
            <a:chExt cx="3234325" cy="693658"/>
          </a:xfrm>
        </p:grpSpPr>
        <p:sp>
          <p:nvSpPr>
            <p:cNvPr id="27" name="椭圆 26"/>
            <p:cNvSpPr/>
            <p:nvPr/>
          </p:nvSpPr>
          <p:spPr>
            <a:xfrm>
              <a:off x="971600" y="1059582"/>
              <a:ext cx="564432" cy="563825"/>
            </a:xfrm>
            <a:prstGeom prst="ellips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b="1" dirty="0"/>
                <a:t>03</a:t>
              </a:r>
              <a:endParaRPr lang="zh-CN" altLang="en-US" sz="2000" b="1" dirty="0"/>
            </a:p>
          </p:txBody>
        </p:sp>
        <p:sp>
          <p:nvSpPr>
            <p:cNvPr id="28" name="文本框 14"/>
            <p:cNvSpPr txBox="1">
              <a:spLocks noChangeArrowheads="1"/>
            </p:cNvSpPr>
            <p:nvPr/>
          </p:nvSpPr>
          <p:spPr bwMode="auto">
            <a:xfrm>
              <a:off x="1763688" y="1059582"/>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29" name="矩形 14"/>
            <p:cNvSpPr>
              <a:spLocks noChangeArrowheads="1"/>
            </p:cNvSpPr>
            <p:nvPr/>
          </p:nvSpPr>
          <p:spPr bwMode="auto">
            <a:xfrm>
              <a:off x="1764231" y="1341129"/>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0" name="矩形 15"/>
            <p:cNvSpPr>
              <a:spLocks noChangeArrowheads="1"/>
            </p:cNvSpPr>
            <p:nvPr/>
          </p:nvSpPr>
          <p:spPr bwMode="auto">
            <a:xfrm>
              <a:off x="1763688" y="149163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grpSp>
      <p:grpSp>
        <p:nvGrpSpPr>
          <p:cNvPr id="31" name="组合 16"/>
          <p:cNvGrpSpPr>
            <a:grpSpLocks/>
          </p:cNvGrpSpPr>
          <p:nvPr/>
        </p:nvGrpSpPr>
        <p:grpSpPr bwMode="auto">
          <a:xfrm>
            <a:off x="6687934" y="2059305"/>
            <a:ext cx="3867886" cy="830430"/>
            <a:chOff x="971600" y="1059582"/>
            <a:chExt cx="3234325" cy="693658"/>
          </a:xfrm>
        </p:grpSpPr>
        <p:sp>
          <p:nvSpPr>
            <p:cNvPr id="32" name="椭圆 31"/>
            <p:cNvSpPr/>
            <p:nvPr/>
          </p:nvSpPr>
          <p:spPr>
            <a:xfrm>
              <a:off x="971600" y="1059582"/>
              <a:ext cx="558081" cy="557481"/>
            </a:xfrm>
            <a:prstGeom prst="ellips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b="1" dirty="0"/>
                <a:t>04</a:t>
              </a:r>
              <a:endParaRPr lang="zh-CN" altLang="en-US" sz="2000" b="1" dirty="0"/>
            </a:p>
          </p:txBody>
        </p:sp>
        <p:sp>
          <p:nvSpPr>
            <p:cNvPr id="33" name="文本框 19"/>
            <p:cNvSpPr txBox="1">
              <a:spLocks noChangeArrowheads="1"/>
            </p:cNvSpPr>
            <p:nvPr/>
          </p:nvSpPr>
          <p:spPr bwMode="auto">
            <a:xfrm>
              <a:off x="1763688" y="1059582"/>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34" name="矩形 19"/>
            <p:cNvSpPr>
              <a:spLocks noChangeArrowheads="1"/>
            </p:cNvSpPr>
            <p:nvPr/>
          </p:nvSpPr>
          <p:spPr bwMode="auto">
            <a:xfrm>
              <a:off x="1764231" y="1341129"/>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35" name="矩形 20"/>
            <p:cNvSpPr>
              <a:spLocks noChangeArrowheads="1"/>
            </p:cNvSpPr>
            <p:nvPr/>
          </p:nvSpPr>
          <p:spPr bwMode="auto">
            <a:xfrm>
              <a:off x="1763688" y="149163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grpSp>
      <p:grpSp>
        <p:nvGrpSpPr>
          <p:cNvPr id="36" name="组合 21"/>
          <p:cNvGrpSpPr>
            <a:grpSpLocks/>
          </p:cNvGrpSpPr>
          <p:nvPr/>
        </p:nvGrpSpPr>
        <p:grpSpPr bwMode="auto">
          <a:xfrm>
            <a:off x="6687934" y="3265053"/>
            <a:ext cx="3867886" cy="830430"/>
            <a:chOff x="971600" y="1059582"/>
            <a:chExt cx="3234325" cy="693658"/>
          </a:xfrm>
        </p:grpSpPr>
        <p:sp>
          <p:nvSpPr>
            <p:cNvPr id="37" name="椭圆 36"/>
            <p:cNvSpPr/>
            <p:nvPr/>
          </p:nvSpPr>
          <p:spPr>
            <a:xfrm>
              <a:off x="971600" y="1059582"/>
              <a:ext cx="558081" cy="557481"/>
            </a:xfrm>
            <a:prstGeom prst="ellips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b="1" dirty="0"/>
                <a:t>05</a:t>
              </a:r>
              <a:endParaRPr lang="zh-CN" altLang="en-US" sz="2000" b="1" dirty="0"/>
            </a:p>
          </p:txBody>
        </p:sp>
        <p:sp>
          <p:nvSpPr>
            <p:cNvPr id="38" name="文本框 24"/>
            <p:cNvSpPr txBox="1">
              <a:spLocks noChangeArrowheads="1"/>
            </p:cNvSpPr>
            <p:nvPr/>
          </p:nvSpPr>
          <p:spPr bwMode="auto">
            <a:xfrm>
              <a:off x="1763688" y="1059582"/>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39" name="矩形 24"/>
            <p:cNvSpPr>
              <a:spLocks noChangeArrowheads="1"/>
            </p:cNvSpPr>
            <p:nvPr/>
          </p:nvSpPr>
          <p:spPr bwMode="auto">
            <a:xfrm>
              <a:off x="1764231" y="1341129"/>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0" name="矩形 25"/>
            <p:cNvSpPr>
              <a:spLocks noChangeArrowheads="1"/>
            </p:cNvSpPr>
            <p:nvPr/>
          </p:nvSpPr>
          <p:spPr bwMode="auto">
            <a:xfrm>
              <a:off x="1763688" y="149163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grpSp>
      <p:grpSp>
        <p:nvGrpSpPr>
          <p:cNvPr id="41" name="组合 26"/>
          <p:cNvGrpSpPr>
            <a:grpSpLocks/>
          </p:cNvGrpSpPr>
          <p:nvPr/>
        </p:nvGrpSpPr>
        <p:grpSpPr bwMode="auto">
          <a:xfrm>
            <a:off x="6680339" y="4470800"/>
            <a:ext cx="3867886" cy="830430"/>
            <a:chOff x="971600" y="1059582"/>
            <a:chExt cx="3234325" cy="693658"/>
          </a:xfrm>
        </p:grpSpPr>
        <p:sp>
          <p:nvSpPr>
            <p:cNvPr id="42" name="椭圆 41"/>
            <p:cNvSpPr/>
            <p:nvPr/>
          </p:nvSpPr>
          <p:spPr>
            <a:xfrm>
              <a:off x="971600" y="1059582"/>
              <a:ext cx="564432" cy="563825"/>
            </a:xfrm>
            <a:prstGeom prst="ellips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b="1" dirty="0"/>
                <a:t>06</a:t>
              </a:r>
              <a:endParaRPr lang="zh-CN" altLang="en-US" sz="2000" b="1" dirty="0"/>
            </a:p>
          </p:txBody>
        </p:sp>
        <p:sp>
          <p:nvSpPr>
            <p:cNvPr id="43" name="文本框 29"/>
            <p:cNvSpPr txBox="1">
              <a:spLocks noChangeArrowheads="1"/>
            </p:cNvSpPr>
            <p:nvPr/>
          </p:nvSpPr>
          <p:spPr bwMode="auto">
            <a:xfrm>
              <a:off x="1763688" y="1059582"/>
              <a:ext cx="1944216" cy="2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0000"/>
                  </a:solidFill>
                  <a:latin typeface="微软雅黑" panose="020B0503020204020204" pitchFamily="34" charset="-122"/>
                  <a:ea typeface="微软雅黑" panose="020B0503020204020204" pitchFamily="34" charset="-122"/>
                </a:rPr>
                <a:t>单击添加您的标题</a:t>
              </a:r>
            </a:p>
          </p:txBody>
        </p:sp>
        <p:sp>
          <p:nvSpPr>
            <p:cNvPr id="44" name="矩形 29"/>
            <p:cNvSpPr>
              <a:spLocks noChangeArrowheads="1"/>
            </p:cNvSpPr>
            <p:nvPr/>
          </p:nvSpPr>
          <p:spPr bwMode="auto">
            <a:xfrm>
              <a:off x="1764231" y="1341129"/>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sp>
          <p:nvSpPr>
            <p:cNvPr id="45" name="矩形 30"/>
            <p:cNvSpPr>
              <a:spLocks noChangeArrowheads="1"/>
            </p:cNvSpPr>
            <p:nvPr/>
          </p:nvSpPr>
          <p:spPr bwMode="auto">
            <a:xfrm>
              <a:off x="1763688" y="1491630"/>
              <a:ext cx="24416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chemeClr val="bg1"/>
                  </a:solidFill>
                  <a:latin typeface="微软雅黑" panose="020B0503020204020204" pitchFamily="34" charset="-122"/>
                  <a:ea typeface="微软雅黑" panose="020B0503020204020204" pitchFamily="34" charset="-122"/>
                  <a:sym typeface="方正兰亭细黑_GBK"/>
                </a:rPr>
                <a:t>单击此处添加文本单击此处添加文本</a:t>
              </a:r>
              <a:endParaRPr lang="en-US" altLang="zh-CN" sz="1100">
                <a:solidFill>
                  <a:schemeClr val="bg1"/>
                </a:solidFill>
                <a:latin typeface="微软雅黑" panose="020B0503020204020204" pitchFamily="34" charset="-122"/>
                <a:ea typeface="微软雅黑" panose="020B0503020204020204" pitchFamily="34" charset="-122"/>
                <a:sym typeface="方正兰亭细黑_GBK"/>
              </a:endParaRPr>
            </a:p>
          </p:txBody>
        </p:sp>
      </p:grpSp>
    </p:spTree>
    <p:extLst>
      <p:ext uri="{BB962C8B-B14F-4D97-AF65-F5344CB8AC3E}">
        <p14:creationId xmlns:p14="http://schemas.microsoft.com/office/powerpoint/2010/main" val="17917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inVertical)">
                                      <p:cBhvr>
                                        <p:cTn id="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0" t="2865" r="1240" b="3552"/>
          <a:stretch/>
        </p:blipFill>
        <p:spPr>
          <a:xfrm>
            <a:off x="-1" y="944550"/>
            <a:ext cx="12192001" cy="4872378"/>
          </a:xfrm>
          <a:prstGeom prst="rect">
            <a:avLst/>
          </a:prstGeom>
        </p:spPr>
      </p:pic>
      <p:sp>
        <p:nvSpPr>
          <p:cNvPr id="22" name="矩形 21"/>
          <p:cNvSpPr/>
          <p:nvPr/>
        </p:nvSpPr>
        <p:spPr>
          <a:xfrm>
            <a:off x="-3" y="789748"/>
            <a:ext cx="12192001" cy="6068251"/>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0" name="直接连接符 9"/>
          <p:cNvCxnSpPr/>
          <p:nvPr/>
        </p:nvCxnSpPr>
        <p:spPr>
          <a:xfrm flipV="1">
            <a:off x="3850613" y="575218"/>
            <a:ext cx="8341387" cy="8980"/>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45548" y="1697384"/>
            <a:ext cx="2879725" cy="2879725"/>
          </a:xfrm>
          <a:prstGeom prst="ellipse">
            <a:avLst/>
          </a:prstGeom>
          <a:solidFill>
            <a:srgbClr val="E6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7757073" y="3353146"/>
            <a:ext cx="865187" cy="863600"/>
          </a:xfrm>
          <a:prstGeom prst="ellips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2284960" y="2489546"/>
            <a:ext cx="1079500" cy="1079500"/>
          </a:xfrm>
          <a:prstGeom prst="ellipse">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3869285" y="1791046"/>
            <a:ext cx="576263" cy="554038"/>
          </a:xfrm>
          <a:prstGeom prst="ellipse">
            <a:avLst/>
          </a:prstGeom>
          <a:solidFill>
            <a:srgbClr val="E6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a:off x="6749010" y="1408459"/>
            <a:ext cx="431800" cy="436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椭圆 14"/>
          <p:cNvSpPr/>
          <p:nvPr/>
        </p:nvSpPr>
        <p:spPr>
          <a:xfrm>
            <a:off x="3724823" y="3640484"/>
            <a:ext cx="720725" cy="725487"/>
          </a:xfrm>
          <a:prstGeom prst="ellipse">
            <a:avLst/>
          </a:prstGeom>
          <a:solidFill>
            <a:srgbClr val="E6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椭圆 15"/>
          <p:cNvSpPr/>
          <p:nvPr/>
        </p:nvSpPr>
        <p:spPr>
          <a:xfrm>
            <a:off x="6814098" y="4505671"/>
            <a:ext cx="655637" cy="636588"/>
          </a:xfrm>
          <a:prstGeom prst="ellipse">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7" name="椭圆 16"/>
          <p:cNvSpPr/>
          <p:nvPr/>
        </p:nvSpPr>
        <p:spPr>
          <a:xfrm>
            <a:off x="9198523" y="1845021"/>
            <a:ext cx="574675" cy="55403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0"/>
          <p:cNvSpPr>
            <a:spLocks noChangeArrowheads="1"/>
          </p:cNvSpPr>
          <p:nvPr/>
        </p:nvSpPr>
        <p:spPr bwMode="auto">
          <a:xfrm>
            <a:off x="4869410" y="3251546"/>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添加您的标题</a:t>
            </a:r>
          </a:p>
        </p:txBody>
      </p:sp>
      <p:pic>
        <p:nvPicPr>
          <p:cNvPr id="19"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8785" y="1981546"/>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180"/>
          <p:cNvSpPr txBox="1">
            <a:spLocks noChangeArrowheads="1"/>
          </p:cNvSpPr>
          <p:nvPr/>
        </p:nvSpPr>
        <p:spPr bwMode="auto">
          <a:xfrm>
            <a:off x="519701" y="5423605"/>
            <a:ext cx="11152595"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pPr>
            <a:r>
              <a:rPr lang="zh-CN" altLang="en-US" sz="1200" dirty="0">
                <a:solidFill>
                  <a:schemeClr val="bg1"/>
                </a:solidFill>
                <a:latin typeface="微软雅黑" pitchFamily="34" charset="-122"/>
                <a:ea typeface="微软雅黑" pitchFamily="34" charset="-122"/>
              </a:rPr>
              <a:t>请输入您想要的</a:t>
            </a:r>
            <a:r>
              <a:rPr lang="zh-CN" altLang="en-US" sz="1200" dirty="0" smtClean="0">
                <a:solidFill>
                  <a:schemeClr val="bg1"/>
                </a:solidFill>
                <a:latin typeface="微软雅黑" pitchFamily="34" charset="-122"/>
                <a:ea typeface="微软雅黑" pitchFamily="34" charset="-122"/>
              </a:rPr>
              <a:t>文字</a:t>
            </a:r>
            <a:r>
              <a:rPr lang="zh-CN" altLang="en-US" sz="1200" dirty="0">
                <a:solidFill>
                  <a:schemeClr val="bg1"/>
                </a:solidFill>
                <a:latin typeface="微软雅黑" pitchFamily="34" charset="-122"/>
                <a:ea typeface="微软雅黑" pitchFamily="34" charset="-122"/>
              </a:rPr>
              <a:t>请输入您想要的</a:t>
            </a:r>
            <a:r>
              <a:rPr lang="zh-CN" altLang="en-US" sz="1200" dirty="0" smtClean="0">
                <a:solidFill>
                  <a:schemeClr val="bg1"/>
                </a:solidFill>
                <a:latin typeface="微软雅黑" pitchFamily="34" charset="-122"/>
                <a:ea typeface="微软雅黑" pitchFamily="34" charset="-122"/>
              </a:rPr>
              <a:t>文字请</a:t>
            </a:r>
            <a:r>
              <a:rPr lang="zh-CN" altLang="en-US" sz="1200" dirty="0">
                <a:solidFill>
                  <a:schemeClr val="bg1"/>
                </a:solidFill>
                <a:latin typeface="微软雅黑" pitchFamily="34" charset="-122"/>
                <a:ea typeface="微软雅黑" pitchFamily="34" charset="-122"/>
              </a:rPr>
              <a:t>输入您想要的</a:t>
            </a:r>
            <a:r>
              <a:rPr lang="zh-CN" altLang="en-US" sz="1200" dirty="0" smtClean="0">
                <a:solidFill>
                  <a:schemeClr val="bg1"/>
                </a:solidFill>
                <a:latin typeface="微软雅黑" pitchFamily="34" charset="-122"/>
                <a:ea typeface="微软雅黑" pitchFamily="34" charset="-122"/>
              </a:rPr>
              <a:t>文字请</a:t>
            </a:r>
            <a:r>
              <a:rPr lang="zh-CN" altLang="en-US" sz="1200" dirty="0">
                <a:solidFill>
                  <a:schemeClr val="bg1"/>
                </a:solidFill>
                <a:latin typeface="微软雅黑" pitchFamily="34" charset="-122"/>
                <a:ea typeface="微软雅黑" pitchFamily="34" charset="-122"/>
              </a:rPr>
              <a:t>输入您想要的文字请输入您想要的文字请输入您想要的文字请输入您想要的文字请输入您想要的文字</a:t>
            </a:r>
          </a:p>
          <a:p>
            <a:pPr>
              <a:lnSpc>
                <a:spcPct val="150000"/>
              </a:lnSpc>
            </a:pPr>
            <a:endParaRPr lang="zh-CN" altLang="en-US" sz="1200" dirty="0">
              <a:solidFill>
                <a:schemeClr val="bg1"/>
              </a:solidFill>
              <a:latin typeface="微软雅黑" pitchFamily="34" charset="-122"/>
              <a:ea typeface="微软雅黑" pitchFamily="34" charset="-122"/>
            </a:endParaRPr>
          </a:p>
        </p:txBody>
      </p:sp>
      <p:pic>
        <p:nvPicPr>
          <p:cNvPr id="3" name="图片 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643093" y="197774"/>
            <a:ext cx="792625" cy="772847"/>
          </a:xfrm>
          <a:prstGeom prst="rect">
            <a:avLst/>
          </a:prstGeom>
        </p:spPr>
      </p:pic>
      <p:cxnSp>
        <p:nvCxnSpPr>
          <p:cNvPr id="5" name="直接连接符 4"/>
          <p:cNvCxnSpPr/>
          <p:nvPr/>
        </p:nvCxnSpPr>
        <p:spPr>
          <a:xfrm>
            <a:off x="0" y="584198"/>
            <a:ext cx="612949" cy="1"/>
          </a:xfrm>
          <a:prstGeom prst="line">
            <a:avLst/>
          </a:prstGeom>
          <a:ln w="60325" cmpd="thickThi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527" y="282831"/>
            <a:ext cx="639919" cy="584775"/>
          </a:xfrm>
          <a:prstGeom prst="rect">
            <a:avLst/>
          </a:prstGeom>
        </p:spPr>
        <p:txBody>
          <a:bodyPr wrap="none">
            <a:spAutoFit/>
          </a:bodyPr>
          <a:lstStyle/>
          <a:p>
            <a:r>
              <a:rPr lang="en-US" altLang="zh-CN" sz="3200" b="1" i="1" dirty="0" smtClean="0">
                <a:solidFill>
                  <a:schemeClr val="bg1"/>
                </a:solidFill>
              </a:rPr>
              <a:t>01</a:t>
            </a:r>
            <a:endParaRPr lang="en-US" altLang="zh-CN" sz="3200" b="1" i="1" dirty="0">
              <a:solidFill>
                <a:schemeClr val="bg1"/>
              </a:solidFill>
            </a:endParaRPr>
          </a:p>
        </p:txBody>
      </p:sp>
      <p:sp>
        <p:nvSpPr>
          <p:cNvPr id="9" name="文本框 8"/>
          <p:cNvSpPr txBox="1"/>
          <p:nvPr/>
        </p:nvSpPr>
        <p:spPr>
          <a:xfrm>
            <a:off x="1370542" y="390552"/>
            <a:ext cx="5507916" cy="369332"/>
          </a:xfrm>
          <a:prstGeom prst="rect">
            <a:avLst/>
          </a:prstGeom>
          <a:noFill/>
        </p:spPr>
        <p:txBody>
          <a:bodyPr wrap="square" rtlCol="0">
            <a:spAutoFit/>
          </a:bodyPr>
          <a:lstStyle/>
          <a:p>
            <a:r>
              <a:rPr lang="zh-CN" altLang="en-US" b="1" dirty="0" smtClean="0">
                <a:solidFill>
                  <a:schemeClr val="bg1"/>
                </a:solidFill>
              </a:rPr>
              <a:t>点击添加标题预设文本</a:t>
            </a:r>
            <a:endParaRPr lang="zh-CN" altLang="en-US" b="1" dirty="0">
              <a:solidFill>
                <a:schemeClr val="bg1"/>
              </a:solidFill>
            </a:endParaRPr>
          </a:p>
        </p:txBody>
      </p:sp>
    </p:spTree>
    <p:extLst>
      <p:ext uri="{BB962C8B-B14F-4D97-AF65-F5344CB8AC3E}">
        <p14:creationId xmlns:p14="http://schemas.microsoft.com/office/powerpoint/2010/main" val="31563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22187"/>
            <a:ext cx="12192000" cy="1322962"/>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sp>
        <p:nvSpPr>
          <p:cNvPr id="10" name="矩形 9"/>
          <p:cNvSpPr/>
          <p:nvPr/>
        </p:nvSpPr>
        <p:spPr>
          <a:xfrm>
            <a:off x="0" y="2202568"/>
            <a:ext cx="12192000" cy="164119"/>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sp>
        <p:nvSpPr>
          <p:cNvPr id="11" name="矩形 10"/>
          <p:cNvSpPr/>
          <p:nvPr/>
        </p:nvSpPr>
        <p:spPr>
          <a:xfrm>
            <a:off x="0" y="3798939"/>
            <a:ext cx="12192000" cy="164119"/>
          </a:xfrm>
          <a:prstGeom prst="rect">
            <a:avLst/>
          </a:prstGeom>
          <a:solidFill>
            <a:schemeClr val="accent1">
              <a:lumMod val="60000"/>
              <a:lumOff val="40000"/>
              <a:alpha val="16000"/>
            </a:schemeClr>
          </a:solidFill>
          <a:ln w="3175">
            <a:noFill/>
            <a:round/>
            <a:headEnd/>
            <a:tailEnd/>
          </a:ln>
        </p:spPr>
        <p:txBody>
          <a:bodyPr anchor="ctr"/>
          <a:lstStyle/>
          <a:p>
            <a:pPr algn="ctr"/>
            <a:endParaRPr lang="zh-CN" altLang="en-US">
              <a:solidFill>
                <a:schemeClr val="tx1"/>
              </a:solidFill>
            </a:endParaRPr>
          </a:p>
        </p:txBody>
      </p:sp>
      <p:pic>
        <p:nvPicPr>
          <p:cNvPr id="6" name="图片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3" b="97720" l="9780" r="89976"/>
                    </a14:imgEffect>
                    <a14:imgEffect>
                      <a14:saturation sat="200000"/>
                    </a14:imgEffect>
                  </a14:imgLayer>
                </a14:imgProps>
              </a:ext>
              <a:ext uri="{28A0092B-C50C-407E-A947-70E740481C1C}">
                <a14:useLocalDpi xmlns:a14="http://schemas.microsoft.com/office/drawing/2010/main" val="0"/>
              </a:ext>
            </a:extLst>
          </a:blip>
          <a:srcRect l="12479" r="10523"/>
          <a:stretch/>
        </p:blipFill>
        <p:spPr>
          <a:xfrm>
            <a:off x="953312" y="1583078"/>
            <a:ext cx="3035481" cy="2959739"/>
          </a:xfrm>
          <a:prstGeom prst="rect">
            <a:avLst/>
          </a:prstGeom>
        </p:spPr>
      </p:pic>
      <p:sp>
        <p:nvSpPr>
          <p:cNvPr id="12" name="矩形 11"/>
          <p:cNvSpPr/>
          <p:nvPr/>
        </p:nvSpPr>
        <p:spPr>
          <a:xfrm>
            <a:off x="1771858" y="2273660"/>
            <a:ext cx="1441420" cy="1446550"/>
          </a:xfrm>
          <a:prstGeom prst="rect">
            <a:avLst/>
          </a:prstGeom>
        </p:spPr>
        <p:txBody>
          <a:bodyPr wrap="none">
            <a:spAutoFit/>
          </a:bodyPr>
          <a:lstStyle/>
          <a:p>
            <a:r>
              <a:rPr lang="en-US" altLang="zh-CN" sz="8800" b="1" i="1" dirty="0" smtClean="0">
                <a:solidFill>
                  <a:schemeClr val="bg1"/>
                </a:solidFill>
              </a:rPr>
              <a:t>02</a:t>
            </a:r>
            <a:endParaRPr lang="en-US" altLang="zh-CN" sz="8800" b="1" i="1" dirty="0">
              <a:solidFill>
                <a:schemeClr val="bg1"/>
              </a:solidFill>
            </a:endParaRPr>
          </a:p>
        </p:txBody>
      </p:sp>
      <p:sp>
        <p:nvSpPr>
          <p:cNvPr id="16" name="文本框 15"/>
          <p:cNvSpPr txBox="1"/>
          <p:nvPr/>
        </p:nvSpPr>
        <p:spPr>
          <a:xfrm>
            <a:off x="4184723" y="2645667"/>
            <a:ext cx="5507916" cy="830997"/>
          </a:xfrm>
          <a:prstGeom prst="rect">
            <a:avLst/>
          </a:prstGeom>
          <a:noFill/>
        </p:spPr>
        <p:txBody>
          <a:bodyPr wrap="square" rtlCol="0">
            <a:spAutoFit/>
          </a:bodyPr>
          <a:lstStyle/>
          <a:p>
            <a:r>
              <a:rPr lang="zh-CN" altLang="en-US" sz="4800" b="1" dirty="0" smtClean="0">
                <a:solidFill>
                  <a:schemeClr val="bg1"/>
                </a:solidFill>
              </a:rPr>
              <a:t>标题文本预设</a:t>
            </a:r>
            <a:endParaRPr lang="zh-CN" altLang="en-US" sz="4800" b="1" dirty="0">
              <a:solidFill>
                <a:schemeClr val="bg1"/>
              </a:solidFill>
            </a:endParaRPr>
          </a:p>
        </p:txBody>
      </p:sp>
    </p:spTree>
    <p:extLst>
      <p:ext uri="{BB962C8B-B14F-4D97-AF65-F5344CB8AC3E}">
        <p14:creationId xmlns:p14="http://schemas.microsoft.com/office/powerpoint/2010/main" val="7408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CF49CFE-F56B-479C-828B-8884CD26C9C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9117bcb3119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514</TotalTime>
  <Words>1748</Words>
  <Application>Microsoft Office PowerPoint</Application>
  <PresentationFormat>自定义</PresentationFormat>
  <Paragraphs>317</Paragraphs>
  <Slides>25</Slides>
  <Notes>25</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59117bcb31191</dc:title>
  <cp:lastModifiedBy>User</cp:lastModifiedBy>
  <cp:revision>3</cp:revision>
  <dcterms:created xsi:type="dcterms:W3CDTF">2017-05-02T07:45:10Z</dcterms:created>
  <dcterms:modified xsi:type="dcterms:W3CDTF">2017-08-02T05:48:08Z</dcterms:modified>
</cp:coreProperties>
</file>