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6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9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0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1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2.xml" ContentType="application/vnd.openxmlformats-officedocument.presentationml.notesSlide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5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6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notesSlides/notesSlide17.xml" ContentType="application/vnd.openxmlformats-officedocument.presentationml.notesSlide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notesSlides/notesSlide18.xml" ContentType="application/vnd.openxmlformats-officedocument.presentationml.notesSlide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notesSlides/notesSlide21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notesSlides/notesSlide22.xml" ContentType="application/vnd.openxmlformats-officedocument.presentationml.notesSlide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notesSlides/notesSlide23.xml" ContentType="application/vnd.openxmlformats-officedocument.presentationml.notesSlide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notesSlides/notesSlide24.xml" ContentType="application/vnd.openxmlformats-officedocument.presentationml.notesSlide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5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88" r:id="rId4"/>
    <p:sldId id="268" r:id="rId5"/>
    <p:sldId id="271" r:id="rId6"/>
    <p:sldId id="263" r:id="rId7"/>
    <p:sldId id="259" r:id="rId8"/>
    <p:sldId id="289" r:id="rId9"/>
    <p:sldId id="261" r:id="rId10"/>
    <p:sldId id="269" r:id="rId11"/>
    <p:sldId id="265" r:id="rId12"/>
    <p:sldId id="276" r:id="rId13"/>
    <p:sldId id="273" r:id="rId14"/>
    <p:sldId id="258" r:id="rId15"/>
    <p:sldId id="267" r:id="rId16"/>
    <p:sldId id="272" r:id="rId17"/>
    <p:sldId id="277" r:id="rId18"/>
    <p:sldId id="278" r:id="rId19"/>
    <p:sldId id="270" r:id="rId20"/>
    <p:sldId id="287" r:id="rId21"/>
    <p:sldId id="266" r:id="rId22"/>
    <p:sldId id="275" r:id="rId23"/>
    <p:sldId id="274" r:id="rId24"/>
    <p:sldId id="264" r:id="rId25"/>
    <p:sldId id="282" r:id="rId26"/>
    <p:sldId id="285" r:id="rId27"/>
  </p:sldIdLst>
  <p:sldSz cx="9144000" cy="5143500" type="screen16x9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329"/>
    <a:srgbClr val="DF832C"/>
    <a:srgbClr val="1B2026"/>
    <a:srgbClr val="CA5828"/>
    <a:srgbClr val="5A57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-858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6A64-70AD-4E44-91E9-56045428A878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FDB92-B524-4D50-93E3-4FE7767CBB0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576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752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450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773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6873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69857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16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40407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4643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757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7052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921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7509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4240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17094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4905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16211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0652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6864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408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78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620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3085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4014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7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DFDB92-B524-4D50-93E3-4FE7767CBB07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4173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887EB-31EE-42C6-8A55-6EBA3367AC55}" type="datetimeFigureOut">
              <a:rPr lang="zh-CN" altLang="en-US" smtClean="0"/>
              <a:t>2017/7/31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2EEED-8F40-4F70-A977-AF906BBF71E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3" Type="http://schemas.openxmlformats.org/officeDocument/2006/relationships/tags" Target="../tags/tag67.xml"/><Relationship Id="rId21" Type="http://schemas.openxmlformats.org/officeDocument/2006/relationships/tags" Target="../tags/tag85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notesSlide" Target="../notesSlides/notesSlide10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89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notesSlide" Target="../notesSlides/notesSlide12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tags" Target="../tags/tag103.xml"/><Relationship Id="rId5" Type="http://schemas.openxmlformats.org/officeDocument/2006/relationships/tags" Target="../tags/tag97.xml"/><Relationship Id="rId10" Type="http://schemas.openxmlformats.org/officeDocument/2006/relationships/tags" Target="../tags/tag102.xml"/><Relationship Id="rId4" Type="http://schemas.openxmlformats.org/officeDocument/2006/relationships/tags" Target="../tags/tag96.xml"/><Relationship Id="rId9" Type="http://schemas.openxmlformats.org/officeDocument/2006/relationships/tags" Target="../tags/tag10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6.xml"/><Relationship Id="rId7" Type="http://schemas.openxmlformats.org/officeDocument/2006/relationships/notesSlide" Target="../notesSlides/notesSlide13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9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13" Type="http://schemas.openxmlformats.org/officeDocument/2006/relationships/tags" Target="../tags/tag12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10" Type="http://schemas.openxmlformats.org/officeDocument/2006/relationships/tags" Target="../tags/tag118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10" Type="http://schemas.openxmlformats.org/officeDocument/2006/relationships/image" Target="../media/image7.png"/><Relationship Id="rId4" Type="http://schemas.openxmlformats.org/officeDocument/2006/relationships/tags" Target="../tags/tag129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5" Type="http://schemas.openxmlformats.org/officeDocument/2006/relationships/tags" Target="../tags/tag137.xml"/><Relationship Id="rId10" Type="http://schemas.openxmlformats.org/officeDocument/2006/relationships/notesSlide" Target="../notesSlides/notesSlide17.xml"/><Relationship Id="rId4" Type="http://schemas.openxmlformats.org/officeDocument/2006/relationships/tags" Target="../tags/tag136.xml"/><Relationship Id="rId9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tags" Target="../tags/tag153.xml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notesSlide" Target="../notesSlides/notesSlide18.xml"/><Relationship Id="rId2" Type="http://schemas.openxmlformats.org/officeDocument/2006/relationships/tags" Target="../tags/tag142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10" Type="http://schemas.openxmlformats.org/officeDocument/2006/relationships/tags" Target="../tags/tag150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58.xml"/><Relationship Id="rId7" Type="http://schemas.openxmlformats.org/officeDocument/2006/relationships/image" Target="../media/image8.jpeg"/><Relationship Id="rId2" Type="http://schemas.openxmlformats.org/officeDocument/2006/relationships/tags" Target="../tags/tag157.xml"/><Relationship Id="rId1" Type="http://schemas.openxmlformats.org/officeDocument/2006/relationships/tags" Target="../tags/tag156.xml"/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5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67.xml"/><Relationship Id="rId3" Type="http://schemas.openxmlformats.org/officeDocument/2006/relationships/tags" Target="../tags/tag162.xml"/><Relationship Id="rId7" Type="http://schemas.openxmlformats.org/officeDocument/2006/relationships/tags" Target="../tags/tag166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63.xml"/><Relationship Id="rId9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13" Type="http://schemas.openxmlformats.org/officeDocument/2006/relationships/tags" Target="../tags/tag18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12" Type="http://schemas.openxmlformats.org/officeDocument/2006/relationships/tags" Target="../tags/tag179.xml"/><Relationship Id="rId17" Type="http://schemas.openxmlformats.org/officeDocument/2006/relationships/tags" Target="../tags/tag184.xml"/><Relationship Id="rId2" Type="http://schemas.openxmlformats.org/officeDocument/2006/relationships/tags" Target="../tags/tag169.xml"/><Relationship Id="rId16" Type="http://schemas.openxmlformats.org/officeDocument/2006/relationships/tags" Target="../tags/tag183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11" Type="http://schemas.openxmlformats.org/officeDocument/2006/relationships/tags" Target="../tags/tag178.xml"/><Relationship Id="rId5" Type="http://schemas.openxmlformats.org/officeDocument/2006/relationships/tags" Target="../tags/tag172.xml"/><Relationship Id="rId15" Type="http://schemas.openxmlformats.org/officeDocument/2006/relationships/tags" Target="../tags/tag182.xml"/><Relationship Id="rId10" Type="http://schemas.openxmlformats.org/officeDocument/2006/relationships/tags" Target="../tags/tag177.xml"/><Relationship Id="rId19" Type="http://schemas.openxmlformats.org/officeDocument/2006/relationships/notesSlide" Target="../notesSlides/notesSlide22.xml"/><Relationship Id="rId4" Type="http://schemas.openxmlformats.org/officeDocument/2006/relationships/tags" Target="../tags/tag171.xml"/><Relationship Id="rId9" Type="http://schemas.openxmlformats.org/officeDocument/2006/relationships/tags" Target="../tags/tag176.xml"/><Relationship Id="rId14" Type="http://schemas.openxmlformats.org/officeDocument/2006/relationships/tags" Target="../tags/tag18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3" Type="http://schemas.openxmlformats.org/officeDocument/2006/relationships/tags" Target="../tags/tag187.xml"/><Relationship Id="rId21" Type="http://schemas.openxmlformats.org/officeDocument/2006/relationships/tags" Target="../tags/tag205.xml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tags" Target="../tags/tag204.xml"/><Relationship Id="rId1" Type="http://schemas.openxmlformats.org/officeDocument/2006/relationships/tags" Target="../tags/tag185.x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notesSlide" Target="../notesSlides/notesSlide23.xml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208.xml"/><Relationship Id="rId7" Type="http://schemas.openxmlformats.org/officeDocument/2006/relationships/notesSlide" Target="../notesSlides/notesSlide24.xml"/><Relationship Id="rId2" Type="http://schemas.openxmlformats.org/officeDocument/2006/relationships/tags" Target="../tags/tag207.xml"/><Relationship Id="rId1" Type="http://schemas.openxmlformats.org/officeDocument/2006/relationships/tags" Target="../tags/tag206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0.xml"/><Relationship Id="rId4" Type="http://schemas.openxmlformats.org/officeDocument/2006/relationships/tags" Target="../tags/tag20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2.xml"/><Relationship Id="rId1" Type="http://schemas.openxmlformats.org/officeDocument/2006/relationships/tags" Target="../tags/tag211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notesSlide" Target="../notesSlides/notesSlide26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slideLayout" Target="../slideLayouts/slideLayout7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notesSlide" Target="../notesSlides/notesSlide4.xml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image" Target="../media/image3.jpeg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image" Target="../media/image2.jpe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notesSlide" Target="../notesSlides/notesSlide5.xml"/><Relationship Id="rId5" Type="http://schemas.openxmlformats.org/officeDocument/2006/relationships/tags" Target="../tags/tag29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notesSlide" Target="../notesSlides/notesSlide7.xml"/><Relationship Id="rId3" Type="http://schemas.openxmlformats.org/officeDocument/2006/relationships/tags" Target="../tags/tag41.xml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1" Type="http://schemas.openxmlformats.org/officeDocument/2006/relationships/tags" Target="../tags/tag39.x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10" Type="http://schemas.openxmlformats.org/officeDocument/2006/relationships/tags" Target="../tags/tag48.xml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notesSlide" Target="../notesSlides/notesSlide9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1" y="-1"/>
            <a:ext cx="9144001" cy="235132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-2" y="4458789"/>
            <a:ext cx="9144001" cy="684711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等腰三角形 11"/>
          <p:cNvSpPr/>
          <p:nvPr/>
        </p:nvSpPr>
        <p:spPr>
          <a:xfrm>
            <a:off x="6557555" y="4136569"/>
            <a:ext cx="226424" cy="188935"/>
          </a:xfrm>
          <a:custGeom>
            <a:avLst/>
            <a:gdLst>
              <a:gd name="connsiteX0" fmla="*/ 0 w 296092"/>
              <a:gd name="connsiteY0" fmla="*/ 136682 h 136682"/>
              <a:gd name="connsiteX1" fmla="*/ 148046 w 296092"/>
              <a:gd name="connsiteY1" fmla="*/ 0 h 136682"/>
              <a:gd name="connsiteX2" fmla="*/ 296092 w 296092"/>
              <a:gd name="connsiteY2" fmla="*/ 136682 h 136682"/>
              <a:gd name="connsiteX3" fmla="*/ 0 w 296092"/>
              <a:gd name="connsiteY3" fmla="*/ 136682 h 136682"/>
              <a:gd name="connsiteX0-1" fmla="*/ 0 w 313509"/>
              <a:gd name="connsiteY0-2" fmla="*/ 180225 h 180225"/>
              <a:gd name="connsiteX1-3" fmla="*/ 313509 w 313509"/>
              <a:gd name="connsiteY1-4" fmla="*/ 0 h 180225"/>
              <a:gd name="connsiteX2-5" fmla="*/ 296092 w 313509"/>
              <a:gd name="connsiteY2-6" fmla="*/ 180225 h 180225"/>
              <a:gd name="connsiteX3-7" fmla="*/ 0 w 313509"/>
              <a:gd name="connsiteY3-8" fmla="*/ 180225 h 180225"/>
              <a:gd name="connsiteX0-9" fmla="*/ 0 w 191589"/>
              <a:gd name="connsiteY0-10" fmla="*/ 180225 h 180225"/>
              <a:gd name="connsiteX1-11" fmla="*/ 191589 w 191589"/>
              <a:gd name="connsiteY1-12" fmla="*/ 0 h 180225"/>
              <a:gd name="connsiteX2-13" fmla="*/ 174172 w 191589"/>
              <a:gd name="connsiteY2-14" fmla="*/ 180225 h 180225"/>
              <a:gd name="connsiteX3-15" fmla="*/ 0 w 191589"/>
              <a:gd name="connsiteY3-16" fmla="*/ 180225 h 180225"/>
              <a:gd name="connsiteX0-17" fmla="*/ 0 w 191589"/>
              <a:gd name="connsiteY0-18" fmla="*/ 127974 h 127974"/>
              <a:gd name="connsiteX1-19" fmla="*/ 191589 w 191589"/>
              <a:gd name="connsiteY1-20" fmla="*/ 0 h 127974"/>
              <a:gd name="connsiteX2-21" fmla="*/ 174172 w 191589"/>
              <a:gd name="connsiteY2-22" fmla="*/ 127974 h 127974"/>
              <a:gd name="connsiteX3-23" fmla="*/ 0 w 191589"/>
              <a:gd name="connsiteY3-24" fmla="*/ 127974 h 127974"/>
              <a:gd name="connsiteX0-25" fmla="*/ 0 w 182880"/>
              <a:gd name="connsiteY0-26" fmla="*/ 145392 h 145392"/>
              <a:gd name="connsiteX1-27" fmla="*/ 182880 w 182880"/>
              <a:gd name="connsiteY1-28" fmla="*/ 0 h 145392"/>
              <a:gd name="connsiteX2-29" fmla="*/ 174172 w 182880"/>
              <a:gd name="connsiteY2-30" fmla="*/ 145392 h 145392"/>
              <a:gd name="connsiteX3-31" fmla="*/ 0 w 182880"/>
              <a:gd name="connsiteY3-32" fmla="*/ 145392 h 145392"/>
              <a:gd name="connsiteX0-33" fmla="*/ 0 w 148046"/>
              <a:gd name="connsiteY0-34" fmla="*/ 145392 h 145392"/>
              <a:gd name="connsiteX1-35" fmla="*/ 148046 w 148046"/>
              <a:gd name="connsiteY1-36" fmla="*/ 0 h 145392"/>
              <a:gd name="connsiteX2-37" fmla="*/ 139338 w 148046"/>
              <a:gd name="connsiteY2-38" fmla="*/ 145392 h 145392"/>
              <a:gd name="connsiteX3-39" fmla="*/ 0 w 148046"/>
              <a:gd name="connsiteY3-40" fmla="*/ 145392 h 145392"/>
              <a:gd name="connsiteX0-41" fmla="*/ 0 w 165463"/>
              <a:gd name="connsiteY0-42" fmla="*/ 188935 h 188935"/>
              <a:gd name="connsiteX1-43" fmla="*/ 165463 w 165463"/>
              <a:gd name="connsiteY1-44" fmla="*/ 0 h 188935"/>
              <a:gd name="connsiteX2-45" fmla="*/ 139338 w 165463"/>
              <a:gd name="connsiteY2-46" fmla="*/ 188935 h 188935"/>
              <a:gd name="connsiteX3-47" fmla="*/ 0 w 165463"/>
              <a:gd name="connsiteY3-48" fmla="*/ 188935 h 188935"/>
              <a:gd name="connsiteX0-49" fmla="*/ 0 w 209006"/>
              <a:gd name="connsiteY0-50" fmla="*/ 180226 h 188935"/>
              <a:gd name="connsiteX1-51" fmla="*/ 209006 w 209006"/>
              <a:gd name="connsiteY1-52" fmla="*/ 0 h 188935"/>
              <a:gd name="connsiteX2-53" fmla="*/ 182881 w 209006"/>
              <a:gd name="connsiteY2-54" fmla="*/ 188935 h 188935"/>
              <a:gd name="connsiteX3-55" fmla="*/ 0 w 209006"/>
              <a:gd name="connsiteY3-56" fmla="*/ 180226 h 188935"/>
              <a:gd name="connsiteX0-57" fmla="*/ 0 w 226424"/>
              <a:gd name="connsiteY0-58" fmla="*/ 180226 h 188935"/>
              <a:gd name="connsiteX1-59" fmla="*/ 209006 w 226424"/>
              <a:gd name="connsiteY1-60" fmla="*/ 0 h 188935"/>
              <a:gd name="connsiteX2-61" fmla="*/ 226424 w 226424"/>
              <a:gd name="connsiteY2-62" fmla="*/ 188935 h 188935"/>
              <a:gd name="connsiteX3-63" fmla="*/ 0 w 226424"/>
              <a:gd name="connsiteY3-64" fmla="*/ 180226 h 18893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226424" h="188935">
                <a:moveTo>
                  <a:pt x="0" y="180226"/>
                </a:moveTo>
                <a:lnTo>
                  <a:pt x="209006" y="0"/>
                </a:lnTo>
                <a:lnTo>
                  <a:pt x="226424" y="188935"/>
                </a:lnTo>
                <a:lnTo>
                  <a:pt x="0" y="180226"/>
                </a:lnTo>
                <a:close/>
              </a:path>
            </a:pathLst>
          </a:custGeom>
          <a:solidFill>
            <a:srgbClr val="5A57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2333898" y="4281960"/>
            <a:ext cx="6810104" cy="519184"/>
          </a:xfrm>
          <a:custGeom>
            <a:avLst/>
            <a:gdLst>
              <a:gd name="connsiteX0" fmla="*/ 0 w 4632961"/>
              <a:gd name="connsiteY0" fmla="*/ 0 h 519184"/>
              <a:gd name="connsiteX1" fmla="*/ 4632961 w 4632961"/>
              <a:gd name="connsiteY1" fmla="*/ 0 h 519184"/>
              <a:gd name="connsiteX2" fmla="*/ 4632961 w 4632961"/>
              <a:gd name="connsiteY2" fmla="*/ 519184 h 519184"/>
              <a:gd name="connsiteX3" fmla="*/ 0 w 4632961"/>
              <a:gd name="connsiteY3" fmla="*/ 519184 h 519184"/>
              <a:gd name="connsiteX4" fmla="*/ 0 w 4632961"/>
              <a:gd name="connsiteY4" fmla="*/ 0 h 519184"/>
              <a:gd name="connsiteX0-1" fmla="*/ 418011 w 4632961"/>
              <a:gd name="connsiteY0-2" fmla="*/ 0 h 519184"/>
              <a:gd name="connsiteX1-3" fmla="*/ 4632961 w 4632961"/>
              <a:gd name="connsiteY1-4" fmla="*/ 0 h 519184"/>
              <a:gd name="connsiteX2-5" fmla="*/ 4632961 w 4632961"/>
              <a:gd name="connsiteY2-6" fmla="*/ 519184 h 519184"/>
              <a:gd name="connsiteX3-7" fmla="*/ 0 w 4632961"/>
              <a:gd name="connsiteY3-8" fmla="*/ 519184 h 519184"/>
              <a:gd name="connsiteX4-9" fmla="*/ 418011 w 4632961"/>
              <a:gd name="connsiteY4-10" fmla="*/ 0 h 519184"/>
              <a:gd name="connsiteX0-11" fmla="*/ 263974 w 4632961"/>
              <a:gd name="connsiteY0-12" fmla="*/ 8709 h 519184"/>
              <a:gd name="connsiteX1-13" fmla="*/ 4632961 w 4632961"/>
              <a:gd name="connsiteY1-14" fmla="*/ 0 h 519184"/>
              <a:gd name="connsiteX2-15" fmla="*/ 4632961 w 4632961"/>
              <a:gd name="connsiteY2-16" fmla="*/ 519184 h 519184"/>
              <a:gd name="connsiteX3-17" fmla="*/ 0 w 4632961"/>
              <a:gd name="connsiteY3-18" fmla="*/ 519184 h 519184"/>
              <a:gd name="connsiteX4-19" fmla="*/ 263974 w 4632961"/>
              <a:gd name="connsiteY4-20" fmla="*/ 8709 h 51918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632961" h="519184">
                <a:moveTo>
                  <a:pt x="263974" y="8709"/>
                </a:moveTo>
                <a:lnTo>
                  <a:pt x="4632961" y="0"/>
                </a:lnTo>
                <a:lnTo>
                  <a:pt x="4632961" y="519184"/>
                </a:lnTo>
                <a:lnTo>
                  <a:pt x="0" y="519184"/>
                </a:lnTo>
                <a:lnTo>
                  <a:pt x="263974" y="8709"/>
                </a:lnTo>
                <a:close/>
              </a:path>
            </a:pathLst>
          </a:custGeom>
          <a:solidFill>
            <a:srgbClr val="DF83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6757852" y="4145278"/>
            <a:ext cx="2386150" cy="310852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610432" y="1373818"/>
            <a:ext cx="4908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1B2026"/>
                </a:solidFill>
                <a:latin typeface="+mj-lt"/>
              </a:rPr>
              <a:t>2017</a:t>
            </a:r>
            <a:r>
              <a:rPr lang="zh-CN" altLang="en-US" sz="3600" dirty="0">
                <a:solidFill>
                  <a:srgbClr val="1B2026"/>
                </a:solidFill>
              </a:rPr>
              <a:t>学术报告</a:t>
            </a:r>
            <a:r>
              <a:rPr lang="en-US" altLang="zh-CN" sz="3600" dirty="0">
                <a:solidFill>
                  <a:srgbClr val="1B2026"/>
                </a:solidFill>
                <a:latin typeface="+mj-lt"/>
              </a:rPr>
              <a:t>PPT</a:t>
            </a:r>
            <a:r>
              <a:rPr lang="zh-CN" altLang="en-US" sz="3600" dirty="0">
                <a:solidFill>
                  <a:srgbClr val="1B2026"/>
                </a:solidFill>
              </a:rPr>
              <a:t>模板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1724535" y="1414286"/>
            <a:ext cx="769730" cy="696685"/>
            <a:chOff x="3247257" y="497479"/>
            <a:chExt cx="1446928" cy="1309619"/>
          </a:xfrm>
        </p:grpSpPr>
        <p:grpSp>
          <p:nvGrpSpPr>
            <p:cNvPr id="15" name="组合 14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连接符 15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文本框 23"/>
          <p:cNvSpPr txBox="1"/>
          <p:nvPr/>
        </p:nvSpPr>
        <p:spPr>
          <a:xfrm>
            <a:off x="3997700" y="4350909"/>
            <a:ext cx="226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www.888pic.com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031490" y="2077720"/>
            <a:ext cx="440182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>
                <a:latin typeface="Britannic Bold" panose="020B0903060703020204" pitchFamily="34" charset="0"/>
              </a:rPr>
              <a:t> </a:t>
            </a:r>
            <a:r>
              <a:rPr lang="en-US" altLang="zh-CN" sz="2000" dirty="0">
                <a:solidFill>
                  <a:srgbClr val="DF832C"/>
                </a:solidFill>
                <a:latin typeface="+mj-lt"/>
              </a:rPr>
              <a:t>2017 </a:t>
            </a:r>
            <a:r>
              <a:rPr lang="en-US" altLang="zh-CN" dirty="0">
                <a:solidFill>
                  <a:srgbClr val="DF832C"/>
                </a:solidFill>
                <a:latin typeface="+mj-lt"/>
              </a:rPr>
              <a:t>academic reports PPT template</a:t>
            </a:r>
            <a:endParaRPr lang="zh-CN" altLang="en-US" dirty="0">
              <a:solidFill>
                <a:srgbClr val="DF832C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43631" y="2798576"/>
            <a:ext cx="41891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指导教师</a:t>
            </a:r>
            <a:r>
              <a:rPr lang="zh-CN" altLang="en-US" sz="1600" b="1" dirty="0" smtClean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sz="1600" b="1" dirty="0" smtClean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1600" b="1" dirty="0" smtClean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网         </a:t>
            </a:r>
            <a:r>
              <a:rPr lang="zh-CN" altLang="en-US" sz="1600" b="1" dirty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报告人</a:t>
            </a:r>
            <a:r>
              <a:rPr lang="zh-CN" altLang="en-US" sz="1600" b="1" dirty="0" smtClean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：</a:t>
            </a:r>
            <a:r>
              <a:rPr lang="en-US" altLang="zh-CN" sz="1600" b="1" dirty="0" smtClean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PPT</a:t>
            </a:r>
            <a:r>
              <a:rPr lang="zh-CN" altLang="en-US" sz="1600" b="1" dirty="0" smtClean="0">
                <a:solidFill>
                  <a:srgbClr val="1B2026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网</a:t>
            </a:r>
            <a:endParaRPr lang="zh-CN" altLang="en-US" sz="1600" b="1" dirty="0">
              <a:solidFill>
                <a:srgbClr val="1B2026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4000">
        <p14:vortex dir="r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99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99"/>
                            </p:stCondLst>
                            <p:childTnLst>
                              <p:par>
                                <p:cTn id="6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0" grpId="0" animBg="1"/>
      <p:bldP spid="11" grpId="0" animBg="1"/>
      <p:bldP spid="1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cxnSp>
        <p:nvCxnSpPr>
          <p:cNvPr id="23" name="MH_Other_6"/>
          <p:cNvCxnSpPr/>
          <p:nvPr>
            <p:custDataLst>
              <p:tags r:id="rId1"/>
            </p:custDataLst>
          </p:nvPr>
        </p:nvCxnSpPr>
        <p:spPr>
          <a:xfrm>
            <a:off x="3545086" y="2005946"/>
            <a:ext cx="408980" cy="148233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MH_Other_7"/>
          <p:cNvCxnSpPr/>
          <p:nvPr>
            <p:custDataLst>
              <p:tags r:id="rId2"/>
            </p:custDataLst>
          </p:nvPr>
        </p:nvCxnSpPr>
        <p:spPr>
          <a:xfrm flipV="1">
            <a:off x="3544194" y="2713178"/>
            <a:ext cx="412552" cy="153591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MH_Other_8"/>
          <p:cNvCxnSpPr/>
          <p:nvPr>
            <p:custDataLst>
              <p:tags r:id="rId3"/>
            </p:custDataLst>
          </p:nvPr>
        </p:nvCxnSpPr>
        <p:spPr>
          <a:xfrm flipH="1">
            <a:off x="5187256" y="1997910"/>
            <a:ext cx="417910" cy="149126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9"/>
          <p:cNvCxnSpPr/>
          <p:nvPr>
            <p:custDataLst>
              <p:tags r:id="rId4"/>
            </p:custDataLst>
          </p:nvPr>
        </p:nvCxnSpPr>
        <p:spPr>
          <a:xfrm>
            <a:off x="5197078" y="2696211"/>
            <a:ext cx="408980" cy="152698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3900488" y="1760380"/>
            <a:ext cx="1343025" cy="1342133"/>
            <a:chOff x="3900488" y="1760380"/>
            <a:chExt cx="1343025" cy="1342133"/>
          </a:xfrm>
        </p:grpSpPr>
        <p:sp>
          <p:nvSpPr>
            <p:cNvPr id="18" name="MH_Other_1"/>
            <p:cNvSpPr/>
            <p:nvPr>
              <p:custDataLst>
                <p:tags r:id="rId21"/>
              </p:custDataLst>
            </p:nvPr>
          </p:nvSpPr>
          <p:spPr>
            <a:xfrm>
              <a:off x="3900488" y="1760380"/>
              <a:ext cx="1343025" cy="1342133"/>
            </a:xfrm>
            <a:prstGeom prst="ellipse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10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4184452" y="2131855"/>
              <a:ext cx="775097" cy="488454"/>
            </a:xfrm>
            <a:custGeom>
              <a:avLst/>
              <a:gdLst>
                <a:gd name="T0" fmla="*/ 2147483646 w 3545"/>
                <a:gd name="T1" fmla="*/ 2147483646 h 2230"/>
                <a:gd name="T2" fmla="*/ 2147483646 w 3545"/>
                <a:gd name="T3" fmla="*/ 2147483646 h 2230"/>
                <a:gd name="T4" fmla="*/ 2147483646 w 3545"/>
                <a:gd name="T5" fmla="*/ 2147483646 h 2230"/>
                <a:gd name="T6" fmla="*/ 2147483646 w 3545"/>
                <a:gd name="T7" fmla="*/ 2147483646 h 2230"/>
                <a:gd name="T8" fmla="*/ 2147483646 w 3545"/>
                <a:gd name="T9" fmla="*/ 2147483646 h 2230"/>
                <a:gd name="T10" fmla="*/ 2147483646 w 3545"/>
                <a:gd name="T11" fmla="*/ 2147483646 h 2230"/>
                <a:gd name="T12" fmla="*/ 2147483646 w 3545"/>
                <a:gd name="T13" fmla="*/ 2147483646 h 2230"/>
                <a:gd name="T14" fmla="*/ 2147483646 w 3545"/>
                <a:gd name="T15" fmla="*/ 2147483646 h 2230"/>
                <a:gd name="T16" fmla="*/ 2147483646 w 3545"/>
                <a:gd name="T17" fmla="*/ 2147483646 h 2230"/>
                <a:gd name="T18" fmla="*/ 2147483646 w 3545"/>
                <a:gd name="T19" fmla="*/ 2147483646 h 2230"/>
                <a:gd name="T20" fmla="*/ 2147483646 w 3545"/>
                <a:gd name="T21" fmla="*/ 2147483646 h 2230"/>
                <a:gd name="T22" fmla="*/ 2147483646 w 3545"/>
                <a:gd name="T23" fmla="*/ 2147483646 h 2230"/>
                <a:gd name="T24" fmla="*/ 2147483646 w 3545"/>
                <a:gd name="T25" fmla="*/ 2147483646 h 2230"/>
                <a:gd name="T26" fmla="*/ 2147483646 w 3545"/>
                <a:gd name="T27" fmla="*/ 2147483646 h 2230"/>
                <a:gd name="T28" fmla="*/ 2147483646 w 3545"/>
                <a:gd name="T29" fmla="*/ 2147483646 h 2230"/>
                <a:gd name="T30" fmla="*/ 2147483646 w 3545"/>
                <a:gd name="T31" fmla="*/ 2147483646 h 2230"/>
                <a:gd name="T32" fmla="*/ 2147483646 w 3545"/>
                <a:gd name="T33" fmla="*/ 2147483646 h 2230"/>
                <a:gd name="T34" fmla="*/ 2147483646 w 3545"/>
                <a:gd name="T35" fmla="*/ 2147483646 h 2230"/>
                <a:gd name="T36" fmla="*/ 2147483646 w 3545"/>
                <a:gd name="T37" fmla="*/ 2147483646 h 2230"/>
                <a:gd name="T38" fmla="*/ 2147483646 w 3545"/>
                <a:gd name="T39" fmla="*/ 2147483646 h 2230"/>
                <a:gd name="T40" fmla="*/ 2147483646 w 3545"/>
                <a:gd name="T41" fmla="*/ 2147483646 h 2230"/>
                <a:gd name="T42" fmla="*/ 2147483646 w 3545"/>
                <a:gd name="T43" fmla="*/ 2147483646 h 2230"/>
                <a:gd name="T44" fmla="*/ 2147483646 w 3545"/>
                <a:gd name="T45" fmla="*/ 2147483646 h 2230"/>
                <a:gd name="T46" fmla="*/ 2147483646 w 3545"/>
                <a:gd name="T47" fmla="*/ 2147483646 h 2230"/>
                <a:gd name="T48" fmla="*/ 2147483646 w 3545"/>
                <a:gd name="T49" fmla="*/ 2147483646 h 2230"/>
                <a:gd name="T50" fmla="*/ 2147483646 w 3545"/>
                <a:gd name="T51" fmla="*/ 2147483646 h 2230"/>
                <a:gd name="T52" fmla="*/ 2147483646 w 3545"/>
                <a:gd name="T53" fmla="*/ 2147483646 h 2230"/>
                <a:gd name="T54" fmla="*/ 2147483646 w 3545"/>
                <a:gd name="T55" fmla="*/ 2147483646 h 2230"/>
                <a:gd name="T56" fmla="*/ 2147483646 w 3545"/>
                <a:gd name="T57" fmla="*/ 2147483646 h 2230"/>
                <a:gd name="T58" fmla="*/ 2147483646 w 3545"/>
                <a:gd name="T59" fmla="*/ 2147483646 h 2230"/>
                <a:gd name="T60" fmla="*/ 2147483646 w 3545"/>
                <a:gd name="T61" fmla="*/ 2147483646 h 2230"/>
                <a:gd name="T62" fmla="*/ 2147483646 w 3545"/>
                <a:gd name="T63" fmla="*/ 2147483646 h 2230"/>
                <a:gd name="T64" fmla="*/ 2147483646 w 3545"/>
                <a:gd name="T65" fmla="*/ 2147483646 h 2230"/>
                <a:gd name="T66" fmla="*/ 2147483646 w 3545"/>
                <a:gd name="T67" fmla="*/ 2147483646 h 2230"/>
                <a:gd name="T68" fmla="*/ 2147483646 w 3545"/>
                <a:gd name="T69" fmla="*/ 2147483646 h 2230"/>
                <a:gd name="T70" fmla="*/ 2147483646 w 3545"/>
                <a:gd name="T71" fmla="*/ 2147483646 h 2230"/>
                <a:gd name="T72" fmla="*/ 2147483646 w 3545"/>
                <a:gd name="T73" fmla="*/ 2147483646 h 2230"/>
                <a:gd name="T74" fmla="*/ 2147483646 w 3545"/>
                <a:gd name="T75" fmla="*/ 2147483646 h 2230"/>
                <a:gd name="T76" fmla="*/ 2147483646 w 3545"/>
                <a:gd name="T77" fmla="*/ 2147483646 h 2230"/>
                <a:gd name="T78" fmla="*/ 2147483646 w 3545"/>
                <a:gd name="T79" fmla="*/ 2147483646 h 2230"/>
                <a:gd name="T80" fmla="*/ 2147483646 w 3545"/>
                <a:gd name="T81" fmla="*/ 2147483646 h 2230"/>
                <a:gd name="T82" fmla="*/ 2147483646 w 3545"/>
                <a:gd name="T83" fmla="*/ 2147483646 h 2230"/>
                <a:gd name="T84" fmla="*/ 2147483646 w 3545"/>
                <a:gd name="T85" fmla="*/ 2147483646 h 2230"/>
                <a:gd name="T86" fmla="*/ 2147483646 w 3545"/>
                <a:gd name="T87" fmla="*/ 2147483646 h 2230"/>
                <a:gd name="T88" fmla="*/ 2147483646 w 3545"/>
                <a:gd name="T89" fmla="*/ 2147483646 h 2230"/>
                <a:gd name="T90" fmla="*/ 2147483646 w 3545"/>
                <a:gd name="T91" fmla="*/ 2147483646 h 2230"/>
                <a:gd name="T92" fmla="*/ 2147483646 w 3545"/>
                <a:gd name="T93" fmla="*/ 2147483646 h 2230"/>
                <a:gd name="T94" fmla="*/ 2147483646 w 3545"/>
                <a:gd name="T95" fmla="*/ 2147483646 h 2230"/>
                <a:gd name="T96" fmla="*/ 2147483646 w 3545"/>
                <a:gd name="T97" fmla="*/ 2147483646 h 2230"/>
                <a:gd name="T98" fmla="*/ 2147483646 w 3545"/>
                <a:gd name="T99" fmla="*/ 2147483646 h 2230"/>
                <a:gd name="T100" fmla="*/ 2147483646 w 3545"/>
                <a:gd name="T101" fmla="*/ 2147483646 h 2230"/>
                <a:gd name="T102" fmla="*/ 2147483646 w 3545"/>
                <a:gd name="T103" fmla="*/ 2147483646 h 2230"/>
                <a:gd name="T104" fmla="*/ 2147483646 w 3545"/>
                <a:gd name="T105" fmla="*/ 2147483646 h 2230"/>
                <a:gd name="T106" fmla="*/ 2147483646 w 3545"/>
                <a:gd name="T107" fmla="*/ 2147483646 h 2230"/>
                <a:gd name="T108" fmla="*/ 2147483646 w 3545"/>
                <a:gd name="T109" fmla="*/ 2147483646 h 2230"/>
                <a:gd name="T110" fmla="*/ 2147483646 w 3545"/>
                <a:gd name="T111" fmla="*/ 2147483646 h 2230"/>
                <a:gd name="T112" fmla="*/ 2147483646 w 3545"/>
                <a:gd name="T113" fmla="*/ 2147483646 h 223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545" h="2230">
                  <a:moveTo>
                    <a:pt x="2903" y="1449"/>
                  </a:moveTo>
                  <a:lnTo>
                    <a:pt x="2964" y="1453"/>
                  </a:lnTo>
                  <a:lnTo>
                    <a:pt x="3023" y="1459"/>
                  </a:lnTo>
                  <a:lnTo>
                    <a:pt x="3079" y="1470"/>
                  </a:lnTo>
                  <a:lnTo>
                    <a:pt x="3132" y="1485"/>
                  </a:lnTo>
                  <a:lnTo>
                    <a:pt x="3183" y="1505"/>
                  </a:lnTo>
                  <a:lnTo>
                    <a:pt x="3230" y="1528"/>
                  </a:lnTo>
                  <a:lnTo>
                    <a:pt x="3274" y="1557"/>
                  </a:lnTo>
                  <a:lnTo>
                    <a:pt x="3317" y="1589"/>
                  </a:lnTo>
                  <a:lnTo>
                    <a:pt x="3354" y="1626"/>
                  </a:lnTo>
                  <a:lnTo>
                    <a:pt x="3389" y="1667"/>
                  </a:lnTo>
                  <a:lnTo>
                    <a:pt x="3421" y="1713"/>
                  </a:lnTo>
                  <a:lnTo>
                    <a:pt x="3449" y="1762"/>
                  </a:lnTo>
                  <a:lnTo>
                    <a:pt x="3474" y="1816"/>
                  </a:lnTo>
                  <a:lnTo>
                    <a:pt x="3495" y="1875"/>
                  </a:lnTo>
                  <a:lnTo>
                    <a:pt x="3513" y="1938"/>
                  </a:lnTo>
                  <a:lnTo>
                    <a:pt x="3526" y="2004"/>
                  </a:lnTo>
                  <a:lnTo>
                    <a:pt x="3536" y="2075"/>
                  </a:lnTo>
                  <a:lnTo>
                    <a:pt x="3542" y="2151"/>
                  </a:lnTo>
                  <a:lnTo>
                    <a:pt x="3545" y="2230"/>
                  </a:lnTo>
                  <a:lnTo>
                    <a:pt x="2261" y="2230"/>
                  </a:lnTo>
                  <a:lnTo>
                    <a:pt x="2262" y="2151"/>
                  </a:lnTo>
                  <a:lnTo>
                    <a:pt x="2269" y="2075"/>
                  </a:lnTo>
                  <a:lnTo>
                    <a:pt x="2278" y="2004"/>
                  </a:lnTo>
                  <a:lnTo>
                    <a:pt x="2292" y="1938"/>
                  </a:lnTo>
                  <a:lnTo>
                    <a:pt x="2310" y="1875"/>
                  </a:lnTo>
                  <a:lnTo>
                    <a:pt x="2331" y="1816"/>
                  </a:lnTo>
                  <a:lnTo>
                    <a:pt x="2355" y="1762"/>
                  </a:lnTo>
                  <a:lnTo>
                    <a:pt x="2383" y="1713"/>
                  </a:lnTo>
                  <a:lnTo>
                    <a:pt x="2416" y="1667"/>
                  </a:lnTo>
                  <a:lnTo>
                    <a:pt x="2450" y="1626"/>
                  </a:lnTo>
                  <a:lnTo>
                    <a:pt x="2489" y="1589"/>
                  </a:lnTo>
                  <a:lnTo>
                    <a:pt x="2530" y="1557"/>
                  </a:lnTo>
                  <a:lnTo>
                    <a:pt x="2574" y="1528"/>
                  </a:lnTo>
                  <a:lnTo>
                    <a:pt x="2622" y="1505"/>
                  </a:lnTo>
                  <a:lnTo>
                    <a:pt x="2673" y="1485"/>
                  </a:lnTo>
                  <a:lnTo>
                    <a:pt x="2726" y="1470"/>
                  </a:lnTo>
                  <a:lnTo>
                    <a:pt x="2782" y="1459"/>
                  </a:lnTo>
                  <a:lnTo>
                    <a:pt x="2841" y="1453"/>
                  </a:lnTo>
                  <a:lnTo>
                    <a:pt x="2903" y="1449"/>
                  </a:lnTo>
                  <a:close/>
                  <a:moveTo>
                    <a:pt x="642" y="1449"/>
                  </a:moveTo>
                  <a:lnTo>
                    <a:pt x="703" y="1453"/>
                  </a:lnTo>
                  <a:lnTo>
                    <a:pt x="763" y="1459"/>
                  </a:lnTo>
                  <a:lnTo>
                    <a:pt x="819" y="1470"/>
                  </a:lnTo>
                  <a:lnTo>
                    <a:pt x="872" y="1485"/>
                  </a:lnTo>
                  <a:lnTo>
                    <a:pt x="923" y="1505"/>
                  </a:lnTo>
                  <a:lnTo>
                    <a:pt x="970" y="1528"/>
                  </a:lnTo>
                  <a:lnTo>
                    <a:pt x="1014" y="1557"/>
                  </a:lnTo>
                  <a:lnTo>
                    <a:pt x="1055" y="1589"/>
                  </a:lnTo>
                  <a:lnTo>
                    <a:pt x="1094" y="1626"/>
                  </a:lnTo>
                  <a:lnTo>
                    <a:pt x="1129" y="1667"/>
                  </a:lnTo>
                  <a:lnTo>
                    <a:pt x="1161" y="1713"/>
                  </a:lnTo>
                  <a:lnTo>
                    <a:pt x="1189" y="1762"/>
                  </a:lnTo>
                  <a:lnTo>
                    <a:pt x="1214" y="1816"/>
                  </a:lnTo>
                  <a:lnTo>
                    <a:pt x="1235" y="1875"/>
                  </a:lnTo>
                  <a:lnTo>
                    <a:pt x="1252" y="1938"/>
                  </a:lnTo>
                  <a:lnTo>
                    <a:pt x="1266" y="2004"/>
                  </a:lnTo>
                  <a:lnTo>
                    <a:pt x="1276" y="2075"/>
                  </a:lnTo>
                  <a:lnTo>
                    <a:pt x="1282" y="2151"/>
                  </a:lnTo>
                  <a:lnTo>
                    <a:pt x="1285" y="2230"/>
                  </a:lnTo>
                  <a:lnTo>
                    <a:pt x="0" y="2230"/>
                  </a:lnTo>
                  <a:lnTo>
                    <a:pt x="2" y="2151"/>
                  </a:lnTo>
                  <a:lnTo>
                    <a:pt x="8" y="2075"/>
                  </a:lnTo>
                  <a:lnTo>
                    <a:pt x="18" y="2004"/>
                  </a:lnTo>
                  <a:lnTo>
                    <a:pt x="31" y="1938"/>
                  </a:lnTo>
                  <a:lnTo>
                    <a:pt x="49" y="1875"/>
                  </a:lnTo>
                  <a:lnTo>
                    <a:pt x="70" y="1816"/>
                  </a:lnTo>
                  <a:lnTo>
                    <a:pt x="95" y="1762"/>
                  </a:lnTo>
                  <a:lnTo>
                    <a:pt x="123" y="1713"/>
                  </a:lnTo>
                  <a:lnTo>
                    <a:pt x="154" y="1667"/>
                  </a:lnTo>
                  <a:lnTo>
                    <a:pt x="190" y="1626"/>
                  </a:lnTo>
                  <a:lnTo>
                    <a:pt x="228" y="1589"/>
                  </a:lnTo>
                  <a:lnTo>
                    <a:pt x="270" y="1557"/>
                  </a:lnTo>
                  <a:lnTo>
                    <a:pt x="314" y="1528"/>
                  </a:lnTo>
                  <a:lnTo>
                    <a:pt x="362" y="1505"/>
                  </a:lnTo>
                  <a:lnTo>
                    <a:pt x="413" y="1485"/>
                  </a:lnTo>
                  <a:lnTo>
                    <a:pt x="466" y="1470"/>
                  </a:lnTo>
                  <a:lnTo>
                    <a:pt x="522" y="1459"/>
                  </a:lnTo>
                  <a:lnTo>
                    <a:pt x="580" y="1453"/>
                  </a:lnTo>
                  <a:lnTo>
                    <a:pt x="642" y="1449"/>
                  </a:lnTo>
                  <a:close/>
                  <a:moveTo>
                    <a:pt x="1778" y="1072"/>
                  </a:moveTo>
                  <a:lnTo>
                    <a:pt x="1829" y="1073"/>
                  </a:lnTo>
                  <a:lnTo>
                    <a:pt x="1882" y="1077"/>
                  </a:lnTo>
                  <a:lnTo>
                    <a:pt x="1937" y="1084"/>
                  </a:lnTo>
                  <a:lnTo>
                    <a:pt x="1995" y="1092"/>
                  </a:lnTo>
                  <a:lnTo>
                    <a:pt x="2054" y="1104"/>
                  </a:lnTo>
                  <a:lnTo>
                    <a:pt x="2113" y="1118"/>
                  </a:lnTo>
                  <a:lnTo>
                    <a:pt x="2174" y="1136"/>
                  </a:lnTo>
                  <a:lnTo>
                    <a:pt x="2232" y="1155"/>
                  </a:lnTo>
                  <a:lnTo>
                    <a:pt x="2289" y="1177"/>
                  </a:lnTo>
                  <a:lnTo>
                    <a:pt x="2345" y="1200"/>
                  </a:lnTo>
                  <a:lnTo>
                    <a:pt x="2398" y="1226"/>
                  </a:lnTo>
                  <a:lnTo>
                    <a:pt x="2448" y="1256"/>
                  </a:lnTo>
                  <a:lnTo>
                    <a:pt x="2493" y="1287"/>
                  </a:lnTo>
                  <a:lnTo>
                    <a:pt x="2534" y="1320"/>
                  </a:lnTo>
                  <a:lnTo>
                    <a:pt x="2569" y="1355"/>
                  </a:lnTo>
                  <a:lnTo>
                    <a:pt x="2512" y="1383"/>
                  </a:lnTo>
                  <a:lnTo>
                    <a:pt x="2458" y="1415"/>
                  </a:lnTo>
                  <a:lnTo>
                    <a:pt x="2407" y="1452"/>
                  </a:lnTo>
                  <a:lnTo>
                    <a:pt x="2361" y="1494"/>
                  </a:lnTo>
                  <a:lnTo>
                    <a:pt x="2316" y="1539"/>
                  </a:lnTo>
                  <a:lnTo>
                    <a:pt x="2277" y="1590"/>
                  </a:lnTo>
                  <a:lnTo>
                    <a:pt x="2242" y="1645"/>
                  </a:lnTo>
                  <a:lnTo>
                    <a:pt x="2209" y="1704"/>
                  </a:lnTo>
                  <a:lnTo>
                    <a:pt x="2182" y="1768"/>
                  </a:lnTo>
                  <a:lnTo>
                    <a:pt x="2158" y="1835"/>
                  </a:lnTo>
                  <a:lnTo>
                    <a:pt x="2139" y="1906"/>
                  </a:lnTo>
                  <a:lnTo>
                    <a:pt x="2123" y="1981"/>
                  </a:lnTo>
                  <a:lnTo>
                    <a:pt x="2112" y="2060"/>
                  </a:lnTo>
                  <a:lnTo>
                    <a:pt x="2106" y="2143"/>
                  </a:lnTo>
                  <a:lnTo>
                    <a:pt x="2103" y="2230"/>
                  </a:lnTo>
                  <a:lnTo>
                    <a:pt x="1453" y="2230"/>
                  </a:lnTo>
                  <a:lnTo>
                    <a:pt x="1451" y="2143"/>
                  </a:lnTo>
                  <a:lnTo>
                    <a:pt x="1443" y="2060"/>
                  </a:lnTo>
                  <a:lnTo>
                    <a:pt x="1433" y="1981"/>
                  </a:lnTo>
                  <a:lnTo>
                    <a:pt x="1417" y="1906"/>
                  </a:lnTo>
                  <a:lnTo>
                    <a:pt x="1398" y="1835"/>
                  </a:lnTo>
                  <a:lnTo>
                    <a:pt x="1374" y="1768"/>
                  </a:lnTo>
                  <a:lnTo>
                    <a:pt x="1346" y="1704"/>
                  </a:lnTo>
                  <a:lnTo>
                    <a:pt x="1315" y="1645"/>
                  </a:lnTo>
                  <a:lnTo>
                    <a:pt x="1279" y="1590"/>
                  </a:lnTo>
                  <a:lnTo>
                    <a:pt x="1239" y="1539"/>
                  </a:lnTo>
                  <a:lnTo>
                    <a:pt x="1196" y="1494"/>
                  </a:lnTo>
                  <a:lnTo>
                    <a:pt x="1149" y="1452"/>
                  </a:lnTo>
                  <a:lnTo>
                    <a:pt x="1099" y="1415"/>
                  </a:lnTo>
                  <a:lnTo>
                    <a:pt x="1045" y="1383"/>
                  </a:lnTo>
                  <a:lnTo>
                    <a:pt x="986" y="1355"/>
                  </a:lnTo>
                  <a:lnTo>
                    <a:pt x="1022" y="1320"/>
                  </a:lnTo>
                  <a:lnTo>
                    <a:pt x="1062" y="1287"/>
                  </a:lnTo>
                  <a:lnTo>
                    <a:pt x="1107" y="1256"/>
                  </a:lnTo>
                  <a:lnTo>
                    <a:pt x="1155" y="1226"/>
                  </a:lnTo>
                  <a:lnTo>
                    <a:pt x="1207" y="1200"/>
                  </a:lnTo>
                  <a:lnTo>
                    <a:pt x="1262" y="1177"/>
                  </a:lnTo>
                  <a:lnTo>
                    <a:pt x="1318" y="1155"/>
                  </a:lnTo>
                  <a:lnTo>
                    <a:pt x="1376" y="1136"/>
                  </a:lnTo>
                  <a:lnTo>
                    <a:pt x="1436" y="1118"/>
                  </a:lnTo>
                  <a:lnTo>
                    <a:pt x="1495" y="1104"/>
                  </a:lnTo>
                  <a:lnTo>
                    <a:pt x="1555" y="1092"/>
                  </a:lnTo>
                  <a:lnTo>
                    <a:pt x="1613" y="1084"/>
                  </a:lnTo>
                  <a:lnTo>
                    <a:pt x="1670" y="1077"/>
                  </a:lnTo>
                  <a:lnTo>
                    <a:pt x="1725" y="1073"/>
                  </a:lnTo>
                  <a:lnTo>
                    <a:pt x="1778" y="1072"/>
                  </a:lnTo>
                  <a:close/>
                  <a:moveTo>
                    <a:pt x="2877" y="728"/>
                  </a:moveTo>
                  <a:lnTo>
                    <a:pt x="2922" y="732"/>
                  </a:lnTo>
                  <a:lnTo>
                    <a:pt x="2967" y="741"/>
                  </a:lnTo>
                  <a:lnTo>
                    <a:pt x="3008" y="758"/>
                  </a:lnTo>
                  <a:lnTo>
                    <a:pt x="3047" y="779"/>
                  </a:lnTo>
                  <a:lnTo>
                    <a:pt x="3081" y="805"/>
                  </a:lnTo>
                  <a:lnTo>
                    <a:pt x="3111" y="836"/>
                  </a:lnTo>
                  <a:lnTo>
                    <a:pt x="3137" y="870"/>
                  </a:lnTo>
                  <a:lnTo>
                    <a:pt x="3159" y="909"/>
                  </a:lnTo>
                  <a:lnTo>
                    <a:pt x="3175" y="950"/>
                  </a:lnTo>
                  <a:lnTo>
                    <a:pt x="3185" y="995"/>
                  </a:lnTo>
                  <a:lnTo>
                    <a:pt x="3188" y="1040"/>
                  </a:lnTo>
                  <a:lnTo>
                    <a:pt x="3185" y="1087"/>
                  </a:lnTo>
                  <a:lnTo>
                    <a:pt x="3175" y="1130"/>
                  </a:lnTo>
                  <a:lnTo>
                    <a:pt x="3159" y="1172"/>
                  </a:lnTo>
                  <a:lnTo>
                    <a:pt x="3137" y="1210"/>
                  </a:lnTo>
                  <a:lnTo>
                    <a:pt x="3111" y="1245"/>
                  </a:lnTo>
                  <a:lnTo>
                    <a:pt x="3081" y="1276"/>
                  </a:lnTo>
                  <a:lnTo>
                    <a:pt x="3047" y="1302"/>
                  </a:lnTo>
                  <a:lnTo>
                    <a:pt x="3008" y="1324"/>
                  </a:lnTo>
                  <a:lnTo>
                    <a:pt x="2967" y="1339"/>
                  </a:lnTo>
                  <a:lnTo>
                    <a:pt x="2922" y="1349"/>
                  </a:lnTo>
                  <a:lnTo>
                    <a:pt x="2877" y="1352"/>
                  </a:lnTo>
                  <a:lnTo>
                    <a:pt x="2830" y="1349"/>
                  </a:lnTo>
                  <a:lnTo>
                    <a:pt x="2786" y="1339"/>
                  </a:lnTo>
                  <a:lnTo>
                    <a:pt x="2745" y="1324"/>
                  </a:lnTo>
                  <a:lnTo>
                    <a:pt x="2707" y="1302"/>
                  </a:lnTo>
                  <a:lnTo>
                    <a:pt x="2673" y="1276"/>
                  </a:lnTo>
                  <a:lnTo>
                    <a:pt x="2641" y="1245"/>
                  </a:lnTo>
                  <a:lnTo>
                    <a:pt x="2615" y="1210"/>
                  </a:lnTo>
                  <a:lnTo>
                    <a:pt x="2594" y="1172"/>
                  </a:lnTo>
                  <a:lnTo>
                    <a:pt x="2579" y="1130"/>
                  </a:lnTo>
                  <a:lnTo>
                    <a:pt x="2569" y="1087"/>
                  </a:lnTo>
                  <a:lnTo>
                    <a:pt x="2566" y="1040"/>
                  </a:lnTo>
                  <a:lnTo>
                    <a:pt x="2569" y="995"/>
                  </a:lnTo>
                  <a:lnTo>
                    <a:pt x="2579" y="950"/>
                  </a:lnTo>
                  <a:lnTo>
                    <a:pt x="2594" y="909"/>
                  </a:lnTo>
                  <a:lnTo>
                    <a:pt x="2615" y="870"/>
                  </a:lnTo>
                  <a:lnTo>
                    <a:pt x="2641" y="836"/>
                  </a:lnTo>
                  <a:lnTo>
                    <a:pt x="2673" y="805"/>
                  </a:lnTo>
                  <a:lnTo>
                    <a:pt x="2707" y="779"/>
                  </a:lnTo>
                  <a:lnTo>
                    <a:pt x="2745" y="758"/>
                  </a:lnTo>
                  <a:lnTo>
                    <a:pt x="2786" y="741"/>
                  </a:lnTo>
                  <a:lnTo>
                    <a:pt x="2830" y="732"/>
                  </a:lnTo>
                  <a:lnTo>
                    <a:pt x="2877" y="728"/>
                  </a:lnTo>
                  <a:close/>
                  <a:moveTo>
                    <a:pt x="616" y="728"/>
                  </a:moveTo>
                  <a:lnTo>
                    <a:pt x="662" y="732"/>
                  </a:lnTo>
                  <a:lnTo>
                    <a:pt x="707" y="741"/>
                  </a:lnTo>
                  <a:lnTo>
                    <a:pt x="748" y="758"/>
                  </a:lnTo>
                  <a:lnTo>
                    <a:pt x="785" y="779"/>
                  </a:lnTo>
                  <a:lnTo>
                    <a:pt x="820" y="805"/>
                  </a:lnTo>
                  <a:lnTo>
                    <a:pt x="851" y="836"/>
                  </a:lnTo>
                  <a:lnTo>
                    <a:pt x="877" y="870"/>
                  </a:lnTo>
                  <a:lnTo>
                    <a:pt x="899" y="909"/>
                  </a:lnTo>
                  <a:lnTo>
                    <a:pt x="914" y="950"/>
                  </a:lnTo>
                  <a:lnTo>
                    <a:pt x="924" y="995"/>
                  </a:lnTo>
                  <a:lnTo>
                    <a:pt x="928" y="1040"/>
                  </a:lnTo>
                  <a:lnTo>
                    <a:pt x="924" y="1087"/>
                  </a:lnTo>
                  <a:lnTo>
                    <a:pt x="914" y="1130"/>
                  </a:lnTo>
                  <a:lnTo>
                    <a:pt x="899" y="1172"/>
                  </a:lnTo>
                  <a:lnTo>
                    <a:pt x="877" y="1210"/>
                  </a:lnTo>
                  <a:lnTo>
                    <a:pt x="851" y="1245"/>
                  </a:lnTo>
                  <a:lnTo>
                    <a:pt x="820" y="1276"/>
                  </a:lnTo>
                  <a:lnTo>
                    <a:pt x="785" y="1302"/>
                  </a:lnTo>
                  <a:lnTo>
                    <a:pt x="748" y="1324"/>
                  </a:lnTo>
                  <a:lnTo>
                    <a:pt x="707" y="1339"/>
                  </a:lnTo>
                  <a:lnTo>
                    <a:pt x="662" y="1349"/>
                  </a:lnTo>
                  <a:lnTo>
                    <a:pt x="616" y="1352"/>
                  </a:lnTo>
                  <a:lnTo>
                    <a:pt x="570" y="1349"/>
                  </a:lnTo>
                  <a:lnTo>
                    <a:pt x="526" y="1339"/>
                  </a:lnTo>
                  <a:lnTo>
                    <a:pt x="485" y="1324"/>
                  </a:lnTo>
                  <a:lnTo>
                    <a:pt x="447" y="1302"/>
                  </a:lnTo>
                  <a:lnTo>
                    <a:pt x="412" y="1276"/>
                  </a:lnTo>
                  <a:lnTo>
                    <a:pt x="381" y="1245"/>
                  </a:lnTo>
                  <a:lnTo>
                    <a:pt x="355" y="1210"/>
                  </a:lnTo>
                  <a:lnTo>
                    <a:pt x="334" y="1172"/>
                  </a:lnTo>
                  <a:lnTo>
                    <a:pt x="319" y="1130"/>
                  </a:lnTo>
                  <a:lnTo>
                    <a:pt x="308" y="1087"/>
                  </a:lnTo>
                  <a:lnTo>
                    <a:pt x="305" y="1040"/>
                  </a:lnTo>
                  <a:lnTo>
                    <a:pt x="308" y="995"/>
                  </a:lnTo>
                  <a:lnTo>
                    <a:pt x="319" y="950"/>
                  </a:lnTo>
                  <a:lnTo>
                    <a:pt x="334" y="909"/>
                  </a:lnTo>
                  <a:lnTo>
                    <a:pt x="355" y="870"/>
                  </a:lnTo>
                  <a:lnTo>
                    <a:pt x="381" y="836"/>
                  </a:lnTo>
                  <a:lnTo>
                    <a:pt x="412" y="805"/>
                  </a:lnTo>
                  <a:lnTo>
                    <a:pt x="447" y="779"/>
                  </a:lnTo>
                  <a:lnTo>
                    <a:pt x="485" y="758"/>
                  </a:lnTo>
                  <a:lnTo>
                    <a:pt x="526" y="741"/>
                  </a:lnTo>
                  <a:lnTo>
                    <a:pt x="570" y="732"/>
                  </a:lnTo>
                  <a:lnTo>
                    <a:pt x="616" y="728"/>
                  </a:lnTo>
                  <a:close/>
                  <a:moveTo>
                    <a:pt x="1790" y="0"/>
                  </a:moveTo>
                  <a:lnTo>
                    <a:pt x="1844" y="3"/>
                  </a:lnTo>
                  <a:lnTo>
                    <a:pt x="1896" y="12"/>
                  </a:lnTo>
                  <a:lnTo>
                    <a:pt x="1946" y="27"/>
                  </a:lnTo>
                  <a:lnTo>
                    <a:pt x="1992" y="46"/>
                  </a:lnTo>
                  <a:lnTo>
                    <a:pt x="2036" y="71"/>
                  </a:lnTo>
                  <a:lnTo>
                    <a:pt x="2077" y="101"/>
                  </a:lnTo>
                  <a:lnTo>
                    <a:pt x="2115" y="135"/>
                  </a:lnTo>
                  <a:lnTo>
                    <a:pt x="2149" y="172"/>
                  </a:lnTo>
                  <a:lnTo>
                    <a:pt x="2178" y="213"/>
                  </a:lnTo>
                  <a:lnTo>
                    <a:pt x="2203" y="258"/>
                  </a:lnTo>
                  <a:lnTo>
                    <a:pt x="2223" y="305"/>
                  </a:lnTo>
                  <a:lnTo>
                    <a:pt x="2237" y="355"/>
                  </a:lnTo>
                  <a:lnTo>
                    <a:pt x="2247" y="406"/>
                  </a:lnTo>
                  <a:lnTo>
                    <a:pt x="2250" y="460"/>
                  </a:lnTo>
                  <a:lnTo>
                    <a:pt x="2247" y="514"/>
                  </a:lnTo>
                  <a:lnTo>
                    <a:pt x="2237" y="565"/>
                  </a:lnTo>
                  <a:lnTo>
                    <a:pt x="2223" y="615"/>
                  </a:lnTo>
                  <a:lnTo>
                    <a:pt x="2203" y="662"/>
                  </a:lnTo>
                  <a:lnTo>
                    <a:pt x="2178" y="707"/>
                  </a:lnTo>
                  <a:lnTo>
                    <a:pt x="2149" y="748"/>
                  </a:lnTo>
                  <a:lnTo>
                    <a:pt x="2115" y="786"/>
                  </a:lnTo>
                  <a:lnTo>
                    <a:pt x="2077" y="819"/>
                  </a:lnTo>
                  <a:lnTo>
                    <a:pt x="2036" y="849"/>
                  </a:lnTo>
                  <a:lnTo>
                    <a:pt x="1992" y="874"/>
                  </a:lnTo>
                  <a:lnTo>
                    <a:pt x="1946" y="893"/>
                  </a:lnTo>
                  <a:lnTo>
                    <a:pt x="1896" y="908"/>
                  </a:lnTo>
                  <a:lnTo>
                    <a:pt x="1844" y="917"/>
                  </a:lnTo>
                  <a:lnTo>
                    <a:pt x="1790" y="920"/>
                  </a:lnTo>
                  <a:lnTo>
                    <a:pt x="1737" y="917"/>
                  </a:lnTo>
                  <a:lnTo>
                    <a:pt x="1685" y="908"/>
                  </a:lnTo>
                  <a:lnTo>
                    <a:pt x="1636" y="893"/>
                  </a:lnTo>
                  <a:lnTo>
                    <a:pt x="1589" y="874"/>
                  </a:lnTo>
                  <a:lnTo>
                    <a:pt x="1545" y="849"/>
                  </a:lnTo>
                  <a:lnTo>
                    <a:pt x="1504" y="819"/>
                  </a:lnTo>
                  <a:lnTo>
                    <a:pt x="1466" y="786"/>
                  </a:lnTo>
                  <a:lnTo>
                    <a:pt x="1433" y="748"/>
                  </a:lnTo>
                  <a:lnTo>
                    <a:pt x="1403" y="707"/>
                  </a:lnTo>
                  <a:lnTo>
                    <a:pt x="1378" y="662"/>
                  </a:lnTo>
                  <a:lnTo>
                    <a:pt x="1358" y="615"/>
                  </a:lnTo>
                  <a:lnTo>
                    <a:pt x="1344" y="565"/>
                  </a:lnTo>
                  <a:lnTo>
                    <a:pt x="1334" y="514"/>
                  </a:lnTo>
                  <a:lnTo>
                    <a:pt x="1331" y="460"/>
                  </a:lnTo>
                  <a:lnTo>
                    <a:pt x="1334" y="406"/>
                  </a:lnTo>
                  <a:lnTo>
                    <a:pt x="1344" y="355"/>
                  </a:lnTo>
                  <a:lnTo>
                    <a:pt x="1358" y="305"/>
                  </a:lnTo>
                  <a:lnTo>
                    <a:pt x="1378" y="258"/>
                  </a:lnTo>
                  <a:lnTo>
                    <a:pt x="1403" y="213"/>
                  </a:lnTo>
                  <a:lnTo>
                    <a:pt x="1433" y="172"/>
                  </a:lnTo>
                  <a:lnTo>
                    <a:pt x="1466" y="135"/>
                  </a:lnTo>
                  <a:lnTo>
                    <a:pt x="1504" y="101"/>
                  </a:lnTo>
                  <a:lnTo>
                    <a:pt x="1545" y="71"/>
                  </a:lnTo>
                  <a:lnTo>
                    <a:pt x="1589" y="46"/>
                  </a:lnTo>
                  <a:lnTo>
                    <a:pt x="1636" y="27"/>
                  </a:lnTo>
                  <a:lnTo>
                    <a:pt x="1685" y="12"/>
                  </a:lnTo>
                  <a:lnTo>
                    <a:pt x="1737" y="3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8" name="MH_Text_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325792" y="1821995"/>
            <a:ext cx="1348383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050">
                <a:latin typeface="+mn-ea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dirty="0"/>
              <a:t>单击输入内容</a:t>
            </a:r>
          </a:p>
          <a:p>
            <a:r>
              <a:rPr lang="zh-CN" altLang="en-US" dirty="0"/>
              <a:t>单击输入内容</a:t>
            </a:r>
          </a:p>
        </p:txBody>
      </p:sp>
      <p:sp>
        <p:nvSpPr>
          <p:cNvPr id="29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25792" y="1452540"/>
            <a:ext cx="1548702" cy="361341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85000" lnSpcReduction="20000"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2300" dirty="0"/>
              <a:t>53% </a:t>
            </a:r>
            <a:r>
              <a:rPr lang="zh-CN" altLang="en-US" sz="1400" dirty="0"/>
              <a:t>点击输入标题</a:t>
            </a:r>
            <a:endParaRPr lang="en-US" altLang="zh-CN" sz="1400" dirty="0"/>
          </a:p>
        </p:txBody>
      </p:sp>
      <p:sp>
        <p:nvSpPr>
          <p:cNvPr id="30" name="MH_Text_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325792" y="3505963"/>
            <a:ext cx="1348383" cy="56524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050">
                <a:latin typeface="+mn-ea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zh-CN" altLang="en-US" dirty="0"/>
              <a:t>单击输入内容</a:t>
            </a:r>
          </a:p>
          <a:p>
            <a:r>
              <a:rPr lang="zh-CN" altLang="en-US" dirty="0"/>
              <a:t>单击输入内容</a:t>
            </a:r>
          </a:p>
        </p:txBody>
      </p:sp>
      <p:sp>
        <p:nvSpPr>
          <p:cNvPr id="31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325792" y="3132702"/>
            <a:ext cx="1548702" cy="32325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92500" lnSpcReduction="20000"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l"/>
            <a:r>
              <a:rPr lang="en-US" altLang="zh-CN" sz="1900" dirty="0"/>
              <a:t>99% </a:t>
            </a:r>
            <a:r>
              <a:rPr lang="zh-CN" altLang="en-US" sz="1300" dirty="0"/>
              <a:t>点击输入标题</a:t>
            </a:r>
            <a:endParaRPr lang="en-US" altLang="zh-CN" sz="1300" dirty="0"/>
          </a:p>
        </p:txBody>
      </p:sp>
      <p:sp>
        <p:nvSpPr>
          <p:cNvPr id="32" name="MH_Text_1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69828" y="1821995"/>
            <a:ext cx="1348383" cy="566142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050" dirty="0">
                <a:latin typeface="+mn-ea"/>
              </a:rPr>
              <a:t>单击输入内容</a:t>
            </a:r>
          </a:p>
          <a:p>
            <a:pPr algn="r">
              <a:lnSpc>
                <a:spcPct val="150000"/>
              </a:lnSpc>
            </a:pPr>
            <a:r>
              <a:rPr lang="zh-CN" altLang="en-US" sz="1050" dirty="0">
                <a:latin typeface="+mn-ea"/>
              </a:rPr>
              <a:t>单击输入内容</a:t>
            </a:r>
          </a:p>
        </p:txBody>
      </p:sp>
      <p:sp>
        <p:nvSpPr>
          <p:cNvPr id="33" name="MH_SubTitle_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287263" y="1411541"/>
            <a:ext cx="1530948" cy="39973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zh-CN" dirty="0">
                <a:latin typeface="+mn-lt"/>
              </a:rPr>
              <a:t>95% </a:t>
            </a:r>
            <a:r>
              <a:rPr lang="zh-CN" altLang="en-US" sz="1200" dirty="0">
                <a:latin typeface="+mn-lt"/>
              </a:rPr>
              <a:t>点击输入标题</a:t>
            </a:r>
            <a:endParaRPr lang="en-US" altLang="zh-CN" sz="1200" dirty="0">
              <a:latin typeface="+mn-lt"/>
            </a:endParaRPr>
          </a:p>
        </p:txBody>
      </p:sp>
      <p:sp>
        <p:nvSpPr>
          <p:cNvPr id="34" name="MH_Text_2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69828" y="3505963"/>
            <a:ext cx="1348383" cy="565249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Autofit/>
          </a:bodyPr>
          <a:lstStyle>
            <a:defPPr>
              <a:defRPr lang="en-US"/>
            </a:defPPr>
            <a:lvl1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1050">
                <a:latin typeface="+mn-ea"/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zh-CN" altLang="en-US" dirty="0"/>
              <a:t>单击输入内容</a:t>
            </a:r>
            <a:endParaRPr lang="en-US" altLang="zh-CN" dirty="0"/>
          </a:p>
          <a:p>
            <a:pPr algn="r"/>
            <a:r>
              <a:rPr lang="zh-CN" altLang="en-US" dirty="0"/>
              <a:t>单击输入内容</a:t>
            </a:r>
          </a:p>
        </p:txBody>
      </p:sp>
      <p:sp>
        <p:nvSpPr>
          <p:cNvPr id="35" name="MH_SubTitle_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287263" y="3027331"/>
            <a:ext cx="1530948" cy="428625"/>
          </a:xfrm>
          <a:prstGeom prst="rect">
            <a:avLst/>
          </a:prstGeom>
          <a:noFill/>
          <a:ln w="9525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b">
            <a:normAutofit fontScale="62500" lnSpcReduction="20000"/>
          </a:bodyPr>
          <a:lstStyle>
            <a:defPPr>
              <a:defRPr lang="en-US"/>
            </a:defPPr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50000"/>
                    <a:lumOff val="50000"/>
                  </a:schemeClr>
                </a:solidFill>
                <a:cs typeface="Arial" panose="020B0604020202020204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defTabSz="914400">
              <a:defRPr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zh-CN" sz="2900" dirty="0">
                <a:solidFill>
                  <a:schemeClr val="tx1"/>
                </a:solidFill>
              </a:rPr>
              <a:t>85% </a:t>
            </a:r>
            <a:r>
              <a:rPr lang="zh-CN" altLang="en-US" sz="1900" dirty="0">
                <a:solidFill>
                  <a:schemeClr val="tx1"/>
                </a:solidFill>
              </a:rPr>
              <a:t>点击输入标题</a:t>
            </a:r>
            <a:endParaRPr lang="en-US" altLang="zh-CN" sz="1900" dirty="0">
              <a:solidFill>
                <a:schemeClr val="tx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76265" y="1618397"/>
            <a:ext cx="581323" cy="582216"/>
            <a:chOff x="2976265" y="1618397"/>
            <a:chExt cx="581323" cy="582216"/>
          </a:xfrm>
        </p:grpSpPr>
        <p:sp>
          <p:nvSpPr>
            <p:cNvPr id="21" name="MH_Other_4"/>
            <p:cNvSpPr/>
            <p:nvPr>
              <p:custDataLst>
                <p:tags r:id="rId19"/>
              </p:custDataLst>
            </p:nvPr>
          </p:nvSpPr>
          <p:spPr>
            <a:xfrm>
              <a:off x="2976265" y="1618397"/>
              <a:ext cx="581323" cy="58221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6" name="MH_Other_11"/>
            <p:cNvSpPr>
              <a:spLocks noChangeAspect="1"/>
            </p:cNvSpPr>
            <p:nvPr>
              <p:custDataLst>
                <p:tags r:id="rId20"/>
              </p:custDataLst>
            </p:nvPr>
          </p:nvSpPr>
          <p:spPr>
            <a:xfrm>
              <a:off x="3124499" y="1780025"/>
              <a:ext cx="290215" cy="270570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586414" y="1618397"/>
            <a:ext cx="581323" cy="582216"/>
            <a:chOff x="5586414" y="1618397"/>
            <a:chExt cx="581323" cy="582216"/>
          </a:xfrm>
        </p:grpSpPr>
        <p:sp>
          <p:nvSpPr>
            <p:cNvPr id="19" name="MH_Other_2"/>
            <p:cNvSpPr/>
            <p:nvPr>
              <p:custDataLst>
                <p:tags r:id="rId17"/>
              </p:custDataLst>
            </p:nvPr>
          </p:nvSpPr>
          <p:spPr>
            <a:xfrm>
              <a:off x="5586414" y="1618397"/>
              <a:ext cx="581323" cy="58221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MH_Other_12"/>
            <p:cNvSpPr>
              <a:spLocks noChangeAspect="1"/>
            </p:cNvSpPr>
            <p:nvPr>
              <p:custDataLst>
                <p:tags r:id="rId18"/>
              </p:custDataLst>
            </p:nvPr>
          </p:nvSpPr>
          <p:spPr>
            <a:xfrm>
              <a:off x="5747146" y="1811280"/>
              <a:ext cx="290216" cy="236636"/>
            </a:xfrm>
            <a:custGeom>
              <a:avLst/>
              <a:gdLst/>
              <a:ahLst/>
              <a:cxnLst/>
              <a:rect l="l" t="t" r="r" b="b"/>
              <a:pathLst>
                <a:path w="684048" h="556307">
                  <a:moveTo>
                    <a:pt x="222901" y="383453"/>
                  </a:moveTo>
                  <a:cubicBezTo>
                    <a:pt x="218315" y="383977"/>
                    <a:pt x="213613" y="385281"/>
                    <a:pt x="209039" y="387420"/>
                  </a:cubicBezTo>
                  <a:cubicBezTo>
                    <a:pt x="190739" y="395979"/>
                    <a:pt x="181407" y="414680"/>
                    <a:pt x="188193" y="429191"/>
                  </a:cubicBezTo>
                  <a:cubicBezTo>
                    <a:pt x="194980" y="443702"/>
                    <a:pt x="215317" y="448527"/>
                    <a:pt x="233616" y="439969"/>
                  </a:cubicBezTo>
                  <a:cubicBezTo>
                    <a:pt x="251915" y="431410"/>
                    <a:pt x="261248" y="412709"/>
                    <a:pt x="254461" y="398198"/>
                  </a:cubicBezTo>
                  <a:cubicBezTo>
                    <a:pt x="249371" y="387315"/>
                    <a:pt x="236659" y="381879"/>
                    <a:pt x="222901" y="383453"/>
                  </a:cubicBezTo>
                  <a:close/>
                  <a:moveTo>
                    <a:pt x="284035" y="369073"/>
                  </a:moveTo>
                  <a:cubicBezTo>
                    <a:pt x="281538" y="368297"/>
                    <a:pt x="278657" y="368441"/>
                    <a:pt x="275985" y="369691"/>
                  </a:cubicBezTo>
                  <a:cubicBezTo>
                    <a:pt x="270641" y="372190"/>
                    <a:pt x="268154" y="378164"/>
                    <a:pt x="270432" y="383034"/>
                  </a:cubicBezTo>
                  <a:cubicBezTo>
                    <a:pt x="272710" y="387904"/>
                    <a:pt x="278888" y="389825"/>
                    <a:pt x="284233" y="387325"/>
                  </a:cubicBezTo>
                  <a:cubicBezTo>
                    <a:pt x="289577" y="384826"/>
                    <a:pt x="292063" y="378852"/>
                    <a:pt x="289785" y="373982"/>
                  </a:cubicBezTo>
                  <a:cubicBezTo>
                    <a:pt x="288647" y="371547"/>
                    <a:pt x="286533" y="369850"/>
                    <a:pt x="284035" y="369073"/>
                  </a:cubicBezTo>
                  <a:close/>
                  <a:moveTo>
                    <a:pt x="266604" y="297070"/>
                  </a:moveTo>
                  <a:cubicBezTo>
                    <a:pt x="319078" y="300338"/>
                    <a:pt x="362309" y="335548"/>
                    <a:pt x="367763" y="383070"/>
                  </a:cubicBezTo>
                  <a:cubicBezTo>
                    <a:pt x="373996" y="437381"/>
                    <a:pt x="328527" y="487207"/>
                    <a:pt x="266205" y="494360"/>
                  </a:cubicBezTo>
                  <a:cubicBezTo>
                    <a:pt x="203883" y="501513"/>
                    <a:pt x="148308" y="463284"/>
                    <a:pt x="142074" y="408972"/>
                  </a:cubicBezTo>
                  <a:cubicBezTo>
                    <a:pt x="135841" y="354661"/>
                    <a:pt x="181310" y="304835"/>
                    <a:pt x="243632" y="297682"/>
                  </a:cubicBezTo>
                  <a:cubicBezTo>
                    <a:pt x="251423" y="296788"/>
                    <a:pt x="259108" y="296603"/>
                    <a:pt x="266604" y="297070"/>
                  </a:cubicBezTo>
                  <a:close/>
                  <a:moveTo>
                    <a:pt x="297042" y="252387"/>
                  </a:moveTo>
                  <a:cubicBezTo>
                    <a:pt x="283618" y="252176"/>
                    <a:pt x="269820" y="252839"/>
                    <a:pt x="255793" y="254449"/>
                  </a:cubicBezTo>
                  <a:cubicBezTo>
                    <a:pt x="143583" y="267328"/>
                    <a:pt x="59288" y="335880"/>
                    <a:pt x="67516" y="407566"/>
                  </a:cubicBezTo>
                  <a:cubicBezTo>
                    <a:pt x="75743" y="479252"/>
                    <a:pt x="173377" y="526925"/>
                    <a:pt x="285587" y="514046"/>
                  </a:cubicBezTo>
                  <a:cubicBezTo>
                    <a:pt x="397797" y="501168"/>
                    <a:pt x="482091" y="432615"/>
                    <a:pt x="473864" y="360929"/>
                  </a:cubicBezTo>
                  <a:cubicBezTo>
                    <a:pt x="466665" y="298204"/>
                    <a:pt x="391015" y="253864"/>
                    <a:pt x="297042" y="252387"/>
                  </a:cubicBezTo>
                  <a:close/>
                  <a:moveTo>
                    <a:pt x="509416" y="97868"/>
                  </a:moveTo>
                  <a:cubicBezTo>
                    <a:pt x="544841" y="99182"/>
                    <a:pt x="588107" y="127580"/>
                    <a:pt x="590257" y="183051"/>
                  </a:cubicBezTo>
                  <a:cubicBezTo>
                    <a:pt x="592352" y="199448"/>
                    <a:pt x="588214" y="215684"/>
                    <a:pt x="579852" y="229407"/>
                  </a:cubicBezTo>
                  <a:lnTo>
                    <a:pt x="580228" y="229581"/>
                  </a:lnTo>
                  <a:cubicBezTo>
                    <a:pt x="580244" y="229743"/>
                    <a:pt x="580186" y="229872"/>
                    <a:pt x="580126" y="230000"/>
                  </a:cubicBezTo>
                  <a:lnTo>
                    <a:pt x="578707" y="232024"/>
                  </a:lnTo>
                  <a:cubicBezTo>
                    <a:pt x="578590" y="232839"/>
                    <a:pt x="578192" y="233485"/>
                    <a:pt x="577787" y="234126"/>
                  </a:cubicBezTo>
                  <a:lnTo>
                    <a:pt x="577385" y="233908"/>
                  </a:lnTo>
                  <a:cubicBezTo>
                    <a:pt x="572286" y="241165"/>
                    <a:pt x="563167" y="244302"/>
                    <a:pt x="554750" y="241632"/>
                  </a:cubicBezTo>
                  <a:lnTo>
                    <a:pt x="548315" y="238643"/>
                  </a:lnTo>
                  <a:cubicBezTo>
                    <a:pt x="539522" y="233101"/>
                    <a:pt x="536249" y="221620"/>
                    <a:pt x="540834" y="211750"/>
                  </a:cubicBezTo>
                  <a:lnTo>
                    <a:pt x="541088" y="211402"/>
                  </a:lnTo>
                  <a:lnTo>
                    <a:pt x="541243" y="211474"/>
                  </a:lnTo>
                  <a:cubicBezTo>
                    <a:pt x="549302" y="193084"/>
                    <a:pt x="546794" y="175359"/>
                    <a:pt x="541863" y="165391"/>
                  </a:cubicBezTo>
                  <a:cubicBezTo>
                    <a:pt x="534763" y="151042"/>
                    <a:pt x="514479" y="135118"/>
                    <a:pt x="480142" y="145181"/>
                  </a:cubicBezTo>
                  <a:lnTo>
                    <a:pt x="480025" y="144483"/>
                  </a:lnTo>
                  <a:cubicBezTo>
                    <a:pt x="471706" y="144624"/>
                    <a:pt x="464282" y="140887"/>
                    <a:pt x="461009" y="134412"/>
                  </a:cubicBezTo>
                  <a:lnTo>
                    <a:pt x="458966" y="128175"/>
                  </a:lnTo>
                  <a:cubicBezTo>
                    <a:pt x="457496" y="119354"/>
                    <a:pt x="463572" y="110158"/>
                    <a:pt x="473636" y="106144"/>
                  </a:cubicBezTo>
                  <a:lnTo>
                    <a:pt x="473571" y="105761"/>
                  </a:lnTo>
                  <a:cubicBezTo>
                    <a:pt x="485121" y="99922"/>
                    <a:pt x="497817" y="97438"/>
                    <a:pt x="509416" y="97868"/>
                  </a:cubicBezTo>
                  <a:close/>
                  <a:moveTo>
                    <a:pt x="286518" y="82088"/>
                  </a:moveTo>
                  <a:cubicBezTo>
                    <a:pt x="376738" y="91976"/>
                    <a:pt x="317665" y="163994"/>
                    <a:pt x="337363" y="184000"/>
                  </a:cubicBezTo>
                  <a:cubicBezTo>
                    <a:pt x="387081" y="179119"/>
                    <a:pt x="437510" y="146098"/>
                    <a:pt x="486517" y="169358"/>
                  </a:cubicBezTo>
                  <a:cubicBezTo>
                    <a:pt x="533076" y="203014"/>
                    <a:pt x="494312" y="233925"/>
                    <a:pt x="501054" y="264835"/>
                  </a:cubicBezTo>
                  <a:cubicBezTo>
                    <a:pt x="649340" y="323962"/>
                    <a:pt x="585744" y="409170"/>
                    <a:pt x="562675" y="436725"/>
                  </a:cubicBezTo>
                  <a:cubicBezTo>
                    <a:pt x="354965" y="648778"/>
                    <a:pt x="45454" y="533772"/>
                    <a:pt x="10807" y="435328"/>
                  </a:cubicBezTo>
                  <a:cubicBezTo>
                    <a:pt x="-41075" y="330306"/>
                    <a:pt x="100878" y="89491"/>
                    <a:pt x="286518" y="82088"/>
                  </a:cubicBezTo>
                  <a:close/>
                  <a:moveTo>
                    <a:pt x="489068" y="0"/>
                  </a:moveTo>
                  <a:cubicBezTo>
                    <a:pt x="596753" y="0"/>
                    <a:pt x="684048" y="87296"/>
                    <a:pt x="684048" y="194980"/>
                  </a:cubicBezTo>
                  <a:cubicBezTo>
                    <a:pt x="684048" y="216847"/>
                    <a:pt x="680448" y="237874"/>
                    <a:pt x="672966" y="257215"/>
                  </a:cubicBezTo>
                  <a:lnTo>
                    <a:pt x="672379" y="257003"/>
                  </a:lnTo>
                  <a:cubicBezTo>
                    <a:pt x="668967" y="265617"/>
                    <a:pt x="657523" y="269364"/>
                    <a:pt x="645725" y="265916"/>
                  </a:cubicBezTo>
                  <a:lnTo>
                    <a:pt x="637884" y="262819"/>
                  </a:lnTo>
                  <a:cubicBezTo>
                    <a:pt x="627530" y="257587"/>
                    <a:pt x="621785" y="247890"/>
                    <a:pt x="624308" y="239644"/>
                  </a:cubicBezTo>
                  <a:lnTo>
                    <a:pt x="623975" y="239524"/>
                  </a:lnTo>
                  <a:cubicBezTo>
                    <a:pt x="629260" y="225659"/>
                    <a:pt x="631774" y="210613"/>
                    <a:pt x="631774" y="194980"/>
                  </a:cubicBezTo>
                  <a:cubicBezTo>
                    <a:pt x="631774" y="116165"/>
                    <a:pt x="567883" y="52274"/>
                    <a:pt x="489068" y="52274"/>
                  </a:cubicBezTo>
                  <a:lnTo>
                    <a:pt x="469942" y="54202"/>
                  </a:lnTo>
                  <a:lnTo>
                    <a:pt x="469951" y="54239"/>
                  </a:lnTo>
                  <a:cubicBezTo>
                    <a:pt x="469861" y="54366"/>
                    <a:pt x="469744" y="54397"/>
                    <a:pt x="469627" y="54427"/>
                  </a:cubicBezTo>
                  <a:cubicBezTo>
                    <a:pt x="460634" y="56697"/>
                    <a:pt x="450861" y="49439"/>
                    <a:pt x="446718" y="37636"/>
                  </a:cubicBezTo>
                  <a:lnTo>
                    <a:pt x="444619" y="29323"/>
                  </a:lnTo>
                  <a:cubicBezTo>
                    <a:pt x="442667" y="16995"/>
                    <a:pt x="447797" y="5987"/>
                    <a:pt x="456757" y="3699"/>
                  </a:cubicBezTo>
                  <a:lnTo>
                    <a:pt x="456661" y="3267"/>
                  </a:lnTo>
                  <a:cubicBezTo>
                    <a:pt x="467135" y="923"/>
                    <a:pt x="477994" y="0"/>
                    <a:pt x="4890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976265" y="2662278"/>
            <a:ext cx="581323" cy="582216"/>
            <a:chOff x="2976265" y="2662278"/>
            <a:chExt cx="581323" cy="582216"/>
          </a:xfrm>
        </p:grpSpPr>
        <p:sp>
          <p:nvSpPr>
            <p:cNvPr id="22" name="MH_Other_5"/>
            <p:cNvSpPr/>
            <p:nvPr>
              <p:custDataLst>
                <p:tags r:id="rId15"/>
              </p:custDataLst>
            </p:nvPr>
          </p:nvSpPr>
          <p:spPr>
            <a:xfrm>
              <a:off x="2976265" y="2662278"/>
              <a:ext cx="581323" cy="58221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MH_Other_13"/>
            <p:cNvSpPr>
              <a:spLocks noChangeAspect="1"/>
            </p:cNvSpPr>
            <p:nvPr>
              <p:custDataLst>
                <p:tags r:id="rId16"/>
              </p:custDataLst>
            </p:nvPr>
          </p:nvSpPr>
          <p:spPr>
            <a:xfrm>
              <a:off x="3121819" y="2849802"/>
              <a:ext cx="290216" cy="264319"/>
            </a:xfrm>
            <a:custGeom>
              <a:avLst/>
              <a:gdLst/>
              <a:ahLst/>
              <a:cxnLst/>
              <a:rect l="l" t="t" r="r" b="b"/>
              <a:pathLst>
                <a:path w="2284089" h="2079602">
                  <a:moveTo>
                    <a:pt x="86815" y="1071782"/>
                  </a:moveTo>
                  <a:lnTo>
                    <a:pt x="88113" y="1072322"/>
                  </a:lnTo>
                  <a:lnTo>
                    <a:pt x="87547" y="1073116"/>
                  </a:lnTo>
                  <a:close/>
                  <a:moveTo>
                    <a:pt x="1788507" y="635242"/>
                  </a:moveTo>
                  <a:lnTo>
                    <a:pt x="1788786" y="635715"/>
                  </a:lnTo>
                  <a:lnTo>
                    <a:pt x="1787932" y="635786"/>
                  </a:lnTo>
                  <a:close/>
                  <a:moveTo>
                    <a:pt x="569538" y="592800"/>
                  </a:moveTo>
                  <a:cubicBezTo>
                    <a:pt x="668960" y="592800"/>
                    <a:pt x="749558" y="673398"/>
                    <a:pt x="749558" y="772820"/>
                  </a:cubicBezTo>
                  <a:cubicBezTo>
                    <a:pt x="749558" y="872242"/>
                    <a:pt x="668960" y="952840"/>
                    <a:pt x="569538" y="952840"/>
                  </a:cubicBezTo>
                  <a:cubicBezTo>
                    <a:pt x="527872" y="952840"/>
                    <a:pt x="489512" y="938685"/>
                    <a:pt x="460796" y="912621"/>
                  </a:cubicBezTo>
                  <a:cubicBezTo>
                    <a:pt x="160953" y="1199491"/>
                    <a:pt x="32382" y="1622905"/>
                    <a:pt x="123061" y="2029688"/>
                  </a:cubicBezTo>
                  <a:lnTo>
                    <a:pt x="122792" y="2030674"/>
                  </a:lnTo>
                  <a:lnTo>
                    <a:pt x="122422" y="2030846"/>
                  </a:lnTo>
                  <a:cubicBezTo>
                    <a:pt x="128206" y="2047921"/>
                    <a:pt x="121912" y="2063921"/>
                    <a:pt x="108319" y="2072242"/>
                  </a:cubicBezTo>
                  <a:lnTo>
                    <a:pt x="93617" y="2078368"/>
                  </a:lnTo>
                  <a:cubicBezTo>
                    <a:pt x="78806" y="2082076"/>
                    <a:pt x="61999" y="2077403"/>
                    <a:pt x="49824" y="2064742"/>
                  </a:cubicBezTo>
                  <a:lnTo>
                    <a:pt x="48258" y="2065474"/>
                  </a:lnTo>
                  <a:cubicBezTo>
                    <a:pt x="46175" y="2062722"/>
                    <a:pt x="43765" y="2060412"/>
                    <a:pt x="41206" y="2058388"/>
                  </a:cubicBezTo>
                  <a:lnTo>
                    <a:pt x="34720" y="2047096"/>
                  </a:lnTo>
                  <a:lnTo>
                    <a:pt x="29758" y="2036793"/>
                  </a:lnTo>
                  <a:lnTo>
                    <a:pt x="31015" y="2036666"/>
                  </a:lnTo>
                  <a:cubicBezTo>
                    <a:pt x="-62810" y="1599721"/>
                    <a:pt x="78484" y="1146303"/>
                    <a:pt x="402804" y="840118"/>
                  </a:cubicBezTo>
                  <a:cubicBezTo>
                    <a:pt x="394149" y="819400"/>
                    <a:pt x="389518" y="796651"/>
                    <a:pt x="389518" y="772820"/>
                  </a:cubicBezTo>
                  <a:cubicBezTo>
                    <a:pt x="389518" y="673398"/>
                    <a:pt x="470116" y="592800"/>
                    <a:pt x="569538" y="592800"/>
                  </a:cubicBezTo>
                  <a:close/>
                  <a:moveTo>
                    <a:pt x="568738" y="204473"/>
                  </a:moveTo>
                  <a:cubicBezTo>
                    <a:pt x="882635" y="204683"/>
                    <a:pt x="1136929" y="459316"/>
                    <a:pt x="1136718" y="773212"/>
                  </a:cubicBezTo>
                  <a:cubicBezTo>
                    <a:pt x="1136509" y="1087108"/>
                    <a:pt x="881877" y="1341401"/>
                    <a:pt x="567981" y="1341192"/>
                  </a:cubicBezTo>
                  <a:cubicBezTo>
                    <a:pt x="515830" y="1341157"/>
                    <a:pt x="465323" y="1334100"/>
                    <a:pt x="418388" y="1317655"/>
                  </a:cubicBezTo>
                  <a:lnTo>
                    <a:pt x="417956" y="1319386"/>
                  </a:lnTo>
                  <a:cubicBezTo>
                    <a:pt x="417638" y="1319460"/>
                    <a:pt x="417352" y="1319392"/>
                    <a:pt x="417065" y="1319320"/>
                  </a:cubicBezTo>
                  <a:lnTo>
                    <a:pt x="411259" y="1315754"/>
                  </a:lnTo>
                  <a:lnTo>
                    <a:pt x="403881" y="1313786"/>
                  </a:lnTo>
                  <a:lnTo>
                    <a:pt x="397389" y="1307474"/>
                  </a:lnTo>
                  <a:lnTo>
                    <a:pt x="397466" y="1307280"/>
                  </a:lnTo>
                  <a:cubicBezTo>
                    <a:pt x="386426" y="1300408"/>
                    <a:pt x="380901" y="1288764"/>
                    <a:pt x="382056" y="1276919"/>
                  </a:cubicBezTo>
                  <a:lnTo>
                    <a:pt x="385152" y="1264503"/>
                  </a:lnTo>
                  <a:cubicBezTo>
                    <a:pt x="392324" y="1247126"/>
                    <a:pt x="413982" y="1238019"/>
                    <a:pt x="435969" y="1243501"/>
                  </a:cubicBezTo>
                  <a:lnTo>
                    <a:pt x="436787" y="1243861"/>
                  </a:lnTo>
                  <a:lnTo>
                    <a:pt x="436371" y="1245530"/>
                  </a:lnTo>
                  <a:cubicBezTo>
                    <a:pt x="438704" y="1243635"/>
                    <a:pt x="440910" y="1244132"/>
                    <a:pt x="443287" y="1244881"/>
                  </a:cubicBezTo>
                  <a:cubicBezTo>
                    <a:pt x="482765" y="1257317"/>
                    <a:pt x="524743" y="1262958"/>
                    <a:pt x="568032" y="1262985"/>
                  </a:cubicBezTo>
                  <a:cubicBezTo>
                    <a:pt x="838737" y="1263167"/>
                    <a:pt x="1058333" y="1043864"/>
                    <a:pt x="1058513" y="773160"/>
                  </a:cubicBezTo>
                  <a:cubicBezTo>
                    <a:pt x="1058694" y="502455"/>
                    <a:pt x="839390" y="282860"/>
                    <a:pt x="568686" y="282679"/>
                  </a:cubicBezTo>
                  <a:cubicBezTo>
                    <a:pt x="297982" y="282499"/>
                    <a:pt x="78387" y="501802"/>
                    <a:pt x="78206" y="772506"/>
                  </a:cubicBezTo>
                  <a:cubicBezTo>
                    <a:pt x="78151" y="855495"/>
                    <a:pt x="98723" y="933681"/>
                    <a:pt x="137242" y="1001052"/>
                  </a:cubicBezTo>
                  <a:lnTo>
                    <a:pt x="136711" y="1001518"/>
                  </a:lnTo>
                  <a:cubicBezTo>
                    <a:pt x="151076" y="1018274"/>
                    <a:pt x="152475" y="1041066"/>
                    <a:pt x="140479" y="1055055"/>
                  </a:cubicBezTo>
                  <a:lnTo>
                    <a:pt x="130816" y="1063444"/>
                  </a:lnTo>
                  <a:cubicBezTo>
                    <a:pt x="115403" y="1073277"/>
                    <a:pt x="93261" y="1068839"/>
                    <a:pt x="78796" y="1052472"/>
                  </a:cubicBezTo>
                  <a:lnTo>
                    <a:pt x="77048" y="1054008"/>
                  </a:lnTo>
                  <a:cubicBezTo>
                    <a:pt x="27228" y="971942"/>
                    <a:pt x="-68" y="875382"/>
                    <a:pt x="0" y="772454"/>
                  </a:cubicBezTo>
                  <a:cubicBezTo>
                    <a:pt x="209" y="458557"/>
                    <a:pt x="254842" y="204264"/>
                    <a:pt x="568738" y="204473"/>
                  </a:cubicBezTo>
                  <a:close/>
                  <a:moveTo>
                    <a:pt x="1744110" y="193576"/>
                  </a:moveTo>
                  <a:cubicBezTo>
                    <a:pt x="1813698" y="193576"/>
                    <a:pt x="1870110" y="249988"/>
                    <a:pt x="1870110" y="319576"/>
                  </a:cubicBezTo>
                  <a:cubicBezTo>
                    <a:pt x="1870110" y="364088"/>
                    <a:pt x="1847030" y="403208"/>
                    <a:pt x="1810937" y="423685"/>
                  </a:cubicBezTo>
                  <a:cubicBezTo>
                    <a:pt x="1876006" y="638245"/>
                    <a:pt x="2050455" y="802592"/>
                    <a:pt x="2267371" y="853783"/>
                  </a:cubicBezTo>
                  <a:lnTo>
                    <a:pt x="2267774" y="854132"/>
                  </a:lnTo>
                  <a:lnTo>
                    <a:pt x="2267775" y="854344"/>
                  </a:lnTo>
                  <a:cubicBezTo>
                    <a:pt x="2277024" y="855501"/>
                    <a:pt x="2283147" y="862058"/>
                    <a:pt x="2284089" y="870289"/>
                  </a:cubicBezTo>
                  <a:lnTo>
                    <a:pt x="2283762" y="878542"/>
                  </a:lnTo>
                  <a:cubicBezTo>
                    <a:pt x="2282280" y="886298"/>
                    <a:pt x="2276441" y="893093"/>
                    <a:pt x="2267869" y="895919"/>
                  </a:cubicBezTo>
                  <a:lnTo>
                    <a:pt x="2267872" y="896816"/>
                  </a:lnTo>
                  <a:cubicBezTo>
                    <a:pt x="2266131" y="897167"/>
                    <a:pt x="2264526" y="897771"/>
                    <a:pt x="2263022" y="898508"/>
                  </a:cubicBezTo>
                  <a:lnTo>
                    <a:pt x="2256327" y="898986"/>
                  </a:lnTo>
                  <a:lnTo>
                    <a:pt x="2250426" y="898975"/>
                  </a:lnTo>
                  <a:lnTo>
                    <a:pt x="2250640" y="898359"/>
                  </a:lnTo>
                  <a:cubicBezTo>
                    <a:pt x="2021208" y="842323"/>
                    <a:pt x="1836902" y="668133"/>
                    <a:pt x="1766709" y="441014"/>
                  </a:cubicBezTo>
                  <a:cubicBezTo>
                    <a:pt x="1759690" y="444854"/>
                    <a:pt x="1751984" y="445576"/>
                    <a:pt x="1744110" y="445576"/>
                  </a:cubicBezTo>
                  <a:cubicBezTo>
                    <a:pt x="1674522" y="445576"/>
                    <a:pt x="1618110" y="389164"/>
                    <a:pt x="1618110" y="319576"/>
                  </a:cubicBezTo>
                  <a:cubicBezTo>
                    <a:pt x="1618110" y="249988"/>
                    <a:pt x="1674522" y="193576"/>
                    <a:pt x="1744110" y="193576"/>
                  </a:cubicBezTo>
                  <a:close/>
                  <a:moveTo>
                    <a:pt x="1750820" y="59"/>
                  </a:moveTo>
                  <a:cubicBezTo>
                    <a:pt x="1792352" y="864"/>
                    <a:pt x="1834412" y="9826"/>
                    <a:pt x="1874735" y="27812"/>
                  </a:cubicBezTo>
                  <a:cubicBezTo>
                    <a:pt x="2036029" y="99753"/>
                    <a:pt x="2108463" y="288828"/>
                    <a:pt x="2036521" y="450121"/>
                  </a:cubicBezTo>
                  <a:cubicBezTo>
                    <a:pt x="2024569" y="476919"/>
                    <a:pt x="2009383" y="501264"/>
                    <a:pt x="1990190" y="521625"/>
                  </a:cubicBezTo>
                  <a:lnTo>
                    <a:pt x="1990981" y="522243"/>
                  </a:lnTo>
                  <a:cubicBezTo>
                    <a:pt x="1990946" y="522424"/>
                    <a:pt x="1990845" y="522555"/>
                    <a:pt x="1990743" y="522686"/>
                  </a:cubicBezTo>
                  <a:lnTo>
                    <a:pt x="1987581" y="524854"/>
                  </a:lnTo>
                  <a:lnTo>
                    <a:pt x="1984881" y="528197"/>
                  </a:lnTo>
                  <a:lnTo>
                    <a:pt x="1980151" y="530089"/>
                  </a:lnTo>
                  <a:lnTo>
                    <a:pt x="1980069" y="530005"/>
                  </a:lnTo>
                  <a:cubicBezTo>
                    <a:pt x="1974010" y="534107"/>
                    <a:pt x="1966761" y="534282"/>
                    <a:pt x="1960937" y="530978"/>
                  </a:cubicBezTo>
                  <a:lnTo>
                    <a:pt x="1955264" y="526545"/>
                  </a:lnTo>
                  <a:cubicBezTo>
                    <a:pt x="1947973" y="518882"/>
                    <a:pt x="1948249" y="505665"/>
                    <a:pt x="1956098" y="495619"/>
                  </a:cubicBezTo>
                  <a:lnTo>
                    <a:pt x="1956471" y="495281"/>
                  </a:lnTo>
                  <a:lnTo>
                    <a:pt x="1957233" y="495877"/>
                  </a:lnTo>
                  <a:cubicBezTo>
                    <a:pt x="1956793" y="494244"/>
                    <a:pt x="1957553" y="493224"/>
                    <a:pt x="1958482" y="492173"/>
                  </a:cubicBezTo>
                  <a:cubicBezTo>
                    <a:pt x="1973908" y="474728"/>
                    <a:pt x="1986414" y="454442"/>
                    <a:pt x="1996335" y="432198"/>
                  </a:cubicBezTo>
                  <a:cubicBezTo>
                    <a:pt x="2058378" y="293098"/>
                    <a:pt x="1995911" y="130039"/>
                    <a:pt x="1856811" y="67997"/>
                  </a:cubicBezTo>
                  <a:cubicBezTo>
                    <a:pt x="1717711" y="5955"/>
                    <a:pt x="1554653" y="68422"/>
                    <a:pt x="1492610" y="207522"/>
                  </a:cubicBezTo>
                  <a:cubicBezTo>
                    <a:pt x="1430568" y="346622"/>
                    <a:pt x="1493036" y="509680"/>
                    <a:pt x="1632135" y="571722"/>
                  </a:cubicBezTo>
                  <a:cubicBezTo>
                    <a:pt x="1674779" y="590742"/>
                    <a:pt x="1719674" y="598061"/>
                    <a:pt x="1763118" y="593680"/>
                  </a:cubicBezTo>
                  <a:lnTo>
                    <a:pt x="1763235" y="594059"/>
                  </a:lnTo>
                  <a:cubicBezTo>
                    <a:pt x="1775135" y="590511"/>
                    <a:pt x="1787171" y="595008"/>
                    <a:pt x="1791616" y="604375"/>
                  </a:cubicBezTo>
                  <a:lnTo>
                    <a:pt x="1793716" y="611261"/>
                  </a:lnTo>
                  <a:cubicBezTo>
                    <a:pt x="1795243" y="621434"/>
                    <a:pt x="1787895" y="631799"/>
                    <a:pt x="1776172" y="635489"/>
                  </a:cubicBezTo>
                  <a:lnTo>
                    <a:pt x="1776562" y="636738"/>
                  </a:lnTo>
                  <a:cubicBezTo>
                    <a:pt x="1722979" y="643565"/>
                    <a:pt x="1667101" y="635498"/>
                    <a:pt x="1614211" y="611908"/>
                  </a:cubicBezTo>
                  <a:cubicBezTo>
                    <a:pt x="1452917" y="539967"/>
                    <a:pt x="1380483" y="350892"/>
                    <a:pt x="1452425" y="189598"/>
                  </a:cubicBezTo>
                  <a:cubicBezTo>
                    <a:pt x="1506381" y="68628"/>
                    <a:pt x="1626225" y="-2359"/>
                    <a:pt x="1750820" y="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586414" y="2662278"/>
            <a:ext cx="581323" cy="582216"/>
            <a:chOff x="5586414" y="2662278"/>
            <a:chExt cx="581323" cy="582216"/>
          </a:xfrm>
        </p:grpSpPr>
        <p:sp>
          <p:nvSpPr>
            <p:cNvPr id="20" name="MH_Other_3"/>
            <p:cNvSpPr/>
            <p:nvPr>
              <p:custDataLst>
                <p:tags r:id="rId13"/>
              </p:custDataLst>
            </p:nvPr>
          </p:nvSpPr>
          <p:spPr>
            <a:xfrm>
              <a:off x="5586414" y="2662278"/>
              <a:ext cx="581323" cy="582216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MH_Other_14"/>
            <p:cNvSpPr>
              <a:spLocks noChangeAspect="1"/>
            </p:cNvSpPr>
            <p:nvPr>
              <p:custDataLst>
                <p:tags r:id="rId14"/>
              </p:custDataLst>
            </p:nvPr>
          </p:nvSpPr>
          <p:spPr>
            <a:xfrm>
              <a:off x="5731968" y="2883734"/>
              <a:ext cx="290215" cy="193775"/>
            </a:xfrm>
            <a:custGeom>
              <a:avLst/>
              <a:gdLst/>
              <a:ahLst/>
              <a:cxnLst/>
              <a:rect l="l" t="t" r="r" b="b"/>
              <a:pathLst>
                <a:path w="4974795" h="3320682">
                  <a:moveTo>
                    <a:pt x="1897867" y="1805825"/>
                  </a:moveTo>
                  <a:lnTo>
                    <a:pt x="2485737" y="2315734"/>
                  </a:lnTo>
                  <a:lnTo>
                    <a:pt x="3073607" y="1805825"/>
                  </a:lnTo>
                  <a:lnTo>
                    <a:pt x="4820061" y="3320682"/>
                  </a:lnTo>
                  <a:lnTo>
                    <a:pt x="151413" y="3320682"/>
                  </a:lnTo>
                  <a:close/>
                  <a:moveTo>
                    <a:pt x="0" y="159634"/>
                  </a:moveTo>
                  <a:lnTo>
                    <a:pt x="1788328" y="1710812"/>
                  </a:lnTo>
                  <a:lnTo>
                    <a:pt x="0" y="3261996"/>
                  </a:lnTo>
                  <a:close/>
                  <a:moveTo>
                    <a:pt x="4974795" y="156753"/>
                  </a:moveTo>
                  <a:lnTo>
                    <a:pt x="4974795" y="3264872"/>
                  </a:lnTo>
                  <a:lnTo>
                    <a:pt x="3183146" y="1710812"/>
                  </a:lnTo>
                  <a:close/>
                  <a:moveTo>
                    <a:pt x="35040" y="0"/>
                  </a:moveTo>
                  <a:lnTo>
                    <a:pt x="4936434" y="0"/>
                  </a:lnTo>
                  <a:lnTo>
                    <a:pt x="2485737" y="21257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en-US" sz="135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Other_1"/>
          <p:cNvSpPr/>
          <p:nvPr>
            <p:custDataLst>
              <p:tags r:id="rId1"/>
            </p:custDataLst>
          </p:nvPr>
        </p:nvSpPr>
        <p:spPr>
          <a:xfrm rot="1394713">
            <a:off x="3251425" y="1426176"/>
            <a:ext cx="2580253" cy="1849220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-1" fmla="*/ 447800 w 2536032"/>
              <a:gd name="connsiteY0-2" fmla="*/ 2233337 h 2233337"/>
              <a:gd name="connsiteX1-3" fmla="*/ 0 w 2536032"/>
              <a:gd name="connsiteY1-4" fmla="*/ 0 h 2233337"/>
              <a:gd name="connsiteX2-5" fmla="*/ 2536032 w 2536032"/>
              <a:gd name="connsiteY2-6" fmla="*/ 2233337 h 2233337"/>
              <a:gd name="connsiteX3-7" fmla="*/ 447800 w 2536032"/>
              <a:gd name="connsiteY3-8" fmla="*/ 2233337 h 2233337"/>
              <a:gd name="connsiteX0-9" fmla="*/ 447800 w 2632284"/>
              <a:gd name="connsiteY0-10" fmla="*/ 2233337 h 2233337"/>
              <a:gd name="connsiteX1-11" fmla="*/ 0 w 2632284"/>
              <a:gd name="connsiteY1-12" fmla="*/ 0 h 2233337"/>
              <a:gd name="connsiteX2-13" fmla="*/ 2632284 w 2632284"/>
              <a:gd name="connsiteY2-14" fmla="*/ 1431231 h 2233337"/>
              <a:gd name="connsiteX3-15" fmla="*/ 447800 w 2632284"/>
              <a:gd name="connsiteY3-16" fmla="*/ 2233337 h 2233337"/>
              <a:gd name="connsiteX0-17" fmla="*/ 447800 w 2632284"/>
              <a:gd name="connsiteY0-18" fmla="*/ 2233337 h 2233337"/>
              <a:gd name="connsiteX1-19" fmla="*/ 0 w 2632284"/>
              <a:gd name="connsiteY1-20" fmla="*/ 0 h 2233337"/>
              <a:gd name="connsiteX2-21" fmla="*/ 2632284 w 2632284"/>
              <a:gd name="connsiteY2-22" fmla="*/ 1431231 h 2233337"/>
              <a:gd name="connsiteX3-23" fmla="*/ 1617785 w 2632284"/>
              <a:gd name="connsiteY3-24" fmla="*/ 1764288 h 2233337"/>
              <a:gd name="connsiteX4" fmla="*/ 447800 w 2632284"/>
              <a:gd name="connsiteY4" fmla="*/ 2233337 h 2233337"/>
              <a:gd name="connsiteX0-25" fmla="*/ 447800 w 2632284"/>
              <a:gd name="connsiteY0-26" fmla="*/ 2233337 h 2233337"/>
              <a:gd name="connsiteX1-27" fmla="*/ 0 w 2632284"/>
              <a:gd name="connsiteY1-28" fmla="*/ 0 h 2233337"/>
              <a:gd name="connsiteX2-29" fmla="*/ 2632284 w 2632284"/>
              <a:gd name="connsiteY2-30" fmla="*/ 1431231 h 2233337"/>
              <a:gd name="connsiteX3-31" fmla="*/ 2612395 w 2632284"/>
              <a:gd name="connsiteY3-32" fmla="*/ 1844498 h 2233337"/>
              <a:gd name="connsiteX4-33" fmla="*/ 447800 w 2632284"/>
              <a:gd name="connsiteY4-34" fmla="*/ 2233337 h 2233337"/>
              <a:gd name="connsiteX0-35" fmla="*/ 1570748 w 2632284"/>
              <a:gd name="connsiteY0-36" fmla="*/ 1286853 h 1844498"/>
              <a:gd name="connsiteX1-37" fmla="*/ 0 w 2632284"/>
              <a:gd name="connsiteY1-38" fmla="*/ 0 h 1844498"/>
              <a:gd name="connsiteX2-39" fmla="*/ 2632284 w 2632284"/>
              <a:gd name="connsiteY2-40" fmla="*/ 1431231 h 1844498"/>
              <a:gd name="connsiteX3-41" fmla="*/ 2612395 w 2632284"/>
              <a:gd name="connsiteY3-42" fmla="*/ 1844498 h 1844498"/>
              <a:gd name="connsiteX4-43" fmla="*/ 1570748 w 2632284"/>
              <a:gd name="connsiteY4-44" fmla="*/ 1286853 h 1844498"/>
              <a:gd name="connsiteX0-45" fmla="*/ 2196390 w 2632284"/>
              <a:gd name="connsiteY0-46" fmla="*/ 1912495 h 1912495"/>
              <a:gd name="connsiteX1-47" fmla="*/ 0 w 2632284"/>
              <a:gd name="connsiteY1-48" fmla="*/ 0 h 1912495"/>
              <a:gd name="connsiteX2-49" fmla="*/ 2632284 w 2632284"/>
              <a:gd name="connsiteY2-50" fmla="*/ 1431231 h 1912495"/>
              <a:gd name="connsiteX3-51" fmla="*/ 2612395 w 2632284"/>
              <a:gd name="connsiteY3-52" fmla="*/ 1844498 h 1912495"/>
              <a:gd name="connsiteX4-53" fmla="*/ 2196390 w 2632284"/>
              <a:gd name="connsiteY4-54" fmla="*/ 1912495 h 1912495"/>
              <a:gd name="connsiteX0-55" fmla="*/ 2196390 w 2632284"/>
              <a:gd name="connsiteY0-56" fmla="*/ 1912495 h 1924709"/>
              <a:gd name="connsiteX1-57" fmla="*/ 0 w 2632284"/>
              <a:gd name="connsiteY1-58" fmla="*/ 0 h 1924709"/>
              <a:gd name="connsiteX2-59" fmla="*/ 2632284 w 2632284"/>
              <a:gd name="connsiteY2-60" fmla="*/ 1431231 h 1924709"/>
              <a:gd name="connsiteX3-61" fmla="*/ 2355722 w 2632284"/>
              <a:gd name="connsiteY3-62" fmla="*/ 1924709 h 1924709"/>
              <a:gd name="connsiteX4-63" fmla="*/ 2196390 w 2632284"/>
              <a:gd name="connsiteY4-64" fmla="*/ 1912495 h 1924709"/>
              <a:gd name="connsiteX0-65" fmla="*/ 2244516 w 2632284"/>
              <a:gd name="connsiteY0-66" fmla="*/ 1527484 h 1924709"/>
              <a:gd name="connsiteX1-67" fmla="*/ 0 w 2632284"/>
              <a:gd name="connsiteY1-68" fmla="*/ 0 h 1924709"/>
              <a:gd name="connsiteX2-69" fmla="*/ 2632284 w 2632284"/>
              <a:gd name="connsiteY2-70" fmla="*/ 1431231 h 1924709"/>
              <a:gd name="connsiteX3-71" fmla="*/ 2355722 w 2632284"/>
              <a:gd name="connsiteY3-72" fmla="*/ 1924709 h 1924709"/>
              <a:gd name="connsiteX4-73" fmla="*/ 2244516 w 2632284"/>
              <a:gd name="connsiteY4-74" fmla="*/ 1527484 h 1924709"/>
              <a:gd name="connsiteX0-75" fmla="*/ 2244516 w 2728537"/>
              <a:gd name="connsiteY0-76" fmla="*/ 1527484 h 1924709"/>
              <a:gd name="connsiteX1-77" fmla="*/ 0 w 2728537"/>
              <a:gd name="connsiteY1-78" fmla="*/ 0 h 1924709"/>
              <a:gd name="connsiteX2-79" fmla="*/ 2728537 w 2728537"/>
              <a:gd name="connsiteY2-80" fmla="*/ 1174558 h 1924709"/>
              <a:gd name="connsiteX3-81" fmla="*/ 2355722 w 2728537"/>
              <a:gd name="connsiteY3-82" fmla="*/ 1924709 h 1924709"/>
              <a:gd name="connsiteX4-83" fmla="*/ 2244516 w 2728537"/>
              <a:gd name="connsiteY4-84" fmla="*/ 1527484 h 1924709"/>
              <a:gd name="connsiteX0-85" fmla="*/ 2244516 w 2849134"/>
              <a:gd name="connsiteY0-86" fmla="*/ 1530200 h 1927425"/>
              <a:gd name="connsiteX1-87" fmla="*/ 0 w 2849134"/>
              <a:gd name="connsiteY1-88" fmla="*/ 2716 h 1927425"/>
              <a:gd name="connsiteX2-89" fmla="*/ 2728537 w 2849134"/>
              <a:gd name="connsiteY2-90" fmla="*/ 1177274 h 1927425"/>
              <a:gd name="connsiteX3-91" fmla="*/ 2355722 w 2849134"/>
              <a:gd name="connsiteY3-92" fmla="*/ 1927425 h 1927425"/>
              <a:gd name="connsiteX4-93" fmla="*/ 2244516 w 2849134"/>
              <a:gd name="connsiteY4-94" fmla="*/ 1530200 h 1927425"/>
              <a:gd name="connsiteX0-95" fmla="*/ 2244516 w 2776007"/>
              <a:gd name="connsiteY0-96" fmla="*/ 1530941 h 1928166"/>
              <a:gd name="connsiteX1-97" fmla="*/ 0 w 2776007"/>
              <a:gd name="connsiteY1-98" fmla="*/ 3457 h 1928166"/>
              <a:gd name="connsiteX2-99" fmla="*/ 2728537 w 2776007"/>
              <a:gd name="connsiteY2-100" fmla="*/ 1178015 h 1928166"/>
              <a:gd name="connsiteX3-101" fmla="*/ 2355722 w 2776007"/>
              <a:gd name="connsiteY3-102" fmla="*/ 1928166 h 1928166"/>
              <a:gd name="connsiteX4-103" fmla="*/ 2244516 w 2776007"/>
              <a:gd name="connsiteY4-104" fmla="*/ 1530941 h 1928166"/>
              <a:gd name="connsiteX0-105" fmla="*/ 2196390 w 2776007"/>
              <a:gd name="connsiteY0-106" fmla="*/ 969468 h 1928166"/>
              <a:gd name="connsiteX1-107" fmla="*/ 0 w 2776007"/>
              <a:gd name="connsiteY1-108" fmla="*/ 3457 h 1928166"/>
              <a:gd name="connsiteX2-109" fmla="*/ 2728537 w 2776007"/>
              <a:gd name="connsiteY2-110" fmla="*/ 1178015 h 1928166"/>
              <a:gd name="connsiteX3-111" fmla="*/ 2355722 w 2776007"/>
              <a:gd name="connsiteY3-112" fmla="*/ 1928166 h 1928166"/>
              <a:gd name="connsiteX4-113" fmla="*/ 2196390 w 2776007"/>
              <a:gd name="connsiteY4-114" fmla="*/ 969468 h 1928166"/>
              <a:gd name="connsiteX0-115" fmla="*/ 2196390 w 2775107"/>
              <a:gd name="connsiteY0-116" fmla="*/ 969468 h 1928166"/>
              <a:gd name="connsiteX1-117" fmla="*/ 0 w 2775107"/>
              <a:gd name="connsiteY1-118" fmla="*/ 3457 h 1928166"/>
              <a:gd name="connsiteX2-119" fmla="*/ 2728537 w 2775107"/>
              <a:gd name="connsiteY2-120" fmla="*/ 1178015 h 1928166"/>
              <a:gd name="connsiteX3-121" fmla="*/ 2355722 w 2775107"/>
              <a:gd name="connsiteY3-122" fmla="*/ 1928166 h 1928166"/>
              <a:gd name="connsiteX4-123" fmla="*/ 2323637 w 2775107"/>
              <a:gd name="connsiteY4-124" fmla="*/ 1912124 h 1928166"/>
              <a:gd name="connsiteX5" fmla="*/ 2196390 w 2775107"/>
              <a:gd name="connsiteY5" fmla="*/ 969468 h 1928166"/>
              <a:gd name="connsiteX0-125" fmla="*/ 2196390 w 2775107"/>
              <a:gd name="connsiteY0-126" fmla="*/ 969468 h 1928166"/>
              <a:gd name="connsiteX1-127" fmla="*/ 0 w 2775107"/>
              <a:gd name="connsiteY1-128" fmla="*/ 3457 h 1928166"/>
              <a:gd name="connsiteX2-129" fmla="*/ 2728537 w 2775107"/>
              <a:gd name="connsiteY2-130" fmla="*/ 1178015 h 1928166"/>
              <a:gd name="connsiteX3-131" fmla="*/ 2355722 w 2775107"/>
              <a:gd name="connsiteY3-132" fmla="*/ 1928166 h 1928166"/>
              <a:gd name="connsiteX4-133" fmla="*/ 2500101 w 2775107"/>
              <a:gd name="connsiteY4-134" fmla="*/ 1430861 h 1928166"/>
              <a:gd name="connsiteX5-135" fmla="*/ 2196390 w 2775107"/>
              <a:gd name="connsiteY5-136" fmla="*/ 969468 h 1928166"/>
              <a:gd name="connsiteX0-137" fmla="*/ 2196390 w 2775107"/>
              <a:gd name="connsiteY0-138" fmla="*/ 1081763 h 1928166"/>
              <a:gd name="connsiteX1-139" fmla="*/ 0 w 2775107"/>
              <a:gd name="connsiteY1-140" fmla="*/ 3457 h 1928166"/>
              <a:gd name="connsiteX2-141" fmla="*/ 2728537 w 2775107"/>
              <a:gd name="connsiteY2-142" fmla="*/ 1178015 h 1928166"/>
              <a:gd name="connsiteX3-143" fmla="*/ 2355722 w 2775107"/>
              <a:gd name="connsiteY3-144" fmla="*/ 1928166 h 1928166"/>
              <a:gd name="connsiteX4-145" fmla="*/ 2500101 w 2775107"/>
              <a:gd name="connsiteY4-146" fmla="*/ 1430861 h 1928166"/>
              <a:gd name="connsiteX5-147" fmla="*/ 2196390 w 2775107"/>
              <a:gd name="connsiteY5-148" fmla="*/ 1081763 h 1928166"/>
              <a:gd name="connsiteX0-149" fmla="*/ 2199445 w 2778162"/>
              <a:gd name="connsiteY0-150" fmla="*/ 1081763 h 1928166"/>
              <a:gd name="connsiteX1-151" fmla="*/ 3055 w 2778162"/>
              <a:gd name="connsiteY1-152" fmla="*/ 3457 h 1928166"/>
              <a:gd name="connsiteX2-153" fmla="*/ 2731592 w 2778162"/>
              <a:gd name="connsiteY2-154" fmla="*/ 1178015 h 1928166"/>
              <a:gd name="connsiteX3-155" fmla="*/ 2358777 w 2778162"/>
              <a:gd name="connsiteY3-156" fmla="*/ 1928166 h 1928166"/>
              <a:gd name="connsiteX4-157" fmla="*/ 2503156 w 2778162"/>
              <a:gd name="connsiteY4-158" fmla="*/ 1430861 h 1928166"/>
              <a:gd name="connsiteX5-159" fmla="*/ 2199445 w 2778162"/>
              <a:gd name="connsiteY5-160" fmla="*/ 1081763 h 1928166"/>
              <a:gd name="connsiteX0-161" fmla="*/ 2199445 w 2778162"/>
              <a:gd name="connsiteY0-162" fmla="*/ 1081763 h 1928166"/>
              <a:gd name="connsiteX1-163" fmla="*/ 3055 w 2778162"/>
              <a:gd name="connsiteY1-164" fmla="*/ 3457 h 1928166"/>
              <a:gd name="connsiteX2-165" fmla="*/ 2731592 w 2778162"/>
              <a:gd name="connsiteY2-166" fmla="*/ 1178015 h 1928166"/>
              <a:gd name="connsiteX3-167" fmla="*/ 2358777 w 2778162"/>
              <a:gd name="connsiteY3-168" fmla="*/ 1928166 h 1928166"/>
              <a:gd name="connsiteX4-169" fmla="*/ 2503156 w 2778162"/>
              <a:gd name="connsiteY4-170" fmla="*/ 1430861 h 1928166"/>
              <a:gd name="connsiteX5-171" fmla="*/ 2199445 w 2778162"/>
              <a:gd name="connsiteY5-172" fmla="*/ 1081763 h 1928166"/>
              <a:gd name="connsiteX0-173" fmla="*/ 2199421 w 2778138"/>
              <a:gd name="connsiteY0-174" fmla="*/ 1081763 h 1928166"/>
              <a:gd name="connsiteX1-175" fmla="*/ 3031 w 2778138"/>
              <a:gd name="connsiteY1-176" fmla="*/ 3457 h 1928166"/>
              <a:gd name="connsiteX2-177" fmla="*/ 2731568 w 2778138"/>
              <a:gd name="connsiteY2-178" fmla="*/ 1178015 h 1928166"/>
              <a:gd name="connsiteX3-179" fmla="*/ 2358753 w 2778138"/>
              <a:gd name="connsiteY3-180" fmla="*/ 1928166 h 1928166"/>
              <a:gd name="connsiteX4-181" fmla="*/ 2406879 w 2778138"/>
              <a:gd name="connsiteY4-182" fmla="*/ 1446903 h 1928166"/>
              <a:gd name="connsiteX5-183" fmla="*/ 2199421 w 2778138"/>
              <a:gd name="connsiteY5-184" fmla="*/ 1081763 h 1928166"/>
              <a:gd name="connsiteX0-185" fmla="*/ 2199421 w 2778138"/>
              <a:gd name="connsiteY0-186" fmla="*/ 1081763 h 1928166"/>
              <a:gd name="connsiteX1-187" fmla="*/ 3031 w 2778138"/>
              <a:gd name="connsiteY1-188" fmla="*/ 3457 h 1928166"/>
              <a:gd name="connsiteX2-189" fmla="*/ 2731568 w 2778138"/>
              <a:gd name="connsiteY2-190" fmla="*/ 1178015 h 1928166"/>
              <a:gd name="connsiteX3-191" fmla="*/ 2358753 w 2778138"/>
              <a:gd name="connsiteY3-192" fmla="*/ 1928166 h 1928166"/>
              <a:gd name="connsiteX4-193" fmla="*/ 2406879 w 2778138"/>
              <a:gd name="connsiteY4-194" fmla="*/ 1446903 h 1928166"/>
              <a:gd name="connsiteX5-195" fmla="*/ 2199421 w 2778138"/>
              <a:gd name="connsiteY5-196" fmla="*/ 1081763 h 1928166"/>
              <a:gd name="connsiteX0-197" fmla="*/ 2199421 w 2778138"/>
              <a:gd name="connsiteY0-198" fmla="*/ 1081763 h 1928166"/>
              <a:gd name="connsiteX1-199" fmla="*/ 3031 w 2778138"/>
              <a:gd name="connsiteY1-200" fmla="*/ 3457 h 1928166"/>
              <a:gd name="connsiteX2-201" fmla="*/ 2731568 w 2778138"/>
              <a:gd name="connsiteY2-202" fmla="*/ 1178015 h 1928166"/>
              <a:gd name="connsiteX3-203" fmla="*/ 2358753 w 2778138"/>
              <a:gd name="connsiteY3-204" fmla="*/ 1928166 h 1928166"/>
              <a:gd name="connsiteX4-205" fmla="*/ 2199421 w 2778138"/>
              <a:gd name="connsiteY4-206" fmla="*/ 1081763 h 1928166"/>
              <a:gd name="connsiteX0-207" fmla="*/ 2071047 w 2778351"/>
              <a:gd name="connsiteY0-208" fmla="*/ 1129388 h 1928166"/>
              <a:gd name="connsiteX1-209" fmla="*/ 3244 w 2778351"/>
              <a:gd name="connsiteY1-210" fmla="*/ 3457 h 1928166"/>
              <a:gd name="connsiteX2-211" fmla="*/ 2731781 w 2778351"/>
              <a:gd name="connsiteY2-212" fmla="*/ 1178015 h 1928166"/>
              <a:gd name="connsiteX3-213" fmla="*/ 2358966 w 2778351"/>
              <a:gd name="connsiteY3-214" fmla="*/ 1928166 h 1928166"/>
              <a:gd name="connsiteX4-215" fmla="*/ 2071047 w 2778351"/>
              <a:gd name="connsiteY4-216" fmla="*/ 1129388 h 1928166"/>
              <a:gd name="connsiteX0-217" fmla="*/ 2071008 w 2835081"/>
              <a:gd name="connsiteY0-218" fmla="*/ 1128691 h 2017957"/>
              <a:gd name="connsiteX1-219" fmla="*/ 3205 w 2835081"/>
              <a:gd name="connsiteY1-220" fmla="*/ 2760 h 2017957"/>
              <a:gd name="connsiteX2-221" fmla="*/ 2731742 w 2835081"/>
              <a:gd name="connsiteY2-222" fmla="*/ 1177318 h 2017957"/>
              <a:gd name="connsiteX3-223" fmla="*/ 2268440 w 2835081"/>
              <a:gd name="connsiteY3-224" fmla="*/ 2017957 h 2017957"/>
              <a:gd name="connsiteX4-225" fmla="*/ 2071008 w 2835081"/>
              <a:gd name="connsiteY4-226" fmla="*/ 1128691 h 2017957"/>
              <a:gd name="connsiteX0-227" fmla="*/ 2071008 w 2837054"/>
              <a:gd name="connsiteY0-228" fmla="*/ 1128691 h 2018318"/>
              <a:gd name="connsiteX1-229" fmla="*/ 3205 w 2837054"/>
              <a:gd name="connsiteY1-230" fmla="*/ 2760 h 2018318"/>
              <a:gd name="connsiteX2-231" fmla="*/ 2731742 w 2837054"/>
              <a:gd name="connsiteY2-232" fmla="*/ 1177318 h 2018318"/>
              <a:gd name="connsiteX3-233" fmla="*/ 2268440 w 2837054"/>
              <a:gd name="connsiteY3-234" fmla="*/ 2017957 h 2018318"/>
              <a:gd name="connsiteX4-235" fmla="*/ 2071008 w 2837054"/>
              <a:gd name="connsiteY4-236" fmla="*/ 1128691 h 2018318"/>
              <a:gd name="connsiteX0-237" fmla="*/ 1871371 w 2842856"/>
              <a:gd name="connsiteY0-238" fmla="*/ 1128691 h 2018051"/>
              <a:gd name="connsiteX1-239" fmla="*/ 3593 w 2842856"/>
              <a:gd name="connsiteY1-240" fmla="*/ 2760 h 2018051"/>
              <a:gd name="connsiteX2-241" fmla="*/ 2732130 w 2842856"/>
              <a:gd name="connsiteY2-242" fmla="*/ 1177318 h 2018051"/>
              <a:gd name="connsiteX3-243" fmla="*/ 2268828 w 2842856"/>
              <a:gd name="connsiteY3-244" fmla="*/ 2017957 h 2018051"/>
              <a:gd name="connsiteX4-245" fmla="*/ 1871371 w 2842856"/>
              <a:gd name="connsiteY4-246" fmla="*/ 1128691 h 2018051"/>
              <a:gd name="connsiteX0-247" fmla="*/ 1871331 w 2842816"/>
              <a:gd name="connsiteY0-248" fmla="*/ 1128691 h 2018051"/>
              <a:gd name="connsiteX1-249" fmla="*/ 3553 w 2842816"/>
              <a:gd name="connsiteY1-250" fmla="*/ 2760 h 2018051"/>
              <a:gd name="connsiteX2-251" fmla="*/ 2732090 w 2842816"/>
              <a:gd name="connsiteY2-252" fmla="*/ 1177318 h 2018051"/>
              <a:gd name="connsiteX3-253" fmla="*/ 2268788 w 2842816"/>
              <a:gd name="connsiteY3-254" fmla="*/ 2017957 h 2018051"/>
              <a:gd name="connsiteX4-255" fmla="*/ 1871331 w 2842816"/>
              <a:gd name="connsiteY4-256" fmla="*/ 1128691 h 2018051"/>
              <a:gd name="connsiteX0-257" fmla="*/ 2429238 w 2832988"/>
              <a:gd name="connsiteY0-258" fmla="*/ 1344591 h 2019144"/>
              <a:gd name="connsiteX1-259" fmla="*/ 2660 w 2832988"/>
              <a:gd name="connsiteY1-260" fmla="*/ 2760 h 2019144"/>
              <a:gd name="connsiteX2-261" fmla="*/ 2731197 w 2832988"/>
              <a:gd name="connsiteY2-262" fmla="*/ 1177318 h 2019144"/>
              <a:gd name="connsiteX3-263" fmla="*/ 2267895 w 2832988"/>
              <a:gd name="connsiteY3-264" fmla="*/ 2017957 h 2019144"/>
              <a:gd name="connsiteX4-265" fmla="*/ 2429238 w 2832988"/>
              <a:gd name="connsiteY4-266" fmla="*/ 1344591 h 2019144"/>
              <a:gd name="connsiteX0-267" fmla="*/ 2391183 w 2833601"/>
              <a:gd name="connsiteY0-268" fmla="*/ 1293791 h 2018493"/>
              <a:gd name="connsiteX1-269" fmla="*/ 2705 w 2833601"/>
              <a:gd name="connsiteY1-270" fmla="*/ 2760 h 2018493"/>
              <a:gd name="connsiteX2-271" fmla="*/ 2731242 w 2833601"/>
              <a:gd name="connsiteY2-272" fmla="*/ 1177318 h 2018493"/>
              <a:gd name="connsiteX3-273" fmla="*/ 2267940 w 2833601"/>
              <a:gd name="connsiteY3-274" fmla="*/ 2017957 h 2018493"/>
              <a:gd name="connsiteX4-275" fmla="*/ 2391183 w 2833601"/>
              <a:gd name="connsiteY4-276" fmla="*/ 1293791 h 2018493"/>
              <a:gd name="connsiteX0-277" fmla="*/ 2391050 w 2833468"/>
              <a:gd name="connsiteY0-278" fmla="*/ 1293791 h 2018534"/>
              <a:gd name="connsiteX1-279" fmla="*/ 2572 w 2833468"/>
              <a:gd name="connsiteY1-280" fmla="*/ 2760 h 2018534"/>
              <a:gd name="connsiteX2-281" fmla="*/ 2731109 w 2833468"/>
              <a:gd name="connsiteY2-282" fmla="*/ 1177318 h 2018534"/>
              <a:gd name="connsiteX3-283" fmla="*/ 2267807 w 2833468"/>
              <a:gd name="connsiteY3-284" fmla="*/ 2017957 h 2018534"/>
              <a:gd name="connsiteX4-285" fmla="*/ 2391050 w 2833468"/>
              <a:gd name="connsiteY4-286" fmla="*/ 1293791 h 2018534"/>
              <a:gd name="connsiteX0-287" fmla="*/ 1845836 w 2255024"/>
              <a:gd name="connsiteY0-288" fmla="*/ 1065890 h 1790669"/>
              <a:gd name="connsiteX1-289" fmla="*/ 3458 w 2255024"/>
              <a:gd name="connsiteY1-290" fmla="*/ 3459 h 1790669"/>
              <a:gd name="connsiteX2-291" fmla="*/ 2185895 w 2255024"/>
              <a:gd name="connsiteY2-292" fmla="*/ 949417 h 1790669"/>
              <a:gd name="connsiteX3-293" fmla="*/ 1722593 w 2255024"/>
              <a:gd name="connsiteY3-294" fmla="*/ 1790056 h 1790669"/>
              <a:gd name="connsiteX4-295" fmla="*/ 1845836 w 2255024"/>
              <a:gd name="connsiteY4-296" fmla="*/ 1065890 h 1790669"/>
              <a:gd name="connsiteX0-297" fmla="*/ 1845831 w 2252960"/>
              <a:gd name="connsiteY0-298" fmla="*/ 1065905 h 1813046"/>
              <a:gd name="connsiteX1-299" fmla="*/ 3453 w 2252960"/>
              <a:gd name="connsiteY1-300" fmla="*/ 3474 h 1813046"/>
              <a:gd name="connsiteX2-301" fmla="*/ 2185890 w 2252960"/>
              <a:gd name="connsiteY2-302" fmla="*/ 949432 h 1813046"/>
              <a:gd name="connsiteX3-303" fmla="*/ 1707168 w 2252960"/>
              <a:gd name="connsiteY3-304" fmla="*/ 1812457 h 1813046"/>
              <a:gd name="connsiteX4-305" fmla="*/ 1845831 w 2252960"/>
              <a:gd name="connsiteY4-306" fmla="*/ 1065905 h 1813046"/>
              <a:gd name="connsiteX0-307" fmla="*/ 1845785 w 2236910"/>
              <a:gd name="connsiteY0-308" fmla="*/ 1065901 h 1805931"/>
              <a:gd name="connsiteX1-309" fmla="*/ 3407 w 2236910"/>
              <a:gd name="connsiteY1-310" fmla="*/ 3470 h 1805931"/>
              <a:gd name="connsiteX2-311" fmla="*/ 2185844 w 2236910"/>
              <a:gd name="connsiteY2-312" fmla="*/ 949428 h 1805931"/>
              <a:gd name="connsiteX3-313" fmla="*/ 1568999 w 2236910"/>
              <a:gd name="connsiteY3-314" fmla="*/ 1805335 h 1805931"/>
              <a:gd name="connsiteX4-315" fmla="*/ 1845785 w 2236910"/>
              <a:gd name="connsiteY4-316" fmla="*/ 1065901 h 1805931"/>
              <a:gd name="connsiteX0-317" fmla="*/ 1938962 w 2235995"/>
              <a:gd name="connsiteY0-318" fmla="*/ 1042182 h 1805700"/>
              <a:gd name="connsiteX1-319" fmla="*/ 3233 w 2235995"/>
              <a:gd name="connsiteY1-320" fmla="*/ 3470 h 1805700"/>
              <a:gd name="connsiteX2-321" fmla="*/ 2185670 w 2235995"/>
              <a:gd name="connsiteY2-322" fmla="*/ 949428 h 1805700"/>
              <a:gd name="connsiteX3-323" fmla="*/ 1568825 w 2235995"/>
              <a:gd name="connsiteY3-324" fmla="*/ 1805335 h 1805700"/>
              <a:gd name="connsiteX4-325" fmla="*/ 1938962 w 2235995"/>
              <a:gd name="connsiteY4-326" fmla="*/ 1042182 h 1805700"/>
              <a:gd name="connsiteX0-327" fmla="*/ 1938944 w 2230169"/>
              <a:gd name="connsiteY0-328" fmla="*/ 1042118 h 1719316"/>
              <a:gd name="connsiteX1-329" fmla="*/ 3215 w 2230169"/>
              <a:gd name="connsiteY1-330" fmla="*/ 3406 h 1719316"/>
              <a:gd name="connsiteX2-331" fmla="*/ 2185652 w 2230169"/>
              <a:gd name="connsiteY2-332" fmla="*/ 949364 h 1719316"/>
              <a:gd name="connsiteX3-333" fmla="*/ 1507283 w 2230169"/>
              <a:gd name="connsiteY3-334" fmla="*/ 1718888 h 1719316"/>
              <a:gd name="connsiteX4-335" fmla="*/ 1938944 w 2230169"/>
              <a:gd name="connsiteY4-336" fmla="*/ 1042118 h 1719316"/>
              <a:gd name="connsiteX0-337" fmla="*/ 2190989 w 2494600"/>
              <a:gd name="connsiteY0-338" fmla="*/ 1138605 h 1815820"/>
              <a:gd name="connsiteX1-339" fmla="*/ 2884 w 2494600"/>
              <a:gd name="connsiteY1-340" fmla="*/ 3079 h 1815820"/>
              <a:gd name="connsiteX2-341" fmla="*/ 2437697 w 2494600"/>
              <a:gd name="connsiteY2-342" fmla="*/ 1045851 h 1815820"/>
              <a:gd name="connsiteX3-343" fmla="*/ 1759328 w 2494600"/>
              <a:gd name="connsiteY3-344" fmla="*/ 1815375 h 1815820"/>
              <a:gd name="connsiteX4-345" fmla="*/ 2190989 w 2494600"/>
              <a:gd name="connsiteY4-346" fmla="*/ 1138605 h 1815820"/>
              <a:gd name="connsiteX0-347" fmla="*/ 2268337 w 2575905"/>
              <a:gd name="connsiteY0-348" fmla="*/ 1169845 h 1847066"/>
              <a:gd name="connsiteX1-349" fmla="*/ 2795 w 2575905"/>
              <a:gd name="connsiteY1-350" fmla="*/ 2987 h 1847066"/>
              <a:gd name="connsiteX2-351" fmla="*/ 2515045 w 2575905"/>
              <a:gd name="connsiteY2-352" fmla="*/ 1077091 h 1847066"/>
              <a:gd name="connsiteX3-353" fmla="*/ 1836676 w 2575905"/>
              <a:gd name="connsiteY3-354" fmla="*/ 1846615 h 1847066"/>
              <a:gd name="connsiteX4-355" fmla="*/ 2268337 w 2575905"/>
              <a:gd name="connsiteY4-356" fmla="*/ 1169845 h 1847066"/>
              <a:gd name="connsiteX0-357" fmla="*/ 2288871 w 2575709"/>
              <a:gd name="connsiteY0-358" fmla="*/ 1139997 h 1846812"/>
              <a:gd name="connsiteX1-359" fmla="*/ 2770 w 2575709"/>
              <a:gd name="connsiteY1-360" fmla="*/ 2987 h 1846812"/>
              <a:gd name="connsiteX2-361" fmla="*/ 2515020 w 2575709"/>
              <a:gd name="connsiteY2-362" fmla="*/ 1077091 h 1846812"/>
              <a:gd name="connsiteX3-363" fmla="*/ 1836651 w 2575709"/>
              <a:gd name="connsiteY3-364" fmla="*/ 1846615 h 1846812"/>
              <a:gd name="connsiteX4-365" fmla="*/ 2288871 w 2575709"/>
              <a:gd name="connsiteY4-366" fmla="*/ 1139997 h 1846812"/>
              <a:gd name="connsiteX0-367" fmla="*/ 1335577 w 1579877"/>
              <a:gd name="connsiteY0-368" fmla="*/ 802755 h 1509546"/>
              <a:gd name="connsiteX1-369" fmla="*/ 4422 w 1579877"/>
              <a:gd name="connsiteY1-370" fmla="*/ 4420 h 1509546"/>
              <a:gd name="connsiteX2-371" fmla="*/ 1561726 w 1579877"/>
              <a:gd name="connsiteY2-372" fmla="*/ 739849 h 1509546"/>
              <a:gd name="connsiteX3-373" fmla="*/ 883357 w 1579877"/>
              <a:gd name="connsiteY3-374" fmla="*/ 1509373 h 1509546"/>
              <a:gd name="connsiteX4-375" fmla="*/ 1335577 w 1579877"/>
              <a:gd name="connsiteY4-376" fmla="*/ 802755 h 1509546"/>
              <a:gd name="connsiteX0-377" fmla="*/ 1452344 w 1700970"/>
              <a:gd name="connsiteY0-378" fmla="*/ 871990 h 1578786"/>
              <a:gd name="connsiteX1-379" fmla="*/ 4119 w 1700970"/>
              <a:gd name="connsiteY1-380" fmla="*/ 4023 h 1578786"/>
              <a:gd name="connsiteX2-381" fmla="*/ 1678493 w 1700970"/>
              <a:gd name="connsiteY2-382" fmla="*/ 809084 h 1578786"/>
              <a:gd name="connsiteX3-383" fmla="*/ 1000124 w 1700970"/>
              <a:gd name="connsiteY3-384" fmla="*/ 1578608 h 1578786"/>
              <a:gd name="connsiteX4-385" fmla="*/ 1452344 w 1700970"/>
              <a:gd name="connsiteY4-386" fmla="*/ 871990 h 1578786"/>
              <a:gd name="connsiteX0-387" fmla="*/ 1452303 w 1700929"/>
              <a:gd name="connsiteY0-388" fmla="*/ 871990 h 1578782"/>
              <a:gd name="connsiteX1-389" fmla="*/ 4078 w 1700929"/>
              <a:gd name="connsiteY1-390" fmla="*/ 4023 h 1578782"/>
              <a:gd name="connsiteX2-391" fmla="*/ 1678452 w 1700929"/>
              <a:gd name="connsiteY2-392" fmla="*/ 809084 h 1578782"/>
              <a:gd name="connsiteX3-393" fmla="*/ 1000083 w 1700929"/>
              <a:gd name="connsiteY3-394" fmla="*/ 1578608 h 1578782"/>
              <a:gd name="connsiteX4-395" fmla="*/ 1452303 w 1700929"/>
              <a:gd name="connsiteY4-396" fmla="*/ 871990 h 1578782"/>
              <a:gd name="connsiteX0-397" fmla="*/ 1452303 w 1700929"/>
              <a:gd name="connsiteY0-398" fmla="*/ 868267 h 1575059"/>
              <a:gd name="connsiteX1-399" fmla="*/ 4078 w 1700929"/>
              <a:gd name="connsiteY1-400" fmla="*/ 300 h 1575059"/>
              <a:gd name="connsiteX2-401" fmla="*/ 1678452 w 1700929"/>
              <a:gd name="connsiteY2-402" fmla="*/ 805361 h 1575059"/>
              <a:gd name="connsiteX3-403" fmla="*/ 1000083 w 1700929"/>
              <a:gd name="connsiteY3-404" fmla="*/ 1574885 h 1575059"/>
              <a:gd name="connsiteX4-405" fmla="*/ 1452303 w 1700929"/>
              <a:gd name="connsiteY4-406" fmla="*/ 868267 h 1575059"/>
              <a:gd name="connsiteX0-407" fmla="*/ 1463294 w 1711920"/>
              <a:gd name="connsiteY0-408" fmla="*/ 876189 h 1582981"/>
              <a:gd name="connsiteX1-409" fmla="*/ 15069 w 1711920"/>
              <a:gd name="connsiteY1-410" fmla="*/ 8222 h 1582981"/>
              <a:gd name="connsiteX2-411" fmla="*/ 1689443 w 1711920"/>
              <a:gd name="connsiteY2-412" fmla="*/ 813283 h 1582981"/>
              <a:gd name="connsiteX3-413" fmla="*/ 1011074 w 1711920"/>
              <a:gd name="connsiteY3-414" fmla="*/ 1582807 h 1582981"/>
              <a:gd name="connsiteX4-415" fmla="*/ 1463294 w 1711920"/>
              <a:gd name="connsiteY4-416" fmla="*/ 876189 h 1582981"/>
              <a:gd name="connsiteX0-417" fmla="*/ 1463294 w 1711920"/>
              <a:gd name="connsiteY0-418" fmla="*/ 876189 h 1582981"/>
              <a:gd name="connsiteX1-419" fmla="*/ 15069 w 1711920"/>
              <a:gd name="connsiteY1-420" fmla="*/ 8222 h 1582981"/>
              <a:gd name="connsiteX2-421" fmla="*/ 1689443 w 1711920"/>
              <a:gd name="connsiteY2-422" fmla="*/ 813283 h 1582981"/>
              <a:gd name="connsiteX3-423" fmla="*/ 1011074 w 1711920"/>
              <a:gd name="connsiteY3-424" fmla="*/ 1582807 h 1582981"/>
              <a:gd name="connsiteX4-425" fmla="*/ 1463294 w 1711920"/>
              <a:gd name="connsiteY4-426" fmla="*/ 876189 h 1582981"/>
              <a:gd name="connsiteX0-427" fmla="*/ 1463457 w 1712466"/>
              <a:gd name="connsiteY0-428" fmla="*/ 876342 h 1608429"/>
              <a:gd name="connsiteX1-429" fmla="*/ 15232 w 1712466"/>
              <a:gd name="connsiteY1-430" fmla="*/ 8375 h 1608429"/>
              <a:gd name="connsiteX2-431" fmla="*/ 1689606 w 1712466"/>
              <a:gd name="connsiteY2-432" fmla="*/ 813436 h 1608429"/>
              <a:gd name="connsiteX3-433" fmla="*/ 1026739 w 1712466"/>
              <a:gd name="connsiteY3-434" fmla="*/ 1608259 h 1608429"/>
              <a:gd name="connsiteX4-435" fmla="*/ 1463457 w 1712466"/>
              <a:gd name="connsiteY4-436" fmla="*/ 876342 h 1608429"/>
              <a:gd name="connsiteX0-437" fmla="*/ 1463457 w 1712748"/>
              <a:gd name="connsiteY0-438" fmla="*/ 876342 h 1608456"/>
              <a:gd name="connsiteX1-439" fmla="*/ 15232 w 1712748"/>
              <a:gd name="connsiteY1-440" fmla="*/ 8375 h 1608456"/>
              <a:gd name="connsiteX2-441" fmla="*/ 1689606 w 1712748"/>
              <a:gd name="connsiteY2-442" fmla="*/ 813436 h 1608456"/>
              <a:gd name="connsiteX3-443" fmla="*/ 1026739 w 1712748"/>
              <a:gd name="connsiteY3-444" fmla="*/ 1608259 h 1608456"/>
              <a:gd name="connsiteX4-445" fmla="*/ 1463457 w 1712748"/>
              <a:gd name="connsiteY4-446" fmla="*/ 876342 h 1608456"/>
              <a:gd name="connsiteX0-447" fmla="*/ 1463457 w 1714372"/>
              <a:gd name="connsiteY0-448" fmla="*/ 876342 h 1612123"/>
              <a:gd name="connsiteX1-449" fmla="*/ 15232 w 1714372"/>
              <a:gd name="connsiteY1-450" fmla="*/ 8375 h 1612123"/>
              <a:gd name="connsiteX2-451" fmla="*/ 1689606 w 1714372"/>
              <a:gd name="connsiteY2-452" fmla="*/ 813436 h 1612123"/>
              <a:gd name="connsiteX3-453" fmla="*/ 1026739 w 1714372"/>
              <a:gd name="connsiteY3-454" fmla="*/ 1608259 h 1612123"/>
              <a:gd name="connsiteX4-455" fmla="*/ 1463457 w 1714372"/>
              <a:gd name="connsiteY4-456" fmla="*/ 876342 h 1612123"/>
              <a:gd name="connsiteX0-457" fmla="*/ 1463432 w 1713857"/>
              <a:gd name="connsiteY0-458" fmla="*/ 876366 h 1625932"/>
              <a:gd name="connsiteX1-459" fmla="*/ 15207 w 1713857"/>
              <a:gd name="connsiteY1-460" fmla="*/ 8399 h 1625932"/>
              <a:gd name="connsiteX2-461" fmla="*/ 1689581 w 1713857"/>
              <a:gd name="connsiteY2-462" fmla="*/ 813460 h 1625932"/>
              <a:gd name="connsiteX3-463" fmla="*/ 1009765 w 1713857"/>
              <a:gd name="connsiteY3-464" fmla="*/ 1622147 h 1625932"/>
              <a:gd name="connsiteX4-465" fmla="*/ 1463432 w 1713857"/>
              <a:gd name="connsiteY4-466" fmla="*/ 876366 h 1625932"/>
              <a:gd name="connsiteX0-467" fmla="*/ 1463432 w 1713774"/>
              <a:gd name="connsiteY0-468" fmla="*/ 876366 h 1628865"/>
              <a:gd name="connsiteX1-469" fmla="*/ 15207 w 1713774"/>
              <a:gd name="connsiteY1-470" fmla="*/ 8399 h 1628865"/>
              <a:gd name="connsiteX2-471" fmla="*/ 1689581 w 1713774"/>
              <a:gd name="connsiteY2-472" fmla="*/ 813460 h 1628865"/>
              <a:gd name="connsiteX3-473" fmla="*/ 1009765 w 1713774"/>
              <a:gd name="connsiteY3-474" fmla="*/ 1622147 h 1628865"/>
              <a:gd name="connsiteX4-475" fmla="*/ 1463432 w 1713774"/>
              <a:gd name="connsiteY4-476" fmla="*/ 876366 h 1628865"/>
              <a:gd name="connsiteX0-477" fmla="*/ 1463433 w 1713813"/>
              <a:gd name="connsiteY0-478" fmla="*/ 876382 h 1637678"/>
              <a:gd name="connsiteX1-479" fmla="*/ 15208 w 1713813"/>
              <a:gd name="connsiteY1-480" fmla="*/ 8415 h 1637678"/>
              <a:gd name="connsiteX2-481" fmla="*/ 1689582 w 1713813"/>
              <a:gd name="connsiteY2-482" fmla="*/ 813476 h 1637678"/>
              <a:gd name="connsiteX3-483" fmla="*/ 1011126 w 1713813"/>
              <a:gd name="connsiteY3-484" fmla="*/ 1631040 h 1637678"/>
              <a:gd name="connsiteX4-485" fmla="*/ 1463433 w 1713813"/>
              <a:gd name="connsiteY4-486" fmla="*/ 876382 h 1637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87000">
                <a:schemeClr val="accent3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19" name="MH_Other_2"/>
          <p:cNvSpPr/>
          <p:nvPr>
            <p:custDataLst>
              <p:tags r:id="rId2"/>
            </p:custDataLst>
          </p:nvPr>
        </p:nvSpPr>
        <p:spPr>
          <a:xfrm rot="8594713">
            <a:off x="3564883" y="1969101"/>
            <a:ext cx="2580253" cy="1849220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-1" fmla="*/ 447800 w 2536032"/>
              <a:gd name="connsiteY0-2" fmla="*/ 2233337 h 2233337"/>
              <a:gd name="connsiteX1-3" fmla="*/ 0 w 2536032"/>
              <a:gd name="connsiteY1-4" fmla="*/ 0 h 2233337"/>
              <a:gd name="connsiteX2-5" fmla="*/ 2536032 w 2536032"/>
              <a:gd name="connsiteY2-6" fmla="*/ 2233337 h 2233337"/>
              <a:gd name="connsiteX3-7" fmla="*/ 447800 w 2536032"/>
              <a:gd name="connsiteY3-8" fmla="*/ 2233337 h 2233337"/>
              <a:gd name="connsiteX0-9" fmla="*/ 447800 w 2632284"/>
              <a:gd name="connsiteY0-10" fmla="*/ 2233337 h 2233337"/>
              <a:gd name="connsiteX1-11" fmla="*/ 0 w 2632284"/>
              <a:gd name="connsiteY1-12" fmla="*/ 0 h 2233337"/>
              <a:gd name="connsiteX2-13" fmla="*/ 2632284 w 2632284"/>
              <a:gd name="connsiteY2-14" fmla="*/ 1431231 h 2233337"/>
              <a:gd name="connsiteX3-15" fmla="*/ 447800 w 2632284"/>
              <a:gd name="connsiteY3-16" fmla="*/ 2233337 h 2233337"/>
              <a:gd name="connsiteX0-17" fmla="*/ 447800 w 2632284"/>
              <a:gd name="connsiteY0-18" fmla="*/ 2233337 h 2233337"/>
              <a:gd name="connsiteX1-19" fmla="*/ 0 w 2632284"/>
              <a:gd name="connsiteY1-20" fmla="*/ 0 h 2233337"/>
              <a:gd name="connsiteX2-21" fmla="*/ 2632284 w 2632284"/>
              <a:gd name="connsiteY2-22" fmla="*/ 1431231 h 2233337"/>
              <a:gd name="connsiteX3-23" fmla="*/ 1617785 w 2632284"/>
              <a:gd name="connsiteY3-24" fmla="*/ 1764288 h 2233337"/>
              <a:gd name="connsiteX4" fmla="*/ 447800 w 2632284"/>
              <a:gd name="connsiteY4" fmla="*/ 2233337 h 2233337"/>
              <a:gd name="connsiteX0-25" fmla="*/ 447800 w 2632284"/>
              <a:gd name="connsiteY0-26" fmla="*/ 2233337 h 2233337"/>
              <a:gd name="connsiteX1-27" fmla="*/ 0 w 2632284"/>
              <a:gd name="connsiteY1-28" fmla="*/ 0 h 2233337"/>
              <a:gd name="connsiteX2-29" fmla="*/ 2632284 w 2632284"/>
              <a:gd name="connsiteY2-30" fmla="*/ 1431231 h 2233337"/>
              <a:gd name="connsiteX3-31" fmla="*/ 2612395 w 2632284"/>
              <a:gd name="connsiteY3-32" fmla="*/ 1844498 h 2233337"/>
              <a:gd name="connsiteX4-33" fmla="*/ 447800 w 2632284"/>
              <a:gd name="connsiteY4-34" fmla="*/ 2233337 h 2233337"/>
              <a:gd name="connsiteX0-35" fmla="*/ 1570748 w 2632284"/>
              <a:gd name="connsiteY0-36" fmla="*/ 1286853 h 1844498"/>
              <a:gd name="connsiteX1-37" fmla="*/ 0 w 2632284"/>
              <a:gd name="connsiteY1-38" fmla="*/ 0 h 1844498"/>
              <a:gd name="connsiteX2-39" fmla="*/ 2632284 w 2632284"/>
              <a:gd name="connsiteY2-40" fmla="*/ 1431231 h 1844498"/>
              <a:gd name="connsiteX3-41" fmla="*/ 2612395 w 2632284"/>
              <a:gd name="connsiteY3-42" fmla="*/ 1844498 h 1844498"/>
              <a:gd name="connsiteX4-43" fmla="*/ 1570748 w 2632284"/>
              <a:gd name="connsiteY4-44" fmla="*/ 1286853 h 1844498"/>
              <a:gd name="connsiteX0-45" fmla="*/ 2196390 w 2632284"/>
              <a:gd name="connsiteY0-46" fmla="*/ 1912495 h 1912495"/>
              <a:gd name="connsiteX1-47" fmla="*/ 0 w 2632284"/>
              <a:gd name="connsiteY1-48" fmla="*/ 0 h 1912495"/>
              <a:gd name="connsiteX2-49" fmla="*/ 2632284 w 2632284"/>
              <a:gd name="connsiteY2-50" fmla="*/ 1431231 h 1912495"/>
              <a:gd name="connsiteX3-51" fmla="*/ 2612395 w 2632284"/>
              <a:gd name="connsiteY3-52" fmla="*/ 1844498 h 1912495"/>
              <a:gd name="connsiteX4-53" fmla="*/ 2196390 w 2632284"/>
              <a:gd name="connsiteY4-54" fmla="*/ 1912495 h 1912495"/>
              <a:gd name="connsiteX0-55" fmla="*/ 2196390 w 2632284"/>
              <a:gd name="connsiteY0-56" fmla="*/ 1912495 h 1924709"/>
              <a:gd name="connsiteX1-57" fmla="*/ 0 w 2632284"/>
              <a:gd name="connsiteY1-58" fmla="*/ 0 h 1924709"/>
              <a:gd name="connsiteX2-59" fmla="*/ 2632284 w 2632284"/>
              <a:gd name="connsiteY2-60" fmla="*/ 1431231 h 1924709"/>
              <a:gd name="connsiteX3-61" fmla="*/ 2355722 w 2632284"/>
              <a:gd name="connsiteY3-62" fmla="*/ 1924709 h 1924709"/>
              <a:gd name="connsiteX4-63" fmla="*/ 2196390 w 2632284"/>
              <a:gd name="connsiteY4-64" fmla="*/ 1912495 h 1924709"/>
              <a:gd name="connsiteX0-65" fmla="*/ 2244516 w 2632284"/>
              <a:gd name="connsiteY0-66" fmla="*/ 1527484 h 1924709"/>
              <a:gd name="connsiteX1-67" fmla="*/ 0 w 2632284"/>
              <a:gd name="connsiteY1-68" fmla="*/ 0 h 1924709"/>
              <a:gd name="connsiteX2-69" fmla="*/ 2632284 w 2632284"/>
              <a:gd name="connsiteY2-70" fmla="*/ 1431231 h 1924709"/>
              <a:gd name="connsiteX3-71" fmla="*/ 2355722 w 2632284"/>
              <a:gd name="connsiteY3-72" fmla="*/ 1924709 h 1924709"/>
              <a:gd name="connsiteX4-73" fmla="*/ 2244516 w 2632284"/>
              <a:gd name="connsiteY4-74" fmla="*/ 1527484 h 1924709"/>
              <a:gd name="connsiteX0-75" fmla="*/ 2244516 w 2728537"/>
              <a:gd name="connsiteY0-76" fmla="*/ 1527484 h 1924709"/>
              <a:gd name="connsiteX1-77" fmla="*/ 0 w 2728537"/>
              <a:gd name="connsiteY1-78" fmla="*/ 0 h 1924709"/>
              <a:gd name="connsiteX2-79" fmla="*/ 2728537 w 2728537"/>
              <a:gd name="connsiteY2-80" fmla="*/ 1174558 h 1924709"/>
              <a:gd name="connsiteX3-81" fmla="*/ 2355722 w 2728537"/>
              <a:gd name="connsiteY3-82" fmla="*/ 1924709 h 1924709"/>
              <a:gd name="connsiteX4-83" fmla="*/ 2244516 w 2728537"/>
              <a:gd name="connsiteY4-84" fmla="*/ 1527484 h 1924709"/>
              <a:gd name="connsiteX0-85" fmla="*/ 2244516 w 2849134"/>
              <a:gd name="connsiteY0-86" fmla="*/ 1530200 h 1927425"/>
              <a:gd name="connsiteX1-87" fmla="*/ 0 w 2849134"/>
              <a:gd name="connsiteY1-88" fmla="*/ 2716 h 1927425"/>
              <a:gd name="connsiteX2-89" fmla="*/ 2728537 w 2849134"/>
              <a:gd name="connsiteY2-90" fmla="*/ 1177274 h 1927425"/>
              <a:gd name="connsiteX3-91" fmla="*/ 2355722 w 2849134"/>
              <a:gd name="connsiteY3-92" fmla="*/ 1927425 h 1927425"/>
              <a:gd name="connsiteX4-93" fmla="*/ 2244516 w 2849134"/>
              <a:gd name="connsiteY4-94" fmla="*/ 1530200 h 1927425"/>
              <a:gd name="connsiteX0-95" fmla="*/ 2244516 w 2776007"/>
              <a:gd name="connsiteY0-96" fmla="*/ 1530941 h 1928166"/>
              <a:gd name="connsiteX1-97" fmla="*/ 0 w 2776007"/>
              <a:gd name="connsiteY1-98" fmla="*/ 3457 h 1928166"/>
              <a:gd name="connsiteX2-99" fmla="*/ 2728537 w 2776007"/>
              <a:gd name="connsiteY2-100" fmla="*/ 1178015 h 1928166"/>
              <a:gd name="connsiteX3-101" fmla="*/ 2355722 w 2776007"/>
              <a:gd name="connsiteY3-102" fmla="*/ 1928166 h 1928166"/>
              <a:gd name="connsiteX4-103" fmla="*/ 2244516 w 2776007"/>
              <a:gd name="connsiteY4-104" fmla="*/ 1530941 h 1928166"/>
              <a:gd name="connsiteX0-105" fmla="*/ 2196390 w 2776007"/>
              <a:gd name="connsiteY0-106" fmla="*/ 969468 h 1928166"/>
              <a:gd name="connsiteX1-107" fmla="*/ 0 w 2776007"/>
              <a:gd name="connsiteY1-108" fmla="*/ 3457 h 1928166"/>
              <a:gd name="connsiteX2-109" fmla="*/ 2728537 w 2776007"/>
              <a:gd name="connsiteY2-110" fmla="*/ 1178015 h 1928166"/>
              <a:gd name="connsiteX3-111" fmla="*/ 2355722 w 2776007"/>
              <a:gd name="connsiteY3-112" fmla="*/ 1928166 h 1928166"/>
              <a:gd name="connsiteX4-113" fmla="*/ 2196390 w 2776007"/>
              <a:gd name="connsiteY4-114" fmla="*/ 969468 h 1928166"/>
              <a:gd name="connsiteX0-115" fmla="*/ 2196390 w 2775107"/>
              <a:gd name="connsiteY0-116" fmla="*/ 969468 h 1928166"/>
              <a:gd name="connsiteX1-117" fmla="*/ 0 w 2775107"/>
              <a:gd name="connsiteY1-118" fmla="*/ 3457 h 1928166"/>
              <a:gd name="connsiteX2-119" fmla="*/ 2728537 w 2775107"/>
              <a:gd name="connsiteY2-120" fmla="*/ 1178015 h 1928166"/>
              <a:gd name="connsiteX3-121" fmla="*/ 2355722 w 2775107"/>
              <a:gd name="connsiteY3-122" fmla="*/ 1928166 h 1928166"/>
              <a:gd name="connsiteX4-123" fmla="*/ 2323637 w 2775107"/>
              <a:gd name="connsiteY4-124" fmla="*/ 1912124 h 1928166"/>
              <a:gd name="connsiteX5" fmla="*/ 2196390 w 2775107"/>
              <a:gd name="connsiteY5" fmla="*/ 969468 h 1928166"/>
              <a:gd name="connsiteX0-125" fmla="*/ 2196390 w 2775107"/>
              <a:gd name="connsiteY0-126" fmla="*/ 969468 h 1928166"/>
              <a:gd name="connsiteX1-127" fmla="*/ 0 w 2775107"/>
              <a:gd name="connsiteY1-128" fmla="*/ 3457 h 1928166"/>
              <a:gd name="connsiteX2-129" fmla="*/ 2728537 w 2775107"/>
              <a:gd name="connsiteY2-130" fmla="*/ 1178015 h 1928166"/>
              <a:gd name="connsiteX3-131" fmla="*/ 2355722 w 2775107"/>
              <a:gd name="connsiteY3-132" fmla="*/ 1928166 h 1928166"/>
              <a:gd name="connsiteX4-133" fmla="*/ 2500101 w 2775107"/>
              <a:gd name="connsiteY4-134" fmla="*/ 1430861 h 1928166"/>
              <a:gd name="connsiteX5-135" fmla="*/ 2196390 w 2775107"/>
              <a:gd name="connsiteY5-136" fmla="*/ 969468 h 1928166"/>
              <a:gd name="connsiteX0-137" fmla="*/ 2196390 w 2775107"/>
              <a:gd name="connsiteY0-138" fmla="*/ 1081763 h 1928166"/>
              <a:gd name="connsiteX1-139" fmla="*/ 0 w 2775107"/>
              <a:gd name="connsiteY1-140" fmla="*/ 3457 h 1928166"/>
              <a:gd name="connsiteX2-141" fmla="*/ 2728537 w 2775107"/>
              <a:gd name="connsiteY2-142" fmla="*/ 1178015 h 1928166"/>
              <a:gd name="connsiteX3-143" fmla="*/ 2355722 w 2775107"/>
              <a:gd name="connsiteY3-144" fmla="*/ 1928166 h 1928166"/>
              <a:gd name="connsiteX4-145" fmla="*/ 2500101 w 2775107"/>
              <a:gd name="connsiteY4-146" fmla="*/ 1430861 h 1928166"/>
              <a:gd name="connsiteX5-147" fmla="*/ 2196390 w 2775107"/>
              <a:gd name="connsiteY5-148" fmla="*/ 1081763 h 1928166"/>
              <a:gd name="connsiteX0-149" fmla="*/ 2199445 w 2778162"/>
              <a:gd name="connsiteY0-150" fmla="*/ 1081763 h 1928166"/>
              <a:gd name="connsiteX1-151" fmla="*/ 3055 w 2778162"/>
              <a:gd name="connsiteY1-152" fmla="*/ 3457 h 1928166"/>
              <a:gd name="connsiteX2-153" fmla="*/ 2731592 w 2778162"/>
              <a:gd name="connsiteY2-154" fmla="*/ 1178015 h 1928166"/>
              <a:gd name="connsiteX3-155" fmla="*/ 2358777 w 2778162"/>
              <a:gd name="connsiteY3-156" fmla="*/ 1928166 h 1928166"/>
              <a:gd name="connsiteX4-157" fmla="*/ 2503156 w 2778162"/>
              <a:gd name="connsiteY4-158" fmla="*/ 1430861 h 1928166"/>
              <a:gd name="connsiteX5-159" fmla="*/ 2199445 w 2778162"/>
              <a:gd name="connsiteY5-160" fmla="*/ 1081763 h 1928166"/>
              <a:gd name="connsiteX0-161" fmla="*/ 2199445 w 2778162"/>
              <a:gd name="connsiteY0-162" fmla="*/ 1081763 h 1928166"/>
              <a:gd name="connsiteX1-163" fmla="*/ 3055 w 2778162"/>
              <a:gd name="connsiteY1-164" fmla="*/ 3457 h 1928166"/>
              <a:gd name="connsiteX2-165" fmla="*/ 2731592 w 2778162"/>
              <a:gd name="connsiteY2-166" fmla="*/ 1178015 h 1928166"/>
              <a:gd name="connsiteX3-167" fmla="*/ 2358777 w 2778162"/>
              <a:gd name="connsiteY3-168" fmla="*/ 1928166 h 1928166"/>
              <a:gd name="connsiteX4-169" fmla="*/ 2503156 w 2778162"/>
              <a:gd name="connsiteY4-170" fmla="*/ 1430861 h 1928166"/>
              <a:gd name="connsiteX5-171" fmla="*/ 2199445 w 2778162"/>
              <a:gd name="connsiteY5-172" fmla="*/ 1081763 h 1928166"/>
              <a:gd name="connsiteX0-173" fmla="*/ 2199421 w 2778138"/>
              <a:gd name="connsiteY0-174" fmla="*/ 1081763 h 1928166"/>
              <a:gd name="connsiteX1-175" fmla="*/ 3031 w 2778138"/>
              <a:gd name="connsiteY1-176" fmla="*/ 3457 h 1928166"/>
              <a:gd name="connsiteX2-177" fmla="*/ 2731568 w 2778138"/>
              <a:gd name="connsiteY2-178" fmla="*/ 1178015 h 1928166"/>
              <a:gd name="connsiteX3-179" fmla="*/ 2358753 w 2778138"/>
              <a:gd name="connsiteY3-180" fmla="*/ 1928166 h 1928166"/>
              <a:gd name="connsiteX4-181" fmla="*/ 2406879 w 2778138"/>
              <a:gd name="connsiteY4-182" fmla="*/ 1446903 h 1928166"/>
              <a:gd name="connsiteX5-183" fmla="*/ 2199421 w 2778138"/>
              <a:gd name="connsiteY5-184" fmla="*/ 1081763 h 1928166"/>
              <a:gd name="connsiteX0-185" fmla="*/ 2199421 w 2778138"/>
              <a:gd name="connsiteY0-186" fmla="*/ 1081763 h 1928166"/>
              <a:gd name="connsiteX1-187" fmla="*/ 3031 w 2778138"/>
              <a:gd name="connsiteY1-188" fmla="*/ 3457 h 1928166"/>
              <a:gd name="connsiteX2-189" fmla="*/ 2731568 w 2778138"/>
              <a:gd name="connsiteY2-190" fmla="*/ 1178015 h 1928166"/>
              <a:gd name="connsiteX3-191" fmla="*/ 2358753 w 2778138"/>
              <a:gd name="connsiteY3-192" fmla="*/ 1928166 h 1928166"/>
              <a:gd name="connsiteX4-193" fmla="*/ 2406879 w 2778138"/>
              <a:gd name="connsiteY4-194" fmla="*/ 1446903 h 1928166"/>
              <a:gd name="connsiteX5-195" fmla="*/ 2199421 w 2778138"/>
              <a:gd name="connsiteY5-196" fmla="*/ 1081763 h 1928166"/>
              <a:gd name="connsiteX0-197" fmla="*/ 2199421 w 2778138"/>
              <a:gd name="connsiteY0-198" fmla="*/ 1081763 h 1928166"/>
              <a:gd name="connsiteX1-199" fmla="*/ 3031 w 2778138"/>
              <a:gd name="connsiteY1-200" fmla="*/ 3457 h 1928166"/>
              <a:gd name="connsiteX2-201" fmla="*/ 2731568 w 2778138"/>
              <a:gd name="connsiteY2-202" fmla="*/ 1178015 h 1928166"/>
              <a:gd name="connsiteX3-203" fmla="*/ 2358753 w 2778138"/>
              <a:gd name="connsiteY3-204" fmla="*/ 1928166 h 1928166"/>
              <a:gd name="connsiteX4-205" fmla="*/ 2199421 w 2778138"/>
              <a:gd name="connsiteY4-206" fmla="*/ 1081763 h 1928166"/>
              <a:gd name="connsiteX0-207" fmla="*/ 2071047 w 2778351"/>
              <a:gd name="connsiteY0-208" fmla="*/ 1129388 h 1928166"/>
              <a:gd name="connsiteX1-209" fmla="*/ 3244 w 2778351"/>
              <a:gd name="connsiteY1-210" fmla="*/ 3457 h 1928166"/>
              <a:gd name="connsiteX2-211" fmla="*/ 2731781 w 2778351"/>
              <a:gd name="connsiteY2-212" fmla="*/ 1178015 h 1928166"/>
              <a:gd name="connsiteX3-213" fmla="*/ 2358966 w 2778351"/>
              <a:gd name="connsiteY3-214" fmla="*/ 1928166 h 1928166"/>
              <a:gd name="connsiteX4-215" fmla="*/ 2071047 w 2778351"/>
              <a:gd name="connsiteY4-216" fmla="*/ 1129388 h 1928166"/>
              <a:gd name="connsiteX0-217" fmla="*/ 2071008 w 2835081"/>
              <a:gd name="connsiteY0-218" fmla="*/ 1128691 h 2017957"/>
              <a:gd name="connsiteX1-219" fmla="*/ 3205 w 2835081"/>
              <a:gd name="connsiteY1-220" fmla="*/ 2760 h 2017957"/>
              <a:gd name="connsiteX2-221" fmla="*/ 2731742 w 2835081"/>
              <a:gd name="connsiteY2-222" fmla="*/ 1177318 h 2017957"/>
              <a:gd name="connsiteX3-223" fmla="*/ 2268440 w 2835081"/>
              <a:gd name="connsiteY3-224" fmla="*/ 2017957 h 2017957"/>
              <a:gd name="connsiteX4-225" fmla="*/ 2071008 w 2835081"/>
              <a:gd name="connsiteY4-226" fmla="*/ 1128691 h 2017957"/>
              <a:gd name="connsiteX0-227" fmla="*/ 2071008 w 2837054"/>
              <a:gd name="connsiteY0-228" fmla="*/ 1128691 h 2018318"/>
              <a:gd name="connsiteX1-229" fmla="*/ 3205 w 2837054"/>
              <a:gd name="connsiteY1-230" fmla="*/ 2760 h 2018318"/>
              <a:gd name="connsiteX2-231" fmla="*/ 2731742 w 2837054"/>
              <a:gd name="connsiteY2-232" fmla="*/ 1177318 h 2018318"/>
              <a:gd name="connsiteX3-233" fmla="*/ 2268440 w 2837054"/>
              <a:gd name="connsiteY3-234" fmla="*/ 2017957 h 2018318"/>
              <a:gd name="connsiteX4-235" fmla="*/ 2071008 w 2837054"/>
              <a:gd name="connsiteY4-236" fmla="*/ 1128691 h 2018318"/>
              <a:gd name="connsiteX0-237" fmla="*/ 1871371 w 2842856"/>
              <a:gd name="connsiteY0-238" fmla="*/ 1128691 h 2018051"/>
              <a:gd name="connsiteX1-239" fmla="*/ 3593 w 2842856"/>
              <a:gd name="connsiteY1-240" fmla="*/ 2760 h 2018051"/>
              <a:gd name="connsiteX2-241" fmla="*/ 2732130 w 2842856"/>
              <a:gd name="connsiteY2-242" fmla="*/ 1177318 h 2018051"/>
              <a:gd name="connsiteX3-243" fmla="*/ 2268828 w 2842856"/>
              <a:gd name="connsiteY3-244" fmla="*/ 2017957 h 2018051"/>
              <a:gd name="connsiteX4-245" fmla="*/ 1871371 w 2842856"/>
              <a:gd name="connsiteY4-246" fmla="*/ 1128691 h 2018051"/>
              <a:gd name="connsiteX0-247" fmla="*/ 1871331 w 2842816"/>
              <a:gd name="connsiteY0-248" fmla="*/ 1128691 h 2018051"/>
              <a:gd name="connsiteX1-249" fmla="*/ 3553 w 2842816"/>
              <a:gd name="connsiteY1-250" fmla="*/ 2760 h 2018051"/>
              <a:gd name="connsiteX2-251" fmla="*/ 2732090 w 2842816"/>
              <a:gd name="connsiteY2-252" fmla="*/ 1177318 h 2018051"/>
              <a:gd name="connsiteX3-253" fmla="*/ 2268788 w 2842816"/>
              <a:gd name="connsiteY3-254" fmla="*/ 2017957 h 2018051"/>
              <a:gd name="connsiteX4-255" fmla="*/ 1871331 w 2842816"/>
              <a:gd name="connsiteY4-256" fmla="*/ 1128691 h 2018051"/>
              <a:gd name="connsiteX0-257" fmla="*/ 2429238 w 2832988"/>
              <a:gd name="connsiteY0-258" fmla="*/ 1344591 h 2019144"/>
              <a:gd name="connsiteX1-259" fmla="*/ 2660 w 2832988"/>
              <a:gd name="connsiteY1-260" fmla="*/ 2760 h 2019144"/>
              <a:gd name="connsiteX2-261" fmla="*/ 2731197 w 2832988"/>
              <a:gd name="connsiteY2-262" fmla="*/ 1177318 h 2019144"/>
              <a:gd name="connsiteX3-263" fmla="*/ 2267895 w 2832988"/>
              <a:gd name="connsiteY3-264" fmla="*/ 2017957 h 2019144"/>
              <a:gd name="connsiteX4-265" fmla="*/ 2429238 w 2832988"/>
              <a:gd name="connsiteY4-266" fmla="*/ 1344591 h 2019144"/>
              <a:gd name="connsiteX0-267" fmla="*/ 2391183 w 2833601"/>
              <a:gd name="connsiteY0-268" fmla="*/ 1293791 h 2018493"/>
              <a:gd name="connsiteX1-269" fmla="*/ 2705 w 2833601"/>
              <a:gd name="connsiteY1-270" fmla="*/ 2760 h 2018493"/>
              <a:gd name="connsiteX2-271" fmla="*/ 2731242 w 2833601"/>
              <a:gd name="connsiteY2-272" fmla="*/ 1177318 h 2018493"/>
              <a:gd name="connsiteX3-273" fmla="*/ 2267940 w 2833601"/>
              <a:gd name="connsiteY3-274" fmla="*/ 2017957 h 2018493"/>
              <a:gd name="connsiteX4-275" fmla="*/ 2391183 w 2833601"/>
              <a:gd name="connsiteY4-276" fmla="*/ 1293791 h 2018493"/>
              <a:gd name="connsiteX0-277" fmla="*/ 2391050 w 2833468"/>
              <a:gd name="connsiteY0-278" fmla="*/ 1293791 h 2018534"/>
              <a:gd name="connsiteX1-279" fmla="*/ 2572 w 2833468"/>
              <a:gd name="connsiteY1-280" fmla="*/ 2760 h 2018534"/>
              <a:gd name="connsiteX2-281" fmla="*/ 2731109 w 2833468"/>
              <a:gd name="connsiteY2-282" fmla="*/ 1177318 h 2018534"/>
              <a:gd name="connsiteX3-283" fmla="*/ 2267807 w 2833468"/>
              <a:gd name="connsiteY3-284" fmla="*/ 2017957 h 2018534"/>
              <a:gd name="connsiteX4-285" fmla="*/ 2391050 w 2833468"/>
              <a:gd name="connsiteY4-286" fmla="*/ 1293791 h 2018534"/>
              <a:gd name="connsiteX0-287" fmla="*/ 1845836 w 2255024"/>
              <a:gd name="connsiteY0-288" fmla="*/ 1065890 h 1790669"/>
              <a:gd name="connsiteX1-289" fmla="*/ 3458 w 2255024"/>
              <a:gd name="connsiteY1-290" fmla="*/ 3459 h 1790669"/>
              <a:gd name="connsiteX2-291" fmla="*/ 2185895 w 2255024"/>
              <a:gd name="connsiteY2-292" fmla="*/ 949417 h 1790669"/>
              <a:gd name="connsiteX3-293" fmla="*/ 1722593 w 2255024"/>
              <a:gd name="connsiteY3-294" fmla="*/ 1790056 h 1790669"/>
              <a:gd name="connsiteX4-295" fmla="*/ 1845836 w 2255024"/>
              <a:gd name="connsiteY4-296" fmla="*/ 1065890 h 1790669"/>
              <a:gd name="connsiteX0-297" fmla="*/ 1845831 w 2252960"/>
              <a:gd name="connsiteY0-298" fmla="*/ 1065905 h 1813046"/>
              <a:gd name="connsiteX1-299" fmla="*/ 3453 w 2252960"/>
              <a:gd name="connsiteY1-300" fmla="*/ 3474 h 1813046"/>
              <a:gd name="connsiteX2-301" fmla="*/ 2185890 w 2252960"/>
              <a:gd name="connsiteY2-302" fmla="*/ 949432 h 1813046"/>
              <a:gd name="connsiteX3-303" fmla="*/ 1707168 w 2252960"/>
              <a:gd name="connsiteY3-304" fmla="*/ 1812457 h 1813046"/>
              <a:gd name="connsiteX4-305" fmla="*/ 1845831 w 2252960"/>
              <a:gd name="connsiteY4-306" fmla="*/ 1065905 h 1813046"/>
              <a:gd name="connsiteX0-307" fmla="*/ 1845785 w 2236910"/>
              <a:gd name="connsiteY0-308" fmla="*/ 1065901 h 1805931"/>
              <a:gd name="connsiteX1-309" fmla="*/ 3407 w 2236910"/>
              <a:gd name="connsiteY1-310" fmla="*/ 3470 h 1805931"/>
              <a:gd name="connsiteX2-311" fmla="*/ 2185844 w 2236910"/>
              <a:gd name="connsiteY2-312" fmla="*/ 949428 h 1805931"/>
              <a:gd name="connsiteX3-313" fmla="*/ 1568999 w 2236910"/>
              <a:gd name="connsiteY3-314" fmla="*/ 1805335 h 1805931"/>
              <a:gd name="connsiteX4-315" fmla="*/ 1845785 w 2236910"/>
              <a:gd name="connsiteY4-316" fmla="*/ 1065901 h 1805931"/>
              <a:gd name="connsiteX0-317" fmla="*/ 1938962 w 2235995"/>
              <a:gd name="connsiteY0-318" fmla="*/ 1042182 h 1805700"/>
              <a:gd name="connsiteX1-319" fmla="*/ 3233 w 2235995"/>
              <a:gd name="connsiteY1-320" fmla="*/ 3470 h 1805700"/>
              <a:gd name="connsiteX2-321" fmla="*/ 2185670 w 2235995"/>
              <a:gd name="connsiteY2-322" fmla="*/ 949428 h 1805700"/>
              <a:gd name="connsiteX3-323" fmla="*/ 1568825 w 2235995"/>
              <a:gd name="connsiteY3-324" fmla="*/ 1805335 h 1805700"/>
              <a:gd name="connsiteX4-325" fmla="*/ 1938962 w 2235995"/>
              <a:gd name="connsiteY4-326" fmla="*/ 1042182 h 1805700"/>
              <a:gd name="connsiteX0-327" fmla="*/ 1938944 w 2230169"/>
              <a:gd name="connsiteY0-328" fmla="*/ 1042118 h 1719316"/>
              <a:gd name="connsiteX1-329" fmla="*/ 3215 w 2230169"/>
              <a:gd name="connsiteY1-330" fmla="*/ 3406 h 1719316"/>
              <a:gd name="connsiteX2-331" fmla="*/ 2185652 w 2230169"/>
              <a:gd name="connsiteY2-332" fmla="*/ 949364 h 1719316"/>
              <a:gd name="connsiteX3-333" fmla="*/ 1507283 w 2230169"/>
              <a:gd name="connsiteY3-334" fmla="*/ 1718888 h 1719316"/>
              <a:gd name="connsiteX4-335" fmla="*/ 1938944 w 2230169"/>
              <a:gd name="connsiteY4-336" fmla="*/ 1042118 h 1719316"/>
              <a:gd name="connsiteX0-337" fmla="*/ 2190989 w 2494600"/>
              <a:gd name="connsiteY0-338" fmla="*/ 1138605 h 1815820"/>
              <a:gd name="connsiteX1-339" fmla="*/ 2884 w 2494600"/>
              <a:gd name="connsiteY1-340" fmla="*/ 3079 h 1815820"/>
              <a:gd name="connsiteX2-341" fmla="*/ 2437697 w 2494600"/>
              <a:gd name="connsiteY2-342" fmla="*/ 1045851 h 1815820"/>
              <a:gd name="connsiteX3-343" fmla="*/ 1759328 w 2494600"/>
              <a:gd name="connsiteY3-344" fmla="*/ 1815375 h 1815820"/>
              <a:gd name="connsiteX4-345" fmla="*/ 2190989 w 2494600"/>
              <a:gd name="connsiteY4-346" fmla="*/ 1138605 h 1815820"/>
              <a:gd name="connsiteX0-347" fmla="*/ 2268337 w 2575905"/>
              <a:gd name="connsiteY0-348" fmla="*/ 1169845 h 1847066"/>
              <a:gd name="connsiteX1-349" fmla="*/ 2795 w 2575905"/>
              <a:gd name="connsiteY1-350" fmla="*/ 2987 h 1847066"/>
              <a:gd name="connsiteX2-351" fmla="*/ 2515045 w 2575905"/>
              <a:gd name="connsiteY2-352" fmla="*/ 1077091 h 1847066"/>
              <a:gd name="connsiteX3-353" fmla="*/ 1836676 w 2575905"/>
              <a:gd name="connsiteY3-354" fmla="*/ 1846615 h 1847066"/>
              <a:gd name="connsiteX4-355" fmla="*/ 2268337 w 2575905"/>
              <a:gd name="connsiteY4-356" fmla="*/ 1169845 h 1847066"/>
              <a:gd name="connsiteX0-357" fmla="*/ 2288871 w 2575709"/>
              <a:gd name="connsiteY0-358" fmla="*/ 1139997 h 1846812"/>
              <a:gd name="connsiteX1-359" fmla="*/ 2770 w 2575709"/>
              <a:gd name="connsiteY1-360" fmla="*/ 2987 h 1846812"/>
              <a:gd name="connsiteX2-361" fmla="*/ 2515020 w 2575709"/>
              <a:gd name="connsiteY2-362" fmla="*/ 1077091 h 1846812"/>
              <a:gd name="connsiteX3-363" fmla="*/ 1836651 w 2575709"/>
              <a:gd name="connsiteY3-364" fmla="*/ 1846615 h 1846812"/>
              <a:gd name="connsiteX4-365" fmla="*/ 2288871 w 2575709"/>
              <a:gd name="connsiteY4-366" fmla="*/ 1139997 h 1846812"/>
              <a:gd name="connsiteX0-367" fmla="*/ 1335577 w 1579877"/>
              <a:gd name="connsiteY0-368" fmla="*/ 802755 h 1509546"/>
              <a:gd name="connsiteX1-369" fmla="*/ 4422 w 1579877"/>
              <a:gd name="connsiteY1-370" fmla="*/ 4420 h 1509546"/>
              <a:gd name="connsiteX2-371" fmla="*/ 1561726 w 1579877"/>
              <a:gd name="connsiteY2-372" fmla="*/ 739849 h 1509546"/>
              <a:gd name="connsiteX3-373" fmla="*/ 883357 w 1579877"/>
              <a:gd name="connsiteY3-374" fmla="*/ 1509373 h 1509546"/>
              <a:gd name="connsiteX4-375" fmla="*/ 1335577 w 1579877"/>
              <a:gd name="connsiteY4-376" fmla="*/ 802755 h 1509546"/>
              <a:gd name="connsiteX0-377" fmla="*/ 1452344 w 1700970"/>
              <a:gd name="connsiteY0-378" fmla="*/ 871990 h 1578786"/>
              <a:gd name="connsiteX1-379" fmla="*/ 4119 w 1700970"/>
              <a:gd name="connsiteY1-380" fmla="*/ 4023 h 1578786"/>
              <a:gd name="connsiteX2-381" fmla="*/ 1678493 w 1700970"/>
              <a:gd name="connsiteY2-382" fmla="*/ 809084 h 1578786"/>
              <a:gd name="connsiteX3-383" fmla="*/ 1000124 w 1700970"/>
              <a:gd name="connsiteY3-384" fmla="*/ 1578608 h 1578786"/>
              <a:gd name="connsiteX4-385" fmla="*/ 1452344 w 1700970"/>
              <a:gd name="connsiteY4-386" fmla="*/ 871990 h 1578786"/>
              <a:gd name="connsiteX0-387" fmla="*/ 1452303 w 1700929"/>
              <a:gd name="connsiteY0-388" fmla="*/ 871990 h 1578782"/>
              <a:gd name="connsiteX1-389" fmla="*/ 4078 w 1700929"/>
              <a:gd name="connsiteY1-390" fmla="*/ 4023 h 1578782"/>
              <a:gd name="connsiteX2-391" fmla="*/ 1678452 w 1700929"/>
              <a:gd name="connsiteY2-392" fmla="*/ 809084 h 1578782"/>
              <a:gd name="connsiteX3-393" fmla="*/ 1000083 w 1700929"/>
              <a:gd name="connsiteY3-394" fmla="*/ 1578608 h 1578782"/>
              <a:gd name="connsiteX4-395" fmla="*/ 1452303 w 1700929"/>
              <a:gd name="connsiteY4-396" fmla="*/ 871990 h 1578782"/>
              <a:gd name="connsiteX0-397" fmla="*/ 1452303 w 1700929"/>
              <a:gd name="connsiteY0-398" fmla="*/ 868267 h 1575059"/>
              <a:gd name="connsiteX1-399" fmla="*/ 4078 w 1700929"/>
              <a:gd name="connsiteY1-400" fmla="*/ 300 h 1575059"/>
              <a:gd name="connsiteX2-401" fmla="*/ 1678452 w 1700929"/>
              <a:gd name="connsiteY2-402" fmla="*/ 805361 h 1575059"/>
              <a:gd name="connsiteX3-403" fmla="*/ 1000083 w 1700929"/>
              <a:gd name="connsiteY3-404" fmla="*/ 1574885 h 1575059"/>
              <a:gd name="connsiteX4-405" fmla="*/ 1452303 w 1700929"/>
              <a:gd name="connsiteY4-406" fmla="*/ 868267 h 1575059"/>
              <a:gd name="connsiteX0-407" fmla="*/ 1463294 w 1711920"/>
              <a:gd name="connsiteY0-408" fmla="*/ 876189 h 1582981"/>
              <a:gd name="connsiteX1-409" fmla="*/ 15069 w 1711920"/>
              <a:gd name="connsiteY1-410" fmla="*/ 8222 h 1582981"/>
              <a:gd name="connsiteX2-411" fmla="*/ 1689443 w 1711920"/>
              <a:gd name="connsiteY2-412" fmla="*/ 813283 h 1582981"/>
              <a:gd name="connsiteX3-413" fmla="*/ 1011074 w 1711920"/>
              <a:gd name="connsiteY3-414" fmla="*/ 1582807 h 1582981"/>
              <a:gd name="connsiteX4-415" fmla="*/ 1463294 w 1711920"/>
              <a:gd name="connsiteY4-416" fmla="*/ 876189 h 1582981"/>
              <a:gd name="connsiteX0-417" fmla="*/ 1463294 w 1711920"/>
              <a:gd name="connsiteY0-418" fmla="*/ 876189 h 1582981"/>
              <a:gd name="connsiteX1-419" fmla="*/ 15069 w 1711920"/>
              <a:gd name="connsiteY1-420" fmla="*/ 8222 h 1582981"/>
              <a:gd name="connsiteX2-421" fmla="*/ 1689443 w 1711920"/>
              <a:gd name="connsiteY2-422" fmla="*/ 813283 h 1582981"/>
              <a:gd name="connsiteX3-423" fmla="*/ 1011074 w 1711920"/>
              <a:gd name="connsiteY3-424" fmla="*/ 1582807 h 1582981"/>
              <a:gd name="connsiteX4-425" fmla="*/ 1463294 w 1711920"/>
              <a:gd name="connsiteY4-426" fmla="*/ 876189 h 1582981"/>
              <a:gd name="connsiteX0-427" fmla="*/ 1463457 w 1712466"/>
              <a:gd name="connsiteY0-428" fmla="*/ 876342 h 1608429"/>
              <a:gd name="connsiteX1-429" fmla="*/ 15232 w 1712466"/>
              <a:gd name="connsiteY1-430" fmla="*/ 8375 h 1608429"/>
              <a:gd name="connsiteX2-431" fmla="*/ 1689606 w 1712466"/>
              <a:gd name="connsiteY2-432" fmla="*/ 813436 h 1608429"/>
              <a:gd name="connsiteX3-433" fmla="*/ 1026739 w 1712466"/>
              <a:gd name="connsiteY3-434" fmla="*/ 1608259 h 1608429"/>
              <a:gd name="connsiteX4-435" fmla="*/ 1463457 w 1712466"/>
              <a:gd name="connsiteY4-436" fmla="*/ 876342 h 1608429"/>
              <a:gd name="connsiteX0-437" fmla="*/ 1463457 w 1712748"/>
              <a:gd name="connsiteY0-438" fmla="*/ 876342 h 1608456"/>
              <a:gd name="connsiteX1-439" fmla="*/ 15232 w 1712748"/>
              <a:gd name="connsiteY1-440" fmla="*/ 8375 h 1608456"/>
              <a:gd name="connsiteX2-441" fmla="*/ 1689606 w 1712748"/>
              <a:gd name="connsiteY2-442" fmla="*/ 813436 h 1608456"/>
              <a:gd name="connsiteX3-443" fmla="*/ 1026739 w 1712748"/>
              <a:gd name="connsiteY3-444" fmla="*/ 1608259 h 1608456"/>
              <a:gd name="connsiteX4-445" fmla="*/ 1463457 w 1712748"/>
              <a:gd name="connsiteY4-446" fmla="*/ 876342 h 1608456"/>
              <a:gd name="connsiteX0-447" fmla="*/ 1463457 w 1714372"/>
              <a:gd name="connsiteY0-448" fmla="*/ 876342 h 1612123"/>
              <a:gd name="connsiteX1-449" fmla="*/ 15232 w 1714372"/>
              <a:gd name="connsiteY1-450" fmla="*/ 8375 h 1612123"/>
              <a:gd name="connsiteX2-451" fmla="*/ 1689606 w 1714372"/>
              <a:gd name="connsiteY2-452" fmla="*/ 813436 h 1612123"/>
              <a:gd name="connsiteX3-453" fmla="*/ 1026739 w 1714372"/>
              <a:gd name="connsiteY3-454" fmla="*/ 1608259 h 1612123"/>
              <a:gd name="connsiteX4-455" fmla="*/ 1463457 w 1714372"/>
              <a:gd name="connsiteY4-456" fmla="*/ 876342 h 1612123"/>
              <a:gd name="connsiteX0-457" fmla="*/ 1463432 w 1713857"/>
              <a:gd name="connsiteY0-458" fmla="*/ 876366 h 1625932"/>
              <a:gd name="connsiteX1-459" fmla="*/ 15207 w 1713857"/>
              <a:gd name="connsiteY1-460" fmla="*/ 8399 h 1625932"/>
              <a:gd name="connsiteX2-461" fmla="*/ 1689581 w 1713857"/>
              <a:gd name="connsiteY2-462" fmla="*/ 813460 h 1625932"/>
              <a:gd name="connsiteX3-463" fmla="*/ 1009765 w 1713857"/>
              <a:gd name="connsiteY3-464" fmla="*/ 1622147 h 1625932"/>
              <a:gd name="connsiteX4-465" fmla="*/ 1463432 w 1713857"/>
              <a:gd name="connsiteY4-466" fmla="*/ 876366 h 1625932"/>
              <a:gd name="connsiteX0-467" fmla="*/ 1463432 w 1713774"/>
              <a:gd name="connsiteY0-468" fmla="*/ 876366 h 1628865"/>
              <a:gd name="connsiteX1-469" fmla="*/ 15207 w 1713774"/>
              <a:gd name="connsiteY1-470" fmla="*/ 8399 h 1628865"/>
              <a:gd name="connsiteX2-471" fmla="*/ 1689581 w 1713774"/>
              <a:gd name="connsiteY2-472" fmla="*/ 813460 h 1628865"/>
              <a:gd name="connsiteX3-473" fmla="*/ 1009765 w 1713774"/>
              <a:gd name="connsiteY3-474" fmla="*/ 1622147 h 1628865"/>
              <a:gd name="connsiteX4-475" fmla="*/ 1463432 w 1713774"/>
              <a:gd name="connsiteY4-476" fmla="*/ 876366 h 1628865"/>
              <a:gd name="connsiteX0-477" fmla="*/ 1463433 w 1713813"/>
              <a:gd name="connsiteY0-478" fmla="*/ 876382 h 1637678"/>
              <a:gd name="connsiteX1-479" fmla="*/ 15208 w 1713813"/>
              <a:gd name="connsiteY1-480" fmla="*/ 8415 h 1637678"/>
              <a:gd name="connsiteX2-481" fmla="*/ 1689582 w 1713813"/>
              <a:gd name="connsiteY2-482" fmla="*/ 813476 h 1637678"/>
              <a:gd name="connsiteX3-483" fmla="*/ 1011126 w 1713813"/>
              <a:gd name="connsiteY3-484" fmla="*/ 1631040 h 1637678"/>
              <a:gd name="connsiteX4-485" fmla="*/ 1463433 w 1713813"/>
              <a:gd name="connsiteY4-486" fmla="*/ 876382 h 1637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7000">
                <a:schemeClr val="accent2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20" name="MH_Other_3"/>
          <p:cNvSpPr/>
          <p:nvPr>
            <p:custDataLst>
              <p:tags r:id="rId3"/>
            </p:custDataLst>
          </p:nvPr>
        </p:nvSpPr>
        <p:spPr>
          <a:xfrm rot="15794713">
            <a:off x="2937967" y="1969101"/>
            <a:ext cx="2580253" cy="1849220"/>
          </a:xfrm>
          <a:custGeom>
            <a:avLst/>
            <a:gdLst>
              <a:gd name="connsiteX0" fmla="*/ 0 w 2088232"/>
              <a:gd name="connsiteY0" fmla="*/ 1800200 h 1800200"/>
              <a:gd name="connsiteX1" fmla="*/ 1044116 w 2088232"/>
              <a:gd name="connsiteY1" fmla="*/ 0 h 1800200"/>
              <a:gd name="connsiteX2" fmla="*/ 2088232 w 2088232"/>
              <a:gd name="connsiteY2" fmla="*/ 1800200 h 1800200"/>
              <a:gd name="connsiteX3" fmla="*/ 0 w 2088232"/>
              <a:gd name="connsiteY3" fmla="*/ 1800200 h 1800200"/>
              <a:gd name="connsiteX0-1" fmla="*/ 447800 w 2536032"/>
              <a:gd name="connsiteY0-2" fmla="*/ 2233337 h 2233337"/>
              <a:gd name="connsiteX1-3" fmla="*/ 0 w 2536032"/>
              <a:gd name="connsiteY1-4" fmla="*/ 0 h 2233337"/>
              <a:gd name="connsiteX2-5" fmla="*/ 2536032 w 2536032"/>
              <a:gd name="connsiteY2-6" fmla="*/ 2233337 h 2233337"/>
              <a:gd name="connsiteX3-7" fmla="*/ 447800 w 2536032"/>
              <a:gd name="connsiteY3-8" fmla="*/ 2233337 h 2233337"/>
              <a:gd name="connsiteX0-9" fmla="*/ 447800 w 2632284"/>
              <a:gd name="connsiteY0-10" fmla="*/ 2233337 h 2233337"/>
              <a:gd name="connsiteX1-11" fmla="*/ 0 w 2632284"/>
              <a:gd name="connsiteY1-12" fmla="*/ 0 h 2233337"/>
              <a:gd name="connsiteX2-13" fmla="*/ 2632284 w 2632284"/>
              <a:gd name="connsiteY2-14" fmla="*/ 1431231 h 2233337"/>
              <a:gd name="connsiteX3-15" fmla="*/ 447800 w 2632284"/>
              <a:gd name="connsiteY3-16" fmla="*/ 2233337 h 2233337"/>
              <a:gd name="connsiteX0-17" fmla="*/ 447800 w 2632284"/>
              <a:gd name="connsiteY0-18" fmla="*/ 2233337 h 2233337"/>
              <a:gd name="connsiteX1-19" fmla="*/ 0 w 2632284"/>
              <a:gd name="connsiteY1-20" fmla="*/ 0 h 2233337"/>
              <a:gd name="connsiteX2-21" fmla="*/ 2632284 w 2632284"/>
              <a:gd name="connsiteY2-22" fmla="*/ 1431231 h 2233337"/>
              <a:gd name="connsiteX3-23" fmla="*/ 1617785 w 2632284"/>
              <a:gd name="connsiteY3-24" fmla="*/ 1764288 h 2233337"/>
              <a:gd name="connsiteX4" fmla="*/ 447800 w 2632284"/>
              <a:gd name="connsiteY4" fmla="*/ 2233337 h 2233337"/>
              <a:gd name="connsiteX0-25" fmla="*/ 447800 w 2632284"/>
              <a:gd name="connsiteY0-26" fmla="*/ 2233337 h 2233337"/>
              <a:gd name="connsiteX1-27" fmla="*/ 0 w 2632284"/>
              <a:gd name="connsiteY1-28" fmla="*/ 0 h 2233337"/>
              <a:gd name="connsiteX2-29" fmla="*/ 2632284 w 2632284"/>
              <a:gd name="connsiteY2-30" fmla="*/ 1431231 h 2233337"/>
              <a:gd name="connsiteX3-31" fmla="*/ 2612395 w 2632284"/>
              <a:gd name="connsiteY3-32" fmla="*/ 1844498 h 2233337"/>
              <a:gd name="connsiteX4-33" fmla="*/ 447800 w 2632284"/>
              <a:gd name="connsiteY4-34" fmla="*/ 2233337 h 2233337"/>
              <a:gd name="connsiteX0-35" fmla="*/ 1570748 w 2632284"/>
              <a:gd name="connsiteY0-36" fmla="*/ 1286853 h 1844498"/>
              <a:gd name="connsiteX1-37" fmla="*/ 0 w 2632284"/>
              <a:gd name="connsiteY1-38" fmla="*/ 0 h 1844498"/>
              <a:gd name="connsiteX2-39" fmla="*/ 2632284 w 2632284"/>
              <a:gd name="connsiteY2-40" fmla="*/ 1431231 h 1844498"/>
              <a:gd name="connsiteX3-41" fmla="*/ 2612395 w 2632284"/>
              <a:gd name="connsiteY3-42" fmla="*/ 1844498 h 1844498"/>
              <a:gd name="connsiteX4-43" fmla="*/ 1570748 w 2632284"/>
              <a:gd name="connsiteY4-44" fmla="*/ 1286853 h 1844498"/>
              <a:gd name="connsiteX0-45" fmla="*/ 2196390 w 2632284"/>
              <a:gd name="connsiteY0-46" fmla="*/ 1912495 h 1912495"/>
              <a:gd name="connsiteX1-47" fmla="*/ 0 w 2632284"/>
              <a:gd name="connsiteY1-48" fmla="*/ 0 h 1912495"/>
              <a:gd name="connsiteX2-49" fmla="*/ 2632284 w 2632284"/>
              <a:gd name="connsiteY2-50" fmla="*/ 1431231 h 1912495"/>
              <a:gd name="connsiteX3-51" fmla="*/ 2612395 w 2632284"/>
              <a:gd name="connsiteY3-52" fmla="*/ 1844498 h 1912495"/>
              <a:gd name="connsiteX4-53" fmla="*/ 2196390 w 2632284"/>
              <a:gd name="connsiteY4-54" fmla="*/ 1912495 h 1912495"/>
              <a:gd name="connsiteX0-55" fmla="*/ 2196390 w 2632284"/>
              <a:gd name="connsiteY0-56" fmla="*/ 1912495 h 1924709"/>
              <a:gd name="connsiteX1-57" fmla="*/ 0 w 2632284"/>
              <a:gd name="connsiteY1-58" fmla="*/ 0 h 1924709"/>
              <a:gd name="connsiteX2-59" fmla="*/ 2632284 w 2632284"/>
              <a:gd name="connsiteY2-60" fmla="*/ 1431231 h 1924709"/>
              <a:gd name="connsiteX3-61" fmla="*/ 2355722 w 2632284"/>
              <a:gd name="connsiteY3-62" fmla="*/ 1924709 h 1924709"/>
              <a:gd name="connsiteX4-63" fmla="*/ 2196390 w 2632284"/>
              <a:gd name="connsiteY4-64" fmla="*/ 1912495 h 1924709"/>
              <a:gd name="connsiteX0-65" fmla="*/ 2244516 w 2632284"/>
              <a:gd name="connsiteY0-66" fmla="*/ 1527484 h 1924709"/>
              <a:gd name="connsiteX1-67" fmla="*/ 0 w 2632284"/>
              <a:gd name="connsiteY1-68" fmla="*/ 0 h 1924709"/>
              <a:gd name="connsiteX2-69" fmla="*/ 2632284 w 2632284"/>
              <a:gd name="connsiteY2-70" fmla="*/ 1431231 h 1924709"/>
              <a:gd name="connsiteX3-71" fmla="*/ 2355722 w 2632284"/>
              <a:gd name="connsiteY3-72" fmla="*/ 1924709 h 1924709"/>
              <a:gd name="connsiteX4-73" fmla="*/ 2244516 w 2632284"/>
              <a:gd name="connsiteY4-74" fmla="*/ 1527484 h 1924709"/>
              <a:gd name="connsiteX0-75" fmla="*/ 2244516 w 2728537"/>
              <a:gd name="connsiteY0-76" fmla="*/ 1527484 h 1924709"/>
              <a:gd name="connsiteX1-77" fmla="*/ 0 w 2728537"/>
              <a:gd name="connsiteY1-78" fmla="*/ 0 h 1924709"/>
              <a:gd name="connsiteX2-79" fmla="*/ 2728537 w 2728537"/>
              <a:gd name="connsiteY2-80" fmla="*/ 1174558 h 1924709"/>
              <a:gd name="connsiteX3-81" fmla="*/ 2355722 w 2728537"/>
              <a:gd name="connsiteY3-82" fmla="*/ 1924709 h 1924709"/>
              <a:gd name="connsiteX4-83" fmla="*/ 2244516 w 2728537"/>
              <a:gd name="connsiteY4-84" fmla="*/ 1527484 h 1924709"/>
              <a:gd name="connsiteX0-85" fmla="*/ 2244516 w 2849134"/>
              <a:gd name="connsiteY0-86" fmla="*/ 1530200 h 1927425"/>
              <a:gd name="connsiteX1-87" fmla="*/ 0 w 2849134"/>
              <a:gd name="connsiteY1-88" fmla="*/ 2716 h 1927425"/>
              <a:gd name="connsiteX2-89" fmla="*/ 2728537 w 2849134"/>
              <a:gd name="connsiteY2-90" fmla="*/ 1177274 h 1927425"/>
              <a:gd name="connsiteX3-91" fmla="*/ 2355722 w 2849134"/>
              <a:gd name="connsiteY3-92" fmla="*/ 1927425 h 1927425"/>
              <a:gd name="connsiteX4-93" fmla="*/ 2244516 w 2849134"/>
              <a:gd name="connsiteY4-94" fmla="*/ 1530200 h 1927425"/>
              <a:gd name="connsiteX0-95" fmla="*/ 2244516 w 2776007"/>
              <a:gd name="connsiteY0-96" fmla="*/ 1530941 h 1928166"/>
              <a:gd name="connsiteX1-97" fmla="*/ 0 w 2776007"/>
              <a:gd name="connsiteY1-98" fmla="*/ 3457 h 1928166"/>
              <a:gd name="connsiteX2-99" fmla="*/ 2728537 w 2776007"/>
              <a:gd name="connsiteY2-100" fmla="*/ 1178015 h 1928166"/>
              <a:gd name="connsiteX3-101" fmla="*/ 2355722 w 2776007"/>
              <a:gd name="connsiteY3-102" fmla="*/ 1928166 h 1928166"/>
              <a:gd name="connsiteX4-103" fmla="*/ 2244516 w 2776007"/>
              <a:gd name="connsiteY4-104" fmla="*/ 1530941 h 1928166"/>
              <a:gd name="connsiteX0-105" fmla="*/ 2196390 w 2776007"/>
              <a:gd name="connsiteY0-106" fmla="*/ 969468 h 1928166"/>
              <a:gd name="connsiteX1-107" fmla="*/ 0 w 2776007"/>
              <a:gd name="connsiteY1-108" fmla="*/ 3457 h 1928166"/>
              <a:gd name="connsiteX2-109" fmla="*/ 2728537 w 2776007"/>
              <a:gd name="connsiteY2-110" fmla="*/ 1178015 h 1928166"/>
              <a:gd name="connsiteX3-111" fmla="*/ 2355722 w 2776007"/>
              <a:gd name="connsiteY3-112" fmla="*/ 1928166 h 1928166"/>
              <a:gd name="connsiteX4-113" fmla="*/ 2196390 w 2776007"/>
              <a:gd name="connsiteY4-114" fmla="*/ 969468 h 1928166"/>
              <a:gd name="connsiteX0-115" fmla="*/ 2196390 w 2775107"/>
              <a:gd name="connsiteY0-116" fmla="*/ 969468 h 1928166"/>
              <a:gd name="connsiteX1-117" fmla="*/ 0 w 2775107"/>
              <a:gd name="connsiteY1-118" fmla="*/ 3457 h 1928166"/>
              <a:gd name="connsiteX2-119" fmla="*/ 2728537 w 2775107"/>
              <a:gd name="connsiteY2-120" fmla="*/ 1178015 h 1928166"/>
              <a:gd name="connsiteX3-121" fmla="*/ 2355722 w 2775107"/>
              <a:gd name="connsiteY3-122" fmla="*/ 1928166 h 1928166"/>
              <a:gd name="connsiteX4-123" fmla="*/ 2323637 w 2775107"/>
              <a:gd name="connsiteY4-124" fmla="*/ 1912124 h 1928166"/>
              <a:gd name="connsiteX5" fmla="*/ 2196390 w 2775107"/>
              <a:gd name="connsiteY5" fmla="*/ 969468 h 1928166"/>
              <a:gd name="connsiteX0-125" fmla="*/ 2196390 w 2775107"/>
              <a:gd name="connsiteY0-126" fmla="*/ 969468 h 1928166"/>
              <a:gd name="connsiteX1-127" fmla="*/ 0 w 2775107"/>
              <a:gd name="connsiteY1-128" fmla="*/ 3457 h 1928166"/>
              <a:gd name="connsiteX2-129" fmla="*/ 2728537 w 2775107"/>
              <a:gd name="connsiteY2-130" fmla="*/ 1178015 h 1928166"/>
              <a:gd name="connsiteX3-131" fmla="*/ 2355722 w 2775107"/>
              <a:gd name="connsiteY3-132" fmla="*/ 1928166 h 1928166"/>
              <a:gd name="connsiteX4-133" fmla="*/ 2500101 w 2775107"/>
              <a:gd name="connsiteY4-134" fmla="*/ 1430861 h 1928166"/>
              <a:gd name="connsiteX5-135" fmla="*/ 2196390 w 2775107"/>
              <a:gd name="connsiteY5-136" fmla="*/ 969468 h 1928166"/>
              <a:gd name="connsiteX0-137" fmla="*/ 2196390 w 2775107"/>
              <a:gd name="connsiteY0-138" fmla="*/ 1081763 h 1928166"/>
              <a:gd name="connsiteX1-139" fmla="*/ 0 w 2775107"/>
              <a:gd name="connsiteY1-140" fmla="*/ 3457 h 1928166"/>
              <a:gd name="connsiteX2-141" fmla="*/ 2728537 w 2775107"/>
              <a:gd name="connsiteY2-142" fmla="*/ 1178015 h 1928166"/>
              <a:gd name="connsiteX3-143" fmla="*/ 2355722 w 2775107"/>
              <a:gd name="connsiteY3-144" fmla="*/ 1928166 h 1928166"/>
              <a:gd name="connsiteX4-145" fmla="*/ 2500101 w 2775107"/>
              <a:gd name="connsiteY4-146" fmla="*/ 1430861 h 1928166"/>
              <a:gd name="connsiteX5-147" fmla="*/ 2196390 w 2775107"/>
              <a:gd name="connsiteY5-148" fmla="*/ 1081763 h 1928166"/>
              <a:gd name="connsiteX0-149" fmla="*/ 2199445 w 2778162"/>
              <a:gd name="connsiteY0-150" fmla="*/ 1081763 h 1928166"/>
              <a:gd name="connsiteX1-151" fmla="*/ 3055 w 2778162"/>
              <a:gd name="connsiteY1-152" fmla="*/ 3457 h 1928166"/>
              <a:gd name="connsiteX2-153" fmla="*/ 2731592 w 2778162"/>
              <a:gd name="connsiteY2-154" fmla="*/ 1178015 h 1928166"/>
              <a:gd name="connsiteX3-155" fmla="*/ 2358777 w 2778162"/>
              <a:gd name="connsiteY3-156" fmla="*/ 1928166 h 1928166"/>
              <a:gd name="connsiteX4-157" fmla="*/ 2503156 w 2778162"/>
              <a:gd name="connsiteY4-158" fmla="*/ 1430861 h 1928166"/>
              <a:gd name="connsiteX5-159" fmla="*/ 2199445 w 2778162"/>
              <a:gd name="connsiteY5-160" fmla="*/ 1081763 h 1928166"/>
              <a:gd name="connsiteX0-161" fmla="*/ 2199445 w 2778162"/>
              <a:gd name="connsiteY0-162" fmla="*/ 1081763 h 1928166"/>
              <a:gd name="connsiteX1-163" fmla="*/ 3055 w 2778162"/>
              <a:gd name="connsiteY1-164" fmla="*/ 3457 h 1928166"/>
              <a:gd name="connsiteX2-165" fmla="*/ 2731592 w 2778162"/>
              <a:gd name="connsiteY2-166" fmla="*/ 1178015 h 1928166"/>
              <a:gd name="connsiteX3-167" fmla="*/ 2358777 w 2778162"/>
              <a:gd name="connsiteY3-168" fmla="*/ 1928166 h 1928166"/>
              <a:gd name="connsiteX4-169" fmla="*/ 2503156 w 2778162"/>
              <a:gd name="connsiteY4-170" fmla="*/ 1430861 h 1928166"/>
              <a:gd name="connsiteX5-171" fmla="*/ 2199445 w 2778162"/>
              <a:gd name="connsiteY5-172" fmla="*/ 1081763 h 1928166"/>
              <a:gd name="connsiteX0-173" fmla="*/ 2199421 w 2778138"/>
              <a:gd name="connsiteY0-174" fmla="*/ 1081763 h 1928166"/>
              <a:gd name="connsiteX1-175" fmla="*/ 3031 w 2778138"/>
              <a:gd name="connsiteY1-176" fmla="*/ 3457 h 1928166"/>
              <a:gd name="connsiteX2-177" fmla="*/ 2731568 w 2778138"/>
              <a:gd name="connsiteY2-178" fmla="*/ 1178015 h 1928166"/>
              <a:gd name="connsiteX3-179" fmla="*/ 2358753 w 2778138"/>
              <a:gd name="connsiteY3-180" fmla="*/ 1928166 h 1928166"/>
              <a:gd name="connsiteX4-181" fmla="*/ 2406879 w 2778138"/>
              <a:gd name="connsiteY4-182" fmla="*/ 1446903 h 1928166"/>
              <a:gd name="connsiteX5-183" fmla="*/ 2199421 w 2778138"/>
              <a:gd name="connsiteY5-184" fmla="*/ 1081763 h 1928166"/>
              <a:gd name="connsiteX0-185" fmla="*/ 2199421 w 2778138"/>
              <a:gd name="connsiteY0-186" fmla="*/ 1081763 h 1928166"/>
              <a:gd name="connsiteX1-187" fmla="*/ 3031 w 2778138"/>
              <a:gd name="connsiteY1-188" fmla="*/ 3457 h 1928166"/>
              <a:gd name="connsiteX2-189" fmla="*/ 2731568 w 2778138"/>
              <a:gd name="connsiteY2-190" fmla="*/ 1178015 h 1928166"/>
              <a:gd name="connsiteX3-191" fmla="*/ 2358753 w 2778138"/>
              <a:gd name="connsiteY3-192" fmla="*/ 1928166 h 1928166"/>
              <a:gd name="connsiteX4-193" fmla="*/ 2406879 w 2778138"/>
              <a:gd name="connsiteY4-194" fmla="*/ 1446903 h 1928166"/>
              <a:gd name="connsiteX5-195" fmla="*/ 2199421 w 2778138"/>
              <a:gd name="connsiteY5-196" fmla="*/ 1081763 h 1928166"/>
              <a:gd name="connsiteX0-197" fmla="*/ 2199421 w 2778138"/>
              <a:gd name="connsiteY0-198" fmla="*/ 1081763 h 1928166"/>
              <a:gd name="connsiteX1-199" fmla="*/ 3031 w 2778138"/>
              <a:gd name="connsiteY1-200" fmla="*/ 3457 h 1928166"/>
              <a:gd name="connsiteX2-201" fmla="*/ 2731568 w 2778138"/>
              <a:gd name="connsiteY2-202" fmla="*/ 1178015 h 1928166"/>
              <a:gd name="connsiteX3-203" fmla="*/ 2358753 w 2778138"/>
              <a:gd name="connsiteY3-204" fmla="*/ 1928166 h 1928166"/>
              <a:gd name="connsiteX4-205" fmla="*/ 2199421 w 2778138"/>
              <a:gd name="connsiteY4-206" fmla="*/ 1081763 h 1928166"/>
              <a:gd name="connsiteX0-207" fmla="*/ 2071047 w 2778351"/>
              <a:gd name="connsiteY0-208" fmla="*/ 1129388 h 1928166"/>
              <a:gd name="connsiteX1-209" fmla="*/ 3244 w 2778351"/>
              <a:gd name="connsiteY1-210" fmla="*/ 3457 h 1928166"/>
              <a:gd name="connsiteX2-211" fmla="*/ 2731781 w 2778351"/>
              <a:gd name="connsiteY2-212" fmla="*/ 1178015 h 1928166"/>
              <a:gd name="connsiteX3-213" fmla="*/ 2358966 w 2778351"/>
              <a:gd name="connsiteY3-214" fmla="*/ 1928166 h 1928166"/>
              <a:gd name="connsiteX4-215" fmla="*/ 2071047 w 2778351"/>
              <a:gd name="connsiteY4-216" fmla="*/ 1129388 h 1928166"/>
              <a:gd name="connsiteX0-217" fmla="*/ 2071008 w 2835081"/>
              <a:gd name="connsiteY0-218" fmla="*/ 1128691 h 2017957"/>
              <a:gd name="connsiteX1-219" fmla="*/ 3205 w 2835081"/>
              <a:gd name="connsiteY1-220" fmla="*/ 2760 h 2017957"/>
              <a:gd name="connsiteX2-221" fmla="*/ 2731742 w 2835081"/>
              <a:gd name="connsiteY2-222" fmla="*/ 1177318 h 2017957"/>
              <a:gd name="connsiteX3-223" fmla="*/ 2268440 w 2835081"/>
              <a:gd name="connsiteY3-224" fmla="*/ 2017957 h 2017957"/>
              <a:gd name="connsiteX4-225" fmla="*/ 2071008 w 2835081"/>
              <a:gd name="connsiteY4-226" fmla="*/ 1128691 h 2017957"/>
              <a:gd name="connsiteX0-227" fmla="*/ 2071008 w 2837054"/>
              <a:gd name="connsiteY0-228" fmla="*/ 1128691 h 2018318"/>
              <a:gd name="connsiteX1-229" fmla="*/ 3205 w 2837054"/>
              <a:gd name="connsiteY1-230" fmla="*/ 2760 h 2018318"/>
              <a:gd name="connsiteX2-231" fmla="*/ 2731742 w 2837054"/>
              <a:gd name="connsiteY2-232" fmla="*/ 1177318 h 2018318"/>
              <a:gd name="connsiteX3-233" fmla="*/ 2268440 w 2837054"/>
              <a:gd name="connsiteY3-234" fmla="*/ 2017957 h 2018318"/>
              <a:gd name="connsiteX4-235" fmla="*/ 2071008 w 2837054"/>
              <a:gd name="connsiteY4-236" fmla="*/ 1128691 h 2018318"/>
              <a:gd name="connsiteX0-237" fmla="*/ 1871371 w 2842856"/>
              <a:gd name="connsiteY0-238" fmla="*/ 1128691 h 2018051"/>
              <a:gd name="connsiteX1-239" fmla="*/ 3593 w 2842856"/>
              <a:gd name="connsiteY1-240" fmla="*/ 2760 h 2018051"/>
              <a:gd name="connsiteX2-241" fmla="*/ 2732130 w 2842856"/>
              <a:gd name="connsiteY2-242" fmla="*/ 1177318 h 2018051"/>
              <a:gd name="connsiteX3-243" fmla="*/ 2268828 w 2842856"/>
              <a:gd name="connsiteY3-244" fmla="*/ 2017957 h 2018051"/>
              <a:gd name="connsiteX4-245" fmla="*/ 1871371 w 2842856"/>
              <a:gd name="connsiteY4-246" fmla="*/ 1128691 h 2018051"/>
              <a:gd name="connsiteX0-247" fmla="*/ 1871331 w 2842816"/>
              <a:gd name="connsiteY0-248" fmla="*/ 1128691 h 2018051"/>
              <a:gd name="connsiteX1-249" fmla="*/ 3553 w 2842816"/>
              <a:gd name="connsiteY1-250" fmla="*/ 2760 h 2018051"/>
              <a:gd name="connsiteX2-251" fmla="*/ 2732090 w 2842816"/>
              <a:gd name="connsiteY2-252" fmla="*/ 1177318 h 2018051"/>
              <a:gd name="connsiteX3-253" fmla="*/ 2268788 w 2842816"/>
              <a:gd name="connsiteY3-254" fmla="*/ 2017957 h 2018051"/>
              <a:gd name="connsiteX4-255" fmla="*/ 1871331 w 2842816"/>
              <a:gd name="connsiteY4-256" fmla="*/ 1128691 h 2018051"/>
              <a:gd name="connsiteX0-257" fmla="*/ 2429238 w 2832988"/>
              <a:gd name="connsiteY0-258" fmla="*/ 1344591 h 2019144"/>
              <a:gd name="connsiteX1-259" fmla="*/ 2660 w 2832988"/>
              <a:gd name="connsiteY1-260" fmla="*/ 2760 h 2019144"/>
              <a:gd name="connsiteX2-261" fmla="*/ 2731197 w 2832988"/>
              <a:gd name="connsiteY2-262" fmla="*/ 1177318 h 2019144"/>
              <a:gd name="connsiteX3-263" fmla="*/ 2267895 w 2832988"/>
              <a:gd name="connsiteY3-264" fmla="*/ 2017957 h 2019144"/>
              <a:gd name="connsiteX4-265" fmla="*/ 2429238 w 2832988"/>
              <a:gd name="connsiteY4-266" fmla="*/ 1344591 h 2019144"/>
              <a:gd name="connsiteX0-267" fmla="*/ 2391183 w 2833601"/>
              <a:gd name="connsiteY0-268" fmla="*/ 1293791 h 2018493"/>
              <a:gd name="connsiteX1-269" fmla="*/ 2705 w 2833601"/>
              <a:gd name="connsiteY1-270" fmla="*/ 2760 h 2018493"/>
              <a:gd name="connsiteX2-271" fmla="*/ 2731242 w 2833601"/>
              <a:gd name="connsiteY2-272" fmla="*/ 1177318 h 2018493"/>
              <a:gd name="connsiteX3-273" fmla="*/ 2267940 w 2833601"/>
              <a:gd name="connsiteY3-274" fmla="*/ 2017957 h 2018493"/>
              <a:gd name="connsiteX4-275" fmla="*/ 2391183 w 2833601"/>
              <a:gd name="connsiteY4-276" fmla="*/ 1293791 h 2018493"/>
              <a:gd name="connsiteX0-277" fmla="*/ 2391050 w 2833468"/>
              <a:gd name="connsiteY0-278" fmla="*/ 1293791 h 2018534"/>
              <a:gd name="connsiteX1-279" fmla="*/ 2572 w 2833468"/>
              <a:gd name="connsiteY1-280" fmla="*/ 2760 h 2018534"/>
              <a:gd name="connsiteX2-281" fmla="*/ 2731109 w 2833468"/>
              <a:gd name="connsiteY2-282" fmla="*/ 1177318 h 2018534"/>
              <a:gd name="connsiteX3-283" fmla="*/ 2267807 w 2833468"/>
              <a:gd name="connsiteY3-284" fmla="*/ 2017957 h 2018534"/>
              <a:gd name="connsiteX4-285" fmla="*/ 2391050 w 2833468"/>
              <a:gd name="connsiteY4-286" fmla="*/ 1293791 h 2018534"/>
              <a:gd name="connsiteX0-287" fmla="*/ 1845836 w 2255024"/>
              <a:gd name="connsiteY0-288" fmla="*/ 1065890 h 1790669"/>
              <a:gd name="connsiteX1-289" fmla="*/ 3458 w 2255024"/>
              <a:gd name="connsiteY1-290" fmla="*/ 3459 h 1790669"/>
              <a:gd name="connsiteX2-291" fmla="*/ 2185895 w 2255024"/>
              <a:gd name="connsiteY2-292" fmla="*/ 949417 h 1790669"/>
              <a:gd name="connsiteX3-293" fmla="*/ 1722593 w 2255024"/>
              <a:gd name="connsiteY3-294" fmla="*/ 1790056 h 1790669"/>
              <a:gd name="connsiteX4-295" fmla="*/ 1845836 w 2255024"/>
              <a:gd name="connsiteY4-296" fmla="*/ 1065890 h 1790669"/>
              <a:gd name="connsiteX0-297" fmla="*/ 1845831 w 2252960"/>
              <a:gd name="connsiteY0-298" fmla="*/ 1065905 h 1813046"/>
              <a:gd name="connsiteX1-299" fmla="*/ 3453 w 2252960"/>
              <a:gd name="connsiteY1-300" fmla="*/ 3474 h 1813046"/>
              <a:gd name="connsiteX2-301" fmla="*/ 2185890 w 2252960"/>
              <a:gd name="connsiteY2-302" fmla="*/ 949432 h 1813046"/>
              <a:gd name="connsiteX3-303" fmla="*/ 1707168 w 2252960"/>
              <a:gd name="connsiteY3-304" fmla="*/ 1812457 h 1813046"/>
              <a:gd name="connsiteX4-305" fmla="*/ 1845831 w 2252960"/>
              <a:gd name="connsiteY4-306" fmla="*/ 1065905 h 1813046"/>
              <a:gd name="connsiteX0-307" fmla="*/ 1845785 w 2236910"/>
              <a:gd name="connsiteY0-308" fmla="*/ 1065901 h 1805931"/>
              <a:gd name="connsiteX1-309" fmla="*/ 3407 w 2236910"/>
              <a:gd name="connsiteY1-310" fmla="*/ 3470 h 1805931"/>
              <a:gd name="connsiteX2-311" fmla="*/ 2185844 w 2236910"/>
              <a:gd name="connsiteY2-312" fmla="*/ 949428 h 1805931"/>
              <a:gd name="connsiteX3-313" fmla="*/ 1568999 w 2236910"/>
              <a:gd name="connsiteY3-314" fmla="*/ 1805335 h 1805931"/>
              <a:gd name="connsiteX4-315" fmla="*/ 1845785 w 2236910"/>
              <a:gd name="connsiteY4-316" fmla="*/ 1065901 h 1805931"/>
              <a:gd name="connsiteX0-317" fmla="*/ 1938962 w 2235995"/>
              <a:gd name="connsiteY0-318" fmla="*/ 1042182 h 1805700"/>
              <a:gd name="connsiteX1-319" fmla="*/ 3233 w 2235995"/>
              <a:gd name="connsiteY1-320" fmla="*/ 3470 h 1805700"/>
              <a:gd name="connsiteX2-321" fmla="*/ 2185670 w 2235995"/>
              <a:gd name="connsiteY2-322" fmla="*/ 949428 h 1805700"/>
              <a:gd name="connsiteX3-323" fmla="*/ 1568825 w 2235995"/>
              <a:gd name="connsiteY3-324" fmla="*/ 1805335 h 1805700"/>
              <a:gd name="connsiteX4-325" fmla="*/ 1938962 w 2235995"/>
              <a:gd name="connsiteY4-326" fmla="*/ 1042182 h 1805700"/>
              <a:gd name="connsiteX0-327" fmla="*/ 1938944 w 2230169"/>
              <a:gd name="connsiteY0-328" fmla="*/ 1042118 h 1719316"/>
              <a:gd name="connsiteX1-329" fmla="*/ 3215 w 2230169"/>
              <a:gd name="connsiteY1-330" fmla="*/ 3406 h 1719316"/>
              <a:gd name="connsiteX2-331" fmla="*/ 2185652 w 2230169"/>
              <a:gd name="connsiteY2-332" fmla="*/ 949364 h 1719316"/>
              <a:gd name="connsiteX3-333" fmla="*/ 1507283 w 2230169"/>
              <a:gd name="connsiteY3-334" fmla="*/ 1718888 h 1719316"/>
              <a:gd name="connsiteX4-335" fmla="*/ 1938944 w 2230169"/>
              <a:gd name="connsiteY4-336" fmla="*/ 1042118 h 1719316"/>
              <a:gd name="connsiteX0-337" fmla="*/ 2190989 w 2494600"/>
              <a:gd name="connsiteY0-338" fmla="*/ 1138605 h 1815820"/>
              <a:gd name="connsiteX1-339" fmla="*/ 2884 w 2494600"/>
              <a:gd name="connsiteY1-340" fmla="*/ 3079 h 1815820"/>
              <a:gd name="connsiteX2-341" fmla="*/ 2437697 w 2494600"/>
              <a:gd name="connsiteY2-342" fmla="*/ 1045851 h 1815820"/>
              <a:gd name="connsiteX3-343" fmla="*/ 1759328 w 2494600"/>
              <a:gd name="connsiteY3-344" fmla="*/ 1815375 h 1815820"/>
              <a:gd name="connsiteX4-345" fmla="*/ 2190989 w 2494600"/>
              <a:gd name="connsiteY4-346" fmla="*/ 1138605 h 1815820"/>
              <a:gd name="connsiteX0-347" fmla="*/ 2268337 w 2575905"/>
              <a:gd name="connsiteY0-348" fmla="*/ 1169845 h 1847066"/>
              <a:gd name="connsiteX1-349" fmla="*/ 2795 w 2575905"/>
              <a:gd name="connsiteY1-350" fmla="*/ 2987 h 1847066"/>
              <a:gd name="connsiteX2-351" fmla="*/ 2515045 w 2575905"/>
              <a:gd name="connsiteY2-352" fmla="*/ 1077091 h 1847066"/>
              <a:gd name="connsiteX3-353" fmla="*/ 1836676 w 2575905"/>
              <a:gd name="connsiteY3-354" fmla="*/ 1846615 h 1847066"/>
              <a:gd name="connsiteX4-355" fmla="*/ 2268337 w 2575905"/>
              <a:gd name="connsiteY4-356" fmla="*/ 1169845 h 1847066"/>
              <a:gd name="connsiteX0-357" fmla="*/ 2288871 w 2575709"/>
              <a:gd name="connsiteY0-358" fmla="*/ 1139997 h 1846812"/>
              <a:gd name="connsiteX1-359" fmla="*/ 2770 w 2575709"/>
              <a:gd name="connsiteY1-360" fmla="*/ 2987 h 1846812"/>
              <a:gd name="connsiteX2-361" fmla="*/ 2515020 w 2575709"/>
              <a:gd name="connsiteY2-362" fmla="*/ 1077091 h 1846812"/>
              <a:gd name="connsiteX3-363" fmla="*/ 1836651 w 2575709"/>
              <a:gd name="connsiteY3-364" fmla="*/ 1846615 h 1846812"/>
              <a:gd name="connsiteX4-365" fmla="*/ 2288871 w 2575709"/>
              <a:gd name="connsiteY4-366" fmla="*/ 1139997 h 1846812"/>
              <a:gd name="connsiteX0-367" fmla="*/ 1335577 w 1579877"/>
              <a:gd name="connsiteY0-368" fmla="*/ 802755 h 1509546"/>
              <a:gd name="connsiteX1-369" fmla="*/ 4422 w 1579877"/>
              <a:gd name="connsiteY1-370" fmla="*/ 4420 h 1509546"/>
              <a:gd name="connsiteX2-371" fmla="*/ 1561726 w 1579877"/>
              <a:gd name="connsiteY2-372" fmla="*/ 739849 h 1509546"/>
              <a:gd name="connsiteX3-373" fmla="*/ 883357 w 1579877"/>
              <a:gd name="connsiteY3-374" fmla="*/ 1509373 h 1509546"/>
              <a:gd name="connsiteX4-375" fmla="*/ 1335577 w 1579877"/>
              <a:gd name="connsiteY4-376" fmla="*/ 802755 h 1509546"/>
              <a:gd name="connsiteX0-377" fmla="*/ 1452344 w 1700970"/>
              <a:gd name="connsiteY0-378" fmla="*/ 871990 h 1578786"/>
              <a:gd name="connsiteX1-379" fmla="*/ 4119 w 1700970"/>
              <a:gd name="connsiteY1-380" fmla="*/ 4023 h 1578786"/>
              <a:gd name="connsiteX2-381" fmla="*/ 1678493 w 1700970"/>
              <a:gd name="connsiteY2-382" fmla="*/ 809084 h 1578786"/>
              <a:gd name="connsiteX3-383" fmla="*/ 1000124 w 1700970"/>
              <a:gd name="connsiteY3-384" fmla="*/ 1578608 h 1578786"/>
              <a:gd name="connsiteX4-385" fmla="*/ 1452344 w 1700970"/>
              <a:gd name="connsiteY4-386" fmla="*/ 871990 h 1578786"/>
              <a:gd name="connsiteX0-387" fmla="*/ 1452303 w 1700929"/>
              <a:gd name="connsiteY0-388" fmla="*/ 871990 h 1578782"/>
              <a:gd name="connsiteX1-389" fmla="*/ 4078 w 1700929"/>
              <a:gd name="connsiteY1-390" fmla="*/ 4023 h 1578782"/>
              <a:gd name="connsiteX2-391" fmla="*/ 1678452 w 1700929"/>
              <a:gd name="connsiteY2-392" fmla="*/ 809084 h 1578782"/>
              <a:gd name="connsiteX3-393" fmla="*/ 1000083 w 1700929"/>
              <a:gd name="connsiteY3-394" fmla="*/ 1578608 h 1578782"/>
              <a:gd name="connsiteX4-395" fmla="*/ 1452303 w 1700929"/>
              <a:gd name="connsiteY4-396" fmla="*/ 871990 h 1578782"/>
              <a:gd name="connsiteX0-397" fmla="*/ 1452303 w 1700929"/>
              <a:gd name="connsiteY0-398" fmla="*/ 868267 h 1575059"/>
              <a:gd name="connsiteX1-399" fmla="*/ 4078 w 1700929"/>
              <a:gd name="connsiteY1-400" fmla="*/ 300 h 1575059"/>
              <a:gd name="connsiteX2-401" fmla="*/ 1678452 w 1700929"/>
              <a:gd name="connsiteY2-402" fmla="*/ 805361 h 1575059"/>
              <a:gd name="connsiteX3-403" fmla="*/ 1000083 w 1700929"/>
              <a:gd name="connsiteY3-404" fmla="*/ 1574885 h 1575059"/>
              <a:gd name="connsiteX4-405" fmla="*/ 1452303 w 1700929"/>
              <a:gd name="connsiteY4-406" fmla="*/ 868267 h 1575059"/>
              <a:gd name="connsiteX0-407" fmla="*/ 1463294 w 1711920"/>
              <a:gd name="connsiteY0-408" fmla="*/ 876189 h 1582981"/>
              <a:gd name="connsiteX1-409" fmla="*/ 15069 w 1711920"/>
              <a:gd name="connsiteY1-410" fmla="*/ 8222 h 1582981"/>
              <a:gd name="connsiteX2-411" fmla="*/ 1689443 w 1711920"/>
              <a:gd name="connsiteY2-412" fmla="*/ 813283 h 1582981"/>
              <a:gd name="connsiteX3-413" fmla="*/ 1011074 w 1711920"/>
              <a:gd name="connsiteY3-414" fmla="*/ 1582807 h 1582981"/>
              <a:gd name="connsiteX4-415" fmla="*/ 1463294 w 1711920"/>
              <a:gd name="connsiteY4-416" fmla="*/ 876189 h 1582981"/>
              <a:gd name="connsiteX0-417" fmla="*/ 1463294 w 1711920"/>
              <a:gd name="connsiteY0-418" fmla="*/ 876189 h 1582981"/>
              <a:gd name="connsiteX1-419" fmla="*/ 15069 w 1711920"/>
              <a:gd name="connsiteY1-420" fmla="*/ 8222 h 1582981"/>
              <a:gd name="connsiteX2-421" fmla="*/ 1689443 w 1711920"/>
              <a:gd name="connsiteY2-422" fmla="*/ 813283 h 1582981"/>
              <a:gd name="connsiteX3-423" fmla="*/ 1011074 w 1711920"/>
              <a:gd name="connsiteY3-424" fmla="*/ 1582807 h 1582981"/>
              <a:gd name="connsiteX4-425" fmla="*/ 1463294 w 1711920"/>
              <a:gd name="connsiteY4-426" fmla="*/ 876189 h 1582981"/>
              <a:gd name="connsiteX0-427" fmla="*/ 1463457 w 1712466"/>
              <a:gd name="connsiteY0-428" fmla="*/ 876342 h 1608429"/>
              <a:gd name="connsiteX1-429" fmla="*/ 15232 w 1712466"/>
              <a:gd name="connsiteY1-430" fmla="*/ 8375 h 1608429"/>
              <a:gd name="connsiteX2-431" fmla="*/ 1689606 w 1712466"/>
              <a:gd name="connsiteY2-432" fmla="*/ 813436 h 1608429"/>
              <a:gd name="connsiteX3-433" fmla="*/ 1026739 w 1712466"/>
              <a:gd name="connsiteY3-434" fmla="*/ 1608259 h 1608429"/>
              <a:gd name="connsiteX4-435" fmla="*/ 1463457 w 1712466"/>
              <a:gd name="connsiteY4-436" fmla="*/ 876342 h 1608429"/>
              <a:gd name="connsiteX0-437" fmla="*/ 1463457 w 1712748"/>
              <a:gd name="connsiteY0-438" fmla="*/ 876342 h 1608456"/>
              <a:gd name="connsiteX1-439" fmla="*/ 15232 w 1712748"/>
              <a:gd name="connsiteY1-440" fmla="*/ 8375 h 1608456"/>
              <a:gd name="connsiteX2-441" fmla="*/ 1689606 w 1712748"/>
              <a:gd name="connsiteY2-442" fmla="*/ 813436 h 1608456"/>
              <a:gd name="connsiteX3-443" fmla="*/ 1026739 w 1712748"/>
              <a:gd name="connsiteY3-444" fmla="*/ 1608259 h 1608456"/>
              <a:gd name="connsiteX4-445" fmla="*/ 1463457 w 1712748"/>
              <a:gd name="connsiteY4-446" fmla="*/ 876342 h 1608456"/>
              <a:gd name="connsiteX0-447" fmla="*/ 1463457 w 1714372"/>
              <a:gd name="connsiteY0-448" fmla="*/ 876342 h 1612123"/>
              <a:gd name="connsiteX1-449" fmla="*/ 15232 w 1714372"/>
              <a:gd name="connsiteY1-450" fmla="*/ 8375 h 1612123"/>
              <a:gd name="connsiteX2-451" fmla="*/ 1689606 w 1714372"/>
              <a:gd name="connsiteY2-452" fmla="*/ 813436 h 1612123"/>
              <a:gd name="connsiteX3-453" fmla="*/ 1026739 w 1714372"/>
              <a:gd name="connsiteY3-454" fmla="*/ 1608259 h 1612123"/>
              <a:gd name="connsiteX4-455" fmla="*/ 1463457 w 1714372"/>
              <a:gd name="connsiteY4-456" fmla="*/ 876342 h 1612123"/>
              <a:gd name="connsiteX0-457" fmla="*/ 1463432 w 1713857"/>
              <a:gd name="connsiteY0-458" fmla="*/ 876366 h 1625932"/>
              <a:gd name="connsiteX1-459" fmla="*/ 15207 w 1713857"/>
              <a:gd name="connsiteY1-460" fmla="*/ 8399 h 1625932"/>
              <a:gd name="connsiteX2-461" fmla="*/ 1689581 w 1713857"/>
              <a:gd name="connsiteY2-462" fmla="*/ 813460 h 1625932"/>
              <a:gd name="connsiteX3-463" fmla="*/ 1009765 w 1713857"/>
              <a:gd name="connsiteY3-464" fmla="*/ 1622147 h 1625932"/>
              <a:gd name="connsiteX4-465" fmla="*/ 1463432 w 1713857"/>
              <a:gd name="connsiteY4-466" fmla="*/ 876366 h 1625932"/>
              <a:gd name="connsiteX0-467" fmla="*/ 1463432 w 1713774"/>
              <a:gd name="connsiteY0-468" fmla="*/ 876366 h 1628865"/>
              <a:gd name="connsiteX1-469" fmla="*/ 15207 w 1713774"/>
              <a:gd name="connsiteY1-470" fmla="*/ 8399 h 1628865"/>
              <a:gd name="connsiteX2-471" fmla="*/ 1689581 w 1713774"/>
              <a:gd name="connsiteY2-472" fmla="*/ 813460 h 1628865"/>
              <a:gd name="connsiteX3-473" fmla="*/ 1009765 w 1713774"/>
              <a:gd name="connsiteY3-474" fmla="*/ 1622147 h 1628865"/>
              <a:gd name="connsiteX4-475" fmla="*/ 1463432 w 1713774"/>
              <a:gd name="connsiteY4-476" fmla="*/ 876366 h 1628865"/>
              <a:gd name="connsiteX0-477" fmla="*/ 1463433 w 1713813"/>
              <a:gd name="connsiteY0-478" fmla="*/ 876382 h 1637678"/>
              <a:gd name="connsiteX1-479" fmla="*/ 15208 w 1713813"/>
              <a:gd name="connsiteY1-480" fmla="*/ 8415 h 1637678"/>
              <a:gd name="connsiteX2-481" fmla="*/ 1689582 w 1713813"/>
              <a:gd name="connsiteY2-482" fmla="*/ 813476 h 1637678"/>
              <a:gd name="connsiteX3-483" fmla="*/ 1011126 w 1713813"/>
              <a:gd name="connsiteY3-484" fmla="*/ 1631040 h 1637678"/>
              <a:gd name="connsiteX4-485" fmla="*/ 1463433 w 1713813"/>
              <a:gd name="connsiteY4-486" fmla="*/ 876382 h 163767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1713813" h="1637678">
                <a:moveTo>
                  <a:pt x="1463433" y="876382"/>
                </a:moveTo>
                <a:cubicBezTo>
                  <a:pt x="1297447" y="605945"/>
                  <a:pt x="-164065" y="-83769"/>
                  <a:pt x="15208" y="8415"/>
                </a:cubicBezTo>
                <a:cubicBezTo>
                  <a:pt x="111554" y="34655"/>
                  <a:pt x="1523581" y="551045"/>
                  <a:pt x="1689582" y="813476"/>
                </a:cubicBezTo>
                <a:cubicBezTo>
                  <a:pt x="1855583" y="1075907"/>
                  <a:pt x="1118159" y="1557382"/>
                  <a:pt x="1011126" y="1631040"/>
                </a:cubicBezTo>
                <a:cubicBezTo>
                  <a:pt x="904093" y="1704698"/>
                  <a:pt x="1629419" y="1146819"/>
                  <a:pt x="1463433" y="87638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87000">
                <a:schemeClr val="accent1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1350"/>
          </a:p>
        </p:txBody>
      </p:sp>
      <p:sp>
        <p:nvSpPr>
          <p:cNvPr id="21" name="MH_SubTitle_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14245" y="2007872"/>
            <a:ext cx="1618025" cy="625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2" name="MH_SubTitle_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298030" y="1725734"/>
            <a:ext cx="1618025" cy="625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3" name="MH_SubTitle_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55936" y="3523296"/>
            <a:ext cx="1618025" cy="62505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80" tIns="34290" rIns="68580" bIns="34290" numCol="1" anchor="ctr" anchorCtr="0" compatLnSpc="1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cxnSp>
        <p:nvCxnSpPr>
          <p:cNvPr id="18" name="MH_Other_1"/>
          <p:cNvCxnSpPr/>
          <p:nvPr>
            <p:custDataLst>
              <p:tags r:id="rId1"/>
            </p:custDataLst>
          </p:nvPr>
        </p:nvCxnSpPr>
        <p:spPr>
          <a:xfrm>
            <a:off x="1982391" y="2697492"/>
            <a:ext cx="5409009" cy="0"/>
          </a:xfrm>
          <a:prstGeom prst="straightConnector1">
            <a:avLst/>
          </a:prstGeom>
          <a:ln w="19050">
            <a:solidFill>
              <a:schemeClr val="accent1">
                <a:lumMod val="60000"/>
                <a:lumOff val="40000"/>
              </a:schemeClr>
            </a:solidFill>
            <a:prstDash val="sysDash"/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H_Other_2"/>
          <p:cNvSpPr/>
          <p:nvPr>
            <p:custDataLst>
              <p:tags r:id="rId2"/>
            </p:custDataLst>
          </p:nvPr>
        </p:nvSpPr>
        <p:spPr>
          <a:xfrm>
            <a:off x="2575177" y="2584238"/>
            <a:ext cx="263737" cy="2637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</a:rPr>
              <a:t>1</a:t>
            </a: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0" name="MH_SubTitle_1"/>
          <p:cNvSpPr/>
          <p:nvPr>
            <p:custDataLst>
              <p:tags r:id="rId3"/>
            </p:custDataLst>
          </p:nvPr>
        </p:nvSpPr>
        <p:spPr>
          <a:xfrm>
            <a:off x="2015728" y="1333036"/>
            <a:ext cx="1346597" cy="11691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1" name="MH_Other_3"/>
          <p:cNvSpPr/>
          <p:nvPr>
            <p:custDataLst>
              <p:tags r:id="rId4"/>
            </p:custDataLst>
          </p:nvPr>
        </p:nvSpPr>
        <p:spPr>
          <a:xfrm>
            <a:off x="3528712" y="2584238"/>
            <a:ext cx="263737" cy="2637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</a:rPr>
              <a:t>2</a:t>
            </a: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2" name="MH_SubTitle_2"/>
          <p:cNvSpPr/>
          <p:nvPr>
            <p:custDataLst>
              <p:tags r:id="rId5"/>
            </p:custDataLst>
          </p:nvPr>
        </p:nvSpPr>
        <p:spPr>
          <a:xfrm>
            <a:off x="2968228" y="2972527"/>
            <a:ext cx="1347788" cy="11691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3" name="MH_Other_4"/>
          <p:cNvSpPr/>
          <p:nvPr>
            <p:custDataLst>
              <p:tags r:id="rId6"/>
            </p:custDataLst>
          </p:nvPr>
        </p:nvSpPr>
        <p:spPr>
          <a:xfrm>
            <a:off x="4482247" y="2584238"/>
            <a:ext cx="263737" cy="2637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</a:rPr>
              <a:t>3</a:t>
            </a: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4" name="MH_SubTitle_3"/>
          <p:cNvSpPr/>
          <p:nvPr>
            <p:custDataLst>
              <p:tags r:id="rId7"/>
            </p:custDataLst>
          </p:nvPr>
        </p:nvSpPr>
        <p:spPr>
          <a:xfrm>
            <a:off x="3921919" y="1333036"/>
            <a:ext cx="1347788" cy="11691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5" name="MH_Other_5"/>
          <p:cNvSpPr/>
          <p:nvPr>
            <p:custDataLst>
              <p:tags r:id="rId8"/>
            </p:custDataLst>
          </p:nvPr>
        </p:nvSpPr>
        <p:spPr>
          <a:xfrm>
            <a:off x="5435782" y="2584238"/>
            <a:ext cx="263737" cy="2637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</a:rPr>
              <a:t>4</a:t>
            </a: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6" name="MH_SubTitle_4"/>
          <p:cNvSpPr/>
          <p:nvPr>
            <p:custDataLst>
              <p:tags r:id="rId9"/>
            </p:custDataLst>
          </p:nvPr>
        </p:nvSpPr>
        <p:spPr>
          <a:xfrm>
            <a:off x="4875610" y="2972527"/>
            <a:ext cx="1347788" cy="11691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7" name="MH_Other_6"/>
          <p:cNvSpPr/>
          <p:nvPr>
            <p:custDataLst>
              <p:tags r:id="rId10"/>
            </p:custDataLst>
          </p:nvPr>
        </p:nvSpPr>
        <p:spPr>
          <a:xfrm>
            <a:off x="6389318" y="2584238"/>
            <a:ext cx="263737" cy="263737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glow rad="101600">
              <a:schemeClr val="accent1">
                <a:alpha val="2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>
                <a:solidFill>
                  <a:srgbClr val="FFFFFF"/>
                </a:solidFill>
              </a:rPr>
              <a:t>5</a:t>
            </a:r>
            <a:endParaRPr lang="zh-CN" altLang="en-US" sz="1600">
              <a:solidFill>
                <a:srgbClr val="FFFFFF"/>
              </a:solidFill>
            </a:endParaRPr>
          </a:p>
        </p:txBody>
      </p:sp>
      <p:sp>
        <p:nvSpPr>
          <p:cNvPr id="28" name="MH_SubTitle_5"/>
          <p:cNvSpPr/>
          <p:nvPr>
            <p:custDataLst>
              <p:tags r:id="rId11"/>
            </p:custDataLst>
          </p:nvPr>
        </p:nvSpPr>
        <p:spPr>
          <a:xfrm>
            <a:off x="5829301" y="1333036"/>
            <a:ext cx="1346597" cy="116919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Picture_1"/>
          <p:cNvSpPr/>
          <p:nvPr>
            <p:custDataLst>
              <p:tags r:id="rId1"/>
            </p:custDataLst>
          </p:nvPr>
        </p:nvSpPr>
        <p:spPr bwMode="auto">
          <a:xfrm>
            <a:off x="2147535" y="897339"/>
            <a:ext cx="1971843" cy="2787712"/>
          </a:xfrm>
          <a:custGeom>
            <a:avLst/>
            <a:gdLst>
              <a:gd name="T0" fmla="*/ 179215 w 3276600"/>
              <a:gd name="T1" fmla="*/ 245646 h 4631267"/>
              <a:gd name="T2" fmla="*/ 896051 w 3276600"/>
              <a:gd name="T3" fmla="*/ 245646 h 4631267"/>
              <a:gd name="T4" fmla="*/ 1075266 w 3276600"/>
              <a:gd name="T5" fmla="*/ 424943 h 4631267"/>
              <a:gd name="T6" fmla="*/ 1075266 w 3276600"/>
              <a:gd name="T7" fmla="*/ 4454086 h 4631267"/>
              <a:gd name="T8" fmla="*/ 896051 w 3276600"/>
              <a:gd name="T9" fmla="*/ 4633383 h 4631267"/>
              <a:gd name="T10" fmla="*/ 179215 w 3276600"/>
              <a:gd name="T11" fmla="*/ 4633383 h 4631267"/>
              <a:gd name="T12" fmla="*/ 0 w 3276600"/>
              <a:gd name="T13" fmla="*/ 4454086 h 4631267"/>
              <a:gd name="T14" fmla="*/ 0 w 3276600"/>
              <a:gd name="T15" fmla="*/ 424943 h 4631267"/>
              <a:gd name="T16" fmla="*/ 179215 w 3276600"/>
              <a:gd name="T17" fmla="*/ 245646 h 4631267"/>
              <a:gd name="T18" fmla="*/ 2380549 w 3276600"/>
              <a:gd name="T19" fmla="*/ 122823 h 4631267"/>
              <a:gd name="T20" fmla="*/ 3097385 w 3276600"/>
              <a:gd name="T21" fmla="*/ 122823 h 4631267"/>
              <a:gd name="T22" fmla="*/ 3276600 w 3276600"/>
              <a:gd name="T23" fmla="*/ 302120 h 4631267"/>
              <a:gd name="T24" fmla="*/ 3276600 w 3276600"/>
              <a:gd name="T25" fmla="*/ 4331263 h 4631267"/>
              <a:gd name="T26" fmla="*/ 3097385 w 3276600"/>
              <a:gd name="T27" fmla="*/ 4510560 h 4631267"/>
              <a:gd name="T28" fmla="*/ 2380549 w 3276600"/>
              <a:gd name="T29" fmla="*/ 4510560 h 4631267"/>
              <a:gd name="T30" fmla="*/ 2201334 w 3276600"/>
              <a:gd name="T31" fmla="*/ 4331263 h 4631267"/>
              <a:gd name="T32" fmla="*/ 2201334 w 3276600"/>
              <a:gd name="T33" fmla="*/ 302120 h 4631267"/>
              <a:gd name="T34" fmla="*/ 2380549 w 3276600"/>
              <a:gd name="T35" fmla="*/ 122823 h 4631267"/>
              <a:gd name="T36" fmla="*/ 1279882 w 3276600"/>
              <a:gd name="T37" fmla="*/ 0 h 4631267"/>
              <a:gd name="T38" fmla="*/ 1996718 w 3276600"/>
              <a:gd name="T39" fmla="*/ 0 h 4631267"/>
              <a:gd name="T40" fmla="*/ 2175933 w 3276600"/>
              <a:gd name="T41" fmla="*/ 179297 h 4631267"/>
              <a:gd name="T42" fmla="*/ 2175933 w 3276600"/>
              <a:gd name="T43" fmla="*/ 4208440 h 4631267"/>
              <a:gd name="T44" fmla="*/ 1996718 w 3276600"/>
              <a:gd name="T45" fmla="*/ 4387737 h 4631267"/>
              <a:gd name="T46" fmla="*/ 1279882 w 3276600"/>
              <a:gd name="T47" fmla="*/ 4387737 h 4631267"/>
              <a:gd name="T48" fmla="*/ 1100667 w 3276600"/>
              <a:gd name="T49" fmla="*/ 4208440 h 4631267"/>
              <a:gd name="T50" fmla="*/ 1100667 w 3276600"/>
              <a:gd name="T51" fmla="*/ 179297 h 4631267"/>
              <a:gd name="T52" fmla="*/ 1279882 w 3276600"/>
              <a:gd name="T53" fmla="*/ 0 h 4631267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6600" h="4631267">
                <a:moveTo>
                  <a:pt x="179215" y="245534"/>
                </a:moveTo>
                <a:lnTo>
                  <a:pt x="896051" y="245534"/>
                </a:lnTo>
                <a:cubicBezTo>
                  <a:pt x="995029" y="245534"/>
                  <a:pt x="1075266" y="325771"/>
                  <a:pt x="1075266" y="424749"/>
                </a:cubicBezTo>
                <a:lnTo>
                  <a:pt x="1075266" y="4452052"/>
                </a:lnTo>
                <a:cubicBezTo>
                  <a:pt x="1075266" y="4551030"/>
                  <a:pt x="995029" y="4631267"/>
                  <a:pt x="896051" y="4631267"/>
                </a:cubicBezTo>
                <a:lnTo>
                  <a:pt x="179215" y="4631267"/>
                </a:lnTo>
                <a:cubicBezTo>
                  <a:pt x="80237" y="4631267"/>
                  <a:pt x="0" y="4551030"/>
                  <a:pt x="0" y="4452052"/>
                </a:cubicBezTo>
                <a:lnTo>
                  <a:pt x="0" y="424749"/>
                </a:lnTo>
                <a:cubicBezTo>
                  <a:pt x="0" y="325771"/>
                  <a:pt x="80237" y="245534"/>
                  <a:pt x="179215" y="245534"/>
                </a:cubicBezTo>
                <a:close/>
                <a:moveTo>
                  <a:pt x="2380549" y="122767"/>
                </a:moveTo>
                <a:lnTo>
                  <a:pt x="3097385" y="122767"/>
                </a:lnTo>
                <a:cubicBezTo>
                  <a:pt x="3196363" y="122767"/>
                  <a:pt x="3276600" y="203004"/>
                  <a:pt x="3276600" y="301982"/>
                </a:cubicBezTo>
                <a:lnTo>
                  <a:pt x="3276600" y="4329285"/>
                </a:lnTo>
                <a:cubicBezTo>
                  <a:pt x="3276600" y="4428263"/>
                  <a:pt x="3196363" y="4508500"/>
                  <a:pt x="3097385" y="4508500"/>
                </a:cubicBezTo>
                <a:lnTo>
                  <a:pt x="2380549" y="4508500"/>
                </a:lnTo>
                <a:cubicBezTo>
                  <a:pt x="2281571" y="4508500"/>
                  <a:pt x="2201334" y="4428263"/>
                  <a:pt x="2201334" y="4329285"/>
                </a:cubicBezTo>
                <a:lnTo>
                  <a:pt x="2201334" y="301982"/>
                </a:lnTo>
                <a:cubicBezTo>
                  <a:pt x="2201334" y="203004"/>
                  <a:pt x="2281571" y="122767"/>
                  <a:pt x="2380549" y="122767"/>
                </a:cubicBezTo>
                <a:close/>
                <a:moveTo>
                  <a:pt x="1279882" y="0"/>
                </a:moveTo>
                <a:lnTo>
                  <a:pt x="1996718" y="0"/>
                </a:lnTo>
                <a:cubicBezTo>
                  <a:pt x="2095696" y="0"/>
                  <a:pt x="2175933" y="80237"/>
                  <a:pt x="2175933" y="179215"/>
                </a:cubicBezTo>
                <a:lnTo>
                  <a:pt x="2175933" y="4206518"/>
                </a:lnTo>
                <a:cubicBezTo>
                  <a:pt x="2175933" y="4305496"/>
                  <a:pt x="2095696" y="4385733"/>
                  <a:pt x="1996718" y="4385733"/>
                </a:cubicBezTo>
                <a:lnTo>
                  <a:pt x="1279882" y="4385733"/>
                </a:lnTo>
                <a:cubicBezTo>
                  <a:pt x="1180904" y="4385733"/>
                  <a:pt x="1100667" y="4305496"/>
                  <a:pt x="1100667" y="4206518"/>
                </a:cubicBezTo>
                <a:lnTo>
                  <a:pt x="1100667" y="179215"/>
                </a:lnTo>
                <a:cubicBezTo>
                  <a:pt x="1100667" y="80237"/>
                  <a:pt x="1180904" y="0"/>
                  <a:pt x="1279882" y="0"/>
                </a:cubicBez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19" name="MH_Picture_2"/>
          <p:cNvSpPr/>
          <p:nvPr>
            <p:custDataLst>
              <p:tags r:id="rId2"/>
            </p:custDataLst>
          </p:nvPr>
        </p:nvSpPr>
        <p:spPr bwMode="auto">
          <a:xfrm>
            <a:off x="4146947" y="945012"/>
            <a:ext cx="1971843" cy="2792488"/>
          </a:xfrm>
          <a:custGeom>
            <a:avLst/>
            <a:gdLst>
              <a:gd name="T0" fmla="*/ 1279882 w 3276600"/>
              <a:gd name="T1" fmla="*/ 254058 h 4639733"/>
              <a:gd name="T2" fmla="*/ 1996718 w 3276600"/>
              <a:gd name="T3" fmla="*/ 254058 h 4639733"/>
              <a:gd name="T4" fmla="*/ 2175933 w 3276600"/>
              <a:gd name="T5" fmla="*/ 433313 h 4639733"/>
              <a:gd name="T6" fmla="*/ 2175933 w 3276600"/>
              <a:gd name="T7" fmla="*/ 4461538 h 4639733"/>
              <a:gd name="T8" fmla="*/ 1996718 w 3276600"/>
              <a:gd name="T9" fmla="*/ 4640793 h 4639733"/>
              <a:gd name="T10" fmla="*/ 1279882 w 3276600"/>
              <a:gd name="T11" fmla="*/ 4640793 h 4639733"/>
              <a:gd name="T12" fmla="*/ 1100667 w 3276600"/>
              <a:gd name="T13" fmla="*/ 4461538 h 4639733"/>
              <a:gd name="T14" fmla="*/ 1100667 w 3276600"/>
              <a:gd name="T15" fmla="*/ 433313 h 4639733"/>
              <a:gd name="T16" fmla="*/ 1279882 w 3276600"/>
              <a:gd name="T17" fmla="*/ 254058 h 4639733"/>
              <a:gd name="T18" fmla="*/ 2380549 w 3276600"/>
              <a:gd name="T19" fmla="*/ 127030 h 4639733"/>
              <a:gd name="T20" fmla="*/ 3097385 w 3276600"/>
              <a:gd name="T21" fmla="*/ 127030 h 4639733"/>
              <a:gd name="T22" fmla="*/ 3276600 w 3276600"/>
              <a:gd name="T23" fmla="*/ 306285 h 4639733"/>
              <a:gd name="T24" fmla="*/ 3276600 w 3276600"/>
              <a:gd name="T25" fmla="*/ 4334508 h 4639733"/>
              <a:gd name="T26" fmla="*/ 3097385 w 3276600"/>
              <a:gd name="T27" fmla="*/ 4513764 h 4639733"/>
              <a:gd name="T28" fmla="*/ 2380549 w 3276600"/>
              <a:gd name="T29" fmla="*/ 4513764 h 4639733"/>
              <a:gd name="T30" fmla="*/ 2201334 w 3276600"/>
              <a:gd name="T31" fmla="*/ 4334508 h 4639733"/>
              <a:gd name="T32" fmla="*/ 2201334 w 3276600"/>
              <a:gd name="T33" fmla="*/ 306285 h 4639733"/>
              <a:gd name="T34" fmla="*/ 2380549 w 3276600"/>
              <a:gd name="T35" fmla="*/ 127030 h 4639733"/>
              <a:gd name="T36" fmla="*/ 179215 w 3276600"/>
              <a:gd name="T37" fmla="*/ 0 h 4639733"/>
              <a:gd name="T38" fmla="*/ 896051 w 3276600"/>
              <a:gd name="T39" fmla="*/ 0 h 4639733"/>
              <a:gd name="T40" fmla="*/ 1075266 w 3276600"/>
              <a:gd name="T41" fmla="*/ 179255 h 4639733"/>
              <a:gd name="T42" fmla="*/ 1075266 w 3276600"/>
              <a:gd name="T43" fmla="*/ 4207480 h 4639733"/>
              <a:gd name="T44" fmla="*/ 896051 w 3276600"/>
              <a:gd name="T45" fmla="*/ 4386735 h 4639733"/>
              <a:gd name="T46" fmla="*/ 179215 w 3276600"/>
              <a:gd name="T47" fmla="*/ 4386735 h 4639733"/>
              <a:gd name="T48" fmla="*/ 0 w 3276600"/>
              <a:gd name="T49" fmla="*/ 4207480 h 4639733"/>
              <a:gd name="T50" fmla="*/ 0 w 3276600"/>
              <a:gd name="T51" fmla="*/ 179255 h 4639733"/>
              <a:gd name="T52" fmla="*/ 179215 w 3276600"/>
              <a:gd name="T53" fmla="*/ 0 h 4639733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3276600" h="4639733">
                <a:moveTo>
                  <a:pt x="1279882" y="254000"/>
                </a:moveTo>
                <a:lnTo>
                  <a:pt x="1996718" y="254000"/>
                </a:lnTo>
                <a:cubicBezTo>
                  <a:pt x="2095696" y="254000"/>
                  <a:pt x="2175933" y="334237"/>
                  <a:pt x="2175933" y="433215"/>
                </a:cubicBezTo>
                <a:lnTo>
                  <a:pt x="2175933" y="4460518"/>
                </a:lnTo>
                <a:cubicBezTo>
                  <a:pt x="2175933" y="4559496"/>
                  <a:pt x="2095696" y="4639733"/>
                  <a:pt x="1996718" y="4639733"/>
                </a:cubicBezTo>
                <a:lnTo>
                  <a:pt x="1279882" y="4639733"/>
                </a:lnTo>
                <a:cubicBezTo>
                  <a:pt x="1180904" y="4639733"/>
                  <a:pt x="1100667" y="4559496"/>
                  <a:pt x="1100667" y="4460518"/>
                </a:cubicBezTo>
                <a:lnTo>
                  <a:pt x="1100667" y="433215"/>
                </a:lnTo>
                <a:cubicBezTo>
                  <a:pt x="1100667" y="334237"/>
                  <a:pt x="1180904" y="254000"/>
                  <a:pt x="1279882" y="254000"/>
                </a:cubicBezTo>
                <a:close/>
                <a:moveTo>
                  <a:pt x="2380549" y="127000"/>
                </a:moveTo>
                <a:lnTo>
                  <a:pt x="3097385" y="127000"/>
                </a:lnTo>
                <a:cubicBezTo>
                  <a:pt x="3196363" y="127000"/>
                  <a:pt x="3276600" y="207237"/>
                  <a:pt x="3276600" y="306215"/>
                </a:cubicBezTo>
                <a:lnTo>
                  <a:pt x="3276600" y="4333518"/>
                </a:lnTo>
                <a:cubicBezTo>
                  <a:pt x="3276600" y="4432496"/>
                  <a:pt x="3196363" y="4512733"/>
                  <a:pt x="3097385" y="4512733"/>
                </a:cubicBezTo>
                <a:lnTo>
                  <a:pt x="2380549" y="4512733"/>
                </a:lnTo>
                <a:cubicBezTo>
                  <a:pt x="2281571" y="4512733"/>
                  <a:pt x="2201334" y="4432496"/>
                  <a:pt x="2201334" y="4333518"/>
                </a:cubicBezTo>
                <a:lnTo>
                  <a:pt x="2201334" y="306215"/>
                </a:lnTo>
                <a:cubicBezTo>
                  <a:pt x="2201334" y="207237"/>
                  <a:pt x="2281571" y="127000"/>
                  <a:pt x="2380549" y="127000"/>
                </a:cubicBezTo>
                <a:close/>
                <a:moveTo>
                  <a:pt x="179215" y="0"/>
                </a:moveTo>
                <a:lnTo>
                  <a:pt x="896051" y="0"/>
                </a:lnTo>
                <a:cubicBezTo>
                  <a:pt x="995029" y="0"/>
                  <a:pt x="1075266" y="80237"/>
                  <a:pt x="1075266" y="179215"/>
                </a:cubicBezTo>
                <a:lnTo>
                  <a:pt x="1075266" y="4206518"/>
                </a:lnTo>
                <a:cubicBezTo>
                  <a:pt x="1075266" y="4305496"/>
                  <a:pt x="995029" y="4385733"/>
                  <a:pt x="896051" y="4385733"/>
                </a:cubicBezTo>
                <a:lnTo>
                  <a:pt x="179215" y="4385733"/>
                </a:lnTo>
                <a:cubicBezTo>
                  <a:pt x="80237" y="4385733"/>
                  <a:pt x="0" y="4305496"/>
                  <a:pt x="0" y="4206518"/>
                </a:cubicBezTo>
                <a:lnTo>
                  <a:pt x="0" y="179215"/>
                </a:lnTo>
                <a:cubicBezTo>
                  <a:pt x="0" y="80237"/>
                  <a:pt x="80237" y="0"/>
                  <a:pt x="179215" y="0"/>
                </a:cubicBezTo>
                <a:close/>
              </a:path>
            </a:pathLst>
          </a:cu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20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824750" y="3899385"/>
            <a:ext cx="4644393" cy="85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anose="02010600030101010101" charset="-122"/>
                <a:ea typeface="等线" panose="02010600030101010101" charset="-122"/>
              </a:defRPr>
            </a:lvl9pPr>
          </a:lstStyle>
          <a:p>
            <a:pPr algn="just">
              <a:lnSpc>
                <a:spcPct val="130000"/>
              </a:lnSpc>
              <a:buClr>
                <a:schemeClr val="accent1"/>
              </a:buClr>
              <a:defRPr/>
            </a:pPr>
            <a:r>
              <a:rPr lang="en-US" altLang="zh-CN" sz="1350" dirty="0" smtClean="0">
                <a:latin typeface="+mn-lt"/>
                <a:ea typeface="+mn-ea"/>
              </a:rPr>
              <a:t>PPT</a:t>
            </a:r>
            <a:r>
              <a:rPr lang="zh-CN" altLang="en-US" sz="1350" dirty="0" smtClean="0">
                <a:latin typeface="+mn-lt"/>
                <a:ea typeface="+mn-ea"/>
              </a:rPr>
              <a:t>网</a:t>
            </a:r>
            <a:r>
              <a:rPr lang="zh-CN" altLang="en-US" sz="1350" dirty="0">
                <a:latin typeface="+mn-lt"/>
                <a:ea typeface="+mn-ea"/>
              </a:rPr>
              <a:t>真正做到为用户所想，无论从艺术设计感还是商业实用性的角度来说</a:t>
            </a:r>
            <a:r>
              <a:rPr lang="zh-CN" altLang="en-US" sz="1350" dirty="0" smtClean="0">
                <a:latin typeface="+mn-lt"/>
                <a:ea typeface="+mn-ea"/>
              </a:rPr>
              <a:t>，</a:t>
            </a:r>
            <a:r>
              <a:rPr lang="en-US" altLang="zh-CN" sz="1350" dirty="0" smtClean="0">
                <a:latin typeface="+mn-lt"/>
                <a:ea typeface="+mn-ea"/>
              </a:rPr>
              <a:t>PPT</a:t>
            </a:r>
            <a:r>
              <a:rPr lang="zh-CN" altLang="en-US" sz="1350" dirty="0" smtClean="0">
                <a:latin typeface="+mn-lt"/>
                <a:ea typeface="+mn-ea"/>
              </a:rPr>
              <a:t>网</a:t>
            </a:r>
            <a:r>
              <a:rPr lang="zh-CN" altLang="en-US" sz="1350" dirty="0">
                <a:latin typeface="+mn-lt"/>
                <a:ea typeface="+mn-ea"/>
              </a:rPr>
              <a:t>做到了两者兼备。</a:t>
            </a:r>
            <a:r>
              <a:rPr lang="zh-CN" altLang="en-US" sz="1350" dirty="0" smtClean="0">
                <a:latin typeface="+mn-lt"/>
                <a:ea typeface="+mn-ea"/>
              </a:rPr>
              <a:t>选择</a:t>
            </a:r>
            <a:r>
              <a:rPr lang="en-US" altLang="zh-CN" sz="1350" dirty="0" smtClean="0">
                <a:latin typeface="+mn-lt"/>
                <a:ea typeface="+mn-ea"/>
              </a:rPr>
              <a:t>PPT</a:t>
            </a:r>
            <a:r>
              <a:rPr lang="zh-CN" altLang="en-US" sz="1350" dirty="0" smtClean="0">
                <a:latin typeface="+mn-lt"/>
                <a:ea typeface="+mn-ea"/>
              </a:rPr>
              <a:t>网</a:t>
            </a:r>
            <a:r>
              <a:rPr lang="zh-CN" altLang="en-US" sz="1350" dirty="0">
                <a:latin typeface="+mn-lt"/>
                <a:ea typeface="+mn-ea"/>
              </a:rPr>
              <a:t>，你没错！</a:t>
            </a:r>
            <a:endParaRPr lang="en-US" altLang="zh-CN" sz="1350" dirty="0">
              <a:latin typeface="+mn-lt"/>
              <a:ea typeface="+mn-ea"/>
            </a:endParaRPr>
          </a:p>
        </p:txBody>
      </p:sp>
      <p:sp>
        <p:nvSpPr>
          <p:cNvPr id="21" name="MH_SubTitle_1"/>
          <p:cNvSpPr txBox="1"/>
          <p:nvPr>
            <p:custDataLst>
              <p:tags r:id="rId4"/>
            </p:custDataLst>
          </p:nvPr>
        </p:nvSpPr>
        <p:spPr>
          <a:xfrm flipH="1">
            <a:off x="6604283" y="104775"/>
            <a:ext cx="565097" cy="4573757"/>
          </a:xfrm>
          <a:prstGeom prst="rect">
            <a:avLst/>
          </a:prstGeom>
          <a:noFill/>
        </p:spPr>
        <p:txBody>
          <a:bodyPr vert="eaVert" anchor="b">
            <a:normAutofit/>
          </a:bodyPr>
          <a:lstStyle/>
          <a:p>
            <a:pPr algn="ctr">
              <a:defRPr/>
            </a:pPr>
            <a:r>
              <a:rPr lang="zh-CN" altLang="en-US" sz="2000" b="1" kern="0" dirty="0">
                <a:solidFill>
                  <a:schemeClr val="accent1">
                    <a:lumMod val="75000"/>
                  </a:schemeClr>
                </a:solidFill>
                <a:cs typeface="宋体" panose="02010600030101010101" pitchFamily="2" charset="-122"/>
              </a:rPr>
              <a:t>请单击输入您的标题</a:t>
            </a:r>
            <a:endParaRPr lang="da-DK" altLang="zh-CN" sz="2000" b="1" kern="0" dirty="0">
              <a:solidFill>
                <a:schemeClr val="accent1">
                  <a:lumMod val="75000"/>
                </a:schemeClr>
              </a:solidFill>
              <a:cs typeface="宋体" panose="02010600030101010101" pitchFamily="2" charset="-122"/>
            </a:endParaRPr>
          </a:p>
        </p:txBody>
      </p:sp>
      <p:cxnSp>
        <p:nvCxnSpPr>
          <p:cNvPr id="22" name="MH_Other_1"/>
          <p:cNvCxnSpPr/>
          <p:nvPr>
            <p:custDataLst>
              <p:tags r:id="rId5"/>
            </p:custDataLst>
          </p:nvPr>
        </p:nvCxnSpPr>
        <p:spPr>
          <a:xfrm>
            <a:off x="6577649" y="933450"/>
            <a:ext cx="1" cy="303739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9800793">
            <a:off x="2666558" y="3001332"/>
            <a:ext cx="469924" cy="306434"/>
          </a:xfrm>
          <a:custGeom>
            <a:avLst/>
            <a:gdLst>
              <a:gd name="connsiteX0" fmla="*/ 0 w 365759"/>
              <a:gd name="connsiteY0" fmla="*/ 306434 h 306434"/>
              <a:gd name="connsiteX1" fmla="*/ 182880 w 365759"/>
              <a:gd name="connsiteY1" fmla="*/ 0 h 306434"/>
              <a:gd name="connsiteX2" fmla="*/ 365759 w 365759"/>
              <a:gd name="connsiteY2" fmla="*/ 306434 h 306434"/>
              <a:gd name="connsiteX3" fmla="*/ 0 w 365759"/>
              <a:gd name="connsiteY3" fmla="*/ 306434 h 306434"/>
              <a:gd name="connsiteX0-1" fmla="*/ 0 w 469924"/>
              <a:gd name="connsiteY0-2" fmla="*/ 306434 h 306434"/>
              <a:gd name="connsiteX1-3" fmla="*/ 182880 w 469924"/>
              <a:gd name="connsiteY1-4" fmla="*/ 0 h 306434"/>
              <a:gd name="connsiteX2-5" fmla="*/ 469924 w 469924"/>
              <a:gd name="connsiteY2-6" fmla="*/ 195615 h 306434"/>
              <a:gd name="connsiteX3-7" fmla="*/ 0 w 469924"/>
              <a:gd name="connsiteY3-8" fmla="*/ 306434 h 306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9924" h="306434">
                <a:moveTo>
                  <a:pt x="0" y="306434"/>
                </a:moveTo>
                <a:lnTo>
                  <a:pt x="182880" y="0"/>
                </a:lnTo>
                <a:lnTo>
                  <a:pt x="469924" y="195615"/>
                </a:lnTo>
                <a:lnTo>
                  <a:pt x="0" y="306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44881"/>
            <a:ext cx="9144000" cy="1053736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83465" y="2044881"/>
            <a:ext cx="1003278" cy="1360170"/>
            <a:chOff x="1783465" y="2044881"/>
            <a:chExt cx="1003278" cy="1360170"/>
          </a:xfrm>
        </p:grpSpPr>
        <p:sp>
          <p:nvSpPr>
            <p:cNvPr id="6" name="矩形 5"/>
            <p:cNvSpPr/>
            <p:nvPr/>
          </p:nvSpPr>
          <p:spPr>
            <a:xfrm>
              <a:off x="1783465" y="2044881"/>
              <a:ext cx="1003278" cy="13601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63934" y="2195737"/>
              <a:ext cx="496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3</a:t>
              </a:r>
              <a:endParaRPr lang="zh-CN" altLang="en-US" sz="44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2502" y="2340916"/>
            <a:ext cx="42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请单击这里输入您的标题内容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31456" y="1956797"/>
            <a:ext cx="928688" cy="1813321"/>
            <a:chOff x="4031456" y="1956797"/>
            <a:chExt cx="928688" cy="1813321"/>
          </a:xfrm>
        </p:grpSpPr>
        <p:sp>
          <p:nvSpPr>
            <p:cNvPr id="18" name="MH_Other_1"/>
            <p:cNvSpPr/>
            <p:nvPr>
              <p:custDataLst>
                <p:tags r:id="rId14"/>
              </p:custDataLst>
            </p:nvPr>
          </p:nvSpPr>
          <p:spPr bwMode="auto">
            <a:xfrm>
              <a:off x="4031456" y="1956797"/>
              <a:ext cx="928688" cy="1326356"/>
            </a:xfrm>
            <a:custGeom>
              <a:avLst/>
              <a:gdLst>
                <a:gd name="T0" fmla="*/ 2147483646 w 585788"/>
                <a:gd name="T1" fmla="*/ 0 h 835990"/>
                <a:gd name="T2" fmla="*/ 2147483646 w 585788"/>
                <a:gd name="T3" fmla="*/ 2147483646 h 835990"/>
                <a:gd name="T4" fmla="*/ 2147483646 w 585788"/>
                <a:gd name="T5" fmla="*/ 2147483646 h 835990"/>
                <a:gd name="T6" fmla="*/ 2147483646 w 585788"/>
                <a:gd name="T7" fmla="*/ 2147483646 h 835990"/>
                <a:gd name="T8" fmla="*/ 2147483646 w 585788"/>
                <a:gd name="T9" fmla="*/ 2147483646 h 835990"/>
                <a:gd name="T10" fmla="*/ 2147483646 w 585788"/>
                <a:gd name="T11" fmla="*/ 2147483646 h 835990"/>
                <a:gd name="T12" fmla="*/ 2147483646 w 585788"/>
                <a:gd name="T13" fmla="*/ 2147483646 h 835990"/>
                <a:gd name="T14" fmla="*/ 2147483646 w 585788"/>
                <a:gd name="T15" fmla="*/ 2147483646 h 835990"/>
                <a:gd name="T16" fmla="*/ 2147483646 w 585788"/>
                <a:gd name="T17" fmla="*/ 2147483646 h 835990"/>
                <a:gd name="T18" fmla="*/ 2147483646 w 585788"/>
                <a:gd name="T19" fmla="*/ 2147483646 h 835990"/>
                <a:gd name="T20" fmla="*/ 2147483646 w 585788"/>
                <a:gd name="T21" fmla="*/ 2147483646 h 835990"/>
                <a:gd name="T22" fmla="*/ 2147483646 w 585788"/>
                <a:gd name="T23" fmla="*/ 2147483646 h 835990"/>
                <a:gd name="T24" fmla="*/ 2147483646 w 585788"/>
                <a:gd name="T25" fmla="*/ 2147483646 h 835990"/>
                <a:gd name="T26" fmla="*/ 2147483646 w 585788"/>
                <a:gd name="T27" fmla="*/ 2147483646 h 835990"/>
                <a:gd name="T28" fmla="*/ 2147483646 w 585788"/>
                <a:gd name="T29" fmla="*/ 2147483646 h 835990"/>
                <a:gd name="T30" fmla="*/ 2147483646 w 585788"/>
                <a:gd name="T31" fmla="*/ 2147483646 h 835990"/>
                <a:gd name="T32" fmla="*/ 2147483646 w 585788"/>
                <a:gd name="T33" fmla="*/ 2147483646 h 835990"/>
                <a:gd name="T34" fmla="*/ 2147483646 w 585788"/>
                <a:gd name="T35" fmla="*/ 2147483646 h 835990"/>
                <a:gd name="T36" fmla="*/ 2147483646 w 585788"/>
                <a:gd name="T37" fmla="*/ 2147483646 h 835990"/>
                <a:gd name="T38" fmla="*/ 2147483646 w 585788"/>
                <a:gd name="T39" fmla="*/ 2147483646 h 835990"/>
                <a:gd name="T40" fmla="*/ 0 w 585788"/>
                <a:gd name="T41" fmla="*/ 2147483646 h 835990"/>
                <a:gd name="T42" fmla="*/ 2147483646 w 585788"/>
                <a:gd name="T43" fmla="*/ 0 h 83599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585788" h="835990">
                  <a:moveTo>
                    <a:pt x="292894" y="0"/>
                  </a:moveTo>
                  <a:cubicBezTo>
                    <a:pt x="454655" y="0"/>
                    <a:pt x="585788" y="130355"/>
                    <a:pt x="585788" y="291155"/>
                  </a:cubicBezTo>
                  <a:cubicBezTo>
                    <a:pt x="585788" y="351455"/>
                    <a:pt x="567348" y="407474"/>
                    <a:pt x="535766" y="453942"/>
                  </a:cubicBezTo>
                  <a:lnTo>
                    <a:pt x="500905" y="495944"/>
                  </a:lnTo>
                  <a:lnTo>
                    <a:pt x="482733" y="523214"/>
                  </a:lnTo>
                  <a:lnTo>
                    <a:pt x="458325" y="566455"/>
                  </a:lnTo>
                  <a:lnTo>
                    <a:pt x="440697" y="615462"/>
                  </a:lnTo>
                  <a:lnTo>
                    <a:pt x="429849" y="675999"/>
                  </a:lnTo>
                  <a:lnTo>
                    <a:pt x="429849" y="775453"/>
                  </a:lnTo>
                  <a:lnTo>
                    <a:pt x="423069" y="824459"/>
                  </a:lnTo>
                  <a:lnTo>
                    <a:pt x="408153" y="835990"/>
                  </a:lnTo>
                  <a:lnTo>
                    <a:pt x="184415" y="835990"/>
                  </a:lnTo>
                  <a:lnTo>
                    <a:pt x="162719" y="815811"/>
                  </a:lnTo>
                  <a:lnTo>
                    <a:pt x="160007" y="771129"/>
                  </a:lnTo>
                  <a:lnTo>
                    <a:pt x="155939" y="675999"/>
                  </a:lnTo>
                  <a:lnTo>
                    <a:pt x="145091" y="615462"/>
                  </a:lnTo>
                  <a:lnTo>
                    <a:pt x="124752" y="554924"/>
                  </a:lnTo>
                  <a:lnTo>
                    <a:pt x="88140" y="503035"/>
                  </a:lnTo>
                  <a:lnTo>
                    <a:pt x="71036" y="479261"/>
                  </a:lnTo>
                  <a:lnTo>
                    <a:pt x="50022" y="453942"/>
                  </a:lnTo>
                  <a:cubicBezTo>
                    <a:pt x="18440" y="407474"/>
                    <a:pt x="0" y="351455"/>
                    <a:pt x="0" y="291155"/>
                  </a:cubicBezTo>
                  <a:cubicBezTo>
                    <a:pt x="0" y="130355"/>
                    <a:pt x="131133" y="0"/>
                    <a:pt x="2928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19" name="MH_Other_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4058841" y="1982991"/>
              <a:ext cx="873919" cy="1282303"/>
            </a:xfrm>
            <a:custGeom>
              <a:avLst/>
              <a:gdLst>
                <a:gd name="connsiteX0" fmla="*/ 275266 w 550532"/>
                <a:gd name="connsiteY0" fmla="*/ 0 h 808604"/>
                <a:gd name="connsiteX1" fmla="*/ 550532 w 550532"/>
                <a:gd name="connsiteY1" fmla="*/ 273138 h 808604"/>
                <a:gd name="connsiteX2" fmla="*/ 503521 w 550532"/>
                <a:gd name="connsiteY2" fmla="*/ 425852 h 808604"/>
                <a:gd name="connsiteX3" fmla="*/ 488921 w 550532"/>
                <a:gd name="connsiteY3" fmla="*/ 443411 h 808604"/>
                <a:gd name="connsiteX4" fmla="*/ 429848 w 550532"/>
                <a:gd name="connsiteY4" fmla="*/ 534745 h 808604"/>
                <a:gd name="connsiteX5" fmla="*/ 414932 w 550532"/>
                <a:gd name="connsiteY5" fmla="*/ 575103 h 808604"/>
                <a:gd name="connsiteX6" fmla="*/ 401372 w 550532"/>
                <a:gd name="connsiteY6" fmla="*/ 615461 h 808604"/>
                <a:gd name="connsiteX7" fmla="*/ 397304 w 550532"/>
                <a:gd name="connsiteY7" fmla="*/ 660144 h 808604"/>
                <a:gd name="connsiteX8" fmla="*/ 394592 w 550532"/>
                <a:gd name="connsiteY8" fmla="*/ 703384 h 808604"/>
                <a:gd name="connsiteX9" fmla="*/ 394592 w 550532"/>
                <a:gd name="connsiteY9" fmla="*/ 772570 h 808604"/>
                <a:gd name="connsiteX10" fmla="*/ 386456 w 550532"/>
                <a:gd name="connsiteY10" fmla="*/ 799956 h 808604"/>
                <a:gd name="connsiteX11" fmla="*/ 379676 w 550532"/>
                <a:gd name="connsiteY11" fmla="*/ 808604 h 808604"/>
                <a:gd name="connsiteX12" fmla="*/ 173566 w 550532"/>
                <a:gd name="connsiteY12" fmla="*/ 808604 h 808604"/>
                <a:gd name="connsiteX13" fmla="*/ 164074 w 550532"/>
                <a:gd name="connsiteY13" fmla="*/ 799956 h 808604"/>
                <a:gd name="connsiteX14" fmla="*/ 160006 w 550532"/>
                <a:gd name="connsiteY14" fmla="*/ 795632 h 808604"/>
                <a:gd name="connsiteX15" fmla="*/ 160006 w 550532"/>
                <a:gd name="connsiteY15" fmla="*/ 687529 h 808604"/>
                <a:gd name="connsiteX16" fmla="*/ 149158 w 550532"/>
                <a:gd name="connsiteY16" fmla="*/ 622668 h 808604"/>
                <a:gd name="connsiteX17" fmla="*/ 138310 w 550532"/>
                <a:gd name="connsiteY17" fmla="*/ 579427 h 808604"/>
                <a:gd name="connsiteX18" fmla="*/ 113903 w 550532"/>
                <a:gd name="connsiteY18" fmla="*/ 523214 h 808604"/>
                <a:gd name="connsiteX19" fmla="*/ 61638 w 550532"/>
                <a:gd name="connsiteY19" fmla="*/ 443443 h 808604"/>
                <a:gd name="connsiteX20" fmla="*/ 47011 w 550532"/>
                <a:gd name="connsiteY20" fmla="*/ 425852 h 808604"/>
                <a:gd name="connsiteX21" fmla="*/ 0 w 550532"/>
                <a:gd name="connsiteY21" fmla="*/ 273138 h 808604"/>
                <a:gd name="connsiteX22" fmla="*/ 275266 w 550532"/>
                <a:gd name="connsiteY22" fmla="*/ 0 h 808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50532" h="808604">
                  <a:moveTo>
                    <a:pt x="275266" y="0"/>
                  </a:moveTo>
                  <a:cubicBezTo>
                    <a:pt x="427291" y="0"/>
                    <a:pt x="550532" y="122288"/>
                    <a:pt x="550532" y="273138"/>
                  </a:cubicBezTo>
                  <a:cubicBezTo>
                    <a:pt x="550532" y="329707"/>
                    <a:pt x="533201" y="382259"/>
                    <a:pt x="503521" y="425852"/>
                  </a:cubicBezTo>
                  <a:lnTo>
                    <a:pt x="488921" y="443411"/>
                  </a:lnTo>
                  <a:lnTo>
                    <a:pt x="429848" y="534745"/>
                  </a:lnTo>
                  <a:lnTo>
                    <a:pt x="414932" y="575103"/>
                  </a:lnTo>
                  <a:lnTo>
                    <a:pt x="401372" y="615461"/>
                  </a:lnTo>
                  <a:lnTo>
                    <a:pt x="397304" y="660144"/>
                  </a:lnTo>
                  <a:lnTo>
                    <a:pt x="394592" y="703384"/>
                  </a:lnTo>
                  <a:lnTo>
                    <a:pt x="394592" y="772570"/>
                  </a:lnTo>
                  <a:lnTo>
                    <a:pt x="386456" y="799956"/>
                  </a:lnTo>
                  <a:lnTo>
                    <a:pt x="379676" y="808604"/>
                  </a:lnTo>
                  <a:lnTo>
                    <a:pt x="173566" y="808604"/>
                  </a:lnTo>
                  <a:lnTo>
                    <a:pt x="164074" y="799956"/>
                  </a:lnTo>
                  <a:lnTo>
                    <a:pt x="160006" y="795632"/>
                  </a:lnTo>
                  <a:lnTo>
                    <a:pt x="160006" y="687529"/>
                  </a:lnTo>
                  <a:lnTo>
                    <a:pt x="149158" y="622668"/>
                  </a:lnTo>
                  <a:lnTo>
                    <a:pt x="138310" y="579427"/>
                  </a:lnTo>
                  <a:lnTo>
                    <a:pt x="113903" y="523214"/>
                  </a:lnTo>
                  <a:lnTo>
                    <a:pt x="61638" y="443443"/>
                  </a:lnTo>
                  <a:lnTo>
                    <a:pt x="47011" y="425852"/>
                  </a:lnTo>
                  <a:cubicBezTo>
                    <a:pt x="17331" y="382259"/>
                    <a:pt x="0" y="329707"/>
                    <a:pt x="0" y="273138"/>
                  </a:cubicBezTo>
                  <a:cubicBezTo>
                    <a:pt x="0" y="122288"/>
                    <a:pt x="123241" y="0"/>
                    <a:pt x="275266" y="0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anchor="ctr"/>
            <a:lstStyle>
              <a:lvl1pPr algn="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algn="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algn="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algn="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algn="r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z="1800"/>
            </a:p>
          </p:txBody>
        </p:sp>
        <p:sp>
          <p:nvSpPr>
            <p:cNvPr id="20" name="MH_Other_3"/>
            <p:cNvSpPr/>
            <p:nvPr>
              <p:custDataLst>
                <p:tags r:id="rId16"/>
              </p:custDataLst>
            </p:nvPr>
          </p:nvSpPr>
          <p:spPr bwMode="auto">
            <a:xfrm>
              <a:off x="4121944" y="2028235"/>
              <a:ext cx="747713" cy="1197769"/>
            </a:xfrm>
            <a:custGeom>
              <a:avLst/>
              <a:gdLst>
                <a:gd name="T0" fmla="*/ 183260 w 997836"/>
                <a:gd name="T1" fmla="*/ 100504 h 1597088"/>
                <a:gd name="T2" fmla="*/ 118413 w 997836"/>
                <a:gd name="T3" fmla="*/ 219276 h 1597088"/>
                <a:gd name="T4" fmla="*/ 73304 w 997836"/>
                <a:gd name="T5" fmla="*/ 365480 h 1597088"/>
                <a:gd name="T6" fmla="*/ 73304 w 997836"/>
                <a:gd name="T7" fmla="*/ 432476 h 1597088"/>
                <a:gd name="T8" fmla="*/ 73304 w 997836"/>
                <a:gd name="T9" fmla="*/ 499472 h 1597088"/>
                <a:gd name="T10" fmla="*/ 73304 w 997836"/>
                <a:gd name="T11" fmla="*/ 569536 h 1597088"/>
                <a:gd name="T12" fmla="*/ 87399 w 997836"/>
                <a:gd name="T13" fmla="*/ 645676 h 1597088"/>
                <a:gd name="T14" fmla="*/ 132511 w 997836"/>
                <a:gd name="T15" fmla="*/ 746180 h 1597088"/>
                <a:gd name="T16" fmla="*/ 183260 w 997836"/>
                <a:gd name="T17" fmla="*/ 840588 h 1597088"/>
                <a:gd name="T18" fmla="*/ 228370 w 997836"/>
                <a:gd name="T19" fmla="*/ 941092 h 1597088"/>
                <a:gd name="T20" fmla="*/ 279118 w 997836"/>
                <a:gd name="T21" fmla="*/ 1044644 h 1597088"/>
                <a:gd name="T22" fmla="*/ 301673 w 997836"/>
                <a:gd name="T23" fmla="*/ 1212144 h 1597088"/>
                <a:gd name="T24" fmla="*/ 310129 w 997836"/>
                <a:gd name="T25" fmla="*/ 1382692 h 1597088"/>
                <a:gd name="T26" fmla="*/ 287575 w 997836"/>
                <a:gd name="T27" fmla="*/ 1263920 h 1597088"/>
                <a:gd name="T28" fmla="*/ 265020 w 997836"/>
                <a:gd name="T29" fmla="*/ 1145148 h 1597088"/>
                <a:gd name="T30" fmla="*/ 205813 w 997836"/>
                <a:gd name="T31" fmla="*/ 1017232 h 1597088"/>
                <a:gd name="T32" fmla="*/ 132511 w 997836"/>
                <a:gd name="T33" fmla="*/ 907584 h 1597088"/>
                <a:gd name="T34" fmla="*/ 73304 w 997836"/>
                <a:gd name="T35" fmla="*/ 788812 h 1597088"/>
                <a:gd name="T36" fmla="*/ 14090 w 997836"/>
                <a:gd name="T37" fmla="*/ 670040 h 1597088"/>
                <a:gd name="T38" fmla="*/ 0 w 997836"/>
                <a:gd name="T39" fmla="*/ 575612 h 1597088"/>
                <a:gd name="T40" fmla="*/ 0 w 997836"/>
                <a:gd name="T41" fmla="*/ 499472 h 1597088"/>
                <a:gd name="T42" fmla="*/ 14090 w 997836"/>
                <a:gd name="T43" fmla="*/ 408112 h 1597088"/>
                <a:gd name="T44" fmla="*/ 36649 w 997836"/>
                <a:gd name="T45" fmla="*/ 328924 h 1597088"/>
                <a:gd name="T46" fmla="*/ 104316 w 997836"/>
                <a:gd name="T47" fmla="*/ 210152 h 1597088"/>
                <a:gd name="T48" fmla="*/ 538496 w 997836"/>
                <a:gd name="T49" fmla="*/ 0 h 1597088"/>
                <a:gd name="T50" fmla="*/ 606161 w 997836"/>
                <a:gd name="T51" fmla="*/ 24364 h 1597088"/>
                <a:gd name="T52" fmla="*/ 671007 w 997836"/>
                <a:gd name="T53" fmla="*/ 48728 h 1597088"/>
                <a:gd name="T54" fmla="*/ 738671 w 997836"/>
                <a:gd name="T55" fmla="*/ 85283 h 1597088"/>
                <a:gd name="T56" fmla="*/ 797876 w 997836"/>
                <a:gd name="T57" fmla="*/ 127916 h 1597088"/>
                <a:gd name="T58" fmla="*/ 848625 w 997836"/>
                <a:gd name="T59" fmla="*/ 176644 h 1597088"/>
                <a:gd name="T60" fmla="*/ 899375 w 997836"/>
                <a:gd name="T61" fmla="*/ 228420 h 1597088"/>
                <a:gd name="T62" fmla="*/ 936024 w 997836"/>
                <a:gd name="T63" fmla="*/ 295416 h 1597088"/>
                <a:gd name="T64" fmla="*/ 967040 w 997836"/>
                <a:gd name="T65" fmla="*/ 371556 h 1597088"/>
                <a:gd name="T66" fmla="*/ 981136 w 997836"/>
                <a:gd name="T67" fmla="*/ 465983 h 1597088"/>
                <a:gd name="T68" fmla="*/ 981136 w 997836"/>
                <a:gd name="T69" fmla="*/ 569535 h 1597088"/>
                <a:gd name="T70" fmla="*/ 967040 w 997836"/>
                <a:gd name="T71" fmla="*/ 651752 h 1597088"/>
                <a:gd name="T72" fmla="*/ 944484 w 997836"/>
                <a:gd name="T73" fmla="*/ 746179 h 1597088"/>
                <a:gd name="T74" fmla="*/ 840168 w 997836"/>
                <a:gd name="T75" fmla="*/ 916727 h 1597088"/>
                <a:gd name="T76" fmla="*/ 730213 w 997836"/>
                <a:gd name="T77" fmla="*/ 1093371 h 1597088"/>
                <a:gd name="T78" fmla="*/ 693561 w 997836"/>
                <a:gd name="T79" fmla="*/ 1212144 h 1597088"/>
                <a:gd name="T80" fmla="*/ 679465 w 997836"/>
                <a:gd name="T81" fmla="*/ 1349203 h 1597088"/>
                <a:gd name="T82" fmla="*/ 671007 w 997836"/>
                <a:gd name="T83" fmla="*/ 1467975 h 1597088"/>
                <a:gd name="T84" fmla="*/ 665368 w 997836"/>
                <a:gd name="T85" fmla="*/ 1595891 h 1597088"/>
                <a:gd name="T86" fmla="*/ 310127 w 997836"/>
                <a:gd name="T87" fmla="*/ 1595891 h 1597088"/>
                <a:gd name="T88" fmla="*/ 442639 w 997836"/>
                <a:gd name="T89" fmla="*/ 1519751 h 1597088"/>
                <a:gd name="T90" fmla="*/ 479290 w 997836"/>
                <a:gd name="T91" fmla="*/ 1129908 h 1597088"/>
                <a:gd name="T92" fmla="*/ 515942 w 997836"/>
                <a:gd name="T93" fmla="*/ 1011136 h 1597088"/>
                <a:gd name="T94" fmla="*/ 583605 w 997836"/>
                <a:gd name="T95" fmla="*/ 874090 h 1597088"/>
                <a:gd name="T96" fmla="*/ 671007 w 997836"/>
                <a:gd name="T97" fmla="*/ 746179 h 1597088"/>
                <a:gd name="T98" fmla="*/ 752767 w 997836"/>
                <a:gd name="T99" fmla="*/ 618263 h 1597088"/>
                <a:gd name="T100" fmla="*/ 803516 w 997836"/>
                <a:gd name="T101" fmla="*/ 465983 h 1597088"/>
                <a:gd name="T102" fmla="*/ 797876 w 997836"/>
                <a:gd name="T103" fmla="*/ 322828 h 1597088"/>
                <a:gd name="T104" fmla="*/ 738671 w 997836"/>
                <a:gd name="T105" fmla="*/ 194912 h 1597088"/>
                <a:gd name="T106" fmla="*/ 693561 w 997836"/>
                <a:gd name="T107" fmla="*/ 134012 h 1597088"/>
                <a:gd name="T108" fmla="*/ 642815 w 997836"/>
                <a:gd name="T109" fmla="*/ 85283 h 1597088"/>
                <a:gd name="T110" fmla="*/ 589245 w 997836"/>
                <a:gd name="T111" fmla="*/ 42632 h 1597088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97836" h="1597088">
                  <a:moveTo>
                    <a:pt x="186378" y="100580"/>
                  </a:moveTo>
                  <a:lnTo>
                    <a:pt x="120429" y="219447"/>
                  </a:lnTo>
                  <a:lnTo>
                    <a:pt x="74551" y="365746"/>
                  </a:lnTo>
                  <a:lnTo>
                    <a:pt x="74551" y="432799"/>
                  </a:lnTo>
                  <a:lnTo>
                    <a:pt x="74551" y="499852"/>
                  </a:lnTo>
                  <a:lnTo>
                    <a:pt x="74551" y="569954"/>
                  </a:lnTo>
                  <a:lnTo>
                    <a:pt x="88888" y="646151"/>
                  </a:lnTo>
                  <a:lnTo>
                    <a:pt x="134766" y="746731"/>
                  </a:lnTo>
                  <a:lnTo>
                    <a:pt x="186378" y="841215"/>
                  </a:lnTo>
                  <a:lnTo>
                    <a:pt x="232256" y="941795"/>
                  </a:lnTo>
                  <a:lnTo>
                    <a:pt x="283868" y="1045423"/>
                  </a:lnTo>
                  <a:lnTo>
                    <a:pt x="306807" y="1213056"/>
                  </a:lnTo>
                  <a:lnTo>
                    <a:pt x="315409" y="1383737"/>
                  </a:lnTo>
                  <a:lnTo>
                    <a:pt x="292470" y="1264870"/>
                  </a:lnTo>
                  <a:lnTo>
                    <a:pt x="269531" y="1146003"/>
                  </a:lnTo>
                  <a:lnTo>
                    <a:pt x="209317" y="1017992"/>
                  </a:lnTo>
                  <a:lnTo>
                    <a:pt x="134766" y="908268"/>
                  </a:lnTo>
                  <a:lnTo>
                    <a:pt x="74551" y="789401"/>
                  </a:lnTo>
                  <a:lnTo>
                    <a:pt x="14337" y="670534"/>
                  </a:lnTo>
                  <a:lnTo>
                    <a:pt x="0" y="576049"/>
                  </a:lnTo>
                  <a:lnTo>
                    <a:pt x="0" y="499852"/>
                  </a:lnTo>
                  <a:lnTo>
                    <a:pt x="14337" y="408416"/>
                  </a:lnTo>
                  <a:lnTo>
                    <a:pt x="37276" y="329171"/>
                  </a:lnTo>
                  <a:lnTo>
                    <a:pt x="106092" y="210304"/>
                  </a:lnTo>
                  <a:lnTo>
                    <a:pt x="186378" y="100580"/>
                  </a:lnTo>
                  <a:close/>
                  <a:moveTo>
                    <a:pt x="547662" y="0"/>
                  </a:moveTo>
                  <a:lnTo>
                    <a:pt x="616479" y="24383"/>
                  </a:lnTo>
                  <a:lnTo>
                    <a:pt x="682428" y="48766"/>
                  </a:lnTo>
                  <a:lnTo>
                    <a:pt x="751244" y="85340"/>
                  </a:lnTo>
                  <a:lnTo>
                    <a:pt x="811458" y="128011"/>
                  </a:lnTo>
                  <a:lnTo>
                    <a:pt x="863071" y="176777"/>
                  </a:lnTo>
                  <a:lnTo>
                    <a:pt x="914683" y="228591"/>
                  </a:lnTo>
                  <a:lnTo>
                    <a:pt x="951958" y="295644"/>
                  </a:lnTo>
                  <a:lnTo>
                    <a:pt x="983499" y="371841"/>
                  </a:lnTo>
                  <a:lnTo>
                    <a:pt x="997836" y="466325"/>
                  </a:lnTo>
                  <a:lnTo>
                    <a:pt x="997836" y="569953"/>
                  </a:lnTo>
                  <a:lnTo>
                    <a:pt x="983499" y="652246"/>
                  </a:lnTo>
                  <a:lnTo>
                    <a:pt x="960560" y="746730"/>
                  </a:lnTo>
                  <a:lnTo>
                    <a:pt x="854469" y="917411"/>
                  </a:lnTo>
                  <a:lnTo>
                    <a:pt x="742642" y="1094188"/>
                  </a:lnTo>
                  <a:lnTo>
                    <a:pt x="705366" y="1213056"/>
                  </a:lnTo>
                  <a:lnTo>
                    <a:pt x="691030" y="1350210"/>
                  </a:lnTo>
                  <a:lnTo>
                    <a:pt x="682428" y="1469077"/>
                  </a:lnTo>
                  <a:lnTo>
                    <a:pt x="676693" y="1597088"/>
                  </a:lnTo>
                  <a:lnTo>
                    <a:pt x="315407" y="1597088"/>
                  </a:lnTo>
                  <a:lnTo>
                    <a:pt x="450173" y="1520891"/>
                  </a:lnTo>
                  <a:lnTo>
                    <a:pt x="487448" y="1130763"/>
                  </a:lnTo>
                  <a:lnTo>
                    <a:pt x="524724" y="1011896"/>
                  </a:lnTo>
                  <a:lnTo>
                    <a:pt x="593540" y="874741"/>
                  </a:lnTo>
                  <a:lnTo>
                    <a:pt x="682428" y="746730"/>
                  </a:lnTo>
                  <a:lnTo>
                    <a:pt x="765581" y="618719"/>
                  </a:lnTo>
                  <a:lnTo>
                    <a:pt x="817193" y="466325"/>
                  </a:lnTo>
                  <a:lnTo>
                    <a:pt x="811458" y="323075"/>
                  </a:lnTo>
                  <a:lnTo>
                    <a:pt x="751244" y="195064"/>
                  </a:lnTo>
                  <a:lnTo>
                    <a:pt x="705366" y="134107"/>
                  </a:lnTo>
                  <a:lnTo>
                    <a:pt x="653754" y="85340"/>
                  </a:lnTo>
                  <a:lnTo>
                    <a:pt x="599275" y="42670"/>
                  </a:lnTo>
                  <a:lnTo>
                    <a:pt x="54766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endParaRPr lang="zh-CN" altLang="en-US" sz="1350"/>
            </a:p>
          </p:txBody>
        </p:sp>
        <p:sp>
          <p:nvSpPr>
            <p:cNvPr id="21" name="MH_Other_4"/>
            <p:cNvSpPr/>
            <p:nvPr>
              <p:custDataLst>
                <p:tags r:id="rId17"/>
              </p:custDataLst>
            </p:nvPr>
          </p:nvSpPr>
          <p:spPr bwMode="auto">
            <a:xfrm>
              <a:off x="4319588" y="3265293"/>
              <a:ext cx="360760" cy="504825"/>
            </a:xfrm>
            <a:custGeom>
              <a:avLst/>
              <a:gdLst>
                <a:gd name="T0" fmla="*/ 2147483646 w 168"/>
                <a:gd name="T1" fmla="*/ 0 h 221"/>
                <a:gd name="T2" fmla="*/ 2147483646 w 168"/>
                <a:gd name="T3" fmla="*/ 2147483646 h 221"/>
                <a:gd name="T4" fmla="*/ 2147483646 w 168"/>
                <a:gd name="T5" fmla="*/ 2147483646 h 221"/>
                <a:gd name="T6" fmla="*/ 2147483646 w 168"/>
                <a:gd name="T7" fmla="*/ 2147483646 h 221"/>
                <a:gd name="T8" fmla="*/ 2147483646 w 168"/>
                <a:gd name="T9" fmla="*/ 2147483646 h 221"/>
                <a:gd name="T10" fmla="*/ 2147483646 w 168"/>
                <a:gd name="T11" fmla="*/ 2147483646 h 221"/>
                <a:gd name="T12" fmla="*/ 0 w 168"/>
                <a:gd name="T13" fmla="*/ 2147483646 h 221"/>
                <a:gd name="T14" fmla="*/ 2147483646 w 168"/>
                <a:gd name="T15" fmla="*/ 2147483646 h 221"/>
                <a:gd name="T16" fmla="*/ 2147483646 w 168"/>
                <a:gd name="T17" fmla="*/ 2147483646 h 221"/>
                <a:gd name="T18" fmla="*/ 0 w 168"/>
                <a:gd name="T19" fmla="*/ 2147483646 h 221"/>
                <a:gd name="T20" fmla="*/ 2147483646 w 168"/>
                <a:gd name="T21" fmla="*/ 2147483646 h 221"/>
                <a:gd name="T22" fmla="*/ 2147483646 w 168"/>
                <a:gd name="T23" fmla="*/ 2147483646 h 221"/>
                <a:gd name="T24" fmla="*/ 2147483646 w 168"/>
                <a:gd name="T25" fmla="*/ 2147483646 h 221"/>
                <a:gd name="T26" fmla="*/ 2147483646 w 168"/>
                <a:gd name="T27" fmla="*/ 2147483646 h 221"/>
                <a:gd name="T28" fmla="*/ 2147483646 w 168"/>
                <a:gd name="T29" fmla="*/ 2147483646 h 221"/>
                <a:gd name="T30" fmla="*/ 2147483646 w 168"/>
                <a:gd name="T31" fmla="*/ 2147483646 h 221"/>
                <a:gd name="T32" fmla="*/ 2147483646 w 168"/>
                <a:gd name="T33" fmla="*/ 2147483646 h 221"/>
                <a:gd name="T34" fmla="*/ 2147483646 w 168"/>
                <a:gd name="T35" fmla="*/ 2147483646 h 221"/>
                <a:gd name="T36" fmla="*/ 2147483646 w 168"/>
                <a:gd name="T37" fmla="*/ 2147483646 h 221"/>
                <a:gd name="T38" fmla="*/ 2147483646 w 168"/>
                <a:gd name="T39" fmla="*/ 2147483646 h 221"/>
                <a:gd name="T40" fmla="*/ 2147483646 w 168"/>
                <a:gd name="T41" fmla="*/ 2147483646 h 221"/>
                <a:gd name="T42" fmla="*/ 2147483646 w 168"/>
                <a:gd name="T43" fmla="*/ 2147483646 h 221"/>
                <a:gd name="T44" fmla="*/ 2147483646 w 168"/>
                <a:gd name="T45" fmla="*/ 2147483646 h 221"/>
                <a:gd name="T46" fmla="*/ 2147483646 w 168"/>
                <a:gd name="T47" fmla="*/ 2147483646 h 221"/>
                <a:gd name="T48" fmla="*/ 2147483646 w 168"/>
                <a:gd name="T49" fmla="*/ 2147483646 h 221"/>
                <a:gd name="T50" fmla="*/ 2147483646 w 168"/>
                <a:gd name="T51" fmla="*/ 2147483646 h 221"/>
                <a:gd name="T52" fmla="*/ 2147483646 w 168"/>
                <a:gd name="T53" fmla="*/ 2147483646 h 221"/>
                <a:gd name="T54" fmla="*/ 2147483646 w 168"/>
                <a:gd name="T55" fmla="*/ 2147483646 h 221"/>
                <a:gd name="T56" fmla="*/ 2147483646 w 168"/>
                <a:gd name="T57" fmla="*/ 2147483646 h 221"/>
                <a:gd name="T58" fmla="*/ 2147483646 w 168"/>
                <a:gd name="T59" fmla="*/ 2147483646 h 221"/>
                <a:gd name="T60" fmla="*/ 2147483646 w 168"/>
                <a:gd name="T61" fmla="*/ 2147483646 h 221"/>
                <a:gd name="T62" fmla="*/ 2147483646 w 168"/>
                <a:gd name="T63" fmla="*/ 2147483646 h 221"/>
                <a:gd name="T64" fmla="*/ 2147483646 w 168"/>
                <a:gd name="T65" fmla="*/ 2147483646 h 221"/>
                <a:gd name="T66" fmla="*/ 2147483646 w 168"/>
                <a:gd name="T67" fmla="*/ 2147483646 h 221"/>
                <a:gd name="T68" fmla="*/ 2147483646 w 168"/>
                <a:gd name="T69" fmla="*/ 2147483646 h 221"/>
                <a:gd name="T70" fmla="*/ 2147483646 w 168"/>
                <a:gd name="T71" fmla="*/ 2147483646 h 221"/>
                <a:gd name="T72" fmla="*/ 2147483646 w 168"/>
                <a:gd name="T73" fmla="*/ 2147483646 h 221"/>
                <a:gd name="T74" fmla="*/ 2147483646 w 168"/>
                <a:gd name="T75" fmla="*/ 2147483646 h 221"/>
                <a:gd name="T76" fmla="*/ 2147483646 w 168"/>
                <a:gd name="T77" fmla="*/ 2147483646 h 221"/>
                <a:gd name="T78" fmla="*/ 2147483646 w 168"/>
                <a:gd name="T79" fmla="*/ 2147483646 h 221"/>
                <a:gd name="T80" fmla="*/ 2147483646 w 168"/>
                <a:gd name="T81" fmla="*/ 2147483646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68"/>
                <a:gd name="T124" fmla="*/ 0 h 221"/>
                <a:gd name="T125" fmla="*/ 168 w 168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68" h="221">
                  <a:moveTo>
                    <a:pt x="167" y="8"/>
                  </a:moveTo>
                  <a:lnTo>
                    <a:pt x="159" y="0"/>
                  </a:lnTo>
                  <a:lnTo>
                    <a:pt x="5" y="0"/>
                  </a:lnTo>
                  <a:lnTo>
                    <a:pt x="2" y="11"/>
                  </a:lnTo>
                  <a:lnTo>
                    <a:pt x="2" y="22"/>
                  </a:lnTo>
                  <a:lnTo>
                    <a:pt x="10" y="16"/>
                  </a:lnTo>
                  <a:lnTo>
                    <a:pt x="10" y="11"/>
                  </a:lnTo>
                  <a:lnTo>
                    <a:pt x="96" y="11"/>
                  </a:lnTo>
                  <a:lnTo>
                    <a:pt x="96" y="16"/>
                  </a:lnTo>
                  <a:lnTo>
                    <a:pt x="10" y="16"/>
                  </a:lnTo>
                  <a:lnTo>
                    <a:pt x="2" y="22"/>
                  </a:lnTo>
                  <a:lnTo>
                    <a:pt x="23" y="33"/>
                  </a:lnTo>
                  <a:lnTo>
                    <a:pt x="0" y="44"/>
                  </a:lnTo>
                  <a:lnTo>
                    <a:pt x="0" y="55"/>
                  </a:lnTo>
                  <a:lnTo>
                    <a:pt x="10" y="53"/>
                  </a:lnTo>
                  <a:lnTo>
                    <a:pt x="10" y="44"/>
                  </a:lnTo>
                  <a:lnTo>
                    <a:pt x="96" y="44"/>
                  </a:lnTo>
                  <a:lnTo>
                    <a:pt x="96" y="53"/>
                  </a:lnTo>
                  <a:lnTo>
                    <a:pt x="10" y="53"/>
                  </a:lnTo>
                  <a:lnTo>
                    <a:pt x="0" y="55"/>
                  </a:lnTo>
                  <a:lnTo>
                    <a:pt x="20" y="67"/>
                  </a:lnTo>
                  <a:lnTo>
                    <a:pt x="2" y="78"/>
                  </a:lnTo>
                  <a:lnTo>
                    <a:pt x="2" y="95"/>
                  </a:lnTo>
                  <a:lnTo>
                    <a:pt x="10" y="89"/>
                  </a:lnTo>
                  <a:lnTo>
                    <a:pt x="10" y="78"/>
                  </a:lnTo>
                  <a:lnTo>
                    <a:pt x="96" y="78"/>
                  </a:lnTo>
                  <a:lnTo>
                    <a:pt x="96" y="89"/>
                  </a:lnTo>
                  <a:lnTo>
                    <a:pt x="10" y="89"/>
                  </a:lnTo>
                  <a:lnTo>
                    <a:pt x="2" y="95"/>
                  </a:lnTo>
                  <a:lnTo>
                    <a:pt x="20" y="106"/>
                  </a:lnTo>
                  <a:lnTo>
                    <a:pt x="2" y="117"/>
                  </a:lnTo>
                  <a:lnTo>
                    <a:pt x="2" y="128"/>
                  </a:lnTo>
                  <a:lnTo>
                    <a:pt x="10" y="122"/>
                  </a:lnTo>
                  <a:lnTo>
                    <a:pt x="10" y="117"/>
                  </a:lnTo>
                  <a:lnTo>
                    <a:pt x="96" y="117"/>
                  </a:lnTo>
                  <a:lnTo>
                    <a:pt x="96" y="122"/>
                  </a:lnTo>
                  <a:lnTo>
                    <a:pt x="10" y="122"/>
                  </a:lnTo>
                  <a:lnTo>
                    <a:pt x="2" y="128"/>
                  </a:lnTo>
                  <a:lnTo>
                    <a:pt x="20" y="136"/>
                  </a:lnTo>
                  <a:lnTo>
                    <a:pt x="2" y="145"/>
                  </a:lnTo>
                  <a:lnTo>
                    <a:pt x="2" y="164"/>
                  </a:lnTo>
                  <a:lnTo>
                    <a:pt x="10" y="156"/>
                  </a:lnTo>
                  <a:lnTo>
                    <a:pt x="10" y="147"/>
                  </a:lnTo>
                  <a:lnTo>
                    <a:pt x="96" y="147"/>
                  </a:lnTo>
                  <a:lnTo>
                    <a:pt x="96" y="156"/>
                  </a:lnTo>
                  <a:lnTo>
                    <a:pt x="10" y="156"/>
                  </a:lnTo>
                  <a:lnTo>
                    <a:pt x="2" y="164"/>
                  </a:lnTo>
                  <a:lnTo>
                    <a:pt x="18" y="175"/>
                  </a:lnTo>
                  <a:lnTo>
                    <a:pt x="18" y="200"/>
                  </a:lnTo>
                  <a:lnTo>
                    <a:pt x="36" y="189"/>
                  </a:lnTo>
                  <a:lnTo>
                    <a:pt x="36" y="181"/>
                  </a:lnTo>
                  <a:lnTo>
                    <a:pt x="96" y="181"/>
                  </a:lnTo>
                  <a:lnTo>
                    <a:pt x="96" y="189"/>
                  </a:lnTo>
                  <a:lnTo>
                    <a:pt x="36" y="189"/>
                  </a:lnTo>
                  <a:lnTo>
                    <a:pt x="18" y="200"/>
                  </a:lnTo>
                  <a:lnTo>
                    <a:pt x="55" y="200"/>
                  </a:lnTo>
                  <a:lnTo>
                    <a:pt x="55" y="220"/>
                  </a:lnTo>
                  <a:lnTo>
                    <a:pt x="65" y="206"/>
                  </a:lnTo>
                  <a:lnTo>
                    <a:pt x="65" y="200"/>
                  </a:lnTo>
                  <a:lnTo>
                    <a:pt x="96" y="200"/>
                  </a:lnTo>
                  <a:lnTo>
                    <a:pt x="96" y="206"/>
                  </a:lnTo>
                  <a:lnTo>
                    <a:pt x="65" y="206"/>
                  </a:lnTo>
                  <a:lnTo>
                    <a:pt x="55" y="220"/>
                  </a:lnTo>
                  <a:lnTo>
                    <a:pt x="107" y="220"/>
                  </a:lnTo>
                  <a:lnTo>
                    <a:pt x="107" y="200"/>
                  </a:lnTo>
                  <a:lnTo>
                    <a:pt x="141" y="200"/>
                  </a:lnTo>
                  <a:lnTo>
                    <a:pt x="141" y="175"/>
                  </a:lnTo>
                  <a:lnTo>
                    <a:pt x="167" y="164"/>
                  </a:lnTo>
                  <a:lnTo>
                    <a:pt x="167" y="147"/>
                  </a:lnTo>
                  <a:lnTo>
                    <a:pt x="144" y="139"/>
                  </a:lnTo>
                  <a:lnTo>
                    <a:pt x="167" y="131"/>
                  </a:lnTo>
                  <a:lnTo>
                    <a:pt x="167" y="117"/>
                  </a:lnTo>
                  <a:lnTo>
                    <a:pt x="144" y="108"/>
                  </a:lnTo>
                  <a:lnTo>
                    <a:pt x="167" y="97"/>
                  </a:lnTo>
                  <a:lnTo>
                    <a:pt x="167" y="81"/>
                  </a:lnTo>
                  <a:lnTo>
                    <a:pt x="146" y="72"/>
                  </a:lnTo>
                  <a:lnTo>
                    <a:pt x="167" y="61"/>
                  </a:lnTo>
                  <a:lnTo>
                    <a:pt x="167" y="47"/>
                  </a:lnTo>
                  <a:lnTo>
                    <a:pt x="144" y="36"/>
                  </a:lnTo>
                  <a:lnTo>
                    <a:pt x="167" y="25"/>
                  </a:lnTo>
                  <a:lnTo>
                    <a:pt x="167" y="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anchor="ctr"/>
            <a:lstStyle/>
            <a:p>
              <a:endParaRPr lang="zh-CN" altLang="en-US" sz="1350"/>
            </a:p>
          </p:txBody>
        </p:sp>
      </p:grpSp>
      <p:sp>
        <p:nvSpPr>
          <p:cNvPr id="22" name="MH_SubTitle_1"/>
          <p:cNvSpPr/>
          <p:nvPr>
            <p:custDataLst>
              <p:tags r:id="rId1"/>
            </p:custDataLst>
          </p:nvPr>
        </p:nvSpPr>
        <p:spPr>
          <a:xfrm>
            <a:off x="2031207" y="2492578"/>
            <a:ext cx="1679972" cy="27265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200" b="1" dirty="0"/>
              <a:t>请单击输入您的内容</a:t>
            </a:r>
          </a:p>
        </p:txBody>
      </p:sp>
      <p:sp>
        <p:nvSpPr>
          <p:cNvPr id="23" name="MH_SubTitle_2"/>
          <p:cNvSpPr/>
          <p:nvPr>
            <p:custDataLst>
              <p:tags r:id="rId2"/>
            </p:custDataLst>
          </p:nvPr>
        </p:nvSpPr>
        <p:spPr>
          <a:xfrm>
            <a:off x="2152650" y="1982991"/>
            <a:ext cx="1608535" cy="27265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200" b="1" dirty="0"/>
              <a:t>请单击输入您的内容</a:t>
            </a:r>
          </a:p>
        </p:txBody>
      </p:sp>
      <p:sp>
        <p:nvSpPr>
          <p:cNvPr id="24" name="MH_SubTitle_3"/>
          <p:cNvSpPr/>
          <p:nvPr>
            <p:custDataLst>
              <p:tags r:id="rId3"/>
            </p:custDataLst>
          </p:nvPr>
        </p:nvSpPr>
        <p:spPr>
          <a:xfrm>
            <a:off x="2334816" y="1469831"/>
            <a:ext cx="1889522" cy="27265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algn="r">
              <a:lnSpc>
                <a:spcPct val="120000"/>
              </a:lnSpc>
              <a:defRPr/>
            </a:pPr>
            <a:r>
              <a:rPr lang="zh-CN" altLang="en-US" sz="1200" b="1" dirty="0"/>
              <a:t>请单击输入您的内容</a:t>
            </a:r>
          </a:p>
        </p:txBody>
      </p:sp>
      <p:cxnSp>
        <p:nvCxnSpPr>
          <p:cNvPr id="25" name="MH_Other_5"/>
          <p:cNvCxnSpPr/>
          <p:nvPr>
            <p:custDataLst>
              <p:tags r:id="rId4"/>
            </p:custDataLst>
          </p:nvPr>
        </p:nvCxnSpPr>
        <p:spPr>
          <a:xfrm rot="3600000">
            <a:off x="5080993" y="2088361"/>
            <a:ext cx="0" cy="129778"/>
          </a:xfrm>
          <a:prstGeom prst="line">
            <a:avLst/>
          </a:prstGeom>
          <a:ln w="19050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H_Other_6"/>
          <p:cNvCxnSpPr/>
          <p:nvPr>
            <p:custDataLst>
              <p:tags r:id="rId5"/>
            </p:custDataLst>
          </p:nvPr>
        </p:nvCxnSpPr>
        <p:spPr>
          <a:xfrm rot="1200000">
            <a:off x="4726781" y="1791299"/>
            <a:ext cx="0" cy="129779"/>
          </a:xfrm>
          <a:prstGeom prst="line">
            <a:avLst/>
          </a:prstGeom>
          <a:ln w="19050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MH_Other_7"/>
          <p:cNvCxnSpPr/>
          <p:nvPr>
            <p:custDataLst>
              <p:tags r:id="rId6"/>
            </p:custDataLst>
          </p:nvPr>
        </p:nvCxnSpPr>
        <p:spPr>
          <a:xfrm rot="20400000">
            <a:off x="4264819" y="1791299"/>
            <a:ext cx="0" cy="129779"/>
          </a:xfrm>
          <a:prstGeom prst="line">
            <a:avLst/>
          </a:prstGeom>
          <a:ln w="19050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MH_Other_8"/>
          <p:cNvCxnSpPr/>
          <p:nvPr>
            <p:custDataLst>
              <p:tags r:id="rId7"/>
            </p:custDataLst>
          </p:nvPr>
        </p:nvCxnSpPr>
        <p:spPr>
          <a:xfrm rot="18000000">
            <a:off x="3910608" y="2088360"/>
            <a:ext cx="0" cy="129779"/>
          </a:xfrm>
          <a:prstGeom prst="line">
            <a:avLst/>
          </a:prstGeom>
          <a:ln w="19050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H_Other_9"/>
          <p:cNvCxnSpPr/>
          <p:nvPr>
            <p:custDataLst>
              <p:tags r:id="rId8"/>
            </p:custDataLst>
          </p:nvPr>
        </p:nvCxnSpPr>
        <p:spPr>
          <a:xfrm rot="15600000">
            <a:off x="3829646" y="2544370"/>
            <a:ext cx="0" cy="129779"/>
          </a:xfrm>
          <a:prstGeom prst="line">
            <a:avLst/>
          </a:prstGeom>
          <a:ln w="19050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MH_SubTitle_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785122" y="1469831"/>
            <a:ext cx="1890713" cy="272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b="1" dirty="0">
                <a:latin typeface="+mn-lt"/>
                <a:ea typeface="+mn-ea"/>
              </a:rPr>
              <a:t>请单击输入您的内容</a:t>
            </a:r>
          </a:p>
        </p:txBody>
      </p:sp>
      <p:sp>
        <p:nvSpPr>
          <p:cNvPr id="31" name="MH_SubTitle_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275660" y="2492578"/>
            <a:ext cx="1679972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b="1" dirty="0">
                <a:latin typeface="+mn-lt"/>
                <a:ea typeface="+mn-ea"/>
              </a:rPr>
              <a:t>请单击输入您的内容</a:t>
            </a:r>
          </a:p>
        </p:txBody>
      </p:sp>
      <p:sp>
        <p:nvSpPr>
          <p:cNvPr id="32" name="MH_SubTitle_5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211366" y="1992516"/>
            <a:ext cx="1860947" cy="27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b="1" dirty="0">
                <a:latin typeface="+mn-lt"/>
                <a:ea typeface="+mn-ea"/>
              </a:rPr>
              <a:t>请单击输入您的内容</a:t>
            </a:r>
          </a:p>
        </p:txBody>
      </p:sp>
      <p:cxnSp>
        <p:nvCxnSpPr>
          <p:cNvPr id="33" name="MH_Other_10"/>
          <p:cNvCxnSpPr/>
          <p:nvPr>
            <p:custDataLst>
              <p:tags r:id="rId12"/>
            </p:custDataLst>
          </p:nvPr>
        </p:nvCxnSpPr>
        <p:spPr>
          <a:xfrm rot="6000000" flipH="1">
            <a:off x="5129808" y="2544370"/>
            <a:ext cx="0" cy="129779"/>
          </a:xfrm>
          <a:prstGeom prst="line">
            <a:avLst/>
          </a:prstGeom>
          <a:ln w="19050">
            <a:solidFill>
              <a:srgbClr val="BEBE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MH_Title_1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779044" y="3837985"/>
            <a:ext cx="1414463" cy="47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5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标 题</a:t>
            </a:r>
            <a:r>
              <a:rPr lang="en-US" altLang="zh-CN" sz="15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 </a:t>
            </a:r>
            <a:endParaRPr lang="zh-CN" altLang="en-US" sz="1500" b="1" dirty="0">
              <a:solidFill>
                <a:schemeClr val="accent1">
                  <a:lumMod val="75000"/>
                </a:schemeClr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0" grpId="0"/>
      <p:bldP spid="31" grpId="0"/>
      <p:bldP spid="32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Other_1"/>
          <p:cNvSpPr/>
          <p:nvPr>
            <p:custDataLst>
              <p:tags r:id="rId1"/>
            </p:custDataLst>
          </p:nvPr>
        </p:nvSpPr>
        <p:spPr>
          <a:xfrm>
            <a:off x="1720454" y="1897268"/>
            <a:ext cx="2568178" cy="1297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9" name="MH_Picture_1"/>
          <p:cNvSpPr/>
          <p:nvPr>
            <p:custDataLst>
              <p:tags r:id="rId2"/>
            </p:custDataLst>
          </p:nvPr>
        </p:nvSpPr>
        <p:spPr>
          <a:xfrm>
            <a:off x="1720454" y="2027045"/>
            <a:ext cx="2568178" cy="1763316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20" name="MH_Other_2"/>
          <p:cNvSpPr/>
          <p:nvPr>
            <p:custDataLst>
              <p:tags r:id="rId3"/>
            </p:custDataLst>
          </p:nvPr>
        </p:nvSpPr>
        <p:spPr>
          <a:xfrm>
            <a:off x="1720454" y="3790362"/>
            <a:ext cx="2568178" cy="1309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cxnSp>
        <p:nvCxnSpPr>
          <p:cNvPr id="21" name="MH_Other_3"/>
          <p:cNvCxnSpPr/>
          <p:nvPr>
            <p:custDataLst>
              <p:tags r:id="rId4"/>
            </p:custDataLst>
          </p:nvPr>
        </p:nvCxnSpPr>
        <p:spPr>
          <a:xfrm>
            <a:off x="4527947" y="1897268"/>
            <a:ext cx="0" cy="203001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H_Text_1"/>
          <p:cNvSpPr txBox="1"/>
          <p:nvPr>
            <p:custDataLst>
              <p:tags r:id="rId5"/>
            </p:custDataLst>
          </p:nvPr>
        </p:nvSpPr>
        <p:spPr>
          <a:xfrm>
            <a:off x="4773216" y="2415189"/>
            <a:ext cx="2800350" cy="183832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323850" algn="just">
              <a:lnSpc>
                <a:spcPct val="14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真正做到为用户所想，无论从艺术设计感还是商业实用性的角度来说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做到了两者兼备。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选择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，你没错！</a:t>
            </a:r>
          </a:p>
        </p:txBody>
      </p:sp>
      <p:sp>
        <p:nvSpPr>
          <p:cNvPr id="24" name="MH_SubTitle_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73216" y="1918699"/>
            <a:ext cx="3137297" cy="49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100" dirty="0">
                <a:solidFill>
                  <a:srgbClr val="DF8329"/>
                </a:solidFill>
              </a:rPr>
              <a:t>请单击输入您的标题</a:t>
            </a:r>
          </a:p>
        </p:txBody>
      </p:sp>
      <p:sp>
        <p:nvSpPr>
          <p:cNvPr id="25" name="MH_Desc_1"/>
          <p:cNvSpPr txBox="1"/>
          <p:nvPr>
            <p:custDataLst>
              <p:tags r:id="rId7"/>
            </p:custDataLst>
          </p:nvPr>
        </p:nvSpPr>
        <p:spPr>
          <a:xfrm>
            <a:off x="1720453" y="1098447"/>
            <a:ext cx="5853113" cy="771284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indent="360045" algn="just">
              <a:lnSpc>
                <a:spcPct val="130000"/>
              </a:lnSpc>
              <a:defRPr/>
            </a:pP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真正做到为用户所想，无论从艺术设计感还是商业实用性的角度来说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做到了两者兼备。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选择</a:t>
            </a:r>
            <a:r>
              <a: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，你没错！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Other_1"/>
          <p:cNvSpPr/>
          <p:nvPr>
            <p:custDataLst>
              <p:tags r:id="rId1"/>
            </p:custDataLst>
          </p:nvPr>
        </p:nvSpPr>
        <p:spPr bwMode="auto">
          <a:xfrm>
            <a:off x="1635919" y="3567944"/>
            <a:ext cx="5873354" cy="1309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endParaRPr lang="zh-CN" altLang="en-US" sz="1015" b="1" kern="1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9" name="MH_Other_2"/>
          <p:cNvSpPr/>
          <p:nvPr>
            <p:custDataLst>
              <p:tags r:id="rId2"/>
            </p:custDataLst>
          </p:nvPr>
        </p:nvSpPr>
        <p:spPr bwMode="auto">
          <a:xfrm>
            <a:off x="4762500" y="1105731"/>
            <a:ext cx="434579" cy="728663"/>
          </a:xfrm>
          <a:custGeom>
            <a:avLst/>
            <a:gdLst>
              <a:gd name="T0" fmla="*/ 0 w 197"/>
              <a:gd name="T1" fmla="*/ 514 h 515"/>
              <a:gd name="T2" fmla="*/ 59 w 197"/>
              <a:gd name="T3" fmla="*/ 226 h 515"/>
              <a:gd name="T4" fmla="*/ 104 w 197"/>
              <a:gd name="T5" fmla="*/ 257 h 515"/>
              <a:gd name="T6" fmla="*/ 196 w 197"/>
              <a:gd name="T7" fmla="*/ 0 h 515"/>
              <a:gd name="T8" fmla="*/ 125 w 197"/>
              <a:gd name="T9" fmla="*/ 321 h 515"/>
              <a:gd name="T10" fmla="*/ 79 w 197"/>
              <a:gd name="T11" fmla="*/ 280 h 515"/>
              <a:gd name="T12" fmla="*/ 0 w 197"/>
              <a:gd name="T13" fmla="*/ 514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7" h="515">
                <a:moveTo>
                  <a:pt x="0" y="514"/>
                </a:moveTo>
                <a:lnTo>
                  <a:pt x="59" y="226"/>
                </a:lnTo>
                <a:lnTo>
                  <a:pt x="104" y="257"/>
                </a:lnTo>
                <a:lnTo>
                  <a:pt x="196" y="0"/>
                </a:lnTo>
                <a:lnTo>
                  <a:pt x="125" y="321"/>
                </a:lnTo>
                <a:lnTo>
                  <a:pt x="79" y="280"/>
                </a:lnTo>
                <a:lnTo>
                  <a:pt x="0" y="51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675" b="1">
              <a:solidFill>
                <a:srgbClr val="7D7D7D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0" name="MH_Other_3"/>
          <p:cNvSpPr/>
          <p:nvPr>
            <p:custDataLst>
              <p:tags r:id="rId3"/>
            </p:custDataLst>
          </p:nvPr>
        </p:nvSpPr>
        <p:spPr bwMode="auto">
          <a:xfrm>
            <a:off x="3688556" y="1115257"/>
            <a:ext cx="677466" cy="726281"/>
          </a:xfrm>
          <a:custGeom>
            <a:avLst/>
            <a:gdLst>
              <a:gd name="T0" fmla="*/ 306 w 307"/>
              <a:gd name="T1" fmla="*/ 513 h 514"/>
              <a:gd name="T2" fmla="*/ 216 w 307"/>
              <a:gd name="T3" fmla="*/ 242 h 514"/>
              <a:gd name="T4" fmla="*/ 194 w 307"/>
              <a:gd name="T5" fmla="*/ 303 h 514"/>
              <a:gd name="T6" fmla="*/ 119 w 307"/>
              <a:gd name="T7" fmla="*/ 138 h 514"/>
              <a:gd name="T8" fmla="*/ 101 w 307"/>
              <a:gd name="T9" fmla="*/ 199 h 514"/>
              <a:gd name="T10" fmla="*/ 0 w 307"/>
              <a:gd name="T11" fmla="*/ 0 h 514"/>
              <a:gd name="T12" fmla="*/ 101 w 307"/>
              <a:gd name="T13" fmla="*/ 268 h 514"/>
              <a:gd name="T14" fmla="*/ 119 w 307"/>
              <a:gd name="T15" fmla="*/ 188 h 514"/>
              <a:gd name="T16" fmla="*/ 190 w 307"/>
              <a:gd name="T17" fmla="*/ 365 h 514"/>
              <a:gd name="T18" fmla="*/ 213 w 307"/>
              <a:gd name="T19" fmla="*/ 299 h 514"/>
              <a:gd name="T20" fmla="*/ 306 w 307"/>
              <a:gd name="T21" fmla="*/ 513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07" h="514">
                <a:moveTo>
                  <a:pt x="306" y="513"/>
                </a:moveTo>
                <a:lnTo>
                  <a:pt x="216" y="242"/>
                </a:lnTo>
                <a:lnTo>
                  <a:pt x="194" y="303"/>
                </a:lnTo>
                <a:lnTo>
                  <a:pt x="119" y="138"/>
                </a:lnTo>
                <a:lnTo>
                  <a:pt x="101" y="199"/>
                </a:lnTo>
                <a:lnTo>
                  <a:pt x="0" y="0"/>
                </a:lnTo>
                <a:lnTo>
                  <a:pt x="101" y="268"/>
                </a:lnTo>
                <a:lnTo>
                  <a:pt x="119" y="188"/>
                </a:lnTo>
                <a:lnTo>
                  <a:pt x="190" y="365"/>
                </a:lnTo>
                <a:lnTo>
                  <a:pt x="213" y="299"/>
                </a:lnTo>
                <a:lnTo>
                  <a:pt x="306" y="513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endParaRPr lang="en-US" sz="675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1" name="MH_Other_4"/>
          <p:cNvSpPr/>
          <p:nvPr>
            <p:custDataLst>
              <p:tags r:id="rId4"/>
            </p:custDataLst>
          </p:nvPr>
        </p:nvSpPr>
        <p:spPr bwMode="auto">
          <a:xfrm>
            <a:off x="4831557" y="2626160"/>
            <a:ext cx="365522" cy="819150"/>
          </a:xfrm>
          <a:custGeom>
            <a:avLst/>
            <a:gdLst>
              <a:gd name="T0" fmla="*/ 165 w 166"/>
              <a:gd name="T1" fmla="*/ 578 h 579"/>
              <a:gd name="T2" fmla="*/ 146 w 166"/>
              <a:gd name="T3" fmla="*/ 290 h 579"/>
              <a:gd name="T4" fmla="*/ 111 w 166"/>
              <a:gd name="T5" fmla="*/ 346 h 579"/>
              <a:gd name="T6" fmla="*/ 80 w 166"/>
              <a:gd name="T7" fmla="*/ 165 h 579"/>
              <a:gd name="T8" fmla="*/ 48 w 166"/>
              <a:gd name="T9" fmla="*/ 219 h 579"/>
              <a:gd name="T10" fmla="*/ 0 w 166"/>
              <a:gd name="T11" fmla="*/ 0 h 579"/>
              <a:gd name="T12" fmla="*/ 30 w 166"/>
              <a:gd name="T13" fmla="*/ 285 h 579"/>
              <a:gd name="T14" fmla="*/ 67 w 166"/>
              <a:gd name="T15" fmla="*/ 212 h 579"/>
              <a:gd name="T16" fmla="*/ 91 w 166"/>
              <a:gd name="T17" fmla="*/ 402 h 579"/>
              <a:gd name="T18" fmla="*/ 129 w 166"/>
              <a:gd name="T19" fmla="*/ 346 h 579"/>
              <a:gd name="T20" fmla="*/ 165 w 166"/>
              <a:gd name="T21" fmla="*/ 578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66" h="579">
                <a:moveTo>
                  <a:pt x="165" y="578"/>
                </a:moveTo>
                <a:lnTo>
                  <a:pt x="146" y="290"/>
                </a:lnTo>
                <a:lnTo>
                  <a:pt x="111" y="346"/>
                </a:lnTo>
                <a:lnTo>
                  <a:pt x="80" y="165"/>
                </a:lnTo>
                <a:lnTo>
                  <a:pt x="48" y="219"/>
                </a:lnTo>
                <a:lnTo>
                  <a:pt x="0" y="0"/>
                </a:lnTo>
                <a:lnTo>
                  <a:pt x="30" y="285"/>
                </a:lnTo>
                <a:lnTo>
                  <a:pt x="67" y="212"/>
                </a:lnTo>
                <a:lnTo>
                  <a:pt x="91" y="402"/>
                </a:lnTo>
                <a:lnTo>
                  <a:pt x="129" y="346"/>
                </a:lnTo>
                <a:lnTo>
                  <a:pt x="165" y="578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675" b="1">
              <a:solidFill>
                <a:srgbClr val="7D7D7D"/>
              </a:solidFill>
              <a:latin typeface="+mn-ea"/>
              <a:cs typeface="宋体" panose="02010600030101010101" pitchFamily="2" charset="-122"/>
            </a:endParaRPr>
          </a:p>
        </p:txBody>
      </p:sp>
      <p:sp>
        <p:nvSpPr>
          <p:cNvPr id="22" name="MH_Other_5"/>
          <p:cNvSpPr/>
          <p:nvPr>
            <p:custDataLst>
              <p:tags r:id="rId5"/>
            </p:custDataLst>
          </p:nvPr>
        </p:nvSpPr>
        <p:spPr bwMode="auto">
          <a:xfrm>
            <a:off x="3688557" y="2659497"/>
            <a:ext cx="432197" cy="728663"/>
          </a:xfrm>
          <a:custGeom>
            <a:avLst/>
            <a:gdLst>
              <a:gd name="T0" fmla="*/ 0 w 196"/>
              <a:gd name="T1" fmla="*/ 514 h 515"/>
              <a:gd name="T2" fmla="*/ 58 w 196"/>
              <a:gd name="T3" fmla="*/ 226 h 515"/>
              <a:gd name="T4" fmla="*/ 103 w 196"/>
              <a:gd name="T5" fmla="*/ 256 h 515"/>
              <a:gd name="T6" fmla="*/ 195 w 196"/>
              <a:gd name="T7" fmla="*/ 0 h 515"/>
              <a:gd name="T8" fmla="*/ 124 w 196"/>
              <a:gd name="T9" fmla="*/ 320 h 515"/>
              <a:gd name="T10" fmla="*/ 78 w 196"/>
              <a:gd name="T11" fmla="*/ 279 h 515"/>
              <a:gd name="T12" fmla="*/ 0 w 196"/>
              <a:gd name="T13" fmla="*/ 514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96" h="515">
                <a:moveTo>
                  <a:pt x="0" y="514"/>
                </a:moveTo>
                <a:lnTo>
                  <a:pt x="58" y="226"/>
                </a:lnTo>
                <a:lnTo>
                  <a:pt x="103" y="256"/>
                </a:lnTo>
                <a:lnTo>
                  <a:pt x="195" y="0"/>
                </a:lnTo>
                <a:lnTo>
                  <a:pt x="124" y="320"/>
                </a:lnTo>
                <a:lnTo>
                  <a:pt x="78" y="279"/>
                </a:lnTo>
                <a:lnTo>
                  <a:pt x="0" y="514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lnSpc>
                <a:spcPct val="120000"/>
              </a:lnSpc>
              <a:spcBef>
                <a:spcPts val="340"/>
              </a:spcBef>
              <a:spcAft>
                <a:spcPts val="340"/>
              </a:spcAft>
              <a:defRPr/>
            </a:pPr>
            <a:endParaRPr lang="en-US" sz="675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MH_Desc_1"/>
          <p:cNvSpPr/>
          <p:nvPr>
            <p:custDataLst>
              <p:tags r:id="rId6"/>
            </p:custDataLst>
          </p:nvPr>
        </p:nvSpPr>
        <p:spPr bwMode="auto">
          <a:xfrm>
            <a:off x="1876425" y="3564372"/>
            <a:ext cx="5486400" cy="622697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indent="360045">
              <a:lnSpc>
                <a:spcPct val="120000"/>
              </a:lnSpc>
              <a:defRPr/>
            </a:pPr>
            <a:r>
              <a:rPr lang="en-US" altLang="zh-CN" sz="1400" dirty="0" smtClean="0">
                <a:solidFill>
                  <a:schemeClr val="tx1"/>
                </a:solidFill>
              </a:rPr>
              <a:t>PPT</a:t>
            </a:r>
            <a:r>
              <a:rPr lang="zh-CN" altLang="en-US" sz="1400" dirty="0" smtClean="0">
                <a:solidFill>
                  <a:schemeClr val="tx1"/>
                </a:solidFill>
              </a:rPr>
              <a:t>网</a:t>
            </a:r>
            <a:r>
              <a:rPr lang="zh-CN" altLang="en-US" sz="1400" dirty="0">
                <a:solidFill>
                  <a:schemeClr val="tx1"/>
                </a:solidFill>
              </a:rPr>
              <a:t>真正做到为用户所想，无论从艺术设计感还是商业实用性的角度来说</a:t>
            </a:r>
            <a:r>
              <a:rPr lang="zh-CN" altLang="en-US" sz="1400" dirty="0" smtClean="0">
                <a:solidFill>
                  <a:schemeClr val="tx1"/>
                </a:solidFill>
              </a:rPr>
              <a:t>，</a:t>
            </a:r>
            <a:r>
              <a:rPr lang="en-US" altLang="zh-CN" sz="1400" dirty="0" smtClean="0">
                <a:solidFill>
                  <a:schemeClr val="tx1"/>
                </a:solidFill>
              </a:rPr>
              <a:t>PPT</a:t>
            </a:r>
            <a:r>
              <a:rPr lang="zh-CN" altLang="en-US" sz="1400" dirty="0" smtClean="0">
                <a:solidFill>
                  <a:schemeClr val="tx1"/>
                </a:solidFill>
              </a:rPr>
              <a:t>网</a:t>
            </a:r>
            <a:r>
              <a:rPr lang="zh-CN" altLang="en-US" sz="1400" dirty="0">
                <a:solidFill>
                  <a:schemeClr val="tx1"/>
                </a:solidFill>
              </a:rPr>
              <a:t>做到了两者兼备。</a:t>
            </a:r>
            <a:r>
              <a:rPr lang="zh-CN" altLang="en-US" sz="1400" dirty="0" smtClean="0">
                <a:solidFill>
                  <a:schemeClr val="tx1"/>
                </a:solidFill>
              </a:rPr>
              <a:t>选择</a:t>
            </a:r>
            <a:r>
              <a:rPr lang="en-US" altLang="zh-CN" sz="1400" dirty="0" smtClean="0">
                <a:solidFill>
                  <a:schemeClr val="tx1"/>
                </a:solidFill>
              </a:rPr>
              <a:t>PPT</a:t>
            </a:r>
            <a:r>
              <a:rPr lang="zh-CN" altLang="en-US" sz="1400" dirty="0" smtClean="0">
                <a:solidFill>
                  <a:schemeClr val="tx1"/>
                </a:solidFill>
              </a:rPr>
              <a:t>网</a:t>
            </a:r>
            <a:r>
              <a:rPr lang="zh-CN" altLang="en-US" sz="1400" dirty="0">
                <a:solidFill>
                  <a:schemeClr val="tx1"/>
                </a:solidFill>
              </a:rPr>
              <a:t>，你没错！</a:t>
            </a:r>
          </a:p>
        </p:txBody>
      </p:sp>
      <p:sp>
        <p:nvSpPr>
          <p:cNvPr id="24" name="MH_SubTitle_2"/>
          <p:cNvSpPr/>
          <p:nvPr>
            <p:custDataLst>
              <p:tags r:id="rId7"/>
            </p:custDataLst>
          </p:nvPr>
        </p:nvSpPr>
        <p:spPr bwMode="auto">
          <a:xfrm>
            <a:off x="4570810" y="1645085"/>
            <a:ext cx="2083594" cy="1182290"/>
          </a:xfrm>
          <a:custGeom>
            <a:avLst/>
            <a:gdLst>
              <a:gd name="T0" fmla="*/ 454 w 945"/>
              <a:gd name="T1" fmla="*/ 0 h 836"/>
              <a:gd name="T2" fmla="*/ 454 w 945"/>
              <a:gd name="T3" fmla="*/ 75 h 836"/>
              <a:gd name="T4" fmla="*/ 944 w 945"/>
              <a:gd name="T5" fmla="*/ 75 h 836"/>
              <a:gd name="T6" fmla="*/ 944 w 945"/>
              <a:gd name="T7" fmla="*/ 760 h 836"/>
              <a:gd name="T8" fmla="*/ 454 w 945"/>
              <a:gd name="T9" fmla="*/ 760 h 836"/>
              <a:gd name="T10" fmla="*/ 454 w 945"/>
              <a:gd name="T11" fmla="*/ 835 h 836"/>
              <a:gd name="T12" fmla="*/ 0 w 945"/>
              <a:gd name="T13" fmla="*/ 418 h 836"/>
              <a:gd name="T14" fmla="*/ 454 w 945"/>
              <a:gd name="T15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836">
                <a:moveTo>
                  <a:pt x="454" y="0"/>
                </a:moveTo>
                <a:lnTo>
                  <a:pt x="454" y="75"/>
                </a:lnTo>
                <a:lnTo>
                  <a:pt x="944" y="75"/>
                </a:lnTo>
                <a:lnTo>
                  <a:pt x="944" y="760"/>
                </a:lnTo>
                <a:lnTo>
                  <a:pt x="454" y="760"/>
                </a:lnTo>
                <a:lnTo>
                  <a:pt x="454" y="835"/>
                </a:lnTo>
                <a:lnTo>
                  <a:pt x="0" y="418"/>
                </a:lnTo>
                <a:lnTo>
                  <a:pt x="454" y="0"/>
                </a:lnTo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r>
              <a:rPr lang="zh-CN" altLang="en-US" sz="2100" b="1" dirty="0">
                <a:solidFill>
                  <a:srgbClr val="FFFFFF"/>
                </a:solidFill>
                <a:cs typeface="宋体" panose="02010600030101010101" pitchFamily="2" charset="-122"/>
              </a:rPr>
              <a:t>标题内容</a:t>
            </a:r>
            <a:endParaRPr lang="zh-CN" altLang="zh-CN" sz="2100" b="1" dirty="0">
              <a:solidFill>
                <a:srgbClr val="FFFFFF"/>
              </a:solidFill>
              <a:cs typeface="宋体" panose="02010600030101010101" pitchFamily="2" charset="-122"/>
            </a:endParaRPr>
          </a:p>
        </p:txBody>
      </p:sp>
      <p:sp>
        <p:nvSpPr>
          <p:cNvPr id="25" name="MH_SubTitle_1"/>
          <p:cNvSpPr/>
          <p:nvPr>
            <p:custDataLst>
              <p:tags r:id="rId8"/>
            </p:custDataLst>
          </p:nvPr>
        </p:nvSpPr>
        <p:spPr bwMode="auto">
          <a:xfrm>
            <a:off x="2489598" y="1645085"/>
            <a:ext cx="2083594" cy="1182290"/>
          </a:xfrm>
          <a:custGeom>
            <a:avLst/>
            <a:gdLst>
              <a:gd name="T0" fmla="*/ 490 w 945"/>
              <a:gd name="T1" fmla="*/ 0 h 836"/>
              <a:gd name="T2" fmla="*/ 490 w 945"/>
              <a:gd name="T3" fmla="*/ 75 h 836"/>
              <a:gd name="T4" fmla="*/ 0 w 945"/>
              <a:gd name="T5" fmla="*/ 75 h 836"/>
              <a:gd name="T6" fmla="*/ 0 w 945"/>
              <a:gd name="T7" fmla="*/ 760 h 836"/>
              <a:gd name="T8" fmla="*/ 490 w 945"/>
              <a:gd name="T9" fmla="*/ 760 h 836"/>
              <a:gd name="T10" fmla="*/ 490 w 945"/>
              <a:gd name="T11" fmla="*/ 835 h 836"/>
              <a:gd name="T12" fmla="*/ 944 w 945"/>
              <a:gd name="T13" fmla="*/ 418 h 836"/>
              <a:gd name="T14" fmla="*/ 490 w 945"/>
              <a:gd name="T15" fmla="*/ 0 h 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45" h="836">
                <a:moveTo>
                  <a:pt x="490" y="0"/>
                </a:moveTo>
                <a:lnTo>
                  <a:pt x="490" y="75"/>
                </a:lnTo>
                <a:lnTo>
                  <a:pt x="0" y="75"/>
                </a:lnTo>
                <a:lnTo>
                  <a:pt x="0" y="760"/>
                </a:lnTo>
                <a:lnTo>
                  <a:pt x="490" y="760"/>
                </a:lnTo>
                <a:lnTo>
                  <a:pt x="490" y="835"/>
                </a:lnTo>
                <a:lnTo>
                  <a:pt x="944" y="418"/>
                </a:lnTo>
                <a:lnTo>
                  <a:pt x="490" y="0"/>
                </a:lnTo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>
            <a:normAutofit/>
          </a:bodyPr>
          <a:lstStyle/>
          <a:p>
            <a:pPr algn="ctr" eaLnBrk="1" hangingPunct="1">
              <a:defRPr/>
            </a:pPr>
            <a:r>
              <a:rPr lang="zh-CN" altLang="en-US" sz="2100" b="1" dirty="0">
                <a:solidFill>
                  <a:srgbClr val="FFFFFF"/>
                </a:solidFill>
                <a:cs typeface="宋体" panose="02010600030101010101" pitchFamily="2" charset="-122"/>
              </a:rPr>
              <a:t>标题内容</a:t>
            </a:r>
            <a:endParaRPr lang="zh-CN" altLang="zh-CN" sz="2100" b="1" dirty="0">
              <a:solidFill>
                <a:srgbClr val="FFFFFF"/>
              </a:solidFill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20" name="MH_SubTitle_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3707" y="1047368"/>
            <a:ext cx="4245769" cy="37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b="1" dirty="0">
                <a:solidFill>
                  <a:schemeClr val="accent1"/>
                </a:solidFill>
                <a:latin typeface="+mn-ea"/>
                <a:ea typeface="+mn-ea"/>
              </a:rPr>
              <a:t>请在这里输入您的标题</a:t>
            </a:r>
          </a:p>
        </p:txBody>
      </p:sp>
      <p:sp>
        <p:nvSpPr>
          <p:cNvPr id="21" name="MH_Text_1"/>
          <p:cNvSpPr txBox="1"/>
          <p:nvPr>
            <p:custDataLst>
              <p:tags r:id="rId2"/>
            </p:custDataLst>
          </p:nvPr>
        </p:nvSpPr>
        <p:spPr>
          <a:xfrm>
            <a:off x="2983707" y="1460515"/>
            <a:ext cx="4245769" cy="66436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真正做到为用户所想，无论从艺术设计感还是商业实用性的角度来说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做到了两者兼备。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选择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，你没错！</a:t>
            </a:r>
          </a:p>
        </p:txBody>
      </p:sp>
      <p:sp>
        <p:nvSpPr>
          <p:cNvPr id="24" name="MH_SubTitle_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983707" y="2151077"/>
            <a:ext cx="4245769" cy="370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b="1" dirty="0">
                <a:solidFill>
                  <a:schemeClr val="accent2"/>
                </a:solidFill>
                <a:latin typeface="+mn-ea"/>
                <a:ea typeface="+mn-ea"/>
              </a:rPr>
              <a:t>请在这里输入您的标题</a:t>
            </a:r>
          </a:p>
        </p:txBody>
      </p:sp>
      <p:sp>
        <p:nvSpPr>
          <p:cNvPr id="25" name="MH_Text_2"/>
          <p:cNvSpPr txBox="1"/>
          <p:nvPr>
            <p:custDataLst>
              <p:tags r:id="rId4"/>
            </p:custDataLst>
          </p:nvPr>
        </p:nvSpPr>
        <p:spPr>
          <a:xfrm>
            <a:off x="2983707" y="2564225"/>
            <a:ext cx="4245769" cy="66436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真正做到为用户所想，无论从艺术设计感还是商业实用性的角度来说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做到了两者兼备。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选择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，你没错！</a:t>
            </a:r>
          </a:p>
        </p:txBody>
      </p:sp>
      <p:sp>
        <p:nvSpPr>
          <p:cNvPr id="28" name="MH_SubTitle_3"/>
          <p:cNvSpPr txBox="1"/>
          <p:nvPr>
            <p:custDataLst>
              <p:tags r:id="rId5"/>
            </p:custDataLst>
          </p:nvPr>
        </p:nvSpPr>
        <p:spPr>
          <a:xfrm>
            <a:off x="2983707" y="3254787"/>
            <a:ext cx="4245769" cy="370284"/>
          </a:xfrm>
          <a:prstGeom prst="rect">
            <a:avLst/>
          </a:prstGeom>
          <a:noFill/>
        </p:spPr>
        <p:txBody>
          <a:bodyPr lIns="0" tIns="0" rIns="0" bIns="0" anchor="b">
            <a:normAutofit/>
          </a:bodyPr>
          <a:lstStyle/>
          <a:p>
            <a:pPr>
              <a:defRPr/>
            </a:pPr>
            <a:r>
              <a:rPr lang="zh-CN" altLang="en-US" sz="1500" b="1" dirty="0">
                <a:solidFill>
                  <a:schemeClr val="accent3"/>
                </a:solidFill>
                <a:latin typeface="+mn-ea"/>
              </a:rPr>
              <a:t>请在这里输入您的标题</a:t>
            </a:r>
          </a:p>
        </p:txBody>
      </p:sp>
      <p:sp>
        <p:nvSpPr>
          <p:cNvPr id="29" name="MH_Text_3"/>
          <p:cNvSpPr txBox="1"/>
          <p:nvPr>
            <p:custDataLst>
              <p:tags r:id="rId6"/>
            </p:custDataLst>
          </p:nvPr>
        </p:nvSpPr>
        <p:spPr>
          <a:xfrm>
            <a:off x="2983707" y="3666743"/>
            <a:ext cx="4245769" cy="665559"/>
          </a:xfrm>
          <a:prstGeom prst="rect">
            <a:avLst/>
          </a:prstGeom>
          <a:noFill/>
        </p:spPr>
        <p:txBody>
          <a:bodyPr lIns="0" tIns="0" rIns="0" bIns="0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真正做到为用户所想，无论从艺术设计感还是商业实用性的角度来说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，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做到了两者兼备。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选择</a:t>
            </a:r>
            <a:r>
              <a:rPr lang="en-US" altLang="zh-CN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网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，你没错！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114550" y="1192624"/>
            <a:ext cx="731044" cy="757238"/>
            <a:chOff x="2114550" y="1192624"/>
            <a:chExt cx="731044" cy="757238"/>
          </a:xfrm>
        </p:grpSpPr>
        <p:sp>
          <p:nvSpPr>
            <p:cNvPr id="18" name="MH_Other_1"/>
            <p:cNvSpPr/>
            <p:nvPr>
              <p:custDataLst>
                <p:tags r:id="rId13"/>
              </p:custDataLst>
            </p:nvPr>
          </p:nvSpPr>
          <p:spPr>
            <a:xfrm>
              <a:off x="2215753" y="1297399"/>
              <a:ext cx="528638" cy="54768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9" name="MH_Other_2"/>
            <p:cNvSpPr/>
            <p:nvPr>
              <p:custDataLst>
                <p:tags r:id="rId14"/>
              </p:custDataLst>
            </p:nvPr>
          </p:nvSpPr>
          <p:spPr>
            <a:xfrm>
              <a:off x="2114550" y="1192624"/>
              <a:ext cx="731044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0" name="MH_Other_7"/>
            <p:cNvSpPr/>
            <p:nvPr>
              <p:custDataLst>
                <p:tags r:id="rId15"/>
              </p:custDataLst>
            </p:nvPr>
          </p:nvSpPr>
          <p:spPr bwMode="auto">
            <a:xfrm>
              <a:off x="2326482" y="1424796"/>
              <a:ext cx="298847" cy="297656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114550" y="2296333"/>
            <a:ext cx="731044" cy="757238"/>
            <a:chOff x="2114550" y="2296333"/>
            <a:chExt cx="731044" cy="757238"/>
          </a:xfrm>
        </p:grpSpPr>
        <p:sp>
          <p:nvSpPr>
            <p:cNvPr id="22" name="MH_Other_3"/>
            <p:cNvSpPr/>
            <p:nvPr>
              <p:custDataLst>
                <p:tags r:id="rId10"/>
              </p:custDataLst>
            </p:nvPr>
          </p:nvSpPr>
          <p:spPr>
            <a:xfrm>
              <a:off x="2215753" y="2401108"/>
              <a:ext cx="528638" cy="547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23" name="MH_Other_4"/>
            <p:cNvSpPr/>
            <p:nvPr>
              <p:custDataLst>
                <p:tags r:id="rId11"/>
              </p:custDataLst>
            </p:nvPr>
          </p:nvSpPr>
          <p:spPr>
            <a:xfrm>
              <a:off x="2114550" y="2296333"/>
              <a:ext cx="731044" cy="757238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1" name="MH_Other_8"/>
            <p:cNvSpPr>
              <a:spLocks noChangeAspect="1"/>
            </p:cNvSpPr>
            <p:nvPr>
              <p:custDataLst>
                <p:tags r:id="rId12"/>
              </p:custDataLst>
            </p:nvPr>
          </p:nvSpPr>
          <p:spPr bwMode="auto">
            <a:xfrm>
              <a:off x="2339579" y="2527315"/>
              <a:ext cx="297656" cy="295275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2114550" y="3400043"/>
            <a:ext cx="731044" cy="756047"/>
            <a:chOff x="2114550" y="3400043"/>
            <a:chExt cx="731044" cy="756047"/>
          </a:xfrm>
        </p:grpSpPr>
        <p:sp>
          <p:nvSpPr>
            <p:cNvPr id="26" name="MH_Other_5"/>
            <p:cNvSpPr/>
            <p:nvPr>
              <p:custDataLst>
                <p:tags r:id="rId7"/>
              </p:custDataLst>
            </p:nvPr>
          </p:nvSpPr>
          <p:spPr>
            <a:xfrm>
              <a:off x="2215753" y="3504818"/>
              <a:ext cx="528638" cy="5476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8"/>
              </p:custDataLst>
            </p:nvPr>
          </p:nvSpPr>
          <p:spPr>
            <a:xfrm>
              <a:off x="2114550" y="3400043"/>
              <a:ext cx="731044" cy="756047"/>
            </a:xfrm>
            <a:custGeom>
              <a:avLst/>
              <a:gdLst>
                <a:gd name="connsiteX0" fmla="*/ 743029 w 757237"/>
                <a:gd name="connsiteY0" fmla="*/ 463225 h 783577"/>
                <a:gd name="connsiteX1" fmla="*/ 757237 w 757237"/>
                <a:gd name="connsiteY1" fmla="*/ 463225 h 783577"/>
                <a:gd name="connsiteX2" fmla="*/ 757237 w 757237"/>
                <a:gd name="connsiteY2" fmla="*/ 783577 h 783577"/>
                <a:gd name="connsiteX3" fmla="*/ 450056 w 757237"/>
                <a:gd name="connsiteY3" fmla="*/ 783577 h 783577"/>
                <a:gd name="connsiteX4" fmla="*/ 450056 w 757237"/>
                <a:gd name="connsiteY4" fmla="*/ 768874 h 783577"/>
                <a:gd name="connsiteX5" fmla="*/ 743029 w 757237"/>
                <a:gd name="connsiteY5" fmla="*/ 768874 h 783577"/>
                <a:gd name="connsiteX6" fmla="*/ 0 w 757237"/>
                <a:gd name="connsiteY6" fmla="*/ 463225 h 783577"/>
                <a:gd name="connsiteX7" fmla="*/ 14207 w 757237"/>
                <a:gd name="connsiteY7" fmla="*/ 463225 h 783577"/>
                <a:gd name="connsiteX8" fmla="*/ 14207 w 757237"/>
                <a:gd name="connsiteY8" fmla="*/ 768874 h 783577"/>
                <a:gd name="connsiteX9" fmla="*/ 307181 w 757237"/>
                <a:gd name="connsiteY9" fmla="*/ 768874 h 783577"/>
                <a:gd name="connsiteX10" fmla="*/ 307181 w 757237"/>
                <a:gd name="connsiteY10" fmla="*/ 783577 h 783577"/>
                <a:gd name="connsiteX11" fmla="*/ 0 w 757237"/>
                <a:gd name="connsiteY11" fmla="*/ 783577 h 783577"/>
                <a:gd name="connsiteX12" fmla="*/ 450056 w 757237"/>
                <a:gd name="connsiteY12" fmla="*/ 0 h 783577"/>
                <a:gd name="connsiteX13" fmla="*/ 757237 w 757237"/>
                <a:gd name="connsiteY13" fmla="*/ 0 h 783577"/>
                <a:gd name="connsiteX14" fmla="*/ 757237 w 757237"/>
                <a:gd name="connsiteY14" fmla="*/ 320350 h 783577"/>
                <a:gd name="connsiteX15" fmla="*/ 743029 w 757237"/>
                <a:gd name="connsiteY15" fmla="*/ 320350 h 783577"/>
                <a:gd name="connsiteX16" fmla="*/ 743029 w 757237"/>
                <a:gd name="connsiteY16" fmla="*/ 14702 h 783577"/>
                <a:gd name="connsiteX17" fmla="*/ 450056 w 757237"/>
                <a:gd name="connsiteY17" fmla="*/ 14702 h 783577"/>
                <a:gd name="connsiteX18" fmla="*/ 0 w 757237"/>
                <a:gd name="connsiteY18" fmla="*/ 0 h 783577"/>
                <a:gd name="connsiteX19" fmla="*/ 307181 w 757237"/>
                <a:gd name="connsiteY19" fmla="*/ 0 h 783577"/>
                <a:gd name="connsiteX20" fmla="*/ 307181 w 757237"/>
                <a:gd name="connsiteY20" fmla="*/ 14702 h 783577"/>
                <a:gd name="connsiteX21" fmla="*/ 14207 w 757237"/>
                <a:gd name="connsiteY21" fmla="*/ 14702 h 783577"/>
                <a:gd name="connsiteX22" fmla="*/ 14207 w 757237"/>
                <a:gd name="connsiteY22" fmla="*/ 320350 h 783577"/>
                <a:gd name="connsiteX23" fmla="*/ 0 w 757237"/>
                <a:gd name="connsiteY23" fmla="*/ 320350 h 783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757237" h="783577">
                  <a:moveTo>
                    <a:pt x="743029" y="463225"/>
                  </a:moveTo>
                  <a:lnTo>
                    <a:pt x="757237" y="463225"/>
                  </a:lnTo>
                  <a:lnTo>
                    <a:pt x="757237" y="783577"/>
                  </a:lnTo>
                  <a:lnTo>
                    <a:pt x="450056" y="783577"/>
                  </a:lnTo>
                  <a:lnTo>
                    <a:pt x="450056" y="768874"/>
                  </a:lnTo>
                  <a:lnTo>
                    <a:pt x="743029" y="768874"/>
                  </a:lnTo>
                  <a:close/>
                  <a:moveTo>
                    <a:pt x="0" y="463225"/>
                  </a:moveTo>
                  <a:lnTo>
                    <a:pt x="14207" y="463225"/>
                  </a:lnTo>
                  <a:lnTo>
                    <a:pt x="14207" y="768874"/>
                  </a:lnTo>
                  <a:lnTo>
                    <a:pt x="307181" y="768874"/>
                  </a:lnTo>
                  <a:lnTo>
                    <a:pt x="307181" y="783577"/>
                  </a:lnTo>
                  <a:lnTo>
                    <a:pt x="0" y="783577"/>
                  </a:lnTo>
                  <a:close/>
                  <a:moveTo>
                    <a:pt x="450056" y="0"/>
                  </a:moveTo>
                  <a:lnTo>
                    <a:pt x="757237" y="0"/>
                  </a:lnTo>
                  <a:lnTo>
                    <a:pt x="757237" y="320350"/>
                  </a:lnTo>
                  <a:lnTo>
                    <a:pt x="743029" y="320350"/>
                  </a:lnTo>
                  <a:lnTo>
                    <a:pt x="743029" y="14702"/>
                  </a:lnTo>
                  <a:lnTo>
                    <a:pt x="450056" y="14702"/>
                  </a:lnTo>
                  <a:close/>
                  <a:moveTo>
                    <a:pt x="0" y="0"/>
                  </a:moveTo>
                  <a:lnTo>
                    <a:pt x="307181" y="0"/>
                  </a:lnTo>
                  <a:lnTo>
                    <a:pt x="307181" y="14702"/>
                  </a:lnTo>
                  <a:lnTo>
                    <a:pt x="14207" y="14702"/>
                  </a:lnTo>
                  <a:lnTo>
                    <a:pt x="14207" y="320350"/>
                  </a:lnTo>
                  <a:lnTo>
                    <a:pt x="0" y="3203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2" name="MH_Other_9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 bwMode="auto">
            <a:xfrm>
              <a:off x="2326482" y="3626262"/>
              <a:ext cx="298847" cy="298847"/>
            </a:xfrm>
            <a:custGeom>
              <a:avLst/>
              <a:gdLst>
                <a:gd name="T0" fmla="*/ 883582 w 2298700"/>
                <a:gd name="T1" fmla="*/ 1295872 h 2298700"/>
                <a:gd name="T2" fmla="*/ 899660 w 2298700"/>
                <a:gd name="T3" fmla="*/ 1824434 h 2298700"/>
                <a:gd name="T4" fmla="*/ 870674 w 2298700"/>
                <a:gd name="T5" fmla="*/ 1867800 h 2298700"/>
                <a:gd name="T6" fmla="*/ 472571 w 2298700"/>
                <a:gd name="T7" fmla="*/ 1870524 h 2298700"/>
                <a:gd name="T8" fmla="*/ 439282 w 2298700"/>
                <a:gd name="T9" fmla="*/ 1829883 h 2298700"/>
                <a:gd name="T10" fmla="*/ 450831 w 2298700"/>
                <a:gd name="T11" fmla="*/ 1299959 h 2298700"/>
                <a:gd name="T12" fmla="*/ 1168971 w 2298700"/>
                <a:gd name="T13" fmla="*/ 903287 h 2298700"/>
                <a:gd name="T14" fmla="*/ 1561900 w 2298700"/>
                <a:gd name="T15" fmla="*/ 923717 h 2298700"/>
                <a:gd name="T16" fmla="*/ 1573443 w 2298700"/>
                <a:gd name="T17" fmla="*/ 1829892 h 2298700"/>
                <a:gd name="T18" fmla="*/ 1540624 w 2298700"/>
                <a:gd name="T19" fmla="*/ 1870524 h 2298700"/>
                <a:gd name="T20" fmla="*/ 1142262 w 2298700"/>
                <a:gd name="T21" fmla="*/ 1867800 h 2298700"/>
                <a:gd name="T22" fmla="*/ 1113291 w 2298700"/>
                <a:gd name="T23" fmla="*/ 1824444 h 2298700"/>
                <a:gd name="T24" fmla="*/ 1129361 w 2298700"/>
                <a:gd name="T25" fmla="*/ 919404 h 2298700"/>
                <a:gd name="T26" fmla="*/ 2191940 w 2298700"/>
                <a:gd name="T27" fmla="*/ 450850 h 2298700"/>
                <a:gd name="T28" fmla="*/ 2238385 w 2298700"/>
                <a:gd name="T29" fmla="*/ 475582 h 2298700"/>
                <a:gd name="T30" fmla="*/ 2245636 w 2298700"/>
                <a:gd name="T31" fmla="*/ 1835358 h 2298700"/>
                <a:gd name="T32" fmla="*/ 2208706 w 2298700"/>
                <a:gd name="T33" fmla="*/ 1872115 h 2298700"/>
                <a:gd name="T34" fmla="*/ 1810633 w 2298700"/>
                <a:gd name="T35" fmla="*/ 1865309 h 2298700"/>
                <a:gd name="T36" fmla="*/ 1785938 w 2298700"/>
                <a:gd name="T37" fmla="*/ 1818568 h 2298700"/>
                <a:gd name="T38" fmla="*/ 1806329 w 2298700"/>
                <a:gd name="T39" fmla="*/ 463556 h 2298700"/>
                <a:gd name="T40" fmla="*/ 1464870 w 2298700"/>
                <a:gd name="T41" fmla="*/ 38100 h 2298700"/>
                <a:gd name="T42" fmla="*/ 1493876 w 2298700"/>
                <a:gd name="T43" fmla="*/ 48317 h 2298700"/>
                <a:gd name="T44" fmla="*/ 1512005 w 2298700"/>
                <a:gd name="T45" fmla="*/ 72609 h 2298700"/>
                <a:gd name="T46" fmla="*/ 1540105 w 2298700"/>
                <a:gd name="T47" fmla="*/ 509198 h 2298700"/>
                <a:gd name="T48" fmla="*/ 1503847 w 2298700"/>
                <a:gd name="T49" fmla="*/ 543253 h 2298700"/>
                <a:gd name="T50" fmla="*/ 1459205 w 2298700"/>
                <a:gd name="T51" fmla="*/ 535761 h 2298700"/>
                <a:gd name="T52" fmla="*/ 1437677 w 2298700"/>
                <a:gd name="T53" fmla="*/ 503749 h 2298700"/>
                <a:gd name="T54" fmla="*/ 1348845 w 2298700"/>
                <a:gd name="T55" fmla="*/ 357311 h 2298700"/>
                <a:gd name="T56" fmla="*/ 1214465 w 2298700"/>
                <a:gd name="T57" fmla="*/ 507608 h 2298700"/>
                <a:gd name="T58" fmla="*/ 1010062 w 2298700"/>
                <a:gd name="T59" fmla="*/ 669711 h 2298700"/>
                <a:gd name="T60" fmla="*/ 834212 w 2298700"/>
                <a:gd name="T61" fmla="*/ 763477 h 2298700"/>
                <a:gd name="T62" fmla="*/ 682609 w 2298700"/>
                <a:gd name="T63" fmla="*/ 817965 h 2298700"/>
                <a:gd name="T64" fmla="*/ 523528 w 2298700"/>
                <a:gd name="T65" fmla="*/ 852928 h 2298700"/>
                <a:gd name="T66" fmla="*/ 404104 w 2298700"/>
                <a:gd name="T67" fmla="*/ 862464 h 2298700"/>
                <a:gd name="T68" fmla="*/ 374191 w 2298700"/>
                <a:gd name="T69" fmla="*/ 838852 h 2298700"/>
                <a:gd name="T70" fmla="*/ 369206 w 2298700"/>
                <a:gd name="T71" fmla="*/ 795034 h 2298700"/>
                <a:gd name="T72" fmla="*/ 405237 w 2298700"/>
                <a:gd name="T73" fmla="*/ 760071 h 2298700"/>
                <a:gd name="T74" fmla="*/ 535765 w 2298700"/>
                <a:gd name="T75" fmla="*/ 742589 h 2298700"/>
                <a:gd name="T76" fmla="*/ 679890 w 2298700"/>
                <a:gd name="T77" fmla="*/ 706945 h 2298700"/>
                <a:gd name="T78" fmla="*/ 816536 w 2298700"/>
                <a:gd name="T79" fmla="*/ 654273 h 2298700"/>
                <a:gd name="T80" fmla="*/ 989667 w 2298700"/>
                <a:gd name="T81" fmla="*/ 554832 h 2298700"/>
                <a:gd name="T82" fmla="*/ 1171862 w 2298700"/>
                <a:gd name="T83" fmla="*/ 398859 h 2298700"/>
                <a:gd name="T84" fmla="*/ 1282675 w 2298700"/>
                <a:gd name="T85" fmla="*/ 267178 h 2298700"/>
                <a:gd name="T86" fmla="*/ 1087110 w 2298700"/>
                <a:gd name="T87" fmla="*/ 283979 h 2298700"/>
                <a:gd name="T88" fmla="*/ 1044054 w 2298700"/>
                <a:gd name="T89" fmla="*/ 259005 h 2298700"/>
                <a:gd name="T90" fmla="*/ 1040654 w 2298700"/>
                <a:gd name="T91" fmla="*/ 208376 h 2298700"/>
                <a:gd name="T92" fmla="*/ 1446288 w 2298700"/>
                <a:gd name="T93" fmla="*/ 40370 h 2298700"/>
                <a:gd name="T94" fmla="*/ 128386 w 2298700"/>
                <a:gd name="T95" fmla="*/ 3403 h 2298700"/>
                <a:gd name="T96" fmla="*/ 171711 w 2298700"/>
                <a:gd name="T97" fmla="*/ 26993 h 2298700"/>
                <a:gd name="T98" fmla="*/ 199157 w 2298700"/>
                <a:gd name="T99" fmla="*/ 67596 h 2298700"/>
                <a:gd name="T100" fmla="*/ 2201163 w 2298700"/>
                <a:gd name="T101" fmla="*/ 2093192 h 2298700"/>
                <a:gd name="T102" fmla="*/ 2249251 w 2298700"/>
                <a:gd name="T103" fmla="*/ 2107936 h 2298700"/>
                <a:gd name="T104" fmla="*/ 2283729 w 2298700"/>
                <a:gd name="T105" fmla="*/ 2142414 h 2298700"/>
                <a:gd name="T106" fmla="*/ 2298473 w 2298700"/>
                <a:gd name="T107" fmla="*/ 2190729 h 2298700"/>
                <a:gd name="T108" fmla="*/ 2288720 w 2298700"/>
                <a:gd name="T109" fmla="*/ 2240405 h 2298700"/>
                <a:gd name="T110" fmla="*/ 2257417 w 2298700"/>
                <a:gd name="T111" fmla="*/ 2278059 h 2298700"/>
                <a:gd name="T112" fmla="*/ 2211597 w 2298700"/>
                <a:gd name="T113" fmla="*/ 2297566 h 2298700"/>
                <a:gd name="T114" fmla="*/ 72132 w 2298700"/>
                <a:gd name="T115" fmla="*/ 2294164 h 2298700"/>
                <a:gd name="T116" fmla="*/ 29715 w 2298700"/>
                <a:gd name="T117" fmla="*/ 2268532 h 2298700"/>
                <a:gd name="T118" fmla="*/ 4537 w 2298700"/>
                <a:gd name="T119" fmla="*/ 2226568 h 2298700"/>
                <a:gd name="T120" fmla="*/ 907 w 2298700"/>
                <a:gd name="T121" fmla="*/ 87330 h 2298700"/>
                <a:gd name="T122" fmla="*/ 20188 w 2298700"/>
                <a:gd name="T123" fmla="*/ 41510 h 2298700"/>
                <a:gd name="T124" fmla="*/ 57842 w 2298700"/>
                <a:gd name="T125" fmla="*/ 10434 h 2298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98700" h="2298700">
                  <a:moveTo>
                    <a:pt x="494084" y="1279525"/>
                  </a:moveTo>
                  <a:lnTo>
                    <a:pt x="844179" y="1279525"/>
                  </a:lnTo>
                  <a:lnTo>
                    <a:pt x="849841" y="1279752"/>
                  </a:lnTo>
                  <a:lnTo>
                    <a:pt x="855502" y="1280660"/>
                  </a:lnTo>
                  <a:lnTo>
                    <a:pt x="860710" y="1282023"/>
                  </a:lnTo>
                  <a:lnTo>
                    <a:pt x="865692" y="1283839"/>
                  </a:lnTo>
                  <a:lnTo>
                    <a:pt x="870674" y="1286109"/>
                  </a:lnTo>
                  <a:lnTo>
                    <a:pt x="875203" y="1289061"/>
                  </a:lnTo>
                  <a:lnTo>
                    <a:pt x="879732" y="1292467"/>
                  </a:lnTo>
                  <a:lnTo>
                    <a:pt x="883582" y="1295872"/>
                  </a:lnTo>
                  <a:lnTo>
                    <a:pt x="887205" y="1299959"/>
                  </a:lnTo>
                  <a:lnTo>
                    <a:pt x="890602" y="1304273"/>
                  </a:lnTo>
                  <a:lnTo>
                    <a:pt x="893320" y="1308814"/>
                  </a:lnTo>
                  <a:lnTo>
                    <a:pt x="895584" y="1313809"/>
                  </a:lnTo>
                  <a:lnTo>
                    <a:pt x="897396" y="1319031"/>
                  </a:lnTo>
                  <a:lnTo>
                    <a:pt x="898981" y="1324480"/>
                  </a:lnTo>
                  <a:lnTo>
                    <a:pt x="899660" y="1329702"/>
                  </a:lnTo>
                  <a:lnTo>
                    <a:pt x="900113" y="1335378"/>
                  </a:lnTo>
                  <a:lnTo>
                    <a:pt x="900113" y="1818531"/>
                  </a:lnTo>
                  <a:lnTo>
                    <a:pt x="899660" y="1824434"/>
                  </a:lnTo>
                  <a:lnTo>
                    <a:pt x="898981" y="1829883"/>
                  </a:lnTo>
                  <a:lnTo>
                    <a:pt x="897396" y="1835332"/>
                  </a:lnTo>
                  <a:lnTo>
                    <a:pt x="895584" y="1840554"/>
                  </a:lnTo>
                  <a:lnTo>
                    <a:pt x="893320" y="1845322"/>
                  </a:lnTo>
                  <a:lnTo>
                    <a:pt x="890602" y="1850090"/>
                  </a:lnTo>
                  <a:lnTo>
                    <a:pt x="887205" y="1854404"/>
                  </a:lnTo>
                  <a:lnTo>
                    <a:pt x="883582" y="1858264"/>
                  </a:lnTo>
                  <a:lnTo>
                    <a:pt x="879732" y="1861897"/>
                  </a:lnTo>
                  <a:lnTo>
                    <a:pt x="875203" y="1865302"/>
                  </a:lnTo>
                  <a:lnTo>
                    <a:pt x="870674" y="1867800"/>
                  </a:lnTo>
                  <a:lnTo>
                    <a:pt x="865692" y="1870524"/>
                  </a:lnTo>
                  <a:lnTo>
                    <a:pt x="860710" y="1872114"/>
                  </a:lnTo>
                  <a:lnTo>
                    <a:pt x="855502" y="1873476"/>
                  </a:lnTo>
                  <a:lnTo>
                    <a:pt x="849841" y="1874611"/>
                  </a:lnTo>
                  <a:lnTo>
                    <a:pt x="844179" y="1874838"/>
                  </a:lnTo>
                  <a:lnTo>
                    <a:pt x="494084" y="1874838"/>
                  </a:lnTo>
                  <a:lnTo>
                    <a:pt x="488423" y="1874611"/>
                  </a:lnTo>
                  <a:lnTo>
                    <a:pt x="482761" y="1873476"/>
                  </a:lnTo>
                  <a:lnTo>
                    <a:pt x="477326" y="1872114"/>
                  </a:lnTo>
                  <a:lnTo>
                    <a:pt x="472571" y="1870524"/>
                  </a:lnTo>
                  <a:lnTo>
                    <a:pt x="467589" y="1867800"/>
                  </a:lnTo>
                  <a:lnTo>
                    <a:pt x="463060" y="1865302"/>
                  </a:lnTo>
                  <a:lnTo>
                    <a:pt x="458531" y="1861897"/>
                  </a:lnTo>
                  <a:lnTo>
                    <a:pt x="454455" y="1858264"/>
                  </a:lnTo>
                  <a:lnTo>
                    <a:pt x="450831" y="1854404"/>
                  </a:lnTo>
                  <a:lnTo>
                    <a:pt x="447661" y="1850090"/>
                  </a:lnTo>
                  <a:lnTo>
                    <a:pt x="444944" y="1845322"/>
                  </a:lnTo>
                  <a:lnTo>
                    <a:pt x="442679" y="1840554"/>
                  </a:lnTo>
                  <a:lnTo>
                    <a:pt x="440868" y="1835332"/>
                  </a:lnTo>
                  <a:lnTo>
                    <a:pt x="439282" y="1829883"/>
                  </a:lnTo>
                  <a:lnTo>
                    <a:pt x="438603" y="1824434"/>
                  </a:lnTo>
                  <a:lnTo>
                    <a:pt x="438150" y="1818531"/>
                  </a:lnTo>
                  <a:lnTo>
                    <a:pt x="438150" y="1335378"/>
                  </a:lnTo>
                  <a:lnTo>
                    <a:pt x="438603" y="1329702"/>
                  </a:lnTo>
                  <a:lnTo>
                    <a:pt x="439282" y="1324480"/>
                  </a:lnTo>
                  <a:lnTo>
                    <a:pt x="440868" y="1319031"/>
                  </a:lnTo>
                  <a:lnTo>
                    <a:pt x="442679" y="1313809"/>
                  </a:lnTo>
                  <a:lnTo>
                    <a:pt x="444944" y="1308814"/>
                  </a:lnTo>
                  <a:lnTo>
                    <a:pt x="447661" y="1304273"/>
                  </a:lnTo>
                  <a:lnTo>
                    <a:pt x="450831" y="1299959"/>
                  </a:lnTo>
                  <a:lnTo>
                    <a:pt x="454455" y="1295872"/>
                  </a:lnTo>
                  <a:lnTo>
                    <a:pt x="458531" y="1292467"/>
                  </a:lnTo>
                  <a:lnTo>
                    <a:pt x="463060" y="1289061"/>
                  </a:lnTo>
                  <a:lnTo>
                    <a:pt x="467589" y="1286109"/>
                  </a:lnTo>
                  <a:lnTo>
                    <a:pt x="472571" y="1283839"/>
                  </a:lnTo>
                  <a:lnTo>
                    <a:pt x="477326" y="1282023"/>
                  </a:lnTo>
                  <a:lnTo>
                    <a:pt x="482761" y="1280660"/>
                  </a:lnTo>
                  <a:lnTo>
                    <a:pt x="488423" y="1279752"/>
                  </a:lnTo>
                  <a:lnTo>
                    <a:pt x="494084" y="1279525"/>
                  </a:lnTo>
                  <a:close/>
                  <a:moveTo>
                    <a:pt x="1168971" y="903287"/>
                  </a:moveTo>
                  <a:lnTo>
                    <a:pt x="1518668" y="903287"/>
                  </a:lnTo>
                  <a:lnTo>
                    <a:pt x="1524553" y="903514"/>
                  </a:lnTo>
                  <a:lnTo>
                    <a:pt x="1529985" y="904195"/>
                  </a:lnTo>
                  <a:lnTo>
                    <a:pt x="1535418" y="905557"/>
                  </a:lnTo>
                  <a:lnTo>
                    <a:pt x="1540624" y="907600"/>
                  </a:lnTo>
                  <a:lnTo>
                    <a:pt x="1545377" y="909870"/>
                  </a:lnTo>
                  <a:lnTo>
                    <a:pt x="1550130" y="912821"/>
                  </a:lnTo>
                  <a:lnTo>
                    <a:pt x="1554430" y="915999"/>
                  </a:lnTo>
                  <a:lnTo>
                    <a:pt x="1558278" y="919404"/>
                  </a:lnTo>
                  <a:lnTo>
                    <a:pt x="1561900" y="923717"/>
                  </a:lnTo>
                  <a:lnTo>
                    <a:pt x="1565295" y="927803"/>
                  </a:lnTo>
                  <a:lnTo>
                    <a:pt x="1567784" y="932343"/>
                  </a:lnTo>
                  <a:lnTo>
                    <a:pt x="1570274" y="937337"/>
                  </a:lnTo>
                  <a:lnTo>
                    <a:pt x="1572085" y="942558"/>
                  </a:lnTo>
                  <a:lnTo>
                    <a:pt x="1573443" y="948006"/>
                  </a:lnTo>
                  <a:lnTo>
                    <a:pt x="1574575" y="953681"/>
                  </a:lnTo>
                  <a:lnTo>
                    <a:pt x="1574801" y="959355"/>
                  </a:lnTo>
                  <a:lnTo>
                    <a:pt x="1574801" y="1818542"/>
                  </a:lnTo>
                  <a:lnTo>
                    <a:pt x="1574575" y="1824444"/>
                  </a:lnTo>
                  <a:lnTo>
                    <a:pt x="1573443" y="1829892"/>
                  </a:lnTo>
                  <a:lnTo>
                    <a:pt x="1572085" y="1835340"/>
                  </a:lnTo>
                  <a:lnTo>
                    <a:pt x="1570274" y="1840560"/>
                  </a:lnTo>
                  <a:lnTo>
                    <a:pt x="1567784" y="1845327"/>
                  </a:lnTo>
                  <a:lnTo>
                    <a:pt x="1565295" y="1850094"/>
                  </a:lnTo>
                  <a:lnTo>
                    <a:pt x="1561900" y="1854407"/>
                  </a:lnTo>
                  <a:lnTo>
                    <a:pt x="1558278" y="1858266"/>
                  </a:lnTo>
                  <a:lnTo>
                    <a:pt x="1554430" y="1861898"/>
                  </a:lnTo>
                  <a:lnTo>
                    <a:pt x="1550130" y="1865303"/>
                  </a:lnTo>
                  <a:lnTo>
                    <a:pt x="1545377" y="1867800"/>
                  </a:lnTo>
                  <a:lnTo>
                    <a:pt x="1540624" y="1870524"/>
                  </a:lnTo>
                  <a:lnTo>
                    <a:pt x="1535418" y="1872113"/>
                  </a:lnTo>
                  <a:lnTo>
                    <a:pt x="1529985" y="1873475"/>
                  </a:lnTo>
                  <a:lnTo>
                    <a:pt x="1524553" y="1874610"/>
                  </a:lnTo>
                  <a:lnTo>
                    <a:pt x="1518668" y="1874837"/>
                  </a:lnTo>
                  <a:lnTo>
                    <a:pt x="1168971" y="1874837"/>
                  </a:lnTo>
                  <a:lnTo>
                    <a:pt x="1163312" y="1874610"/>
                  </a:lnTo>
                  <a:lnTo>
                    <a:pt x="1157654" y="1873475"/>
                  </a:lnTo>
                  <a:lnTo>
                    <a:pt x="1152221" y="1872113"/>
                  </a:lnTo>
                  <a:lnTo>
                    <a:pt x="1147242" y="1870524"/>
                  </a:lnTo>
                  <a:lnTo>
                    <a:pt x="1142262" y="1867800"/>
                  </a:lnTo>
                  <a:lnTo>
                    <a:pt x="1137736" y="1865303"/>
                  </a:lnTo>
                  <a:lnTo>
                    <a:pt x="1133435" y="1861898"/>
                  </a:lnTo>
                  <a:lnTo>
                    <a:pt x="1129361" y="1858266"/>
                  </a:lnTo>
                  <a:lnTo>
                    <a:pt x="1125740" y="1854407"/>
                  </a:lnTo>
                  <a:lnTo>
                    <a:pt x="1122797" y="1850094"/>
                  </a:lnTo>
                  <a:lnTo>
                    <a:pt x="1119855" y="1845327"/>
                  </a:lnTo>
                  <a:lnTo>
                    <a:pt x="1117365" y="1840560"/>
                  </a:lnTo>
                  <a:lnTo>
                    <a:pt x="1115554" y="1835340"/>
                  </a:lnTo>
                  <a:lnTo>
                    <a:pt x="1114196" y="1829892"/>
                  </a:lnTo>
                  <a:lnTo>
                    <a:pt x="1113291" y="1824444"/>
                  </a:lnTo>
                  <a:lnTo>
                    <a:pt x="1112838" y="1818542"/>
                  </a:lnTo>
                  <a:lnTo>
                    <a:pt x="1112838" y="959355"/>
                  </a:lnTo>
                  <a:lnTo>
                    <a:pt x="1113291" y="953681"/>
                  </a:lnTo>
                  <a:lnTo>
                    <a:pt x="1114196" y="948006"/>
                  </a:lnTo>
                  <a:lnTo>
                    <a:pt x="1115554" y="942558"/>
                  </a:lnTo>
                  <a:lnTo>
                    <a:pt x="1117365" y="937337"/>
                  </a:lnTo>
                  <a:lnTo>
                    <a:pt x="1119855" y="932343"/>
                  </a:lnTo>
                  <a:lnTo>
                    <a:pt x="1122797" y="927803"/>
                  </a:lnTo>
                  <a:lnTo>
                    <a:pt x="1125740" y="923717"/>
                  </a:lnTo>
                  <a:lnTo>
                    <a:pt x="1129361" y="919404"/>
                  </a:lnTo>
                  <a:lnTo>
                    <a:pt x="1133435" y="915999"/>
                  </a:lnTo>
                  <a:lnTo>
                    <a:pt x="1137736" y="912821"/>
                  </a:lnTo>
                  <a:lnTo>
                    <a:pt x="1142262" y="909870"/>
                  </a:lnTo>
                  <a:lnTo>
                    <a:pt x="1147242" y="907600"/>
                  </a:lnTo>
                  <a:lnTo>
                    <a:pt x="1152221" y="905557"/>
                  </a:lnTo>
                  <a:lnTo>
                    <a:pt x="1157654" y="904195"/>
                  </a:lnTo>
                  <a:lnTo>
                    <a:pt x="1163312" y="903514"/>
                  </a:lnTo>
                  <a:lnTo>
                    <a:pt x="1168971" y="903287"/>
                  </a:lnTo>
                  <a:close/>
                  <a:moveTo>
                    <a:pt x="1841899" y="450850"/>
                  </a:moveTo>
                  <a:lnTo>
                    <a:pt x="2191940" y="450850"/>
                  </a:lnTo>
                  <a:lnTo>
                    <a:pt x="2197604" y="451077"/>
                  </a:lnTo>
                  <a:lnTo>
                    <a:pt x="2203268" y="451985"/>
                  </a:lnTo>
                  <a:lnTo>
                    <a:pt x="2208706" y="453573"/>
                  </a:lnTo>
                  <a:lnTo>
                    <a:pt x="2213917" y="455388"/>
                  </a:lnTo>
                  <a:lnTo>
                    <a:pt x="2218674" y="457657"/>
                  </a:lnTo>
                  <a:lnTo>
                    <a:pt x="2223206" y="460380"/>
                  </a:lnTo>
                  <a:lnTo>
                    <a:pt x="2227510" y="463556"/>
                  </a:lnTo>
                  <a:lnTo>
                    <a:pt x="2231589" y="467186"/>
                  </a:lnTo>
                  <a:lnTo>
                    <a:pt x="2235214" y="471271"/>
                  </a:lnTo>
                  <a:lnTo>
                    <a:pt x="2238385" y="475582"/>
                  </a:lnTo>
                  <a:lnTo>
                    <a:pt x="2241104" y="480119"/>
                  </a:lnTo>
                  <a:lnTo>
                    <a:pt x="2243596" y="484884"/>
                  </a:lnTo>
                  <a:lnTo>
                    <a:pt x="2245636" y="490103"/>
                  </a:lnTo>
                  <a:lnTo>
                    <a:pt x="2246768" y="495548"/>
                  </a:lnTo>
                  <a:lnTo>
                    <a:pt x="2247675" y="501221"/>
                  </a:lnTo>
                  <a:lnTo>
                    <a:pt x="2247901" y="506893"/>
                  </a:lnTo>
                  <a:lnTo>
                    <a:pt x="2247901" y="1818568"/>
                  </a:lnTo>
                  <a:lnTo>
                    <a:pt x="2247675" y="1824468"/>
                  </a:lnTo>
                  <a:lnTo>
                    <a:pt x="2246768" y="1829913"/>
                  </a:lnTo>
                  <a:lnTo>
                    <a:pt x="2245636" y="1835358"/>
                  </a:lnTo>
                  <a:lnTo>
                    <a:pt x="2243596" y="1840577"/>
                  </a:lnTo>
                  <a:lnTo>
                    <a:pt x="2241104" y="1845342"/>
                  </a:lnTo>
                  <a:lnTo>
                    <a:pt x="2238385" y="1850107"/>
                  </a:lnTo>
                  <a:lnTo>
                    <a:pt x="2235214" y="1854418"/>
                  </a:lnTo>
                  <a:lnTo>
                    <a:pt x="2231589" y="1858275"/>
                  </a:lnTo>
                  <a:lnTo>
                    <a:pt x="2227510" y="1861905"/>
                  </a:lnTo>
                  <a:lnTo>
                    <a:pt x="2223206" y="1865309"/>
                  </a:lnTo>
                  <a:lnTo>
                    <a:pt x="2218674" y="1867804"/>
                  </a:lnTo>
                  <a:lnTo>
                    <a:pt x="2213917" y="1870527"/>
                  </a:lnTo>
                  <a:lnTo>
                    <a:pt x="2208706" y="1872115"/>
                  </a:lnTo>
                  <a:lnTo>
                    <a:pt x="2203268" y="1873477"/>
                  </a:lnTo>
                  <a:lnTo>
                    <a:pt x="2197604" y="1874611"/>
                  </a:lnTo>
                  <a:lnTo>
                    <a:pt x="2191940" y="1874838"/>
                  </a:lnTo>
                  <a:lnTo>
                    <a:pt x="1841899" y="1874838"/>
                  </a:lnTo>
                  <a:lnTo>
                    <a:pt x="1836235" y="1874611"/>
                  </a:lnTo>
                  <a:lnTo>
                    <a:pt x="1830798" y="1873477"/>
                  </a:lnTo>
                  <a:lnTo>
                    <a:pt x="1825360" y="1872115"/>
                  </a:lnTo>
                  <a:lnTo>
                    <a:pt x="1820149" y="1870527"/>
                  </a:lnTo>
                  <a:lnTo>
                    <a:pt x="1815165" y="1867804"/>
                  </a:lnTo>
                  <a:lnTo>
                    <a:pt x="1810633" y="1865309"/>
                  </a:lnTo>
                  <a:lnTo>
                    <a:pt x="1806329" y="1861905"/>
                  </a:lnTo>
                  <a:lnTo>
                    <a:pt x="1802477" y="1858275"/>
                  </a:lnTo>
                  <a:lnTo>
                    <a:pt x="1798852" y="1854418"/>
                  </a:lnTo>
                  <a:lnTo>
                    <a:pt x="1795454" y="1850107"/>
                  </a:lnTo>
                  <a:lnTo>
                    <a:pt x="1792508" y="1845342"/>
                  </a:lnTo>
                  <a:lnTo>
                    <a:pt x="1790243" y="1840577"/>
                  </a:lnTo>
                  <a:lnTo>
                    <a:pt x="1788430" y="1835358"/>
                  </a:lnTo>
                  <a:lnTo>
                    <a:pt x="1786844" y="1829913"/>
                  </a:lnTo>
                  <a:lnTo>
                    <a:pt x="1786165" y="1824468"/>
                  </a:lnTo>
                  <a:lnTo>
                    <a:pt x="1785938" y="1818568"/>
                  </a:lnTo>
                  <a:lnTo>
                    <a:pt x="1785938" y="506893"/>
                  </a:lnTo>
                  <a:lnTo>
                    <a:pt x="1786165" y="501221"/>
                  </a:lnTo>
                  <a:lnTo>
                    <a:pt x="1786844" y="495548"/>
                  </a:lnTo>
                  <a:lnTo>
                    <a:pt x="1788430" y="490103"/>
                  </a:lnTo>
                  <a:lnTo>
                    <a:pt x="1790243" y="484884"/>
                  </a:lnTo>
                  <a:lnTo>
                    <a:pt x="1792508" y="480119"/>
                  </a:lnTo>
                  <a:lnTo>
                    <a:pt x="1795454" y="475582"/>
                  </a:lnTo>
                  <a:lnTo>
                    <a:pt x="1798852" y="471271"/>
                  </a:lnTo>
                  <a:lnTo>
                    <a:pt x="1802477" y="467186"/>
                  </a:lnTo>
                  <a:lnTo>
                    <a:pt x="1806329" y="463556"/>
                  </a:lnTo>
                  <a:lnTo>
                    <a:pt x="1810633" y="460380"/>
                  </a:lnTo>
                  <a:lnTo>
                    <a:pt x="1815165" y="457657"/>
                  </a:lnTo>
                  <a:lnTo>
                    <a:pt x="1820149" y="455388"/>
                  </a:lnTo>
                  <a:lnTo>
                    <a:pt x="1825360" y="453573"/>
                  </a:lnTo>
                  <a:lnTo>
                    <a:pt x="1830798" y="451985"/>
                  </a:lnTo>
                  <a:lnTo>
                    <a:pt x="1836235" y="451077"/>
                  </a:lnTo>
                  <a:lnTo>
                    <a:pt x="1841899" y="450850"/>
                  </a:lnTo>
                  <a:close/>
                  <a:moveTo>
                    <a:pt x="1458752" y="38100"/>
                  </a:moveTo>
                  <a:lnTo>
                    <a:pt x="1461698" y="38100"/>
                  </a:lnTo>
                  <a:lnTo>
                    <a:pt x="1464870" y="38100"/>
                  </a:lnTo>
                  <a:lnTo>
                    <a:pt x="1468043" y="38327"/>
                  </a:lnTo>
                  <a:lnTo>
                    <a:pt x="1470989" y="38554"/>
                  </a:lnTo>
                  <a:lnTo>
                    <a:pt x="1473935" y="39235"/>
                  </a:lnTo>
                  <a:lnTo>
                    <a:pt x="1477107" y="40143"/>
                  </a:lnTo>
                  <a:lnTo>
                    <a:pt x="1479827" y="40825"/>
                  </a:lnTo>
                  <a:lnTo>
                    <a:pt x="1482773" y="42187"/>
                  </a:lnTo>
                  <a:lnTo>
                    <a:pt x="1485718" y="43322"/>
                  </a:lnTo>
                  <a:lnTo>
                    <a:pt x="1488438" y="44684"/>
                  </a:lnTo>
                  <a:lnTo>
                    <a:pt x="1491157" y="46500"/>
                  </a:lnTo>
                  <a:lnTo>
                    <a:pt x="1493876" y="48317"/>
                  </a:lnTo>
                  <a:lnTo>
                    <a:pt x="1496143" y="50133"/>
                  </a:lnTo>
                  <a:lnTo>
                    <a:pt x="1498409" y="52176"/>
                  </a:lnTo>
                  <a:lnTo>
                    <a:pt x="1500675" y="54447"/>
                  </a:lnTo>
                  <a:lnTo>
                    <a:pt x="1502714" y="56490"/>
                  </a:lnTo>
                  <a:lnTo>
                    <a:pt x="1504754" y="59214"/>
                  </a:lnTo>
                  <a:lnTo>
                    <a:pt x="1506567" y="61485"/>
                  </a:lnTo>
                  <a:lnTo>
                    <a:pt x="1508153" y="64436"/>
                  </a:lnTo>
                  <a:lnTo>
                    <a:pt x="1509739" y="66934"/>
                  </a:lnTo>
                  <a:lnTo>
                    <a:pt x="1511099" y="69658"/>
                  </a:lnTo>
                  <a:lnTo>
                    <a:pt x="1512005" y="72609"/>
                  </a:lnTo>
                  <a:lnTo>
                    <a:pt x="1513138" y="75334"/>
                  </a:lnTo>
                  <a:lnTo>
                    <a:pt x="1514045" y="78512"/>
                  </a:lnTo>
                  <a:lnTo>
                    <a:pt x="1514725" y="81691"/>
                  </a:lnTo>
                  <a:lnTo>
                    <a:pt x="1515178" y="84642"/>
                  </a:lnTo>
                  <a:lnTo>
                    <a:pt x="1515405" y="87821"/>
                  </a:lnTo>
                  <a:lnTo>
                    <a:pt x="1543051" y="488083"/>
                  </a:lnTo>
                  <a:lnTo>
                    <a:pt x="1543051" y="493305"/>
                  </a:lnTo>
                  <a:lnTo>
                    <a:pt x="1542371" y="498754"/>
                  </a:lnTo>
                  <a:lnTo>
                    <a:pt x="1541691" y="503976"/>
                  </a:lnTo>
                  <a:lnTo>
                    <a:pt x="1540105" y="509198"/>
                  </a:lnTo>
                  <a:lnTo>
                    <a:pt x="1538066" y="513965"/>
                  </a:lnTo>
                  <a:lnTo>
                    <a:pt x="1535800" y="518506"/>
                  </a:lnTo>
                  <a:lnTo>
                    <a:pt x="1532854" y="522820"/>
                  </a:lnTo>
                  <a:lnTo>
                    <a:pt x="1529908" y="526906"/>
                  </a:lnTo>
                  <a:lnTo>
                    <a:pt x="1526282" y="530539"/>
                  </a:lnTo>
                  <a:lnTo>
                    <a:pt x="1522429" y="533944"/>
                  </a:lnTo>
                  <a:lnTo>
                    <a:pt x="1518350" y="537123"/>
                  </a:lnTo>
                  <a:lnTo>
                    <a:pt x="1513592" y="539620"/>
                  </a:lnTo>
                  <a:lnTo>
                    <a:pt x="1509059" y="541663"/>
                  </a:lnTo>
                  <a:lnTo>
                    <a:pt x="1503847" y="543253"/>
                  </a:lnTo>
                  <a:lnTo>
                    <a:pt x="1498635" y="544615"/>
                  </a:lnTo>
                  <a:lnTo>
                    <a:pt x="1493197" y="545069"/>
                  </a:lnTo>
                  <a:lnTo>
                    <a:pt x="1488211" y="545296"/>
                  </a:lnTo>
                  <a:lnTo>
                    <a:pt x="1482999" y="544842"/>
                  </a:lnTo>
                  <a:lnTo>
                    <a:pt x="1478014" y="543934"/>
                  </a:lnTo>
                  <a:lnTo>
                    <a:pt x="1473481" y="542799"/>
                  </a:lnTo>
                  <a:lnTo>
                    <a:pt x="1469629" y="541437"/>
                  </a:lnTo>
                  <a:lnTo>
                    <a:pt x="1466003" y="539847"/>
                  </a:lnTo>
                  <a:lnTo>
                    <a:pt x="1462604" y="537804"/>
                  </a:lnTo>
                  <a:lnTo>
                    <a:pt x="1459205" y="535761"/>
                  </a:lnTo>
                  <a:lnTo>
                    <a:pt x="1456032" y="533490"/>
                  </a:lnTo>
                  <a:lnTo>
                    <a:pt x="1453086" y="530766"/>
                  </a:lnTo>
                  <a:lnTo>
                    <a:pt x="1450367" y="528041"/>
                  </a:lnTo>
                  <a:lnTo>
                    <a:pt x="1447874" y="525090"/>
                  </a:lnTo>
                  <a:lnTo>
                    <a:pt x="1445382" y="522139"/>
                  </a:lnTo>
                  <a:lnTo>
                    <a:pt x="1443342" y="518733"/>
                  </a:lnTo>
                  <a:lnTo>
                    <a:pt x="1441529" y="515100"/>
                  </a:lnTo>
                  <a:lnTo>
                    <a:pt x="1439943" y="511468"/>
                  </a:lnTo>
                  <a:lnTo>
                    <a:pt x="1438583" y="507608"/>
                  </a:lnTo>
                  <a:lnTo>
                    <a:pt x="1437677" y="503749"/>
                  </a:lnTo>
                  <a:lnTo>
                    <a:pt x="1436770" y="499662"/>
                  </a:lnTo>
                  <a:lnTo>
                    <a:pt x="1436317" y="495348"/>
                  </a:lnTo>
                  <a:lnTo>
                    <a:pt x="1419775" y="256735"/>
                  </a:lnTo>
                  <a:lnTo>
                    <a:pt x="1404592" y="280119"/>
                  </a:lnTo>
                  <a:lnTo>
                    <a:pt x="1396434" y="292606"/>
                  </a:lnTo>
                  <a:lnTo>
                    <a:pt x="1387596" y="304866"/>
                  </a:lnTo>
                  <a:lnTo>
                    <a:pt x="1378531" y="317580"/>
                  </a:lnTo>
                  <a:lnTo>
                    <a:pt x="1369014" y="330748"/>
                  </a:lnTo>
                  <a:lnTo>
                    <a:pt x="1359270" y="343916"/>
                  </a:lnTo>
                  <a:lnTo>
                    <a:pt x="1348845" y="357311"/>
                  </a:lnTo>
                  <a:lnTo>
                    <a:pt x="1338421" y="370933"/>
                  </a:lnTo>
                  <a:lnTo>
                    <a:pt x="1327317" y="384782"/>
                  </a:lnTo>
                  <a:lnTo>
                    <a:pt x="1315760" y="398632"/>
                  </a:lnTo>
                  <a:lnTo>
                    <a:pt x="1303750" y="412935"/>
                  </a:lnTo>
                  <a:lnTo>
                    <a:pt x="1291513" y="426784"/>
                  </a:lnTo>
                  <a:lnTo>
                    <a:pt x="1278823" y="441314"/>
                  </a:lnTo>
                  <a:lnTo>
                    <a:pt x="1265679" y="455390"/>
                  </a:lnTo>
                  <a:lnTo>
                    <a:pt x="1252082" y="469920"/>
                  </a:lnTo>
                  <a:lnTo>
                    <a:pt x="1233500" y="488991"/>
                  </a:lnTo>
                  <a:lnTo>
                    <a:pt x="1214465" y="507608"/>
                  </a:lnTo>
                  <a:lnTo>
                    <a:pt x="1195430" y="525998"/>
                  </a:lnTo>
                  <a:lnTo>
                    <a:pt x="1175715" y="543707"/>
                  </a:lnTo>
                  <a:lnTo>
                    <a:pt x="1156226" y="560961"/>
                  </a:lnTo>
                  <a:lnTo>
                    <a:pt x="1136058" y="577762"/>
                  </a:lnTo>
                  <a:lnTo>
                    <a:pt x="1115663" y="594336"/>
                  </a:lnTo>
                  <a:lnTo>
                    <a:pt x="1095041" y="610455"/>
                  </a:lnTo>
                  <a:lnTo>
                    <a:pt x="1074193" y="625893"/>
                  </a:lnTo>
                  <a:lnTo>
                    <a:pt x="1053118" y="641105"/>
                  </a:lnTo>
                  <a:lnTo>
                    <a:pt x="1031590" y="655408"/>
                  </a:lnTo>
                  <a:lnTo>
                    <a:pt x="1010062" y="669711"/>
                  </a:lnTo>
                  <a:lnTo>
                    <a:pt x="988081" y="683333"/>
                  </a:lnTo>
                  <a:lnTo>
                    <a:pt x="966099" y="696501"/>
                  </a:lnTo>
                  <a:lnTo>
                    <a:pt x="943891" y="709442"/>
                  </a:lnTo>
                  <a:lnTo>
                    <a:pt x="921004" y="721702"/>
                  </a:lnTo>
                  <a:lnTo>
                    <a:pt x="906954" y="729194"/>
                  </a:lnTo>
                  <a:lnTo>
                    <a:pt x="892451" y="736232"/>
                  </a:lnTo>
                  <a:lnTo>
                    <a:pt x="878174" y="743497"/>
                  </a:lnTo>
                  <a:lnTo>
                    <a:pt x="863671" y="750309"/>
                  </a:lnTo>
                  <a:lnTo>
                    <a:pt x="848941" y="756893"/>
                  </a:lnTo>
                  <a:lnTo>
                    <a:pt x="834212" y="763477"/>
                  </a:lnTo>
                  <a:lnTo>
                    <a:pt x="819482" y="769834"/>
                  </a:lnTo>
                  <a:lnTo>
                    <a:pt x="804526" y="775736"/>
                  </a:lnTo>
                  <a:lnTo>
                    <a:pt x="789569" y="781866"/>
                  </a:lnTo>
                  <a:lnTo>
                    <a:pt x="774613" y="787542"/>
                  </a:lnTo>
                  <a:lnTo>
                    <a:pt x="759430" y="793218"/>
                  </a:lnTo>
                  <a:lnTo>
                    <a:pt x="744247" y="798440"/>
                  </a:lnTo>
                  <a:lnTo>
                    <a:pt x="729064" y="803435"/>
                  </a:lnTo>
                  <a:lnTo>
                    <a:pt x="713655" y="808657"/>
                  </a:lnTo>
                  <a:lnTo>
                    <a:pt x="698472" y="813197"/>
                  </a:lnTo>
                  <a:lnTo>
                    <a:pt x="682609" y="817965"/>
                  </a:lnTo>
                  <a:lnTo>
                    <a:pt x="667199" y="822279"/>
                  </a:lnTo>
                  <a:lnTo>
                    <a:pt x="651563" y="826365"/>
                  </a:lnTo>
                  <a:lnTo>
                    <a:pt x="635701" y="830452"/>
                  </a:lnTo>
                  <a:lnTo>
                    <a:pt x="620064" y="834084"/>
                  </a:lnTo>
                  <a:lnTo>
                    <a:pt x="604202" y="837717"/>
                  </a:lnTo>
                  <a:lnTo>
                    <a:pt x="588112" y="841350"/>
                  </a:lnTo>
                  <a:lnTo>
                    <a:pt x="572249" y="844528"/>
                  </a:lnTo>
                  <a:lnTo>
                    <a:pt x="555933" y="847479"/>
                  </a:lnTo>
                  <a:lnTo>
                    <a:pt x="539618" y="850431"/>
                  </a:lnTo>
                  <a:lnTo>
                    <a:pt x="523528" y="852928"/>
                  </a:lnTo>
                  <a:lnTo>
                    <a:pt x="507212" y="855653"/>
                  </a:lnTo>
                  <a:lnTo>
                    <a:pt x="490896" y="857923"/>
                  </a:lnTo>
                  <a:lnTo>
                    <a:pt x="474353" y="859966"/>
                  </a:lnTo>
                  <a:lnTo>
                    <a:pt x="458037" y="861783"/>
                  </a:lnTo>
                  <a:lnTo>
                    <a:pt x="441268" y="863372"/>
                  </a:lnTo>
                  <a:lnTo>
                    <a:pt x="424726" y="864961"/>
                  </a:lnTo>
                  <a:lnTo>
                    <a:pt x="419287" y="865188"/>
                  </a:lnTo>
                  <a:lnTo>
                    <a:pt x="414075" y="864734"/>
                  </a:lnTo>
                  <a:lnTo>
                    <a:pt x="409089" y="863826"/>
                  </a:lnTo>
                  <a:lnTo>
                    <a:pt x="404104" y="862464"/>
                  </a:lnTo>
                  <a:lnTo>
                    <a:pt x="400252" y="861329"/>
                  </a:lnTo>
                  <a:lnTo>
                    <a:pt x="396626" y="859739"/>
                  </a:lnTo>
                  <a:lnTo>
                    <a:pt x="393227" y="857923"/>
                  </a:lnTo>
                  <a:lnTo>
                    <a:pt x="389827" y="855880"/>
                  </a:lnTo>
                  <a:lnTo>
                    <a:pt x="386882" y="853609"/>
                  </a:lnTo>
                  <a:lnTo>
                    <a:pt x="383936" y="850885"/>
                  </a:lnTo>
                  <a:lnTo>
                    <a:pt x="381216" y="848161"/>
                  </a:lnTo>
                  <a:lnTo>
                    <a:pt x="378497" y="845209"/>
                  </a:lnTo>
                  <a:lnTo>
                    <a:pt x="376231" y="842258"/>
                  </a:lnTo>
                  <a:lnTo>
                    <a:pt x="374191" y="838852"/>
                  </a:lnTo>
                  <a:lnTo>
                    <a:pt x="372378" y="835447"/>
                  </a:lnTo>
                  <a:lnTo>
                    <a:pt x="370566" y="831814"/>
                  </a:lnTo>
                  <a:lnTo>
                    <a:pt x="369206" y="827955"/>
                  </a:lnTo>
                  <a:lnTo>
                    <a:pt x="368299" y="824095"/>
                  </a:lnTo>
                  <a:lnTo>
                    <a:pt x="367620" y="820008"/>
                  </a:lnTo>
                  <a:lnTo>
                    <a:pt x="366940" y="815922"/>
                  </a:lnTo>
                  <a:lnTo>
                    <a:pt x="366713" y="810473"/>
                  </a:lnTo>
                  <a:lnTo>
                    <a:pt x="367167" y="805024"/>
                  </a:lnTo>
                  <a:lnTo>
                    <a:pt x="368073" y="799802"/>
                  </a:lnTo>
                  <a:lnTo>
                    <a:pt x="369206" y="795034"/>
                  </a:lnTo>
                  <a:lnTo>
                    <a:pt x="371472" y="790040"/>
                  </a:lnTo>
                  <a:lnTo>
                    <a:pt x="373738" y="785272"/>
                  </a:lnTo>
                  <a:lnTo>
                    <a:pt x="376231" y="780958"/>
                  </a:lnTo>
                  <a:lnTo>
                    <a:pt x="379403" y="776872"/>
                  </a:lnTo>
                  <a:lnTo>
                    <a:pt x="383029" y="773239"/>
                  </a:lnTo>
                  <a:lnTo>
                    <a:pt x="386882" y="769607"/>
                  </a:lnTo>
                  <a:lnTo>
                    <a:pt x="390961" y="766882"/>
                  </a:lnTo>
                  <a:lnTo>
                    <a:pt x="395266" y="763931"/>
                  </a:lnTo>
                  <a:lnTo>
                    <a:pt x="400252" y="761887"/>
                  </a:lnTo>
                  <a:lnTo>
                    <a:pt x="405237" y="760071"/>
                  </a:lnTo>
                  <a:lnTo>
                    <a:pt x="410222" y="758709"/>
                  </a:lnTo>
                  <a:lnTo>
                    <a:pt x="415661" y="758255"/>
                  </a:lnTo>
                  <a:lnTo>
                    <a:pt x="431071" y="756666"/>
                  </a:lnTo>
                  <a:lnTo>
                    <a:pt x="446027" y="755076"/>
                  </a:lnTo>
                  <a:lnTo>
                    <a:pt x="461210" y="753714"/>
                  </a:lnTo>
                  <a:lnTo>
                    <a:pt x="476166" y="751898"/>
                  </a:lnTo>
                  <a:lnTo>
                    <a:pt x="491123" y="749854"/>
                  </a:lnTo>
                  <a:lnTo>
                    <a:pt x="506079" y="747357"/>
                  </a:lnTo>
                  <a:lnTo>
                    <a:pt x="521035" y="745087"/>
                  </a:lnTo>
                  <a:lnTo>
                    <a:pt x="535765" y="742589"/>
                  </a:lnTo>
                  <a:lnTo>
                    <a:pt x="550495" y="739638"/>
                  </a:lnTo>
                  <a:lnTo>
                    <a:pt x="565224" y="736913"/>
                  </a:lnTo>
                  <a:lnTo>
                    <a:pt x="579728" y="733735"/>
                  </a:lnTo>
                  <a:lnTo>
                    <a:pt x="594231" y="730329"/>
                  </a:lnTo>
                  <a:lnTo>
                    <a:pt x="608734" y="726697"/>
                  </a:lnTo>
                  <a:lnTo>
                    <a:pt x="623010" y="723064"/>
                  </a:lnTo>
                  <a:lnTo>
                    <a:pt x="637287" y="719432"/>
                  </a:lnTo>
                  <a:lnTo>
                    <a:pt x="651563" y="715345"/>
                  </a:lnTo>
                  <a:lnTo>
                    <a:pt x="665613" y="711259"/>
                  </a:lnTo>
                  <a:lnTo>
                    <a:pt x="679890" y="706945"/>
                  </a:lnTo>
                  <a:lnTo>
                    <a:pt x="693713" y="702404"/>
                  </a:lnTo>
                  <a:lnTo>
                    <a:pt x="707763" y="697864"/>
                  </a:lnTo>
                  <a:lnTo>
                    <a:pt x="721586" y="692869"/>
                  </a:lnTo>
                  <a:lnTo>
                    <a:pt x="735183" y="687874"/>
                  </a:lnTo>
                  <a:lnTo>
                    <a:pt x="749233" y="682652"/>
                  </a:lnTo>
                  <a:lnTo>
                    <a:pt x="762603" y="677430"/>
                  </a:lnTo>
                  <a:lnTo>
                    <a:pt x="776199" y="671755"/>
                  </a:lnTo>
                  <a:lnTo>
                    <a:pt x="789569" y="666079"/>
                  </a:lnTo>
                  <a:lnTo>
                    <a:pt x="803166" y="660176"/>
                  </a:lnTo>
                  <a:lnTo>
                    <a:pt x="816536" y="654273"/>
                  </a:lnTo>
                  <a:lnTo>
                    <a:pt x="829679" y="648143"/>
                  </a:lnTo>
                  <a:lnTo>
                    <a:pt x="842823" y="641559"/>
                  </a:lnTo>
                  <a:lnTo>
                    <a:pt x="855966" y="634975"/>
                  </a:lnTo>
                  <a:lnTo>
                    <a:pt x="868883" y="628164"/>
                  </a:lnTo>
                  <a:lnTo>
                    <a:pt x="889505" y="617039"/>
                  </a:lnTo>
                  <a:lnTo>
                    <a:pt x="910126" y="605460"/>
                  </a:lnTo>
                  <a:lnTo>
                    <a:pt x="930068" y="593655"/>
                  </a:lnTo>
                  <a:lnTo>
                    <a:pt x="950237" y="580941"/>
                  </a:lnTo>
                  <a:lnTo>
                    <a:pt x="970178" y="568000"/>
                  </a:lnTo>
                  <a:lnTo>
                    <a:pt x="989667" y="554832"/>
                  </a:lnTo>
                  <a:lnTo>
                    <a:pt x="1008929" y="540982"/>
                  </a:lnTo>
                  <a:lnTo>
                    <a:pt x="1027964" y="526906"/>
                  </a:lnTo>
                  <a:lnTo>
                    <a:pt x="1046773" y="512149"/>
                  </a:lnTo>
                  <a:lnTo>
                    <a:pt x="1065355" y="497165"/>
                  </a:lnTo>
                  <a:lnTo>
                    <a:pt x="1083937" y="481726"/>
                  </a:lnTo>
                  <a:lnTo>
                    <a:pt x="1102066" y="466061"/>
                  </a:lnTo>
                  <a:lnTo>
                    <a:pt x="1119742" y="449714"/>
                  </a:lnTo>
                  <a:lnTo>
                    <a:pt x="1137644" y="433141"/>
                  </a:lnTo>
                  <a:lnTo>
                    <a:pt x="1154866" y="416113"/>
                  </a:lnTo>
                  <a:lnTo>
                    <a:pt x="1171862" y="398859"/>
                  </a:lnTo>
                  <a:lnTo>
                    <a:pt x="1184779" y="385236"/>
                  </a:lnTo>
                  <a:lnTo>
                    <a:pt x="1197469" y="371841"/>
                  </a:lnTo>
                  <a:lnTo>
                    <a:pt x="1209480" y="358219"/>
                  </a:lnTo>
                  <a:lnTo>
                    <a:pt x="1221037" y="344597"/>
                  </a:lnTo>
                  <a:lnTo>
                    <a:pt x="1232367" y="331429"/>
                  </a:lnTo>
                  <a:lnTo>
                    <a:pt x="1243245" y="318261"/>
                  </a:lnTo>
                  <a:lnTo>
                    <a:pt x="1253895" y="305093"/>
                  </a:lnTo>
                  <a:lnTo>
                    <a:pt x="1263866" y="292606"/>
                  </a:lnTo>
                  <a:lnTo>
                    <a:pt x="1273384" y="279665"/>
                  </a:lnTo>
                  <a:lnTo>
                    <a:pt x="1282675" y="267178"/>
                  </a:lnTo>
                  <a:lnTo>
                    <a:pt x="1291739" y="255145"/>
                  </a:lnTo>
                  <a:lnTo>
                    <a:pt x="1300124" y="242886"/>
                  </a:lnTo>
                  <a:lnTo>
                    <a:pt x="1308282" y="231307"/>
                  </a:lnTo>
                  <a:lnTo>
                    <a:pt x="1316213" y="219728"/>
                  </a:lnTo>
                  <a:lnTo>
                    <a:pt x="1330263" y="197706"/>
                  </a:lnTo>
                  <a:lnTo>
                    <a:pt x="1107958" y="281027"/>
                  </a:lnTo>
                  <a:lnTo>
                    <a:pt x="1102746" y="282390"/>
                  </a:lnTo>
                  <a:lnTo>
                    <a:pt x="1097534" y="283525"/>
                  </a:lnTo>
                  <a:lnTo>
                    <a:pt x="1092322" y="283979"/>
                  </a:lnTo>
                  <a:lnTo>
                    <a:pt x="1087110" y="283979"/>
                  </a:lnTo>
                  <a:lnTo>
                    <a:pt x="1081898" y="283752"/>
                  </a:lnTo>
                  <a:lnTo>
                    <a:pt x="1076686" y="282844"/>
                  </a:lnTo>
                  <a:lnTo>
                    <a:pt x="1071927" y="281255"/>
                  </a:lnTo>
                  <a:lnTo>
                    <a:pt x="1067168" y="279438"/>
                  </a:lnTo>
                  <a:lnTo>
                    <a:pt x="1062636" y="277168"/>
                  </a:lnTo>
                  <a:lnTo>
                    <a:pt x="1058103" y="274216"/>
                  </a:lnTo>
                  <a:lnTo>
                    <a:pt x="1054251" y="270811"/>
                  </a:lnTo>
                  <a:lnTo>
                    <a:pt x="1050399" y="267178"/>
                  </a:lnTo>
                  <a:lnTo>
                    <a:pt x="1047226" y="263319"/>
                  </a:lnTo>
                  <a:lnTo>
                    <a:pt x="1044054" y="259005"/>
                  </a:lnTo>
                  <a:lnTo>
                    <a:pt x="1041561" y="254237"/>
                  </a:lnTo>
                  <a:lnTo>
                    <a:pt x="1039295" y="249470"/>
                  </a:lnTo>
                  <a:lnTo>
                    <a:pt x="1037482" y="244021"/>
                  </a:lnTo>
                  <a:lnTo>
                    <a:pt x="1036575" y="238799"/>
                  </a:lnTo>
                  <a:lnTo>
                    <a:pt x="1036122" y="233350"/>
                  </a:lnTo>
                  <a:lnTo>
                    <a:pt x="1036122" y="228355"/>
                  </a:lnTo>
                  <a:lnTo>
                    <a:pt x="1036349" y="223134"/>
                  </a:lnTo>
                  <a:lnTo>
                    <a:pt x="1037255" y="218139"/>
                  </a:lnTo>
                  <a:lnTo>
                    <a:pt x="1038841" y="213144"/>
                  </a:lnTo>
                  <a:lnTo>
                    <a:pt x="1040654" y="208376"/>
                  </a:lnTo>
                  <a:lnTo>
                    <a:pt x="1042920" y="203836"/>
                  </a:lnTo>
                  <a:lnTo>
                    <a:pt x="1045866" y="199295"/>
                  </a:lnTo>
                  <a:lnTo>
                    <a:pt x="1049266" y="195435"/>
                  </a:lnTo>
                  <a:lnTo>
                    <a:pt x="1052891" y="191576"/>
                  </a:lnTo>
                  <a:lnTo>
                    <a:pt x="1056744" y="188170"/>
                  </a:lnTo>
                  <a:lnTo>
                    <a:pt x="1061049" y="185219"/>
                  </a:lnTo>
                  <a:lnTo>
                    <a:pt x="1065582" y="182494"/>
                  </a:lnTo>
                  <a:lnTo>
                    <a:pt x="1070567" y="180451"/>
                  </a:lnTo>
                  <a:lnTo>
                    <a:pt x="1443569" y="41279"/>
                  </a:lnTo>
                  <a:lnTo>
                    <a:pt x="1446288" y="40370"/>
                  </a:lnTo>
                  <a:lnTo>
                    <a:pt x="1449461" y="39462"/>
                  </a:lnTo>
                  <a:lnTo>
                    <a:pt x="1452633" y="38781"/>
                  </a:lnTo>
                  <a:lnTo>
                    <a:pt x="1455579" y="38327"/>
                  </a:lnTo>
                  <a:lnTo>
                    <a:pt x="1458752" y="38100"/>
                  </a:lnTo>
                  <a:close/>
                  <a:moveTo>
                    <a:pt x="102528" y="0"/>
                  </a:moveTo>
                  <a:lnTo>
                    <a:pt x="107971" y="454"/>
                  </a:lnTo>
                  <a:lnTo>
                    <a:pt x="113189" y="681"/>
                  </a:lnTo>
                  <a:lnTo>
                    <a:pt x="118406" y="1361"/>
                  </a:lnTo>
                  <a:lnTo>
                    <a:pt x="123169" y="2268"/>
                  </a:lnTo>
                  <a:lnTo>
                    <a:pt x="128386" y="3403"/>
                  </a:lnTo>
                  <a:lnTo>
                    <a:pt x="133376" y="4764"/>
                  </a:lnTo>
                  <a:lnTo>
                    <a:pt x="137913" y="6578"/>
                  </a:lnTo>
                  <a:lnTo>
                    <a:pt x="142450" y="8393"/>
                  </a:lnTo>
                  <a:lnTo>
                    <a:pt x="147213" y="10434"/>
                  </a:lnTo>
                  <a:lnTo>
                    <a:pt x="151523" y="12476"/>
                  </a:lnTo>
                  <a:lnTo>
                    <a:pt x="156059" y="14971"/>
                  </a:lnTo>
                  <a:lnTo>
                    <a:pt x="160143" y="17693"/>
                  </a:lnTo>
                  <a:lnTo>
                    <a:pt x="164225" y="20642"/>
                  </a:lnTo>
                  <a:lnTo>
                    <a:pt x="168082" y="23590"/>
                  </a:lnTo>
                  <a:lnTo>
                    <a:pt x="171711" y="26993"/>
                  </a:lnTo>
                  <a:lnTo>
                    <a:pt x="175340" y="30169"/>
                  </a:lnTo>
                  <a:lnTo>
                    <a:pt x="178743" y="33798"/>
                  </a:lnTo>
                  <a:lnTo>
                    <a:pt x="181918" y="37427"/>
                  </a:lnTo>
                  <a:lnTo>
                    <a:pt x="185094" y="41510"/>
                  </a:lnTo>
                  <a:lnTo>
                    <a:pt x="188043" y="45593"/>
                  </a:lnTo>
                  <a:lnTo>
                    <a:pt x="190538" y="49676"/>
                  </a:lnTo>
                  <a:lnTo>
                    <a:pt x="193033" y="53986"/>
                  </a:lnTo>
                  <a:lnTo>
                    <a:pt x="195074" y="58296"/>
                  </a:lnTo>
                  <a:lnTo>
                    <a:pt x="197343" y="63059"/>
                  </a:lnTo>
                  <a:lnTo>
                    <a:pt x="199157" y="67596"/>
                  </a:lnTo>
                  <a:lnTo>
                    <a:pt x="200745" y="72359"/>
                  </a:lnTo>
                  <a:lnTo>
                    <a:pt x="202106" y="77122"/>
                  </a:lnTo>
                  <a:lnTo>
                    <a:pt x="203467" y="82340"/>
                  </a:lnTo>
                  <a:lnTo>
                    <a:pt x="204148" y="87330"/>
                  </a:lnTo>
                  <a:lnTo>
                    <a:pt x="205055" y="92320"/>
                  </a:lnTo>
                  <a:lnTo>
                    <a:pt x="205282" y="97537"/>
                  </a:lnTo>
                  <a:lnTo>
                    <a:pt x="205509" y="102981"/>
                  </a:lnTo>
                  <a:lnTo>
                    <a:pt x="205509" y="2092965"/>
                  </a:lnTo>
                  <a:lnTo>
                    <a:pt x="2195719" y="2092965"/>
                  </a:lnTo>
                  <a:lnTo>
                    <a:pt x="2201163" y="2093192"/>
                  </a:lnTo>
                  <a:lnTo>
                    <a:pt x="2206380" y="2093419"/>
                  </a:lnTo>
                  <a:lnTo>
                    <a:pt x="2211597" y="2094326"/>
                  </a:lnTo>
                  <a:lnTo>
                    <a:pt x="2216587" y="2095233"/>
                  </a:lnTo>
                  <a:lnTo>
                    <a:pt x="2221578" y="2096367"/>
                  </a:lnTo>
                  <a:lnTo>
                    <a:pt x="2226568" y="2097501"/>
                  </a:lnTo>
                  <a:lnTo>
                    <a:pt x="2231105" y="2099316"/>
                  </a:lnTo>
                  <a:lnTo>
                    <a:pt x="2235868" y="2101131"/>
                  </a:lnTo>
                  <a:lnTo>
                    <a:pt x="2240405" y="2103172"/>
                  </a:lnTo>
                  <a:lnTo>
                    <a:pt x="2244714" y="2105667"/>
                  </a:lnTo>
                  <a:lnTo>
                    <a:pt x="2249251" y="2107936"/>
                  </a:lnTo>
                  <a:lnTo>
                    <a:pt x="2253334" y="2110658"/>
                  </a:lnTo>
                  <a:lnTo>
                    <a:pt x="2257417" y="2113606"/>
                  </a:lnTo>
                  <a:lnTo>
                    <a:pt x="2261273" y="2116328"/>
                  </a:lnTo>
                  <a:lnTo>
                    <a:pt x="2264902" y="2119731"/>
                  </a:lnTo>
                  <a:lnTo>
                    <a:pt x="2268532" y="2123133"/>
                  </a:lnTo>
                  <a:lnTo>
                    <a:pt x="2271934" y="2126763"/>
                  </a:lnTo>
                  <a:lnTo>
                    <a:pt x="2275337" y="2130619"/>
                  </a:lnTo>
                  <a:lnTo>
                    <a:pt x="2278285" y="2134475"/>
                  </a:lnTo>
                  <a:lnTo>
                    <a:pt x="2281234" y="2138331"/>
                  </a:lnTo>
                  <a:lnTo>
                    <a:pt x="2283729" y="2142414"/>
                  </a:lnTo>
                  <a:lnTo>
                    <a:pt x="2286224" y="2146724"/>
                  </a:lnTo>
                  <a:lnTo>
                    <a:pt x="2288720" y="2151260"/>
                  </a:lnTo>
                  <a:lnTo>
                    <a:pt x="2290761" y="2155797"/>
                  </a:lnTo>
                  <a:lnTo>
                    <a:pt x="2292576" y="2160560"/>
                  </a:lnTo>
                  <a:lnTo>
                    <a:pt x="2294164" y="2165324"/>
                  </a:lnTo>
                  <a:lnTo>
                    <a:pt x="2295298" y="2170087"/>
                  </a:lnTo>
                  <a:lnTo>
                    <a:pt x="2296659" y="2175304"/>
                  </a:lnTo>
                  <a:lnTo>
                    <a:pt x="2297339" y="2180068"/>
                  </a:lnTo>
                  <a:lnTo>
                    <a:pt x="2298246" y="2185285"/>
                  </a:lnTo>
                  <a:lnTo>
                    <a:pt x="2298473" y="2190729"/>
                  </a:lnTo>
                  <a:lnTo>
                    <a:pt x="2298700" y="2195946"/>
                  </a:lnTo>
                  <a:lnTo>
                    <a:pt x="2298473" y="2201163"/>
                  </a:lnTo>
                  <a:lnTo>
                    <a:pt x="2298246" y="2206380"/>
                  </a:lnTo>
                  <a:lnTo>
                    <a:pt x="2297339" y="2211597"/>
                  </a:lnTo>
                  <a:lnTo>
                    <a:pt x="2296659" y="2216361"/>
                  </a:lnTo>
                  <a:lnTo>
                    <a:pt x="2295298" y="2221578"/>
                  </a:lnTo>
                  <a:lnTo>
                    <a:pt x="2294164" y="2226568"/>
                  </a:lnTo>
                  <a:lnTo>
                    <a:pt x="2292576" y="2231105"/>
                  </a:lnTo>
                  <a:lnTo>
                    <a:pt x="2290761" y="2235868"/>
                  </a:lnTo>
                  <a:lnTo>
                    <a:pt x="2288720" y="2240405"/>
                  </a:lnTo>
                  <a:lnTo>
                    <a:pt x="2286224" y="2244941"/>
                  </a:lnTo>
                  <a:lnTo>
                    <a:pt x="2283729" y="2249251"/>
                  </a:lnTo>
                  <a:lnTo>
                    <a:pt x="2281234" y="2253334"/>
                  </a:lnTo>
                  <a:lnTo>
                    <a:pt x="2278285" y="2257417"/>
                  </a:lnTo>
                  <a:lnTo>
                    <a:pt x="2275337" y="2261273"/>
                  </a:lnTo>
                  <a:lnTo>
                    <a:pt x="2271934" y="2264902"/>
                  </a:lnTo>
                  <a:lnTo>
                    <a:pt x="2268532" y="2268532"/>
                  </a:lnTo>
                  <a:lnTo>
                    <a:pt x="2264902" y="2271934"/>
                  </a:lnTo>
                  <a:lnTo>
                    <a:pt x="2261273" y="2275337"/>
                  </a:lnTo>
                  <a:lnTo>
                    <a:pt x="2257417" y="2278059"/>
                  </a:lnTo>
                  <a:lnTo>
                    <a:pt x="2253334" y="2281234"/>
                  </a:lnTo>
                  <a:lnTo>
                    <a:pt x="2249251" y="2283729"/>
                  </a:lnTo>
                  <a:lnTo>
                    <a:pt x="2244714" y="2286451"/>
                  </a:lnTo>
                  <a:lnTo>
                    <a:pt x="2240405" y="2288493"/>
                  </a:lnTo>
                  <a:lnTo>
                    <a:pt x="2235868" y="2290534"/>
                  </a:lnTo>
                  <a:lnTo>
                    <a:pt x="2231105" y="2292349"/>
                  </a:lnTo>
                  <a:lnTo>
                    <a:pt x="2226568" y="2294164"/>
                  </a:lnTo>
                  <a:lnTo>
                    <a:pt x="2221578" y="2295298"/>
                  </a:lnTo>
                  <a:lnTo>
                    <a:pt x="2216587" y="2296659"/>
                  </a:lnTo>
                  <a:lnTo>
                    <a:pt x="2211597" y="2297566"/>
                  </a:lnTo>
                  <a:lnTo>
                    <a:pt x="2206380" y="2298246"/>
                  </a:lnTo>
                  <a:lnTo>
                    <a:pt x="2201163" y="2298473"/>
                  </a:lnTo>
                  <a:lnTo>
                    <a:pt x="2195719" y="2298700"/>
                  </a:lnTo>
                  <a:lnTo>
                    <a:pt x="102528" y="2298700"/>
                  </a:lnTo>
                  <a:lnTo>
                    <a:pt x="97310" y="2298473"/>
                  </a:lnTo>
                  <a:lnTo>
                    <a:pt x="92093" y="2298246"/>
                  </a:lnTo>
                  <a:lnTo>
                    <a:pt x="86876" y="2297566"/>
                  </a:lnTo>
                  <a:lnTo>
                    <a:pt x="81886" y="2296659"/>
                  </a:lnTo>
                  <a:lnTo>
                    <a:pt x="77122" y="2295298"/>
                  </a:lnTo>
                  <a:lnTo>
                    <a:pt x="72132" y="2294164"/>
                  </a:lnTo>
                  <a:lnTo>
                    <a:pt x="67142" y="2292349"/>
                  </a:lnTo>
                  <a:lnTo>
                    <a:pt x="62605" y="2290534"/>
                  </a:lnTo>
                  <a:lnTo>
                    <a:pt x="57842" y="2288493"/>
                  </a:lnTo>
                  <a:lnTo>
                    <a:pt x="53532" y="2286451"/>
                  </a:lnTo>
                  <a:lnTo>
                    <a:pt x="49449" y="2283729"/>
                  </a:lnTo>
                  <a:lnTo>
                    <a:pt x="45139" y="2281234"/>
                  </a:lnTo>
                  <a:lnTo>
                    <a:pt x="41283" y="2278059"/>
                  </a:lnTo>
                  <a:lnTo>
                    <a:pt x="37200" y="2275337"/>
                  </a:lnTo>
                  <a:lnTo>
                    <a:pt x="33344" y="2271934"/>
                  </a:lnTo>
                  <a:lnTo>
                    <a:pt x="29715" y="2268532"/>
                  </a:lnTo>
                  <a:lnTo>
                    <a:pt x="26539" y="2264902"/>
                  </a:lnTo>
                  <a:lnTo>
                    <a:pt x="23364" y="2261273"/>
                  </a:lnTo>
                  <a:lnTo>
                    <a:pt x="20188" y="2257417"/>
                  </a:lnTo>
                  <a:lnTo>
                    <a:pt x="17466" y="2253334"/>
                  </a:lnTo>
                  <a:lnTo>
                    <a:pt x="14517" y="2249251"/>
                  </a:lnTo>
                  <a:lnTo>
                    <a:pt x="12249" y="2244941"/>
                  </a:lnTo>
                  <a:lnTo>
                    <a:pt x="9981" y="2240405"/>
                  </a:lnTo>
                  <a:lnTo>
                    <a:pt x="7939" y="2235868"/>
                  </a:lnTo>
                  <a:lnTo>
                    <a:pt x="6125" y="2231105"/>
                  </a:lnTo>
                  <a:lnTo>
                    <a:pt x="4537" y="2226568"/>
                  </a:lnTo>
                  <a:lnTo>
                    <a:pt x="2949" y="2221578"/>
                  </a:lnTo>
                  <a:lnTo>
                    <a:pt x="2042" y="2216361"/>
                  </a:lnTo>
                  <a:lnTo>
                    <a:pt x="907" y="2211597"/>
                  </a:lnTo>
                  <a:lnTo>
                    <a:pt x="454" y="2206380"/>
                  </a:lnTo>
                  <a:lnTo>
                    <a:pt x="0" y="2201163"/>
                  </a:lnTo>
                  <a:lnTo>
                    <a:pt x="0" y="2195946"/>
                  </a:lnTo>
                  <a:lnTo>
                    <a:pt x="0" y="102981"/>
                  </a:lnTo>
                  <a:lnTo>
                    <a:pt x="0" y="97537"/>
                  </a:lnTo>
                  <a:lnTo>
                    <a:pt x="454" y="92320"/>
                  </a:lnTo>
                  <a:lnTo>
                    <a:pt x="907" y="87330"/>
                  </a:lnTo>
                  <a:lnTo>
                    <a:pt x="2042" y="82340"/>
                  </a:lnTo>
                  <a:lnTo>
                    <a:pt x="2949" y="77122"/>
                  </a:lnTo>
                  <a:lnTo>
                    <a:pt x="4537" y="72359"/>
                  </a:lnTo>
                  <a:lnTo>
                    <a:pt x="6125" y="67596"/>
                  </a:lnTo>
                  <a:lnTo>
                    <a:pt x="7939" y="63059"/>
                  </a:lnTo>
                  <a:lnTo>
                    <a:pt x="9981" y="58296"/>
                  </a:lnTo>
                  <a:lnTo>
                    <a:pt x="12249" y="53986"/>
                  </a:lnTo>
                  <a:lnTo>
                    <a:pt x="14517" y="49676"/>
                  </a:lnTo>
                  <a:lnTo>
                    <a:pt x="17466" y="45593"/>
                  </a:lnTo>
                  <a:lnTo>
                    <a:pt x="20188" y="41510"/>
                  </a:lnTo>
                  <a:lnTo>
                    <a:pt x="23364" y="37427"/>
                  </a:lnTo>
                  <a:lnTo>
                    <a:pt x="26539" y="33798"/>
                  </a:lnTo>
                  <a:lnTo>
                    <a:pt x="29715" y="30169"/>
                  </a:lnTo>
                  <a:lnTo>
                    <a:pt x="33344" y="26993"/>
                  </a:lnTo>
                  <a:lnTo>
                    <a:pt x="37200" y="23590"/>
                  </a:lnTo>
                  <a:lnTo>
                    <a:pt x="41283" y="20642"/>
                  </a:lnTo>
                  <a:lnTo>
                    <a:pt x="45139" y="17693"/>
                  </a:lnTo>
                  <a:lnTo>
                    <a:pt x="49449" y="14971"/>
                  </a:lnTo>
                  <a:lnTo>
                    <a:pt x="53532" y="12476"/>
                  </a:lnTo>
                  <a:lnTo>
                    <a:pt x="57842" y="10434"/>
                  </a:lnTo>
                  <a:lnTo>
                    <a:pt x="62605" y="8393"/>
                  </a:lnTo>
                  <a:lnTo>
                    <a:pt x="67142" y="6578"/>
                  </a:lnTo>
                  <a:lnTo>
                    <a:pt x="72132" y="4764"/>
                  </a:lnTo>
                  <a:lnTo>
                    <a:pt x="77122" y="3403"/>
                  </a:lnTo>
                  <a:lnTo>
                    <a:pt x="81886" y="2268"/>
                  </a:lnTo>
                  <a:lnTo>
                    <a:pt x="86876" y="1361"/>
                  </a:lnTo>
                  <a:lnTo>
                    <a:pt x="92093" y="681"/>
                  </a:lnTo>
                  <a:lnTo>
                    <a:pt x="97310" y="454"/>
                  </a:lnTo>
                  <a:lnTo>
                    <a:pt x="102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4" grpId="0"/>
      <p:bldP spid="25" grpId="0"/>
      <p:bldP spid="28" grpId="0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Picture_1"/>
          <p:cNvSpPr/>
          <p:nvPr>
            <p:custDataLst>
              <p:tags r:id="rId1"/>
            </p:custDataLst>
          </p:nvPr>
        </p:nvSpPr>
        <p:spPr bwMode="auto">
          <a:xfrm>
            <a:off x="2255221" y="840523"/>
            <a:ext cx="4642732" cy="2245247"/>
          </a:xfrm>
          <a:custGeom>
            <a:avLst/>
            <a:gdLst>
              <a:gd name="T0" fmla="*/ 2530206 w 7317296"/>
              <a:gd name="T1" fmla="*/ 1689208 h 3348560"/>
              <a:gd name="T2" fmla="*/ 3507325 w 7317296"/>
              <a:gd name="T3" fmla="*/ 1689208 h 3348560"/>
              <a:gd name="T4" fmla="*/ 3562099 w 7317296"/>
              <a:gd name="T5" fmla="*/ 1801515 h 3348560"/>
              <a:gd name="T6" fmla="*/ 3562099 w 7317296"/>
              <a:gd name="T7" fmla="*/ 3229979 h 3348560"/>
              <a:gd name="T8" fmla="*/ 3507325 w 7317296"/>
              <a:gd name="T9" fmla="*/ 3342289 h 3348560"/>
              <a:gd name="T10" fmla="*/ 2530206 w 7317296"/>
              <a:gd name="T11" fmla="*/ 3342289 h 3348560"/>
              <a:gd name="T12" fmla="*/ 2475431 w 7317296"/>
              <a:gd name="T13" fmla="*/ 3229979 h 3348560"/>
              <a:gd name="T14" fmla="*/ 2475431 w 7317296"/>
              <a:gd name="T15" fmla="*/ 1801515 h 3348560"/>
              <a:gd name="T16" fmla="*/ 2530206 w 7317296"/>
              <a:gd name="T17" fmla="*/ 1689208 h 3348560"/>
              <a:gd name="T18" fmla="*/ 54775 w 7317296"/>
              <a:gd name="T19" fmla="*/ 1689208 h 3348560"/>
              <a:gd name="T20" fmla="*/ 2398996 w 7317296"/>
              <a:gd name="T21" fmla="*/ 1689208 h 3348560"/>
              <a:gd name="T22" fmla="*/ 2453773 w 7317296"/>
              <a:gd name="T23" fmla="*/ 1801515 h 3348560"/>
              <a:gd name="T24" fmla="*/ 2453773 w 7317296"/>
              <a:gd name="T25" fmla="*/ 3229979 h 3348560"/>
              <a:gd name="T26" fmla="*/ 2398996 w 7317296"/>
              <a:gd name="T27" fmla="*/ 3342289 h 3348560"/>
              <a:gd name="T28" fmla="*/ 54775 w 7317296"/>
              <a:gd name="T29" fmla="*/ 3342289 h 3348560"/>
              <a:gd name="T30" fmla="*/ 0 w 7317296"/>
              <a:gd name="T31" fmla="*/ 3229979 h 3348560"/>
              <a:gd name="T32" fmla="*/ 0 w 7317296"/>
              <a:gd name="T33" fmla="*/ 1801515 h 3348560"/>
              <a:gd name="T34" fmla="*/ 54775 w 7317296"/>
              <a:gd name="T35" fmla="*/ 1689208 h 3348560"/>
              <a:gd name="T36" fmla="*/ 2530206 w 7317296"/>
              <a:gd name="T37" fmla="*/ 0 h 3348560"/>
              <a:gd name="T38" fmla="*/ 3507325 w 7317296"/>
              <a:gd name="T39" fmla="*/ 0 h 3348560"/>
              <a:gd name="T40" fmla="*/ 3562099 w 7317296"/>
              <a:gd name="T41" fmla="*/ 112305 h 3348560"/>
              <a:gd name="T42" fmla="*/ 3562099 w 7317296"/>
              <a:gd name="T43" fmla="*/ 1540771 h 3348560"/>
              <a:gd name="T44" fmla="*/ 3507325 w 7317296"/>
              <a:gd name="T45" fmla="*/ 1653083 h 3348560"/>
              <a:gd name="T46" fmla="*/ 2530206 w 7317296"/>
              <a:gd name="T47" fmla="*/ 1653083 h 3348560"/>
              <a:gd name="T48" fmla="*/ 2475431 w 7317296"/>
              <a:gd name="T49" fmla="*/ 1540771 h 3348560"/>
              <a:gd name="T50" fmla="*/ 2475431 w 7317296"/>
              <a:gd name="T51" fmla="*/ 112305 h 3348560"/>
              <a:gd name="T52" fmla="*/ 2530206 w 7317296"/>
              <a:gd name="T53" fmla="*/ 0 h 3348560"/>
              <a:gd name="T54" fmla="*/ 54775 w 7317296"/>
              <a:gd name="T55" fmla="*/ 0 h 3348560"/>
              <a:gd name="T56" fmla="*/ 2398996 w 7317296"/>
              <a:gd name="T57" fmla="*/ 0 h 3348560"/>
              <a:gd name="T58" fmla="*/ 2453773 w 7317296"/>
              <a:gd name="T59" fmla="*/ 112305 h 3348560"/>
              <a:gd name="T60" fmla="*/ 2453773 w 7317296"/>
              <a:gd name="T61" fmla="*/ 1540771 h 3348560"/>
              <a:gd name="T62" fmla="*/ 2398996 w 7317296"/>
              <a:gd name="T63" fmla="*/ 1653083 h 3348560"/>
              <a:gd name="T64" fmla="*/ 54775 w 7317296"/>
              <a:gd name="T65" fmla="*/ 1653083 h 3348560"/>
              <a:gd name="T66" fmla="*/ 0 w 7317296"/>
              <a:gd name="T67" fmla="*/ 1540771 h 3348560"/>
              <a:gd name="T68" fmla="*/ 0 w 7317296"/>
              <a:gd name="T69" fmla="*/ 112305 h 3348560"/>
              <a:gd name="T70" fmla="*/ 54775 w 7317296"/>
              <a:gd name="T71" fmla="*/ 0 h 334856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317296" h="3348560">
                <a:moveTo>
                  <a:pt x="5197569" y="1692376"/>
                </a:moveTo>
                <a:lnTo>
                  <a:pt x="7204775" y="1692376"/>
                </a:lnTo>
                <a:cubicBezTo>
                  <a:pt x="7266919" y="1692376"/>
                  <a:pt x="7317296" y="1742753"/>
                  <a:pt x="7317296" y="1804897"/>
                </a:cubicBezTo>
                <a:lnTo>
                  <a:pt x="7317296" y="3236039"/>
                </a:lnTo>
                <a:cubicBezTo>
                  <a:pt x="7317296" y="3298183"/>
                  <a:pt x="7266919" y="3348560"/>
                  <a:pt x="7204775" y="3348560"/>
                </a:cubicBezTo>
                <a:lnTo>
                  <a:pt x="5197569" y="3348560"/>
                </a:lnTo>
                <a:cubicBezTo>
                  <a:pt x="5135425" y="3348560"/>
                  <a:pt x="5085048" y="3298183"/>
                  <a:pt x="5085048" y="3236039"/>
                </a:cubicBezTo>
                <a:lnTo>
                  <a:pt x="5085048" y="1804897"/>
                </a:lnTo>
                <a:cubicBezTo>
                  <a:pt x="5085048" y="1742753"/>
                  <a:pt x="5135425" y="1692376"/>
                  <a:pt x="5197569" y="1692376"/>
                </a:cubicBezTo>
                <a:close/>
                <a:moveTo>
                  <a:pt x="112521" y="1692376"/>
                </a:moveTo>
                <a:lnTo>
                  <a:pt x="4928039" y="1692376"/>
                </a:lnTo>
                <a:cubicBezTo>
                  <a:pt x="4990183" y="1692376"/>
                  <a:pt x="5040560" y="1742753"/>
                  <a:pt x="5040560" y="1804897"/>
                </a:cubicBezTo>
                <a:lnTo>
                  <a:pt x="5040560" y="3236039"/>
                </a:lnTo>
                <a:cubicBezTo>
                  <a:pt x="5040560" y="3298183"/>
                  <a:pt x="4990183" y="3348560"/>
                  <a:pt x="4928039" y="3348560"/>
                </a:cubicBezTo>
                <a:lnTo>
                  <a:pt x="112521" y="3348560"/>
                </a:lnTo>
                <a:cubicBezTo>
                  <a:pt x="50377" y="3348560"/>
                  <a:pt x="0" y="3298183"/>
                  <a:pt x="0" y="3236039"/>
                </a:cubicBezTo>
                <a:lnTo>
                  <a:pt x="0" y="1804897"/>
                </a:lnTo>
                <a:cubicBezTo>
                  <a:pt x="0" y="1742753"/>
                  <a:pt x="50377" y="1692376"/>
                  <a:pt x="112521" y="1692376"/>
                </a:cubicBezTo>
                <a:close/>
                <a:moveTo>
                  <a:pt x="5197569" y="0"/>
                </a:moveTo>
                <a:lnTo>
                  <a:pt x="7204775" y="0"/>
                </a:lnTo>
                <a:cubicBezTo>
                  <a:pt x="7266919" y="0"/>
                  <a:pt x="7317296" y="50377"/>
                  <a:pt x="7317296" y="112521"/>
                </a:cubicBezTo>
                <a:lnTo>
                  <a:pt x="7317296" y="1543663"/>
                </a:lnTo>
                <a:cubicBezTo>
                  <a:pt x="7317296" y="1605807"/>
                  <a:pt x="7266919" y="1656184"/>
                  <a:pt x="7204775" y="1656184"/>
                </a:cubicBezTo>
                <a:lnTo>
                  <a:pt x="5197569" y="1656184"/>
                </a:lnTo>
                <a:cubicBezTo>
                  <a:pt x="5135425" y="1656184"/>
                  <a:pt x="5085048" y="1605807"/>
                  <a:pt x="5085048" y="1543663"/>
                </a:cubicBezTo>
                <a:lnTo>
                  <a:pt x="5085048" y="112521"/>
                </a:lnTo>
                <a:cubicBezTo>
                  <a:pt x="5085048" y="50377"/>
                  <a:pt x="5135425" y="0"/>
                  <a:pt x="5197569" y="0"/>
                </a:cubicBezTo>
                <a:close/>
                <a:moveTo>
                  <a:pt x="112521" y="0"/>
                </a:moveTo>
                <a:lnTo>
                  <a:pt x="4928039" y="0"/>
                </a:lnTo>
                <a:cubicBezTo>
                  <a:pt x="4990183" y="0"/>
                  <a:pt x="5040560" y="50377"/>
                  <a:pt x="5040560" y="112521"/>
                </a:cubicBezTo>
                <a:lnTo>
                  <a:pt x="5040560" y="1543663"/>
                </a:lnTo>
                <a:cubicBezTo>
                  <a:pt x="5040560" y="1605807"/>
                  <a:pt x="4990183" y="1656184"/>
                  <a:pt x="4928039" y="1656184"/>
                </a:cubicBezTo>
                <a:lnTo>
                  <a:pt x="112521" y="1656184"/>
                </a:lnTo>
                <a:cubicBezTo>
                  <a:pt x="50377" y="1656184"/>
                  <a:pt x="0" y="1605807"/>
                  <a:pt x="0" y="1543663"/>
                </a:cubicBezTo>
                <a:lnTo>
                  <a:pt x="0" y="112521"/>
                </a:lnTo>
                <a:cubicBezTo>
                  <a:pt x="0" y="50377"/>
                  <a:pt x="50377" y="0"/>
                  <a:pt x="112521" y="0"/>
                </a:cubicBezTo>
                <a:close/>
              </a:path>
            </a:pathLst>
          </a:cu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sp>
        <p:nvSpPr>
          <p:cNvPr id="19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247252" y="3158807"/>
            <a:ext cx="4650289" cy="391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norm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zh-CN" altLang="en-US" sz="18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请在这里输入您的标题</a:t>
            </a:r>
          </a:p>
        </p:txBody>
      </p:sp>
      <p:sp>
        <p:nvSpPr>
          <p:cNvPr id="20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255221" y="3683873"/>
            <a:ext cx="4642732" cy="821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323850" algn="just">
              <a:lnSpc>
                <a:spcPct val="150000"/>
              </a:lnSpc>
              <a:buSzPct val="80000"/>
              <a:defRPr/>
            </a:pP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网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真正做到为用户所想，无论从艺术设计感还是商业实用性的角度来说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，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网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做到了两者兼备。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选择</a:t>
            </a:r>
            <a:r>
              <a:rPr lang="en-US" altLang="zh-CN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3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网</a:t>
            </a:r>
            <a:r>
              <a:rPr lang="zh-CN" altLang="en-US" sz="13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rPr>
              <a:t>，你没错！</a:t>
            </a:r>
          </a:p>
        </p:txBody>
      </p:sp>
      <p:cxnSp>
        <p:nvCxnSpPr>
          <p:cNvPr id="21" name="MH_Other_1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2255221" y="3619579"/>
            <a:ext cx="4642732" cy="0"/>
          </a:xfrm>
          <a:prstGeom prst="line">
            <a:avLst/>
          </a:prstGeom>
          <a:noFill/>
          <a:ln w="38100" algn="ctr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05314" y="1053267"/>
            <a:ext cx="539866" cy="286190"/>
            <a:chOff x="2305314" y="1053267"/>
            <a:chExt cx="539866" cy="286190"/>
          </a:xfrm>
        </p:grpSpPr>
        <p:sp>
          <p:nvSpPr>
            <p:cNvPr id="16" name="等腰三角形 11"/>
            <p:cNvSpPr/>
            <p:nvPr/>
          </p:nvSpPr>
          <p:spPr>
            <a:xfrm rot="6478331">
              <a:off x="2529628" y="1023906"/>
              <a:ext cx="195195" cy="435908"/>
            </a:xfrm>
            <a:custGeom>
              <a:avLst/>
              <a:gdLst>
                <a:gd name="connsiteX0" fmla="*/ 0 w 514013"/>
                <a:gd name="connsiteY0" fmla="*/ 767716 h 767716"/>
                <a:gd name="connsiteX1" fmla="*/ 257007 w 514013"/>
                <a:gd name="connsiteY1" fmla="*/ 0 h 767716"/>
                <a:gd name="connsiteX2" fmla="*/ 514013 w 514013"/>
                <a:gd name="connsiteY2" fmla="*/ 767716 h 767716"/>
                <a:gd name="connsiteX3" fmla="*/ 0 w 514013"/>
                <a:gd name="connsiteY3" fmla="*/ 767716 h 767716"/>
                <a:gd name="connsiteX0-1" fmla="*/ 0 w 436996"/>
                <a:gd name="connsiteY0-2" fmla="*/ 779354 h 779354"/>
                <a:gd name="connsiteX1-3" fmla="*/ 179990 w 436996"/>
                <a:gd name="connsiteY1-4" fmla="*/ 0 h 779354"/>
                <a:gd name="connsiteX2-5" fmla="*/ 436996 w 436996"/>
                <a:gd name="connsiteY2-6" fmla="*/ 767716 h 779354"/>
                <a:gd name="connsiteX3-7" fmla="*/ 0 w 436996"/>
                <a:gd name="connsiteY3-8" fmla="*/ 779354 h 779354"/>
                <a:gd name="connsiteX0-9" fmla="*/ 0 w 294358"/>
                <a:gd name="connsiteY0-10" fmla="*/ 779354 h 779354"/>
                <a:gd name="connsiteX1-11" fmla="*/ 179990 w 294358"/>
                <a:gd name="connsiteY1-12" fmla="*/ 0 h 779354"/>
                <a:gd name="connsiteX2-13" fmla="*/ 294358 w 294358"/>
                <a:gd name="connsiteY2-14" fmla="*/ 356219 h 779354"/>
                <a:gd name="connsiteX3-15" fmla="*/ 0 w 294358"/>
                <a:gd name="connsiteY3-16" fmla="*/ 779354 h 779354"/>
                <a:gd name="connsiteX0-17" fmla="*/ 0 w 195195"/>
                <a:gd name="connsiteY0-18" fmla="*/ 435908 h 435908"/>
                <a:gd name="connsiteX1-19" fmla="*/ 80827 w 195195"/>
                <a:gd name="connsiteY1-20" fmla="*/ 0 h 435908"/>
                <a:gd name="connsiteX2-21" fmla="*/ 195195 w 195195"/>
                <a:gd name="connsiteY2-22" fmla="*/ 356219 h 435908"/>
                <a:gd name="connsiteX3-23" fmla="*/ 0 w 195195"/>
                <a:gd name="connsiteY3-24" fmla="*/ 435908 h 4359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5195" h="435908">
                  <a:moveTo>
                    <a:pt x="0" y="435908"/>
                  </a:moveTo>
                  <a:lnTo>
                    <a:pt x="80827" y="0"/>
                  </a:lnTo>
                  <a:lnTo>
                    <a:pt x="195195" y="356219"/>
                  </a:lnTo>
                  <a:lnTo>
                    <a:pt x="0" y="4359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2305314" y="1053267"/>
              <a:ext cx="322959" cy="237512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305314" y="1796822"/>
            <a:ext cx="537485" cy="288571"/>
            <a:chOff x="2305314" y="1796822"/>
            <a:chExt cx="537485" cy="288571"/>
          </a:xfrm>
        </p:grpSpPr>
        <p:sp>
          <p:nvSpPr>
            <p:cNvPr id="21" name="等腰三角形 11"/>
            <p:cNvSpPr/>
            <p:nvPr/>
          </p:nvSpPr>
          <p:spPr>
            <a:xfrm rot="6478331">
              <a:off x="2527247" y="1769842"/>
              <a:ext cx="195195" cy="435908"/>
            </a:xfrm>
            <a:custGeom>
              <a:avLst/>
              <a:gdLst>
                <a:gd name="connsiteX0" fmla="*/ 0 w 514013"/>
                <a:gd name="connsiteY0" fmla="*/ 767716 h 767716"/>
                <a:gd name="connsiteX1" fmla="*/ 257007 w 514013"/>
                <a:gd name="connsiteY1" fmla="*/ 0 h 767716"/>
                <a:gd name="connsiteX2" fmla="*/ 514013 w 514013"/>
                <a:gd name="connsiteY2" fmla="*/ 767716 h 767716"/>
                <a:gd name="connsiteX3" fmla="*/ 0 w 514013"/>
                <a:gd name="connsiteY3" fmla="*/ 767716 h 767716"/>
                <a:gd name="connsiteX0-1" fmla="*/ 0 w 436996"/>
                <a:gd name="connsiteY0-2" fmla="*/ 779354 h 779354"/>
                <a:gd name="connsiteX1-3" fmla="*/ 179990 w 436996"/>
                <a:gd name="connsiteY1-4" fmla="*/ 0 h 779354"/>
                <a:gd name="connsiteX2-5" fmla="*/ 436996 w 436996"/>
                <a:gd name="connsiteY2-6" fmla="*/ 767716 h 779354"/>
                <a:gd name="connsiteX3-7" fmla="*/ 0 w 436996"/>
                <a:gd name="connsiteY3-8" fmla="*/ 779354 h 779354"/>
                <a:gd name="connsiteX0-9" fmla="*/ 0 w 294358"/>
                <a:gd name="connsiteY0-10" fmla="*/ 779354 h 779354"/>
                <a:gd name="connsiteX1-11" fmla="*/ 179990 w 294358"/>
                <a:gd name="connsiteY1-12" fmla="*/ 0 h 779354"/>
                <a:gd name="connsiteX2-13" fmla="*/ 294358 w 294358"/>
                <a:gd name="connsiteY2-14" fmla="*/ 356219 h 779354"/>
                <a:gd name="connsiteX3-15" fmla="*/ 0 w 294358"/>
                <a:gd name="connsiteY3-16" fmla="*/ 779354 h 779354"/>
                <a:gd name="connsiteX0-17" fmla="*/ 0 w 195195"/>
                <a:gd name="connsiteY0-18" fmla="*/ 435908 h 435908"/>
                <a:gd name="connsiteX1-19" fmla="*/ 80827 w 195195"/>
                <a:gd name="connsiteY1-20" fmla="*/ 0 h 435908"/>
                <a:gd name="connsiteX2-21" fmla="*/ 195195 w 195195"/>
                <a:gd name="connsiteY2-22" fmla="*/ 356219 h 435908"/>
                <a:gd name="connsiteX3-23" fmla="*/ 0 w 195195"/>
                <a:gd name="connsiteY3-24" fmla="*/ 435908 h 4359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5195" h="435908">
                  <a:moveTo>
                    <a:pt x="0" y="435908"/>
                  </a:moveTo>
                  <a:lnTo>
                    <a:pt x="80827" y="0"/>
                  </a:lnTo>
                  <a:lnTo>
                    <a:pt x="195195" y="356219"/>
                  </a:lnTo>
                  <a:lnTo>
                    <a:pt x="0" y="4359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22" name="矩形 21"/>
            <p:cNvSpPr/>
            <p:nvPr/>
          </p:nvSpPr>
          <p:spPr>
            <a:xfrm>
              <a:off x="2305314" y="1796822"/>
              <a:ext cx="322959" cy="237512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05314" y="2540377"/>
            <a:ext cx="542247" cy="286190"/>
            <a:chOff x="2305314" y="2540377"/>
            <a:chExt cx="542247" cy="286190"/>
          </a:xfrm>
        </p:grpSpPr>
        <p:sp>
          <p:nvSpPr>
            <p:cNvPr id="25" name="等腰三角形 11"/>
            <p:cNvSpPr/>
            <p:nvPr/>
          </p:nvSpPr>
          <p:spPr>
            <a:xfrm rot="6478331">
              <a:off x="2532009" y="2511016"/>
              <a:ext cx="195195" cy="435908"/>
            </a:xfrm>
            <a:custGeom>
              <a:avLst/>
              <a:gdLst>
                <a:gd name="connsiteX0" fmla="*/ 0 w 514013"/>
                <a:gd name="connsiteY0" fmla="*/ 767716 h 767716"/>
                <a:gd name="connsiteX1" fmla="*/ 257007 w 514013"/>
                <a:gd name="connsiteY1" fmla="*/ 0 h 767716"/>
                <a:gd name="connsiteX2" fmla="*/ 514013 w 514013"/>
                <a:gd name="connsiteY2" fmla="*/ 767716 h 767716"/>
                <a:gd name="connsiteX3" fmla="*/ 0 w 514013"/>
                <a:gd name="connsiteY3" fmla="*/ 767716 h 767716"/>
                <a:gd name="connsiteX0-1" fmla="*/ 0 w 436996"/>
                <a:gd name="connsiteY0-2" fmla="*/ 779354 h 779354"/>
                <a:gd name="connsiteX1-3" fmla="*/ 179990 w 436996"/>
                <a:gd name="connsiteY1-4" fmla="*/ 0 h 779354"/>
                <a:gd name="connsiteX2-5" fmla="*/ 436996 w 436996"/>
                <a:gd name="connsiteY2-6" fmla="*/ 767716 h 779354"/>
                <a:gd name="connsiteX3-7" fmla="*/ 0 w 436996"/>
                <a:gd name="connsiteY3-8" fmla="*/ 779354 h 779354"/>
                <a:gd name="connsiteX0-9" fmla="*/ 0 w 294358"/>
                <a:gd name="connsiteY0-10" fmla="*/ 779354 h 779354"/>
                <a:gd name="connsiteX1-11" fmla="*/ 179990 w 294358"/>
                <a:gd name="connsiteY1-12" fmla="*/ 0 h 779354"/>
                <a:gd name="connsiteX2-13" fmla="*/ 294358 w 294358"/>
                <a:gd name="connsiteY2-14" fmla="*/ 356219 h 779354"/>
                <a:gd name="connsiteX3-15" fmla="*/ 0 w 294358"/>
                <a:gd name="connsiteY3-16" fmla="*/ 779354 h 779354"/>
                <a:gd name="connsiteX0-17" fmla="*/ 0 w 195195"/>
                <a:gd name="connsiteY0-18" fmla="*/ 435908 h 435908"/>
                <a:gd name="connsiteX1-19" fmla="*/ 80827 w 195195"/>
                <a:gd name="connsiteY1-20" fmla="*/ 0 h 435908"/>
                <a:gd name="connsiteX2-21" fmla="*/ 195195 w 195195"/>
                <a:gd name="connsiteY2-22" fmla="*/ 356219 h 435908"/>
                <a:gd name="connsiteX3-23" fmla="*/ 0 w 195195"/>
                <a:gd name="connsiteY3-24" fmla="*/ 435908 h 4359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5195" h="435908">
                  <a:moveTo>
                    <a:pt x="0" y="435908"/>
                  </a:moveTo>
                  <a:lnTo>
                    <a:pt x="80827" y="0"/>
                  </a:lnTo>
                  <a:lnTo>
                    <a:pt x="195195" y="356219"/>
                  </a:lnTo>
                  <a:lnTo>
                    <a:pt x="0" y="4359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2305314" y="2540377"/>
              <a:ext cx="322959" cy="237512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305314" y="3283933"/>
            <a:ext cx="539865" cy="288571"/>
            <a:chOff x="2305314" y="3283933"/>
            <a:chExt cx="539865" cy="288571"/>
          </a:xfrm>
        </p:grpSpPr>
        <p:sp>
          <p:nvSpPr>
            <p:cNvPr id="29" name="等腰三角形 11"/>
            <p:cNvSpPr/>
            <p:nvPr/>
          </p:nvSpPr>
          <p:spPr>
            <a:xfrm rot="6478331">
              <a:off x="2529627" y="3256953"/>
              <a:ext cx="195195" cy="435908"/>
            </a:xfrm>
            <a:custGeom>
              <a:avLst/>
              <a:gdLst>
                <a:gd name="connsiteX0" fmla="*/ 0 w 514013"/>
                <a:gd name="connsiteY0" fmla="*/ 767716 h 767716"/>
                <a:gd name="connsiteX1" fmla="*/ 257007 w 514013"/>
                <a:gd name="connsiteY1" fmla="*/ 0 h 767716"/>
                <a:gd name="connsiteX2" fmla="*/ 514013 w 514013"/>
                <a:gd name="connsiteY2" fmla="*/ 767716 h 767716"/>
                <a:gd name="connsiteX3" fmla="*/ 0 w 514013"/>
                <a:gd name="connsiteY3" fmla="*/ 767716 h 767716"/>
                <a:gd name="connsiteX0-1" fmla="*/ 0 w 436996"/>
                <a:gd name="connsiteY0-2" fmla="*/ 779354 h 779354"/>
                <a:gd name="connsiteX1-3" fmla="*/ 179990 w 436996"/>
                <a:gd name="connsiteY1-4" fmla="*/ 0 h 779354"/>
                <a:gd name="connsiteX2-5" fmla="*/ 436996 w 436996"/>
                <a:gd name="connsiteY2-6" fmla="*/ 767716 h 779354"/>
                <a:gd name="connsiteX3-7" fmla="*/ 0 w 436996"/>
                <a:gd name="connsiteY3-8" fmla="*/ 779354 h 779354"/>
                <a:gd name="connsiteX0-9" fmla="*/ 0 w 294358"/>
                <a:gd name="connsiteY0-10" fmla="*/ 779354 h 779354"/>
                <a:gd name="connsiteX1-11" fmla="*/ 179990 w 294358"/>
                <a:gd name="connsiteY1-12" fmla="*/ 0 h 779354"/>
                <a:gd name="connsiteX2-13" fmla="*/ 294358 w 294358"/>
                <a:gd name="connsiteY2-14" fmla="*/ 356219 h 779354"/>
                <a:gd name="connsiteX3-15" fmla="*/ 0 w 294358"/>
                <a:gd name="connsiteY3-16" fmla="*/ 779354 h 779354"/>
                <a:gd name="connsiteX0-17" fmla="*/ 0 w 195195"/>
                <a:gd name="connsiteY0-18" fmla="*/ 435908 h 435908"/>
                <a:gd name="connsiteX1-19" fmla="*/ 80827 w 195195"/>
                <a:gd name="connsiteY1-20" fmla="*/ 0 h 435908"/>
                <a:gd name="connsiteX2-21" fmla="*/ 195195 w 195195"/>
                <a:gd name="connsiteY2-22" fmla="*/ 356219 h 435908"/>
                <a:gd name="connsiteX3-23" fmla="*/ 0 w 195195"/>
                <a:gd name="connsiteY3-24" fmla="*/ 435908 h 4359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95195" h="435908">
                  <a:moveTo>
                    <a:pt x="0" y="435908"/>
                  </a:moveTo>
                  <a:lnTo>
                    <a:pt x="80827" y="0"/>
                  </a:lnTo>
                  <a:lnTo>
                    <a:pt x="195195" y="356219"/>
                  </a:lnTo>
                  <a:lnTo>
                    <a:pt x="0" y="43590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30" name="矩形 29"/>
            <p:cNvSpPr/>
            <p:nvPr/>
          </p:nvSpPr>
          <p:spPr>
            <a:xfrm>
              <a:off x="2305314" y="3283933"/>
              <a:ext cx="322959" cy="237512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矩形 4"/>
          <p:cNvSpPr/>
          <p:nvPr/>
        </p:nvSpPr>
        <p:spPr>
          <a:xfrm>
            <a:off x="0" y="0"/>
            <a:ext cx="2628196" cy="5143500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471442" y="0"/>
            <a:ext cx="313509" cy="9056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60427" y="4237807"/>
            <a:ext cx="313509" cy="9056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094464" y="1178753"/>
            <a:ext cx="1015663" cy="274319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5400" dirty="0">
                <a:solidFill>
                  <a:srgbClr val="DF832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目</a:t>
            </a:r>
            <a:r>
              <a:rPr lang="en-US" altLang="zh-CN" sz="5400" dirty="0">
                <a:solidFill>
                  <a:srgbClr val="DF832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·</a:t>
            </a:r>
            <a:r>
              <a:rPr lang="zh-CN" altLang="en-US" sz="5400" dirty="0">
                <a:solidFill>
                  <a:srgbClr val="DF832C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录</a:t>
            </a:r>
          </a:p>
        </p:txBody>
      </p:sp>
      <p:sp>
        <p:nvSpPr>
          <p:cNvPr id="15" name="矩形 14"/>
          <p:cNvSpPr/>
          <p:nvPr/>
        </p:nvSpPr>
        <p:spPr>
          <a:xfrm>
            <a:off x="2465189" y="1290780"/>
            <a:ext cx="370243" cy="351061"/>
          </a:xfrm>
          <a:prstGeom prst="rect">
            <a:avLst/>
          </a:prstGeom>
          <a:solidFill>
            <a:srgbClr val="CA5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1</a:t>
            </a:r>
            <a:endParaRPr lang="zh-CN" altLang="en-US" b="1" dirty="0"/>
          </a:p>
        </p:txBody>
      </p:sp>
      <p:sp>
        <p:nvSpPr>
          <p:cNvPr id="20" name="矩形 19"/>
          <p:cNvSpPr/>
          <p:nvPr/>
        </p:nvSpPr>
        <p:spPr>
          <a:xfrm>
            <a:off x="2460427" y="2034335"/>
            <a:ext cx="370243" cy="35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1B2026"/>
                </a:solidFill>
              </a:rPr>
              <a:t>2</a:t>
            </a:r>
            <a:endParaRPr lang="zh-CN" altLang="en-US" b="1" dirty="0">
              <a:solidFill>
                <a:srgbClr val="1B2026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65189" y="2777890"/>
            <a:ext cx="370243" cy="351061"/>
          </a:xfrm>
          <a:prstGeom prst="rect">
            <a:avLst/>
          </a:prstGeom>
          <a:solidFill>
            <a:srgbClr val="CA5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/>
              <a:t>3</a:t>
            </a:r>
            <a:endParaRPr lang="zh-CN" altLang="en-US" b="1" dirty="0"/>
          </a:p>
        </p:txBody>
      </p:sp>
      <p:sp>
        <p:nvSpPr>
          <p:cNvPr id="28" name="矩形 27"/>
          <p:cNvSpPr/>
          <p:nvPr/>
        </p:nvSpPr>
        <p:spPr>
          <a:xfrm>
            <a:off x="2465189" y="3521446"/>
            <a:ext cx="370243" cy="3510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1B2026"/>
                </a:solidFill>
              </a:rPr>
              <a:t>4</a:t>
            </a:r>
            <a:endParaRPr lang="zh-CN" altLang="en-US" b="1" dirty="0">
              <a:solidFill>
                <a:srgbClr val="1B2026"/>
              </a:solidFill>
            </a:endParaRPr>
          </a:p>
        </p:txBody>
      </p:sp>
      <p:sp>
        <p:nvSpPr>
          <p:cNvPr id="57" name="文本框 1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76395" y="2034334"/>
            <a:ext cx="861774" cy="207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dist"/>
            <a:r>
              <a:rPr lang="en-US" altLang="zh-CN" sz="44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Contents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3253189" y="1266255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A5828"/>
                </a:solidFill>
              </a:rPr>
              <a:t>请单击这里输入您的标题内容</a:t>
            </a:r>
          </a:p>
        </p:txBody>
      </p:sp>
      <p:sp>
        <p:nvSpPr>
          <p:cNvPr id="59" name="文本框 58"/>
          <p:cNvSpPr txBox="1"/>
          <p:nvPr/>
        </p:nvSpPr>
        <p:spPr>
          <a:xfrm>
            <a:off x="3237517" y="2753365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CA5828"/>
                </a:solidFill>
              </a:rPr>
              <a:t>请单击这里输入您的标题内容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3253189" y="3496921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61" name="文本框 60"/>
          <p:cNvSpPr txBox="1"/>
          <p:nvPr/>
        </p:nvSpPr>
        <p:spPr>
          <a:xfrm>
            <a:off x="3253189" y="2009809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/>
      <p:bldP spid="15" grpId="0" animBg="1"/>
      <p:bldP spid="20" grpId="0" animBg="1"/>
      <p:bldP spid="24" grpId="0" animBg="1"/>
      <p:bldP spid="28" grpId="0" animBg="1"/>
      <p:bldP spid="57" grpId="0"/>
      <p:bldP spid="58" grpId="0"/>
      <p:bldP spid="59" grpId="0"/>
      <p:bldP spid="60" grpId="0"/>
      <p:bldP spid="6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9800793">
            <a:off x="2666558" y="3001332"/>
            <a:ext cx="469924" cy="306434"/>
          </a:xfrm>
          <a:custGeom>
            <a:avLst/>
            <a:gdLst>
              <a:gd name="connsiteX0" fmla="*/ 0 w 365759"/>
              <a:gd name="connsiteY0" fmla="*/ 306434 h 306434"/>
              <a:gd name="connsiteX1" fmla="*/ 182880 w 365759"/>
              <a:gd name="connsiteY1" fmla="*/ 0 h 306434"/>
              <a:gd name="connsiteX2" fmla="*/ 365759 w 365759"/>
              <a:gd name="connsiteY2" fmla="*/ 306434 h 306434"/>
              <a:gd name="connsiteX3" fmla="*/ 0 w 365759"/>
              <a:gd name="connsiteY3" fmla="*/ 306434 h 306434"/>
              <a:gd name="connsiteX0-1" fmla="*/ 0 w 469924"/>
              <a:gd name="connsiteY0-2" fmla="*/ 306434 h 306434"/>
              <a:gd name="connsiteX1-3" fmla="*/ 182880 w 469924"/>
              <a:gd name="connsiteY1-4" fmla="*/ 0 h 306434"/>
              <a:gd name="connsiteX2-5" fmla="*/ 469924 w 469924"/>
              <a:gd name="connsiteY2-6" fmla="*/ 195615 h 306434"/>
              <a:gd name="connsiteX3-7" fmla="*/ 0 w 469924"/>
              <a:gd name="connsiteY3-8" fmla="*/ 306434 h 306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9924" h="306434">
                <a:moveTo>
                  <a:pt x="0" y="306434"/>
                </a:moveTo>
                <a:lnTo>
                  <a:pt x="182880" y="0"/>
                </a:lnTo>
                <a:lnTo>
                  <a:pt x="469924" y="195615"/>
                </a:lnTo>
                <a:lnTo>
                  <a:pt x="0" y="306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44881"/>
            <a:ext cx="9144000" cy="1053736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83465" y="2044881"/>
            <a:ext cx="1003278" cy="1360170"/>
            <a:chOff x="1783465" y="2044881"/>
            <a:chExt cx="1003278" cy="1360170"/>
          </a:xfrm>
        </p:grpSpPr>
        <p:sp>
          <p:nvSpPr>
            <p:cNvPr id="6" name="矩形 5"/>
            <p:cNvSpPr/>
            <p:nvPr/>
          </p:nvSpPr>
          <p:spPr>
            <a:xfrm>
              <a:off x="1783465" y="2044881"/>
              <a:ext cx="1003278" cy="13601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63934" y="2195737"/>
              <a:ext cx="496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4</a:t>
              </a:r>
              <a:endParaRPr lang="zh-CN" altLang="en-US" sz="44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2502" y="2340916"/>
            <a:ext cx="42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请单击这里输入您的标题内容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Text_1"/>
          <p:cNvSpPr/>
          <p:nvPr>
            <p:custDataLst>
              <p:tags r:id="rId1"/>
            </p:custDataLst>
          </p:nvPr>
        </p:nvSpPr>
        <p:spPr>
          <a:xfrm>
            <a:off x="1967521" y="1275324"/>
            <a:ext cx="1721120" cy="2515871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accent2"/>
            </a:solidFill>
            <a:prstDash val="solid"/>
          </a:ln>
          <a:effectLst/>
        </p:spPr>
        <p:txBody>
          <a:bodyPr wrap="square" tIns="67500" bIns="67500" rtlCol="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20000"/>
              </a:lnSpc>
              <a:defRPr/>
            </a:pPr>
            <a:r>
              <a:rPr lang="en-US" altLang="zh-CN" sz="1200" dirty="0" smtClean="0">
                <a:solidFill>
                  <a:srgbClr val="000000"/>
                </a:solidFill>
              </a:rPr>
              <a:t>PPT</a:t>
            </a:r>
            <a:r>
              <a:rPr lang="zh-CN" altLang="en-US" sz="1200" dirty="0" smtClean="0">
                <a:solidFill>
                  <a:srgbClr val="000000"/>
                </a:solidFill>
              </a:rPr>
              <a:t>网</a:t>
            </a:r>
            <a:r>
              <a:rPr lang="zh-CN" altLang="en-US" sz="1200" dirty="0">
                <a:solidFill>
                  <a:srgbClr val="000000"/>
                </a:solidFill>
              </a:rPr>
              <a:t>真正做到为用户所想，无论从艺术设计感还是商业实用性的角度来说</a:t>
            </a:r>
            <a:r>
              <a:rPr lang="zh-CN" altLang="en-US" sz="1200" dirty="0" smtClean="0">
                <a:solidFill>
                  <a:srgbClr val="000000"/>
                </a:solidFill>
              </a:rPr>
              <a:t>，</a:t>
            </a:r>
            <a:r>
              <a:rPr lang="en-US" altLang="zh-CN" sz="1200" dirty="0" smtClean="0">
                <a:solidFill>
                  <a:srgbClr val="000000"/>
                </a:solidFill>
              </a:rPr>
              <a:t>PPT</a:t>
            </a:r>
            <a:r>
              <a:rPr lang="zh-CN" altLang="en-US" sz="1200" dirty="0" smtClean="0">
                <a:solidFill>
                  <a:srgbClr val="000000"/>
                </a:solidFill>
              </a:rPr>
              <a:t>网</a:t>
            </a:r>
            <a:r>
              <a:rPr lang="zh-CN" altLang="en-US" sz="1200" dirty="0">
                <a:solidFill>
                  <a:srgbClr val="000000"/>
                </a:solidFill>
              </a:rPr>
              <a:t>做到了两者兼备。</a:t>
            </a:r>
            <a:r>
              <a:rPr lang="zh-CN" altLang="en-US" sz="1200" dirty="0" smtClean="0">
                <a:solidFill>
                  <a:srgbClr val="000000"/>
                </a:solidFill>
              </a:rPr>
              <a:t>选择</a:t>
            </a:r>
            <a:r>
              <a:rPr lang="en-US" altLang="zh-CN" sz="1200" dirty="0" smtClean="0">
                <a:solidFill>
                  <a:srgbClr val="000000"/>
                </a:solidFill>
              </a:rPr>
              <a:t>PPT</a:t>
            </a:r>
            <a:r>
              <a:rPr lang="zh-CN" altLang="en-US" sz="1200" dirty="0" smtClean="0">
                <a:solidFill>
                  <a:srgbClr val="000000"/>
                </a:solidFill>
              </a:rPr>
              <a:t>网</a:t>
            </a:r>
            <a:r>
              <a:rPr lang="zh-CN" altLang="en-US" sz="1200" dirty="0">
                <a:solidFill>
                  <a:srgbClr val="000000"/>
                </a:solidFill>
              </a:rPr>
              <a:t>，你没错！</a:t>
            </a:r>
          </a:p>
        </p:txBody>
      </p:sp>
      <p:sp>
        <p:nvSpPr>
          <p:cNvPr id="19" name="MH_Other_1"/>
          <p:cNvSpPr/>
          <p:nvPr>
            <p:custDataLst>
              <p:tags r:id="rId2"/>
            </p:custDataLst>
          </p:nvPr>
        </p:nvSpPr>
        <p:spPr>
          <a:xfrm>
            <a:off x="1967521" y="1022216"/>
            <a:ext cx="1721120" cy="253106"/>
          </a:xfrm>
          <a:prstGeom prst="round2SameRect">
            <a:avLst>
              <a:gd name="adj1" fmla="val 38667"/>
              <a:gd name="adj2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/>
            </a:solidFill>
            <a:prstDash val="solid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3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MH_SubTitle_1"/>
          <p:cNvSpPr/>
          <p:nvPr>
            <p:custDataLst>
              <p:tags r:id="rId3"/>
            </p:custDataLst>
          </p:nvPr>
        </p:nvSpPr>
        <p:spPr bwMode="auto">
          <a:xfrm>
            <a:off x="3363089" y="2785197"/>
            <a:ext cx="1882194" cy="1033273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6"/>
              </a:cxn>
              <a:cxn ang="0">
                <a:pos x="883" y="496"/>
              </a:cxn>
              <a:cxn ang="0">
                <a:pos x="155" y="0"/>
              </a:cxn>
              <a:cxn ang="0">
                <a:pos x="0" y="491"/>
              </a:cxn>
            </a:cxnLst>
            <a:rect l="0" t="0" r="r" b="b"/>
            <a:pathLst>
              <a:path w="883" h="496">
                <a:moveTo>
                  <a:pt x="0" y="491"/>
                </a:moveTo>
                <a:cubicBezTo>
                  <a:pt x="0" y="493"/>
                  <a:pt x="0" y="494"/>
                  <a:pt x="0" y="496"/>
                </a:cubicBezTo>
                <a:cubicBezTo>
                  <a:pt x="883" y="496"/>
                  <a:pt x="883" y="496"/>
                  <a:pt x="883" y="496"/>
                </a:cubicBezTo>
                <a:cubicBezTo>
                  <a:pt x="155" y="0"/>
                  <a:pt x="155" y="0"/>
                  <a:pt x="155" y="0"/>
                </a:cubicBezTo>
                <a:cubicBezTo>
                  <a:pt x="57" y="141"/>
                  <a:pt x="0" y="310"/>
                  <a:pt x="0" y="491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rgbClr val="F088A1"/>
            </a:solidFill>
            <a:round/>
          </a:ln>
        </p:spPr>
        <p:txBody>
          <a:bodyPr vert="horz" wrap="square" lIns="135000" tIns="405000" rIns="68580" bIns="3429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zh-CN" altLang="en-US" sz="135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21" name="MH_SubTitle_3"/>
          <p:cNvSpPr/>
          <p:nvPr>
            <p:custDataLst>
              <p:tags r:id="rId4"/>
            </p:custDataLst>
          </p:nvPr>
        </p:nvSpPr>
        <p:spPr bwMode="auto">
          <a:xfrm>
            <a:off x="4820971" y="2150615"/>
            <a:ext cx="1106121" cy="1650659"/>
          </a:xfrm>
          <a:custGeom>
            <a:avLst/>
            <a:gdLst/>
            <a:ahLst/>
            <a:cxnLst>
              <a:cxn ang="0">
                <a:pos x="585" y="43"/>
              </a:cxn>
              <a:cxn ang="0">
                <a:pos x="293" y="0"/>
              </a:cxn>
              <a:cxn ang="0">
                <a:pos x="0" y="44"/>
              </a:cxn>
              <a:cxn ang="0">
                <a:pos x="293" y="893"/>
              </a:cxn>
              <a:cxn ang="0">
                <a:pos x="585" y="43"/>
              </a:cxn>
            </a:cxnLst>
            <a:rect l="0" t="0" r="r" b="b"/>
            <a:pathLst>
              <a:path w="585" h="893">
                <a:moveTo>
                  <a:pt x="585" y="43"/>
                </a:moveTo>
                <a:cubicBezTo>
                  <a:pt x="493" y="16"/>
                  <a:pt x="395" y="0"/>
                  <a:pt x="293" y="0"/>
                </a:cubicBezTo>
                <a:cubicBezTo>
                  <a:pt x="191" y="0"/>
                  <a:pt x="92" y="16"/>
                  <a:pt x="0" y="44"/>
                </a:cubicBezTo>
                <a:cubicBezTo>
                  <a:pt x="293" y="893"/>
                  <a:pt x="293" y="893"/>
                  <a:pt x="293" y="893"/>
                </a:cubicBezTo>
                <a:lnTo>
                  <a:pt x="585" y="4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68580" tIns="35100" rIns="68580" bIns="540000" numCol="1" anchor="ctr" anchorCtr="0" compatLnSpc="1">
            <a:normAutofit/>
          </a:bodyPr>
          <a:lstStyle/>
          <a:p>
            <a:pPr algn="ctr"/>
            <a:r>
              <a:rPr lang="zh-CN" altLang="en-US" sz="135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22" name="MH_SubTitle_4"/>
          <p:cNvSpPr/>
          <p:nvPr>
            <p:custDataLst>
              <p:tags r:id="rId5"/>
            </p:custDataLst>
          </p:nvPr>
        </p:nvSpPr>
        <p:spPr bwMode="auto">
          <a:xfrm>
            <a:off x="5433259" y="2248260"/>
            <a:ext cx="1419869" cy="1560143"/>
          </a:xfrm>
          <a:custGeom>
            <a:avLst/>
            <a:gdLst/>
            <a:ahLst/>
            <a:cxnLst>
              <a:cxn ang="0">
                <a:pos x="751" y="331"/>
              </a:cxn>
              <a:cxn ang="0">
                <a:pos x="290" y="0"/>
              </a:cxn>
              <a:cxn ang="0">
                <a:pos x="0" y="844"/>
              </a:cxn>
              <a:cxn ang="0">
                <a:pos x="751" y="331"/>
              </a:cxn>
            </a:cxnLst>
            <a:rect l="0" t="0" r="r" b="b"/>
            <a:pathLst>
              <a:path w="751" h="844">
                <a:moveTo>
                  <a:pt x="751" y="331"/>
                </a:moveTo>
                <a:cubicBezTo>
                  <a:pt x="638" y="180"/>
                  <a:pt x="478" y="63"/>
                  <a:pt x="290" y="0"/>
                </a:cubicBezTo>
                <a:cubicBezTo>
                  <a:pt x="0" y="844"/>
                  <a:pt x="0" y="844"/>
                  <a:pt x="0" y="844"/>
                </a:cubicBezTo>
                <a:lnTo>
                  <a:pt x="751" y="331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216000" tIns="34290" rIns="68580" bIns="324000" numCol="1" anchor="ctr" anchorCtr="0" compatLnSpc="1">
            <a:normAutofit/>
          </a:bodyPr>
          <a:lstStyle/>
          <a:p>
            <a:pPr algn="ctr"/>
            <a:r>
              <a:rPr lang="zh-CN" altLang="en-US" sz="135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23" name="MH_SubTitle_2"/>
          <p:cNvSpPr/>
          <p:nvPr>
            <p:custDataLst>
              <p:tags r:id="rId6"/>
            </p:custDataLst>
          </p:nvPr>
        </p:nvSpPr>
        <p:spPr bwMode="auto">
          <a:xfrm>
            <a:off x="3900538" y="2248258"/>
            <a:ext cx="1411865" cy="1550877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330"/>
              </a:cxn>
              <a:cxn ang="0">
                <a:pos x="747" y="839"/>
              </a:cxn>
              <a:cxn ang="0">
                <a:pos x="458" y="0"/>
              </a:cxn>
            </a:cxnLst>
            <a:rect l="0" t="0" r="r" b="b"/>
            <a:pathLst>
              <a:path w="747" h="839">
                <a:moveTo>
                  <a:pt x="458" y="0"/>
                </a:moveTo>
                <a:cubicBezTo>
                  <a:pt x="271" y="63"/>
                  <a:pt x="112" y="180"/>
                  <a:pt x="0" y="330"/>
                </a:cubicBezTo>
                <a:cubicBezTo>
                  <a:pt x="747" y="839"/>
                  <a:pt x="747" y="839"/>
                  <a:pt x="747" y="839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68580" tIns="34290" rIns="135000" bIns="270000" numCol="1" anchor="ctr" anchorCtr="0" compatLnSpc="1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135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24" name="MH_SubTitle_5"/>
          <p:cNvSpPr/>
          <p:nvPr>
            <p:custDataLst>
              <p:tags r:id="rId7"/>
            </p:custDataLst>
          </p:nvPr>
        </p:nvSpPr>
        <p:spPr bwMode="auto">
          <a:xfrm>
            <a:off x="5514899" y="2904674"/>
            <a:ext cx="1661582" cy="915131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879" y="495"/>
              </a:cxn>
              <a:cxn ang="0">
                <a:pos x="879" y="490"/>
              </a:cxn>
              <a:cxn ang="0">
                <a:pos x="725" y="0"/>
              </a:cxn>
              <a:cxn ang="0">
                <a:pos x="0" y="495"/>
              </a:cxn>
            </a:cxnLst>
            <a:rect l="0" t="0" r="r" b="b"/>
            <a:pathLst>
              <a:path w="879" h="495">
                <a:moveTo>
                  <a:pt x="0" y="495"/>
                </a:moveTo>
                <a:cubicBezTo>
                  <a:pt x="879" y="495"/>
                  <a:pt x="879" y="495"/>
                  <a:pt x="879" y="495"/>
                </a:cubicBezTo>
                <a:cubicBezTo>
                  <a:pt x="879" y="493"/>
                  <a:pt x="879" y="492"/>
                  <a:pt x="879" y="490"/>
                </a:cubicBezTo>
                <a:cubicBezTo>
                  <a:pt x="879" y="309"/>
                  <a:pt x="822" y="141"/>
                  <a:pt x="725" y="0"/>
                </a:cubicBezTo>
                <a:lnTo>
                  <a:pt x="0" y="49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  <a:effectLst/>
        </p:spPr>
        <p:txBody>
          <a:bodyPr vert="horz" wrap="square" lIns="621000" tIns="270000" rIns="68580" bIns="34290" numCol="1" anchor="ctr" anchorCtr="0" compatLnSpc="1">
            <a:normAutofit/>
          </a:bodyPr>
          <a:lstStyle/>
          <a:p>
            <a:pPr algn="ctr"/>
            <a:r>
              <a:rPr lang="zh-CN" altLang="en-US" sz="1350" b="1" dirty="0">
                <a:solidFill>
                  <a:srgbClr val="FFFFFF"/>
                </a:solidFill>
              </a:rPr>
              <a:t>标题</a:t>
            </a:r>
          </a:p>
        </p:txBody>
      </p:sp>
      <p:sp>
        <p:nvSpPr>
          <p:cNvPr id="25" name="MH_Title_1"/>
          <p:cNvSpPr/>
          <p:nvPr>
            <p:custDataLst>
              <p:tags r:id="rId8"/>
            </p:custDataLst>
          </p:nvPr>
        </p:nvSpPr>
        <p:spPr bwMode="auto">
          <a:xfrm>
            <a:off x="4499301" y="3105254"/>
            <a:ext cx="1755635" cy="884711"/>
          </a:xfrm>
          <a:custGeom>
            <a:avLst/>
            <a:gdLst/>
            <a:ahLst/>
            <a:cxnLst>
              <a:cxn ang="0">
                <a:pos x="1259" y="645"/>
              </a:cxn>
              <a:cxn ang="0">
                <a:pos x="629" y="0"/>
              </a:cxn>
              <a:cxn ang="0">
                <a:pos x="0" y="645"/>
              </a:cxn>
              <a:cxn ang="0">
                <a:pos x="0" y="649"/>
              </a:cxn>
              <a:cxn ang="0">
                <a:pos x="1259" y="649"/>
              </a:cxn>
              <a:cxn ang="0">
                <a:pos x="1259" y="645"/>
              </a:cxn>
            </a:cxnLst>
            <a:rect l="0" t="0" r="r" b="b"/>
            <a:pathLst>
              <a:path w="1259" h="649">
                <a:moveTo>
                  <a:pt x="1259" y="645"/>
                </a:moveTo>
                <a:cubicBezTo>
                  <a:pt x="1259" y="289"/>
                  <a:pt x="977" y="0"/>
                  <a:pt x="629" y="0"/>
                </a:cubicBezTo>
                <a:cubicBezTo>
                  <a:pt x="282" y="0"/>
                  <a:pt x="0" y="289"/>
                  <a:pt x="0" y="645"/>
                </a:cubicBezTo>
                <a:cubicBezTo>
                  <a:pt x="0" y="646"/>
                  <a:pt x="0" y="647"/>
                  <a:pt x="0" y="649"/>
                </a:cubicBezTo>
                <a:cubicBezTo>
                  <a:pt x="1259" y="649"/>
                  <a:pt x="1259" y="649"/>
                  <a:pt x="1259" y="649"/>
                </a:cubicBezTo>
                <a:cubicBezTo>
                  <a:pt x="1259" y="647"/>
                  <a:pt x="1259" y="646"/>
                  <a:pt x="1259" y="645"/>
                </a:cubicBezTo>
                <a:close/>
              </a:path>
            </a:pathLst>
          </a:custGeom>
          <a:solidFill>
            <a:srgbClr val="BFBFBF"/>
          </a:solidFill>
          <a:ln w="57150">
            <a:solidFill>
              <a:srgbClr val="FFFFFF"/>
            </a:solidFill>
            <a:round/>
          </a:ln>
          <a:effectLst>
            <a:reflection blurRad="6350" stA="50000" endA="300" endPos="38500" dist="50800" dir="5400000" sy="-100000" algn="bl" rotWithShape="0"/>
          </a:effectLst>
        </p:spPr>
        <p:txBody>
          <a:bodyPr vert="horz" wrap="square" lIns="0" tIns="135000" rIns="0" bIns="0" numCol="1" anchor="ctr" anchorCtr="0" compatLnSpc="1">
            <a:norm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FFFFFF"/>
                </a:solidFill>
              </a:rPr>
              <a:t>标 题</a:t>
            </a:r>
            <a:endParaRPr lang="en-US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Other_1"/>
          <p:cNvSpPr/>
          <p:nvPr>
            <p:custDataLst>
              <p:tags r:id="rId1"/>
            </p:custDataLst>
          </p:nvPr>
        </p:nvSpPr>
        <p:spPr>
          <a:xfrm>
            <a:off x="3359944" y="3290887"/>
            <a:ext cx="1370410" cy="653654"/>
          </a:xfrm>
          <a:custGeom>
            <a:avLst/>
            <a:gdLst>
              <a:gd name="connsiteX0" fmla="*/ 1100502 w 2201004"/>
              <a:gd name="connsiteY0" fmla="*/ 0 h 1051559"/>
              <a:gd name="connsiteX1" fmla="*/ 2184021 w 2201004"/>
              <a:gd name="connsiteY1" fmla="*/ 883094 h 1051559"/>
              <a:gd name="connsiteX2" fmla="*/ 2201004 w 2201004"/>
              <a:gd name="connsiteY2" fmla="*/ 1051559 h 1051559"/>
              <a:gd name="connsiteX3" fmla="*/ 0 w 2201004"/>
              <a:gd name="connsiteY3" fmla="*/ 1051559 h 1051559"/>
              <a:gd name="connsiteX4" fmla="*/ 16983 w 2201004"/>
              <a:gd name="connsiteY4" fmla="*/ 883094 h 1051559"/>
              <a:gd name="connsiteX5" fmla="*/ 1100502 w 2201004"/>
              <a:gd name="connsiteY5" fmla="*/ 0 h 1051559"/>
              <a:gd name="connsiteX0-1" fmla="*/ 0 w 2201004"/>
              <a:gd name="connsiteY0-2" fmla="*/ 1051559 h 1142999"/>
              <a:gd name="connsiteX1-3" fmla="*/ 16983 w 2201004"/>
              <a:gd name="connsiteY1-4" fmla="*/ 883094 h 1142999"/>
              <a:gd name="connsiteX2-5" fmla="*/ 1100502 w 2201004"/>
              <a:gd name="connsiteY2-6" fmla="*/ 0 h 1142999"/>
              <a:gd name="connsiteX3-7" fmla="*/ 2184021 w 2201004"/>
              <a:gd name="connsiteY3-8" fmla="*/ 883094 h 1142999"/>
              <a:gd name="connsiteX4-9" fmla="*/ 2201004 w 2201004"/>
              <a:gd name="connsiteY4-10" fmla="*/ 1051559 h 1142999"/>
              <a:gd name="connsiteX5-11" fmla="*/ 91440 w 2201004"/>
              <a:gd name="connsiteY5-12" fmla="*/ 1142999 h 1142999"/>
              <a:gd name="connsiteX0-13" fmla="*/ 0 w 2201004"/>
              <a:gd name="connsiteY0-14" fmla="*/ 1051559 h 1051559"/>
              <a:gd name="connsiteX1-15" fmla="*/ 16983 w 2201004"/>
              <a:gd name="connsiteY1-16" fmla="*/ 883094 h 1051559"/>
              <a:gd name="connsiteX2-17" fmla="*/ 1100502 w 2201004"/>
              <a:gd name="connsiteY2-18" fmla="*/ 0 h 1051559"/>
              <a:gd name="connsiteX3-19" fmla="*/ 2184021 w 2201004"/>
              <a:gd name="connsiteY3-20" fmla="*/ 883094 h 1051559"/>
              <a:gd name="connsiteX4-21" fmla="*/ 2201004 w 2201004"/>
              <a:gd name="connsiteY4-22" fmla="*/ 1051559 h 105155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201004" h="1051559">
                <a:moveTo>
                  <a:pt x="0" y="1051559"/>
                </a:moveTo>
                <a:lnTo>
                  <a:pt x="16983" y="883094"/>
                </a:lnTo>
                <a:cubicBezTo>
                  <a:pt x="120112" y="379113"/>
                  <a:pt x="566034" y="0"/>
                  <a:pt x="1100502" y="0"/>
                </a:cubicBezTo>
                <a:cubicBezTo>
                  <a:pt x="1634971" y="0"/>
                  <a:pt x="2080892" y="379113"/>
                  <a:pt x="2184021" y="883094"/>
                </a:cubicBezTo>
                <a:lnTo>
                  <a:pt x="2201004" y="1051559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>
              <a:defRPr/>
            </a:pPr>
            <a:endParaRPr lang="zh-CN" altLang="en-US" sz="1050">
              <a:solidFill>
                <a:srgbClr val="FFFFFF"/>
              </a:solidFill>
            </a:endParaRPr>
          </a:p>
        </p:txBody>
      </p:sp>
      <p:sp>
        <p:nvSpPr>
          <p:cNvPr id="19" name="MH_Other_3"/>
          <p:cNvSpPr/>
          <p:nvPr>
            <p:custDataLst>
              <p:tags r:id="rId2"/>
            </p:custDataLst>
          </p:nvPr>
        </p:nvSpPr>
        <p:spPr>
          <a:xfrm>
            <a:off x="3358754" y="3013473"/>
            <a:ext cx="1926431" cy="931069"/>
          </a:xfrm>
          <a:custGeom>
            <a:avLst/>
            <a:gdLst>
              <a:gd name="connsiteX0" fmla="*/ 1547377 w 3094755"/>
              <a:gd name="connsiteY0" fmla="*/ 0 h 1495696"/>
              <a:gd name="connsiteX1" fmla="*/ 3089500 w 3094755"/>
              <a:gd name="connsiteY1" fmla="*/ 1391635 h 1495696"/>
              <a:gd name="connsiteX2" fmla="*/ 3094755 w 3094755"/>
              <a:gd name="connsiteY2" fmla="*/ 1495696 h 1495696"/>
              <a:gd name="connsiteX3" fmla="*/ 0 w 3094755"/>
              <a:gd name="connsiteY3" fmla="*/ 1495696 h 1495696"/>
              <a:gd name="connsiteX4" fmla="*/ 5254 w 3094755"/>
              <a:gd name="connsiteY4" fmla="*/ 1391635 h 1495696"/>
              <a:gd name="connsiteX5" fmla="*/ 1547377 w 3094755"/>
              <a:gd name="connsiteY5" fmla="*/ 0 h 1495696"/>
              <a:gd name="connsiteX0-1" fmla="*/ 0 w 3094755"/>
              <a:gd name="connsiteY0-2" fmla="*/ 1495696 h 1587136"/>
              <a:gd name="connsiteX1-3" fmla="*/ 5254 w 3094755"/>
              <a:gd name="connsiteY1-4" fmla="*/ 1391635 h 1587136"/>
              <a:gd name="connsiteX2-5" fmla="*/ 1547377 w 3094755"/>
              <a:gd name="connsiteY2-6" fmla="*/ 0 h 1587136"/>
              <a:gd name="connsiteX3-7" fmla="*/ 3089500 w 3094755"/>
              <a:gd name="connsiteY3-8" fmla="*/ 1391635 h 1587136"/>
              <a:gd name="connsiteX4-9" fmla="*/ 3094755 w 3094755"/>
              <a:gd name="connsiteY4-10" fmla="*/ 1495696 h 1587136"/>
              <a:gd name="connsiteX5-11" fmla="*/ 91440 w 3094755"/>
              <a:gd name="connsiteY5-12" fmla="*/ 1587136 h 1587136"/>
              <a:gd name="connsiteX0-13" fmla="*/ 0 w 3094755"/>
              <a:gd name="connsiteY0-14" fmla="*/ 1495696 h 1495696"/>
              <a:gd name="connsiteX1-15" fmla="*/ 5254 w 3094755"/>
              <a:gd name="connsiteY1-16" fmla="*/ 1391635 h 1495696"/>
              <a:gd name="connsiteX2-17" fmla="*/ 1547377 w 3094755"/>
              <a:gd name="connsiteY2-18" fmla="*/ 0 h 1495696"/>
              <a:gd name="connsiteX3-19" fmla="*/ 3089500 w 3094755"/>
              <a:gd name="connsiteY3-20" fmla="*/ 1391635 h 1495696"/>
              <a:gd name="connsiteX4-21" fmla="*/ 3094755 w 3094755"/>
              <a:gd name="connsiteY4-22" fmla="*/ 1495696 h 149569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094755" h="1495696">
                <a:moveTo>
                  <a:pt x="0" y="1495696"/>
                </a:moveTo>
                <a:lnTo>
                  <a:pt x="5254" y="1391635"/>
                </a:lnTo>
                <a:cubicBezTo>
                  <a:pt x="84636" y="609974"/>
                  <a:pt x="744773" y="0"/>
                  <a:pt x="1547377" y="0"/>
                </a:cubicBezTo>
                <a:cubicBezTo>
                  <a:pt x="2349981" y="0"/>
                  <a:pt x="3010118" y="609974"/>
                  <a:pt x="3089500" y="1391635"/>
                </a:cubicBezTo>
                <a:lnTo>
                  <a:pt x="3094755" y="1495696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>
              <a:defRPr/>
            </a:pPr>
            <a:endParaRPr lang="zh-CN" altLang="en-US" sz="1050">
              <a:solidFill>
                <a:srgbClr val="FFFFFF"/>
              </a:solidFill>
            </a:endParaRPr>
          </a:p>
        </p:txBody>
      </p:sp>
      <p:sp>
        <p:nvSpPr>
          <p:cNvPr id="20" name="MH_Other_5"/>
          <p:cNvSpPr/>
          <p:nvPr>
            <p:custDataLst>
              <p:tags r:id="rId3"/>
            </p:custDataLst>
          </p:nvPr>
        </p:nvSpPr>
        <p:spPr>
          <a:xfrm>
            <a:off x="3358753" y="2717007"/>
            <a:ext cx="2519363" cy="1227535"/>
          </a:xfrm>
          <a:custGeom>
            <a:avLst/>
            <a:gdLst>
              <a:gd name="connsiteX0" fmla="*/ 2024171 w 4048343"/>
              <a:gd name="connsiteY0" fmla="*/ 0 h 1972490"/>
              <a:gd name="connsiteX1" fmla="*/ 4040626 w 4048343"/>
              <a:gd name="connsiteY1" fmla="*/ 1819679 h 1972490"/>
              <a:gd name="connsiteX2" fmla="*/ 4048343 w 4048343"/>
              <a:gd name="connsiteY2" fmla="*/ 1972490 h 1972490"/>
              <a:gd name="connsiteX3" fmla="*/ 0 w 4048343"/>
              <a:gd name="connsiteY3" fmla="*/ 1972490 h 1972490"/>
              <a:gd name="connsiteX4" fmla="*/ 7716 w 4048343"/>
              <a:gd name="connsiteY4" fmla="*/ 1819679 h 1972490"/>
              <a:gd name="connsiteX5" fmla="*/ 2024171 w 4048343"/>
              <a:gd name="connsiteY5" fmla="*/ 0 h 1972490"/>
              <a:gd name="connsiteX0-1" fmla="*/ 0 w 4048343"/>
              <a:gd name="connsiteY0-2" fmla="*/ 1972490 h 2063930"/>
              <a:gd name="connsiteX1-3" fmla="*/ 7716 w 4048343"/>
              <a:gd name="connsiteY1-4" fmla="*/ 1819679 h 2063930"/>
              <a:gd name="connsiteX2-5" fmla="*/ 2024171 w 4048343"/>
              <a:gd name="connsiteY2-6" fmla="*/ 0 h 2063930"/>
              <a:gd name="connsiteX3-7" fmla="*/ 4040626 w 4048343"/>
              <a:gd name="connsiteY3-8" fmla="*/ 1819679 h 2063930"/>
              <a:gd name="connsiteX4-9" fmla="*/ 4048343 w 4048343"/>
              <a:gd name="connsiteY4-10" fmla="*/ 1972490 h 2063930"/>
              <a:gd name="connsiteX5-11" fmla="*/ 91440 w 4048343"/>
              <a:gd name="connsiteY5-12" fmla="*/ 2063930 h 2063930"/>
              <a:gd name="connsiteX0-13" fmla="*/ 0 w 4048343"/>
              <a:gd name="connsiteY0-14" fmla="*/ 1972490 h 1972490"/>
              <a:gd name="connsiteX1-15" fmla="*/ 7716 w 4048343"/>
              <a:gd name="connsiteY1-16" fmla="*/ 1819679 h 1972490"/>
              <a:gd name="connsiteX2-17" fmla="*/ 2024171 w 4048343"/>
              <a:gd name="connsiteY2-18" fmla="*/ 0 h 1972490"/>
              <a:gd name="connsiteX3-19" fmla="*/ 4040626 w 4048343"/>
              <a:gd name="connsiteY3-20" fmla="*/ 1819679 h 1972490"/>
              <a:gd name="connsiteX4-21" fmla="*/ 4048343 w 4048343"/>
              <a:gd name="connsiteY4-22" fmla="*/ 1972490 h 19724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048343" h="1972490">
                <a:moveTo>
                  <a:pt x="0" y="1972490"/>
                </a:moveTo>
                <a:lnTo>
                  <a:pt x="7716" y="1819679"/>
                </a:lnTo>
                <a:cubicBezTo>
                  <a:pt x="111515" y="797593"/>
                  <a:pt x="974699" y="0"/>
                  <a:pt x="2024171" y="0"/>
                </a:cubicBezTo>
                <a:cubicBezTo>
                  <a:pt x="3073643" y="0"/>
                  <a:pt x="3936828" y="797593"/>
                  <a:pt x="4040626" y="1819679"/>
                </a:cubicBezTo>
                <a:lnTo>
                  <a:pt x="4048343" y="1972490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>
              <a:defRPr/>
            </a:pPr>
            <a:endParaRPr lang="zh-CN" altLang="en-US" sz="1050">
              <a:solidFill>
                <a:srgbClr val="FFFFFF"/>
              </a:solidFill>
            </a:endParaRPr>
          </a:p>
        </p:txBody>
      </p:sp>
      <p:sp>
        <p:nvSpPr>
          <p:cNvPr id="21" name="MH_Other_7"/>
          <p:cNvSpPr/>
          <p:nvPr>
            <p:custDataLst>
              <p:tags r:id="rId4"/>
            </p:custDataLst>
          </p:nvPr>
        </p:nvSpPr>
        <p:spPr>
          <a:xfrm>
            <a:off x="3358754" y="2431257"/>
            <a:ext cx="3092053" cy="1513285"/>
          </a:xfrm>
          <a:custGeom>
            <a:avLst/>
            <a:gdLst>
              <a:gd name="connsiteX0" fmla="*/ 2483550 w 4967101"/>
              <a:gd name="connsiteY0" fmla="*/ 0 h 2431870"/>
              <a:gd name="connsiteX1" fmla="*/ 4957013 w 4967101"/>
              <a:gd name="connsiteY1" fmla="*/ 2232090 h 2431870"/>
              <a:gd name="connsiteX2" fmla="*/ 4967101 w 4967101"/>
              <a:gd name="connsiteY2" fmla="*/ 2431870 h 2431870"/>
              <a:gd name="connsiteX3" fmla="*/ 0 w 4967101"/>
              <a:gd name="connsiteY3" fmla="*/ 2431870 h 2431870"/>
              <a:gd name="connsiteX4" fmla="*/ 10088 w 4967101"/>
              <a:gd name="connsiteY4" fmla="*/ 2232090 h 2431870"/>
              <a:gd name="connsiteX5" fmla="*/ 2483550 w 4967101"/>
              <a:gd name="connsiteY5" fmla="*/ 0 h 2431870"/>
              <a:gd name="connsiteX0-1" fmla="*/ 0 w 4967101"/>
              <a:gd name="connsiteY0-2" fmla="*/ 2431870 h 2523310"/>
              <a:gd name="connsiteX1-3" fmla="*/ 10088 w 4967101"/>
              <a:gd name="connsiteY1-4" fmla="*/ 2232090 h 2523310"/>
              <a:gd name="connsiteX2-5" fmla="*/ 2483550 w 4967101"/>
              <a:gd name="connsiteY2-6" fmla="*/ 0 h 2523310"/>
              <a:gd name="connsiteX3-7" fmla="*/ 4957013 w 4967101"/>
              <a:gd name="connsiteY3-8" fmla="*/ 2232090 h 2523310"/>
              <a:gd name="connsiteX4-9" fmla="*/ 4967101 w 4967101"/>
              <a:gd name="connsiteY4-10" fmla="*/ 2431870 h 2523310"/>
              <a:gd name="connsiteX5-11" fmla="*/ 91440 w 4967101"/>
              <a:gd name="connsiteY5-12" fmla="*/ 2523310 h 2523310"/>
              <a:gd name="connsiteX0-13" fmla="*/ 0 w 4967101"/>
              <a:gd name="connsiteY0-14" fmla="*/ 2431870 h 2431870"/>
              <a:gd name="connsiteX1-15" fmla="*/ 10088 w 4967101"/>
              <a:gd name="connsiteY1-16" fmla="*/ 2232090 h 2431870"/>
              <a:gd name="connsiteX2-17" fmla="*/ 2483550 w 4967101"/>
              <a:gd name="connsiteY2-18" fmla="*/ 0 h 2431870"/>
              <a:gd name="connsiteX3-19" fmla="*/ 4957013 w 4967101"/>
              <a:gd name="connsiteY3-20" fmla="*/ 2232090 h 2431870"/>
              <a:gd name="connsiteX4-21" fmla="*/ 4967101 w 4967101"/>
              <a:gd name="connsiteY4-22" fmla="*/ 2431870 h 24318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967101" h="2431870">
                <a:moveTo>
                  <a:pt x="0" y="2431870"/>
                </a:moveTo>
                <a:lnTo>
                  <a:pt x="10088" y="2232090"/>
                </a:lnTo>
                <a:cubicBezTo>
                  <a:pt x="137411" y="978358"/>
                  <a:pt x="1196227" y="0"/>
                  <a:pt x="2483550" y="0"/>
                </a:cubicBezTo>
                <a:cubicBezTo>
                  <a:pt x="3770874" y="0"/>
                  <a:pt x="4829689" y="978358"/>
                  <a:pt x="4957013" y="2232090"/>
                </a:cubicBezTo>
                <a:lnTo>
                  <a:pt x="4967101" y="2431870"/>
                </a:lnTo>
              </a:path>
            </a:pathLst>
          </a:cu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>
              <a:defRPr/>
            </a:pPr>
            <a:endParaRPr lang="zh-CN" altLang="en-US" sz="1050">
              <a:solidFill>
                <a:srgbClr val="FFFFFF"/>
              </a:solidFill>
            </a:endParaRPr>
          </a:p>
        </p:txBody>
      </p:sp>
      <p:sp>
        <p:nvSpPr>
          <p:cNvPr id="22" name="MH_Other_9"/>
          <p:cNvSpPr/>
          <p:nvPr>
            <p:custDataLst>
              <p:tags r:id="rId5"/>
            </p:custDataLst>
          </p:nvPr>
        </p:nvSpPr>
        <p:spPr>
          <a:xfrm>
            <a:off x="3358754" y="2156223"/>
            <a:ext cx="3639740" cy="1787128"/>
          </a:xfrm>
          <a:custGeom>
            <a:avLst/>
            <a:gdLst>
              <a:gd name="connsiteX0" fmla="*/ 2868904 w 5737809"/>
              <a:gd name="connsiteY0" fmla="*/ 0 h 2817223"/>
              <a:gd name="connsiteX1" fmla="*/ 5725731 w 5737809"/>
              <a:gd name="connsiteY1" fmla="*/ 2578043 h 2817223"/>
              <a:gd name="connsiteX2" fmla="*/ 5737809 w 5737809"/>
              <a:gd name="connsiteY2" fmla="*/ 2817223 h 2817223"/>
              <a:gd name="connsiteX3" fmla="*/ 0 w 5737809"/>
              <a:gd name="connsiteY3" fmla="*/ 2817223 h 2817223"/>
              <a:gd name="connsiteX4" fmla="*/ 12077 w 5737809"/>
              <a:gd name="connsiteY4" fmla="*/ 2578043 h 2817223"/>
              <a:gd name="connsiteX5" fmla="*/ 2868904 w 5737809"/>
              <a:gd name="connsiteY5" fmla="*/ 0 h 2817223"/>
              <a:gd name="connsiteX0-1" fmla="*/ 0 w 5737809"/>
              <a:gd name="connsiteY0-2" fmla="*/ 2817223 h 2908663"/>
              <a:gd name="connsiteX1-3" fmla="*/ 12077 w 5737809"/>
              <a:gd name="connsiteY1-4" fmla="*/ 2578043 h 2908663"/>
              <a:gd name="connsiteX2-5" fmla="*/ 2868904 w 5737809"/>
              <a:gd name="connsiteY2-6" fmla="*/ 0 h 2908663"/>
              <a:gd name="connsiteX3-7" fmla="*/ 5725731 w 5737809"/>
              <a:gd name="connsiteY3-8" fmla="*/ 2578043 h 2908663"/>
              <a:gd name="connsiteX4-9" fmla="*/ 5737809 w 5737809"/>
              <a:gd name="connsiteY4-10" fmla="*/ 2817223 h 2908663"/>
              <a:gd name="connsiteX5-11" fmla="*/ 91440 w 5737809"/>
              <a:gd name="connsiteY5-12" fmla="*/ 2908663 h 2908663"/>
              <a:gd name="connsiteX0-13" fmla="*/ 0 w 5737809"/>
              <a:gd name="connsiteY0-14" fmla="*/ 2817223 h 2817223"/>
              <a:gd name="connsiteX1-15" fmla="*/ 12077 w 5737809"/>
              <a:gd name="connsiteY1-16" fmla="*/ 2578043 h 2817223"/>
              <a:gd name="connsiteX2-17" fmla="*/ 2868904 w 5737809"/>
              <a:gd name="connsiteY2-18" fmla="*/ 0 h 2817223"/>
              <a:gd name="connsiteX3-19" fmla="*/ 5725731 w 5737809"/>
              <a:gd name="connsiteY3-20" fmla="*/ 2578043 h 2817223"/>
              <a:gd name="connsiteX4-21" fmla="*/ 5737809 w 5737809"/>
              <a:gd name="connsiteY4-22" fmla="*/ 2817223 h 281722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37809" h="2817223">
                <a:moveTo>
                  <a:pt x="0" y="2817223"/>
                </a:moveTo>
                <a:lnTo>
                  <a:pt x="12077" y="2578043"/>
                </a:lnTo>
                <a:cubicBezTo>
                  <a:pt x="159135" y="1129995"/>
                  <a:pt x="1382057" y="0"/>
                  <a:pt x="2868904" y="0"/>
                </a:cubicBezTo>
                <a:cubicBezTo>
                  <a:pt x="4355751" y="0"/>
                  <a:pt x="5578674" y="1129995"/>
                  <a:pt x="5725731" y="2578043"/>
                </a:cubicBezTo>
                <a:lnTo>
                  <a:pt x="5737809" y="2817223"/>
                </a:lnTo>
              </a:path>
            </a:pathLst>
          </a:cu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/>
          </a:bodyPr>
          <a:lstStyle/>
          <a:p>
            <a:pPr algn="ctr">
              <a:defRPr/>
            </a:pPr>
            <a:endParaRPr lang="zh-CN" altLang="en-US" sz="1050">
              <a:solidFill>
                <a:srgbClr val="FFFFFF"/>
              </a:solidFill>
            </a:endParaRPr>
          </a:p>
        </p:txBody>
      </p:sp>
      <p:sp>
        <p:nvSpPr>
          <p:cNvPr id="23" name="MH_Title_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962275" y="3915836"/>
            <a:ext cx="797719" cy="6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350" b="1" dirty="0">
                <a:latin typeface="+mn-lt"/>
                <a:ea typeface="+mn-ea"/>
              </a:rPr>
              <a:t>标题</a:t>
            </a:r>
          </a:p>
        </p:txBody>
      </p:sp>
      <p:sp>
        <p:nvSpPr>
          <p:cNvPr id="24" name="MH_Other_2"/>
          <p:cNvSpPr/>
          <p:nvPr>
            <p:custDataLst>
              <p:tags r:id="rId7"/>
            </p:custDataLst>
          </p:nvPr>
        </p:nvSpPr>
        <p:spPr>
          <a:xfrm>
            <a:off x="4692254" y="3930254"/>
            <a:ext cx="65484" cy="64294"/>
          </a:xfrm>
          <a:prstGeom prst="ellipse">
            <a:avLst/>
          </a:prstGeom>
          <a:solidFill>
            <a:schemeClr val="accent1"/>
          </a:solidFill>
          <a:ln>
            <a:solidFill>
              <a:srgbClr val="DF8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105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5" name="MH_SubTitle_1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66035" y="4049316"/>
            <a:ext cx="546497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050" b="1" dirty="0"/>
              <a:t>标题</a:t>
            </a:r>
          </a:p>
        </p:txBody>
      </p:sp>
      <p:sp>
        <p:nvSpPr>
          <p:cNvPr id="26" name="MH_Other_4"/>
          <p:cNvSpPr/>
          <p:nvPr>
            <p:custDataLst>
              <p:tags r:id="rId9"/>
            </p:custDataLst>
          </p:nvPr>
        </p:nvSpPr>
        <p:spPr>
          <a:xfrm>
            <a:off x="5248275" y="3930254"/>
            <a:ext cx="64294" cy="64294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105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MH_Other_6"/>
          <p:cNvSpPr/>
          <p:nvPr>
            <p:custDataLst>
              <p:tags r:id="rId10"/>
            </p:custDataLst>
          </p:nvPr>
        </p:nvSpPr>
        <p:spPr>
          <a:xfrm>
            <a:off x="5849541" y="3930254"/>
            <a:ext cx="64294" cy="64294"/>
          </a:xfrm>
          <a:prstGeom prst="ellipse">
            <a:avLst/>
          </a:prstGeom>
          <a:solidFill>
            <a:schemeClr val="accent1"/>
          </a:solidFill>
          <a:ln>
            <a:solidFill>
              <a:srgbClr val="DF83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32500" lnSpcReduction="20000"/>
          </a:bodyPr>
          <a:lstStyle/>
          <a:p>
            <a:pPr algn="ctr"/>
            <a:endParaRPr lang="zh-CN" altLang="en-US" sz="105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MH_Other_8"/>
          <p:cNvSpPr/>
          <p:nvPr>
            <p:custDataLst>
              <p:tags r:id="rId11"/>
            </p:custDataLst>
          </p:nvPr>
        </p:nvSpPr>
        <p:spPr>
          <a:xfrm>
            <a:off x="6417469" y="3912394"/>
            <a:ext cx="65485" cy="65485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105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MH_Other_10"/>
          <p:cNvSpPr/>
          <p:nvPr>
            <p:custDataLst>
              <p:tags r:id="rId12"/>
            </p:custDataLst>
          </p:nvPr>
        </p:nvSpPr>
        <p:spPr>
          <a:xfrm>
            <a:off x="6966347" y="3910013"/>
            <a:ext cx="65484" cy="66675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>
            <a:normAutofit fontScale="32500" lnSpcReduction="20000"/>
          </a:bodyPr>
          <a:lstStyle/>
          <a:p>
            <a:pPr algn="ctr">
              <a:defRPr/>
            </a:pPr>
            <a:endParaRPr lang="zh-CN" altLang="en-US" sz="1050">
              <a:solidFill>
                <a:srgbClr val="333333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MH_SubTitle_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032773" y="4049316"/>
            <a:ext cx="545306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050" b="1" dirty="0"/>
              <a:t>标题</a:t>
            </a:r>
          </a:p>
        </p:txBody>
      </p:sp>
      <p:sp>
        <p:nvSpPr>
          <p:cNvPr id="31" name="MH_SubTitle_3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599510" y="4049316"/>
            <a:ext cx="545306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050" b="1" dirty="0"/>
              <a:t>标题</a:t>
            </a:r>
          </a:p>
        </p:txBody>
      </p:sp>
      <p:sp>
        <p:nvSpPr>
          <p:cNvPr id="32" name="MH_SubTitle_4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165057" y="4049316"/>
            <a:ext cx="546497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050" b="1" dirty="0"/>
              <a:t>标题</a:t>
            </a:r>
          </a:p>
        </p:txBody>
      </p:sp>
      <p:sp>
        <p:nvSpPr>
          <p:cNvPr id="33" name="MH_SubTitle_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731794" y="4049316"/>
            <a:ext cx="545306" cy="408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zh-CN" altLang="en-US" sz="1050" b="1" dirty="0"/>
              <a:t>标题</a:t>
            </a:r>
          </a:p>
        </p:txBody>
      </p:sp>
      <p:sp>
        <p:nvSpPr>
          <p:cNvPr id="34" name="MH_Desc_1"/>
          <p:cNvSpPr txBox="1"/>
          <p:nvPr>
            <p:custDataLst>
              <p:tags r:id="rId17"/>
            </p:custDataLst>
          </p:nvPr>
        </p:nvSpPr>
        <p:spPr bwMode="auto">
          <a:xfrm>
            <a:off x="1905000" y="1383506"/>
            <a:ext cx="2076450" cy="111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323850" algn="just">
              <a:lnSpc>
                <a:spcPct val="130000"/>
              </a:lnSpc>
              <a:defRPr/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真正做到为用户所想，无论从艺术设计感还是商业实用性的角度来说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，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做到了两者兼备。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选择</a:t>
            </a: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PPT</a:t>
            </a:r>
            <a:r>
              <a:rPr lang="zh-CN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网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</a:rPr>
              <a:t>，你没错！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Other_2"/>
          <p:cNvSpPr/>
          <p:nvPr>
            <p:custDataLst>
              <p:tags r:id="rId1"/>
            </p:custDataLst>
          </p:nvPr>
        </p:nvSpPr>
        <p:spPr bwMode="auto">
          <a:xfrm>
            <a:off x="1519238" y="2244329"/>
            <a:ext cx="3240881" cy="478631"/>
          </a:xfrm>
          <a:custGeom>
            <a:avLst/>
            <a:gdLst>
              <a:gd name="T0" fmla="*/ 2147483646 w 447"/>
              <a:gd name="T1" fmla="*/ 0 h 66"/>
              <a:gd name="T2" fmla="*/ 2147483646 w 447"/>
              <a:gd name="T3" fmla="*/ 0 h 66"/>
              <a:gd name="T4" fmla="*/ 2147483646 w 447"/>
              <a:gd name="T5" fmla="*/ 0 h 66"/>
              <a:gd name="T6" fmla="*/ 2147483646 w 447"/>
              <a:gd name="T7" fmla="*/ 2147483646 h 66"/>
              <a:gd name="T8" fmla="*/ 2147483646 w 447"/>
              <a:gd name="T9" fmla="*/ 2147483646 h 66"/>
              <a:gd name="T10" fmla="*/ 2147483646 w 447"/>
              <a:gd name="T11" fmla="*/ 2147483646 h 66"/>
              <a:gd name="T12" fmla="*/ 2147483646 w 447"/>
              <a:gd name="T13" fmla="*/ 2147483646 h 66"/>
              <a:gd name="T14" fmla="*/ 2147483646 w 447"/>
              <a:gd name="T15" fmla="*/ 2147483646 h 66"/>
              <a:gd name="T16" fmla="*/ 2147483646 w 447"/>
              <a:gd name="T17" fmla="*/ 2147483646 h 66"/>
              <a:gd name="T18" fmla="*/ 2147483646 w 447"/>
              <a:gd name="T19" fmla="*/ 2147483646 h 66"/>
              <a:gd name="T20" fmla="*/ 2147483646 w 447"/>
              <a:gd name="T21" fmla="*/ 2147483646 h 66"/>
              <a:gd name="T22" fmla="*/ 2147483646 w 447"/>
              <a:gd name="T23" fmla="*/ 2147483646 h 66"/>
              <a:gd name="T24" fmla="*/ 2147483646 w 447"/>
              <a:gd name="T25" fmla="*/ 2147483646 h 66"/>
              <a:gd name="T26" fmla="*/ 2147483646 w 447"/>
              <a:gd name="T27" fmla="*/ 2147483646 h 66"/>
              <a:gd name="T28" fmla="*/ 0 w 447"/>
              <a:gd name="T29" fmla="*/ 2147483646 h 66"/>
              <a:gd name="T30" fmla="*/ 2147483646 w 447"/>
              <a:gd name="T31" fmla="*/ 2147483646 h 66"/>
              <a:gd name="T32" fmla="*/ 2147483646 w 447"/>
              <a:gd name="T33" fmla="*/ 2147483646 h 66"/>
              <a:gd name="T34" fmla="*/ 2147483646 w 447"/>
              <a:gd name="T35" fmla="*/ 0 h 66"/>
              <a:gd name="T36" fmla="*/ 2147483646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0"/>
                  <a:pt x="418" y="0"/>
                </a:cubicBezTo>
                <a:cubicBezTo>
                  <a:pt x="427" y="2"/>
                  <a:pt x="433" y="5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29"/>
                  <a:pt x="447" y="33"/>
                  <a:pt x="446" y="38"/>
                </a:cubicBezTo>
                <a:cubicBezTo>
                  <a:pt x="446" y="39"/>
                  <a:pt x="446" y="40"/>
                  <a:pt x="445" y="41"/>
                </a:cubicBezTo>
                <a:cubicBezTo>
                  <a:pt x="443" y="49"/>
                  <a:pt x="439" y="55"/>
                  <a:pt x="432" y="60"/>
                </a:cubicBezTo>
                <a:cubicBezTo>
                  <a:pt x="428" y="63"/>
                  <a:pt x="424" y="64"/>
                  <a:pt x="420" y="65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2"/>
                  <a:pt x="17" y="62"/>
                  <a:pt x="16" y="61"/>
                </a:cubicBezTo>
                <a:cubicBezTo>
                  <a:pt x="8" y="56"/>
                  <a:pt x="4" y="50"/>
                  <a:pt x="1" y="41"/>
                </a:cubicBezTo>
                <a:cubicBezTo>
                  <a:pt x="0" y="37"/>
                  <a:pt x="0" y="32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6"/>
                  <a:pt x="8" y="10"/>
                  <a:pt x="15" y="5"/>
                </a:cubicBezTo>
                <a:cubicBezTo>
                  <a:pt x="18" y="3"/>
                  <a:pt x="22" y="1"/>
                  <a:pt x="27" y="0"/>
                </a:cubicBezTo>
                <a:cubicBezTo>
                  <a:pt x="29" y="0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9" name="MH_Other_3"/>
          <p:cNvSpPr/>
          <p:nvPr>
            <p:custDataLst>
              <p:tags r:id="rId2"/>
            </p:custDataLst>
          </p:nvPr>
        </p:nvSpPr>
        <p:spPr bwMode="auto">
          <a:xfrm>
            <a:off x="1519238" y="1635919"/>
            <a:ext cx="3240881" cy="478631"/>
          </a:xfrm>
          <a:custGeom>
            <a:avLst/>
            <a:gdLst>
              <a:gd name="T0" fmla="*/ 2147483646 w 447"/>
              <a:gd name="T1" fmla="*/ 0 h 66"/>
              <a:gd name="T2" fmla="*/ 2147483646 w 447"/>
              <a:gd name="T3" fmla="*/ 0 h 66"/>
              <a:gd name="T4" fmla="*/ 2147483646 w 447"/>
              <a:gd name="T5" fmla="*/ 2147483646 h 66"/>
              <a:gd name="T6" fmla="*/ 2147483646 w 447"/>
              <a:gd name="T7" fmla="*/ 2147483646 h 66"/>
              <a:gd name="T8" fmla="*/ 2147483646 w 447"/>
              <a:gd name="T9" fmla="*/ 2147483646 h 66"/>
              <a:gd name="T10" fmla="*/ 2147483646 w 447"/>
              <a:gd name="T11" fmla="*/ 2147483646 h 66"/>
              <a:gd name="T12" fmla="*/ 2147483646 w 447"/>
              <a:gd name="T13" fmla="*/ 2147483646 h 66"/>
              <a:gd name="T14" fmla="*/ 2147483646 w 447"/>
              <a:gd name="T15" fmla="*/ 2147483646 h 66"/>
              <a:gd name="T16" fmla="*/ 2147483646 w 447"/>
              <a:gd name="T17" fmla="*/ 2147483646 h 66"/>
              <a:gd name="T18" fmla="*/ 2147483646 w 447"/>
              <a:gd name="T19" fmla="*/ 2147483646 h 66"/>
              <a:gd name="T20" fmla="*/ 2147483646 w 447"/>
              <a:gd name="T21" fmla="*/ 2147483646 h 66"/>
              <a:gd name="T22" fmla="*/ 2147483646 w 447"/>
              <a:gd name="T23" fmla="*/ 2147483646 h 66"/>
              <a:gd name="T24" fmla="*/ 2147483646 w 447"/>
              <a:gd name="T25" fmla="*/ 2147483646 h 66"/>
              <a:gd name="T26" fmla="*/ 2147483646 w 447"/>
              <a:gd name="T27" fmla="*/ 2147483646 h 66"/>
              <a:gd name="T28" fmla="*/ 0 w 447"/>
              <a:gd name="T29" fmla="*/ 2147483646 h 66"/>
              <a:gd name="T30" fmla="*/ 2147483646 w 447"/>
              <a:gd name="T31" fmla="*/ 2147483646 h 66"/>
              <a:gd name="T32" fmla="*/ 2147483646 w 447"/>
              <a:gd name="T33" fmla="*/ 2147483646 h 66"/>
              <a:gd name="T34" fmla="*/ 2147483646 w 447"/>
              <a:gd name="T35" fmla="*/ 2147483646 h 66"/>
              <a:gd name="T36" fmla="*/ 2147483646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0"/>
                  <a:pt x="418" y="1"/>
                </a:cubicBezTo>
                <a:cubicBezTo>
                  <a:pt x="427" y="2"/>
                  <a:pt x="433" y="6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30"/>
                  <a:pt x="447" y="34"/>
                  <a:pt x="446" y="38"/>
                </a:cubicBezTo>
                <a:cubicBezTo>
                  <a:pt x="446" y="39"/>
                  <a:pt x="446" y="40"/>
                  <a:pt x="445" y="42"/>
                </a:cubicBezTo>
                <a:cubicBezTo>
                  <a:pt x="443" y="50"/>
                  <a:pt x="439" y="56"/>
                  <a:pt x="432" y="61"/>
                </a:cubicBezTo>
                <a:cubicBezTo>
                  <a:pt x="428" y="63"/>
                  <a:pt x="424" y="65"/>
                  <a:pt x="420" y="66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3"/>
                  <a:pt x="17" y="62"/>
                  <a:pt x="16" y="62"/>
                </a:cubicBezTo>
                <a:cubicBezTo>
                  <a:pt x="8" y="57"/>
                  <a:pt x="4" y="50"/>
                  <a:pt x="1" y="42"/>
                </a:cubicBezTo>
                <a:cubicBezTo>
                  <a:pt x="0" y="37"/>
                  <a:pt x="0" y="33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7"/>
                  <a:pt x="8" y="11"/>
                  <a:pt x="15" y="6"/>
                </a:cubicBezTo>
                <a:cubicBezTo>
                  <a:pt x="18" y="3"/>
                  <a:pt x="22" y="2"/>
                  <a:pt x="27" y="1"/>
                </a:cubicBezTo>
                <a:cubicBezTo>
                  <a:pt x="29" y="1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0" name="MH_Other_4"/>
          <p:cNvSpPr/>
          <p:nvPr>
            <p:custDataLst>
              <p:tags r:id="rId3"/>
            </p:custDataLst>
          </p:nvPr>
        </p:nvSpPr>
        <p:spPr bwMode="auto">
          <a:xfrm>
            <a:off x="1519238" y="2846785"/>
            <a:ext cx="3240881" cy="478631"/>
          </a:xfrm>
          <a:custGeom>
            <a:avLst/>
            <a:gdLst>
              <a:gd name="T0" fmla="*/ 2147483646 w 447"/>
              <a:gd name="T1" fmla="*/ 0 h 66"/>
              <a:gd name="T2" fmla="*/ 2147483646 w 447"/>
              <a:gd name="T3" fmla="*/ 0 h 66"/>
              <a:gd name="T4" fmla="*/ 2147483646 w 447"/>
              <a:gd name="T5" fmla="*/ 2147483646 h 66"/>
              <a:gd name="T6" fmla="*/ 2147483646 w 447"/>
              <a:gd name="T7" fmla="*/ 2147483646 h 66"/>
              <a:gd name="T8" fmla="*/ 2147483646 w 447"/>
              <a:gd name="T9" fmla="*/ 2147483646 h 66"/>
              <a:gd name="T10" fmla="*/ 2147483646 w 447"/>
              <a:gd name="T11" fmla="*/ 2147483646 h 66"/>
              <a:gd name="T12" fmla="*/ 2147483646 w 447"/>
              <a:gd name="T13" fmla="*/ 2147483646 h 66"/>
              <a:gd name="T14" fmla="*/ 2147483646 w 447"/>
              <a:gd name="T15" fmla="*/ 2147483646 h 66"/>
              <a:gd name="T16" fmla="*/ 2147483646 w 447"/>
              <a:gd name="T17" fmla="*/ 2147483646 h 66"/>
              <a:gd name="T18" fmla="*/ 2147483646 w 447"/>
              <a:gd name="T19" fmla="*/ 2147483646 h 66"/>
              <a:gd name="T20" fmla="*/ 2147483646 w 447"/>
              <a:gd name="T21" fmla="*/ 2147483646 h 66"/>
              <a:gd name="T22" fmla="*/ 2147483646 w 447"/>
              <a:gd name="T23" fmla="*/ 2147483646 h 66"/>
              <a:gd name="T24" fmla="*/ 2147483646 w 447"/>
              <a:gd name="T25" fmla="*/ 2147483646 h 66"/>
              <a:gd name="T26" fmla="*/ 2147483646 w 447"/>
              <a:gd name="T27" fmla="*/ 2147483646 h 66"/>
              <a:gd name="T28" fmla="*/ 0 w 447"/>
              <a:gd name="T29" fmla="*/ 2147483646 h 66"/>
              <a:gd name="T30" fmla="*/ 2147483646 w 447"/>
              <a:gd name="T31" fmla="*/ 2147483646 h 66"/>
              <a:gd name="T32" fmla="*/ 2147483646 w 447"/>
              <a:gd name="T33" fmla="*/ 2147483646 h 66"/>
              <a:gd name="T34" fmla="*/ 2147483646 w 447"/>
              <a:gd name="T35" fmla="*/ 2147483646 h 66"/>
              <a:gd name="T36" fmla="*/ 2147483646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1"/>
                  <a:pt x="418" y="1"/>
                </a:cubicBezTo>
                <a:cubicBezTo>
                  <a:pt x="427" y="2"/>
                  <a:pt x="433" y="6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30"/>
                  <a:pt x="447" y="34"/>
                  <a:pt x="446" y="38"/>
                </a:cubicBezTo>
                <a:cubicBezTo>
                  <a:pt x="446" y="39"/>
                  <a:pt x="446" y="41"/>
                  <a:pt x="445" y="42"/>
                </a:cubicBezTo>
                <a:cubicBezTo>
                  <a:pt x="443" y="50"/>
                  <a:pt x="439" y="56"/>
                  <a:pt x="432" y="61"/>
                </a:cubicBezTo>
                <a:cubicBezTo>
                  <a:pt x="428" y="63"/>
                  <a:pt x="424" y="65"/>
                  <a:pt x="420" y="66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3"/>
                  <a:pt x="17" y="62"/>
                  <a:pt x="16" y="62"/>
                </a:cubicBezTo>
                <a:cubicBezTo>
                  <a:pt x="8" y="57"/>
                  <a:pt x="4" y="50"/>
                  <a:pt x="1" y="42"/>
                </a:cubicBezTo>
                <a:cubicBezTo>
                  <a:pt x="0" y="37"/>
                  <a:pt x="0" y="33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7"/>
                  <a:pt x="8" y="11"/>
                  <a:pt x="15" y="6"/>
                </a:cubicBezTo>
                <a:cubicBezTo>
                  <a:pt x="18" y="4"/>
                  <a:pt x="22" y="2"/>
                  <a:pt x="27" y="1"/>
                </a:cubicBezTo>
                <a:cubicBezTo>
                  <a:pt x="29" y="1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1" name="MH_Other_5"/>
          <p:cNvSpPr/>
          <p:nvPr>
            <p:custDataLst>
              <p:tags r:id="rId4"/>
            </p:custDataLst>
          </p:nvPr>
        </p:nvSpPr>
        <p:spPr bwMode="auto">
          <a:xfrm>
            <a:off x="1519238" y="3455194"/>
            <a:ext cx="3240881" cy="478631"/>
          </a:xfrm>
          <a:custGeom>
            <a:avLst/>
            <a:gdLst>
              <a:gd name="T0" fmla="*/ 2147483646 w 447"/>
              <a:gd name="T1" fmla="*/ 0 h 66"/>
              <a:gd name="T2" fmla="*/ 2147483646 w 447"/>
              <a:gd name="T3" fmla="*/ 0 h 66"/>
              <a:gd name="T4" fmla="*/ 2147483646 w 447"/>
              <a:gd name="T5" fmla="*/ 0 h 66"/>
              <a:gd name="T6" fmla="*/ 2147483646 w 447"/>
              <a:gd name="T7" fmla="*/ 2147483646 h 66"/>
              <a:gd name="T8" fmla="*/ 2147483646 w 447"/>
              <a:gd name="T9" fmla="*/ 2147483646 h 66"/>
              <a:gd name="T10" fmla="*/ 2147483646 w 447"/>
              <a:gd name="T11" fmla="*/ 2147483646 h 66"/>
              <a:gd name="T12" fmla="*/ 2147483646 w 447"/>
              <a:gd name="T13" fmla="*/ 2147483646 h 66"/>
              <a:gd name="T14" fmla="*/ 2147483646 w 447"/>
              <a:gd name="T15" fmla="*/ 2147483646 h 66"/>
              <a:gd name="T16" fmla="*/ 2147483646 w 447"/>
              <a:gd name="T17" fmla="*/ 2147483646 h 66"/>
              <a:gd name="T18" fmla="*/ 2147483646 w 447"/>
              <a:gd name="T19" fmla="*/ 2147483646 h 66"/>
              <a:gd name="T20" fmla="*/ 2147483646 w 447"/>
              <a:gd name="T21" fmla="*/ 2147483646 h 66"/>
              <a:gd name="T22" fmla="*/ 2147483646 w 447"/>
              <a:gd name="T23" fmla="*/ 2147483646 h 66"/>
              <a:gd name="T24" fmla="*/ 2147483646 w 447"/>
              <a:gd name="T25" fmla="*/ 2147483646 h 66"/>
              <a:gd name="T26" fmla="*/ 2147483646 w 447"/>
              <a:gd name="T27" fmla="*/ 2147483646 h 66"/>
              <a:gd name="T28" fmla="*/ 0 w 447"/>
              <a:gd name="T29" fmla="*/ 2147483646 h 66"/>
              <a:gd name="T30" fmla="*/ 2147483646 w 447"/>
              <a:gd name="T31" fmla="*/ 2147483646 h 66"/>
              <a:gd name="T32" fmla="*/ 2147483646 w 447"/>
              <a:gd name="T33" fmla="*/ 2147483646 h 66"/>
              <a:gd name="T34" fmla="*/ 2147483646 w 447"/>
              <a:gd name="T35" fmla="*/ 2147483646 h 66"/>
              <a:gd name="T36" fmla="*/ 2147483646 w 447"/>
              <a:gd name="T37" fmla="*/ 0 h 6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447" h="66">
                <a:moveTo>
                  <a:pt x="33" y="0"/>
                </a:moveTo>
                <a:cubicBezTo>
                  <a:pt x="131" y="0"/>
                  <a:pt x="317" y="0"/>
                  <a:pt x="415" y="0"/>
                </a:cubicBezTo>
                <a:cubicBezTo>
                  <a:pt x="416" y="0"/>
                  <a:pt x="417" y="0"/>
                  <a:pt x="418" y="0"/>
                </a:cubicBezTo>
                <a:cubicBezTo>
                  <a:pt x="427" y="2"/>
                  <a:pt x="433" y="5"/>
                  <a:pt x="439" y="12"/>
                </a:cubicBezTo>
                <a:cubicBezTo>
                  <a:pt x="442" y="16"/>
                  <a:pt x="444" y="20"/>
                  <a:pt x="445" y="25"/>
                </a:cubicBezTo>
                <a:cubicBezTo>
                  <a:pt x="446" y="29"/>
                  <a:pt x="447" y="33"/>
                  <a:pt x="446" y="38"/>
                </a:cubicBezTo>
                <a:cubicBezTo>
                  <a:pt x="446" y="39"/>
                  <a:pt x="446" y="40"/>
                  <a:pt x="445" y="41"/>
                </a:cubicBezTo>
                <a:cubicBezTo>
                  <a:pt x="443" y="49"/>
                  <a:pt x="439" y="55"/>
                  <a:pt x="432" y="60"/>
                </a:cubicBezTo>
                <a:cubicBezTo>
                  <a:pt x="428" y="63"/>
                  <a:pt x="424" y="64"/>
                  <a:pt x="420" y="65"/>
                </a:cubicBezTo>
                <a:cubicBezTo>
                  <a:pt x="418" y="66"/>
                  <a:pt x="416" y="66"/>
                  <a:pt x="414" y="66"/>
                </a:cubicBezTo>
                <a:cubicBezTo>
                  <a:pt x="316" y="66"/>
                  <a:pt x="129" y="66"/>
                  <a:pt x="31" y="66"/>
                </a:cubicBezTo>
                <a:cubicBezTo>
                  <a:pt x="27" y="66"/>
                  <a:pt x="23" y="65"/>
                  <a:pt x="19" y="63"/>
                </a:cubicBezTo>
                <a:cubicBezTo>
                  <a:pt x="18" y="62"/>
                  <a:pt x="17" y="62"/>
                  <a:pt x="16" y="61"/>
                </a:cubicBezTo>
                <a:cubicBezTo>
                  <a:pt x="8" y="56"/>
                  <a:pt x="4" y="50"/>
                  <a:pt x="1" y="41"/>
                </a:cubicBezTo>
                <a:cubicBezTo>
                  <a:pt x="0" y="37"/>
                  <a:pt x="0" y="33"/>
                  <a:pt x="0" y="28"/>
                </a:cubicBezTo>
                <a:cubicBezTo>
                  <a:pt x="1" y="27"/>
                  <a:pt x="1" y="26"/>
                  <a:pt x="1" y="25"/>
                </a:cubicBezTo>
                <a:cubicBezTo>
                  <a:pt x="3" y="17"/>
                  <a:pt x="8" y="10"/>
                  <a:pt x="15" y="6"/>
                </a:cubicBezTo>
                <a:cubicBezTo>
                  <a:pt x="18" y="3"/>
                  <a:pt x="22" y="2"/>
                  <a:pt x="27" y="1"/>
                </a:cubicBezTo>
                <a:cubicBezTo>
                  <a:pt x="29" y="0"/>
                  <a:pt x="31" y="0"/>
                  <a:pt x="33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" name="MH_Other_6"/>
          <p:cNvSpPr/>
          <p:nvPr>
            <p:custDataLst>
              <p:tags r:id="rId5"/>
            </p:custDataLst>
          </p:nvPr>
        </p:nvSpPr>
        <p:spPr bwMode="auto">
          <a:xfrm>
            <a:off x="2222897" y="1708548"/>
            <a:ext cx="2471738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5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3" y="47"/>
                  <a:pt x="23" y="47"/>
                  <a:pt x="23" y="47"/>
                </a:cubicBezTo>
                <a:cubicBezTo>
                  <a:pt x="16" y="46"/>
                  <a:pt x="10" y="43"/>
                  <a:pt x="5" y="37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3" name="MH_Other_7"/>
          <p:cNvSpPr/>
          <p:nvPr>
            <p:custDataLst>
              <p:tags r:id="rId6"/>
            </p:custDataLst>
          </p:nvPr>
        </p:nvSpPr>
        <p:spPr bwMode="auto">
          <a:xfrm>
            <a:off x="2295525" y="1774032"/>
            <a:ext cx="2319338" cy="202406"/>
          </a:xfrm>
          <a:custGeom>
            <a:avLst/>
            <a:gdLst>
              <a:gd name="T0" fmla="*/ 2147483646 w 320"/>
              <a:gd name="T1" fmla="*/ 0 h 28"/>
              <a:gd name="T2" fmla="*/ 2147483646 w 320"/>
              <a:gd name="T3" fmla="*/ 0 h 28"/>
              <a:gd name="T4" fmla="*/ 2147483646 w 320"/>
              <a:gd name="T5" fmla="*/ 2147483646 h 28"/>
              <a:gd name="T6" fmla="*/ 2147483646 w 320"/>
              <a:gd name="T7" fmla="*/ 2147483646 h 28"/>
              <a:gd name="T8" fmla="*/ 2147483646 w 320"/>
              <a:gd name="T9" fmla="*/ 2147483646 h 28"/>
              <a:gd name="T10" fmla="*/ 2147483646 w 320"/>
              <a:gd name="T11" fmla="*/ 2147483646 h 28"/>
              <a:gd name="T12" fmla="*/ 0 w 320"/>
              <a:gd name="T13" fmla="*/ 2147483646 h 28"/>
              <a:gd name="T14" fmla="*/ 0 w 320"/>
              <a:gd name="T15" fmla="*/ 2147483646 h 28"/>
              <a:gd name="T16" fmla="*/ 2147483646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4" name="MH_Other_8"/>
          <p:cNvSpPr/>
          <p:nvPr>
            <p:custDataLst>
              <p:tags r:id="rId7"/>
            </p:custDataLst>
          </p:nvPr>
        </p:nvSpPr>
        <p:spPr bwMode="auto">
          <a:xfrm>
            <a:off x="2295525" y="1774032"/>
            <a:ext cx="962025" cy="20240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25" name="MH_Other_9"/>
          <p:cNvSpPr/>
          <p:nvPr>
            <p:custDataLst>
              <p:tags r:id="rId8"/>
            </p:custDataLst>
          </p:nvPr>
        </p:nvSpPr>
        <p:spPr bwMode="auto">
          <a:xfrm>
            <a:off x="2222897" y="2309813"/>
            <a:ext cx="2471738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2"/>
                  <a:pt x="339" y="30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7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" name="MH_Other_10"/>
          <p:cNvSpPr/>
          <p:nvPr>
            <p:custDataLst>
              <p:tags r:id="rId9"/>
            </p:custDataLst>
          </p:nvPr>
        </p:nvSpPr>
        <p:spPr bwMode="auto">
          <a:xfrm>
            <a:off x="2295525" y="2382441"/>
            <a:ext cx="2319338" cy="203597"/>
          </a:xfrm>
          <a:custGeom>
            <a:avLst/>
            <a:gdLst>
              <a:gd name="T0" fmla="*/ 2147483646 w 320"/>
              <a:gd name="T1" fmla="*/ 0 h 28"/>
              <a:gd name="T2" fmla="*/ 2147483646 w 320"/>
              <a:gd name="T3" fmla="*/ 0 h 28"/>
              <a:gd name="T4" fmla="*/ 2147483646 w 320"/>
              <a:gd name="T5" fmla="*/ 2147483646 h 28"/>
              <a:gd name="T6" fmla="*/ 2147483646 w 320"/>
              <a:gd name="T7" fmla="*/ 2147483646 h 28"/>
              <a:gd name="T8" fmla="*/ 2147483646 w 320"/>
              <a:gd name="T9" fmla="*/ 2147483646 h 28"/>
              <a:gd name="T10" fmla="*/ 2147483646 w 320"/>
              <a:gd name="T11" fmla="*/ 2147483646 h 28"/>
              <a:gd name="T12" fmla="*/ 0 w 320"/>
              <a:gd name="T13" fmla="*/ 2147483646 h 28"/>
              <a:gd name="T14" fmla="*/ 0 w 320"/>
              <a:gd name="T15" fmla="*/ 2147483646 h 28"/>
              <a:gd name="T16" fmla="*/ 2147483646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209" y="28"/>
                  <a:pt x="112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7" name="MH_Other_11"/>
          <p:cNvSpPr/>
          <p:nvPr>
            <p:custDataLst>
              <p:tags r:id="rId10"/>
            </p:custDataLst>
          </p:nvPr>
        </p:nvSpPr>
        <p:spPr bwMode="auto">
          <a:xfrm>
            <a:off x="2222897" y="2919413"/>
            <a:ext cx="2471738" cy="340519"/>
          </a:xfrm>
          <a:custGeom>
            <a:avLst/>
            <a:gdLst>
              <a:gd name="T0" fmla="*/ 2147483646 w 341"/>
              <a:gd name="T1" fmla="*/ 0 h 47"/>
              <a:gd name="T2" fmla="*/ 2147483646 w 341"/>
              <a:gd name="T3" fmla="*/ 0 h 47"/>
              <a:gd name="T4" fmla="*/ 2147483646 w 341"/>
              <a:gd name="T5" fmla="*/ 2147483646 h 47"/>
              <a:gd name="T6" fmla="*/ 2147483646 w 341"/>
              <a:gd name="T7" fmla="*/ 2147483646 h 47"/>
              <a:gd name="T8" fmla="*/ 2147483646 w 341"/>
              <a:gd name="T9" fmla="*/ 2147483646 h 47"/>
              <a:gd name="T10" fmla="*/ 2147483646 w 341"/>
              <a:gd name="T11" fmla="*/ 2147483646 h 47"/>
              <a:gd name="T12" fmla="*/ 2147483646 w 341"/>
              <a:gd name="T13" fmla="*/ 2147483646 h 47"/>
              <a:gd name="T14" fmla="*/ 2147483646 w 341"/>
              <a:gd name="T15" fmla="*/ 2147483646 h 47"/>
              <a:gd name="T16" fmla="*/ 2147483646 w 341"/>
              <a:gd name="T17" fmla="*/ 2147483646 h 47"/>
              <a:gd name="T18" fmla="*/ 2147483646 w 341"/>
              <a:gd name="T19" fmla="*/ 2147483646 h 47"/>
              <a:gd name="T20" fmla="*/ 2147483646 w 341"/>
              <a:gd name="T21" fmla="*/ 0 h 4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7">
                <a:moveTo>
                  <a:pt x="24" y="0"/>
                </a:moveTo>
                <a:cubicBezTo>
                  <a:pt x="122" y="0"/>
                  <a:pt x="220" y="0"/>
                  <a:pt x="318" y="0"/>
                </a:cubicBezTo>
                <a:cubicBezTo>
                  <a:pt x="325" y="0"/>
                  <a:pt x="331" y="3"/>
                  <a:pt x="335" y="9"/>
                </a:cubicBezTo>
                <a:cubicBezTo>
                  <a:pt x="340" y="15"/>
                  <a:pt x="341" y="22"/>
                  <a:pt x="339" y="29"/>
                </a:cubicBezTo>
                <a:cubicBezTo>
                  <a:pt x="337" y="37"/>
                  <a:pt x="332" y="43"/>
                  <a:pt x="324" y="46"/>
                </a:cubicBezTo>
                <a:cubicBezTo>
                  <a:pt x="322" y="46"/>
                  <a:pt x="319" y="47"/>
                  <a:pt x="316" y="47"/>
                </a:cubicBezTo>
                <a:cubicBezTo>
                  <a:pt x="219" y="47"/>
                  <a:pt x="121" y="47"/>
                  <a:pt x="23" y="47"/>
                </a:cubicBezTo>
                <a:cubicBezTo>
                  <a:pt x="16" y="46"/>
                  <a:pt x="10" y="43"/>
                  <a:pt x="5" y="38"/>
                </a:cubicBezTo>
                <a:cubicBezTo>
                  <a:pt x="1" y="31"/>
                  <a:pt x="0" y="25"/>
                  <a:pt x="1" y="17"/>
                </a:cubicBezTo>
                <a:cubicBezTo>
                  <a:pt x="4" y="10"/>
                  <a:pt x="9" y="4"/>
                  <a:pt x="16" y="1"/>
                </a:cubicBezTo>
                <a:cubicBezTo>
                  <a:pt x="19" y="0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8" name="MH_Other_12"/>
          <p:cNvSpPr/>
          <p:nvPr>
            <p:custDataLst>
              <p:tags r:id="rId11"/>
            </p:custDataLst>
          </p:nvPr>
        </p:nvSpPr>
        <p:spPr bwMode="auto">
          <a:xfrm>
            <a:off x="2295525" y="2983706"/>
            <a:ext cx="2319338" cy="210741"/>
          </a:xfrm>
          <a:custGeom>
            <a:avLst/>
            <a:gdLst>
              <a:gd name="T0" fmla="*/ 2147483646 w 320"/>
              <a:gd name="T1" fmla="*/ 0 h 29"/>
              <a:gd name="T2" fmla="*/ 2147483646 w 320"/>
              <a:gd name="T3" fmla="*/ 0 h 29"/>
              <a:gd name="T4" fmla="*/ 2147483646 w 320"/>
              <a:gd name="T5" fmla="*/ 2147483646 h 29"/>
              <a:gd name="T6" fmla="*/ 2147483646 w 320"/>
              <a:gd name="T7" fmla="*/ 2147483646 h 29"/>
              <a:gd name="T8" fmla="*/ 2147483646 w 320"/>
              <a:gd name="T9" fmla="*/ 2147483646 h 29"/>
              <a:gd name="T10" fmla="*/ 2147483646 w 320"/>
              <a:gd name="T11" fmla="*/ 2147483646 h 29"/>
              <a:gd name="T12" fmla="*/ 0 w 320"/>
              <a:gd name="T13" fmla="*/ 2147483646 h 29"/>
              <a:gd name="T14" fmla="*/ 0 w 320"/>
              <a:gd name="T15" fmla="*/ 2147483646 h 29"/>
              <a:gd name="T16" fmla="*/ 2147483646 w 320"/>
              <a:gd name="T17" fmla="*/ 0 h 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9">
                <a:moveTo>
                  <a:pt x="14" y="0"/>
                </a:moveTo>
                <a:cubicBezTo>
                  <a:pt x="112" y="0"/>
                  <a:pt x="209" y="0"/>
                  <a:pt x="306" y="0"/>
                </a:cubicBezTo>
                <a:cubicBezTo>
                  <a:pt x="314" y="0"/>
                  <a:pt x="320" y="7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9"/>
                  <a:pt x="306" y="29"/>
                </a:cubicBezTo>
                <a:cubicBezTo>
                  <a:pt x="209" y="29"/>
                  <a:pt x="112" y="29"/>
                  <a:pt x="14" y="29"/>
                </a:cubicBezTo>
                <a:cubicBezTo>
                  <a:pt x="6" y="29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7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9" name="MH_Other_13"/>
          <p:cNvSpPr/>
          <p:nvPr>
            <p:custDataLst>
              <p:tags r:id="rId12"/>
            </p:custDataLst>
          </p:nvPr>
        </p:nvSpPr>
        <p:spPr bwMode="auto">
          <a:xfrm>
            <a:off x="2222897" y="3520678"/>
            <a:ext cx="2471738" cy="347663"/>
          </a:xfrm>
          <a:custGeom>
            <a:avLst/>
            <a:gdLst>
              <a:gd name="T0" fmla="*/ 2147483646 w 341"/>
              <a:gd name="T1" fmla="*/ 0 h 48"/>
              <a:gd name="T2" fmla="*/ 2147483646 w 341"/>
              <a:gd name="T3" fmla="*/ 0 h 48"/>
              <a:gd name="T4" fmla="*/ 2147483646 w 341"/>
              <a:gd name="T5" fmla="*/ 2147483646 h 48"/>
              <a:gd name="T6" fmla="*/ 2147483646 w 341"/>
              <a:gd name="T7" fmla="*/ 2147483646 h 48"/>
              <a:gd name="T8" fmla="*/ 2147483646 w 341"/>
              <a:gd name="T9" fmla="*/ 2147483646 h 48"/>
              <a:gd name="T10" fmla="*/ 2147483646 w 341"/>
              <a:gd name="T11" fmla="*/ 2147483646 h 48"/>
              <a:gd name="T12" fmla="*/ 2147483646 w 341"/>
              <a:gd name="T13" fmla="*/ 2147483646 h 48"/>
              <a:gd name="T14" fmla="*/ 2147483646 w 341"/>
              <a:gd name="T15" fmla="*/ 2147483646 h 48"/>
              <a:gd name="T16" fmla="*/ 2147483646 w 341"/>
              <a:gd name="T17" fmla="*/ 2147483646 h 48"/>
              <a:gd name="T18" fmla="*/ 2147483646 w 341"/>
              <a:gd name="T19" fmla="*/ 2147483646 h 48"/>
              <a:gd name="T20" fmla="*/ 2147483646 w 341"/>
              <a:gd name="T21" fmla="*/ 0 h 48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341" h="48">
                <a:moveTo>
                  <a:pt x="24" y="0"/>
                </a:moveTo>
                <a:cubicBezTo>
                  <a:pt x="318" y="0"/>
                  <a:pt x="318" y="0"/>
                  <a:pt x="318" y="0"/>
                </a:cubicBezTo>
                <a:cubicBezTo>
                  <a:pt x="325" y="1"/>
                  <a:pt x="331" y="4"/>
                  <a:pt x="335" y="10"/>
                </a:cubicBezTo>
                <a:cubicBezTo>
                  <a:pt x="340" y="16"/>
                  <a:pt x="341" y="23"/>
                  <a:pt x="339" y="30"/>
                </a:cubicBezTo>
                <a:cubicBezTo>
                  <a:pt x="337" y="38"/>
                  <a:pt x="332" y="43"/>
                  <a:pt x="324" y="46"/>
                </a:cubicBezTo>
                <a:cubicBezTo>
                  <a:pt x="322" y="47"/>
                  <a:pt x="319" y="47"/>
                  <a:pt x="316" y="48"/>
                </a:cubicBezTo>
                <a:cubicBezTo>
                  <a:pt x="23" y="48"/>
                  <a:pt x="23" y="48"/>
                  <a:pt x="23" y="48"/>
                </a:cubicBezTo>
                <a:cubicBezTo>
                  <a:pt x="16" y="47"/>
                  <a:pt x="10" y="44"/>
                  <a:pt x="5" y="38"/>
                </a:cubicBezTo>
                <a:cubicBezTo>
                  <a:pt x="1" y="32"/>
                  <a:pt x="0" y="25"/>
                  <a:pt x="1" y="18"/>
                </a:cubicBezTo>
                <a:cubicBezTo>
                  <a:pt x="4" y="10"/>
                  <a:pt x="9" y="5"/>
                  <a:pt x="16" y="2"/>
                </a:cubicBezTo>
                <a:cubicBezTo>
                  <a:pt x="19" y="1"/>
                  <a:pt x="21" y="0"/>
                  <a:pt x="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30" name="MH_Other_14"/>
          <p:cNvSpPr/>
          <p:nvPr>
            <p:custDataLst>
              <p:tags r:id="rId13"/>
            </p:custDataLst>
          </p:nvPr>
        </p:nvSpPr>
        <p:spPr bwMode="auto">
          <a:xfrm>
            <a:off x="2295525" y="3593307"/>
            <a:ext cx="2319338" cy="202406"/>
          </a:xfrm>
          <a:custGeom>
            <a:avLst/>
            <a:gdLst>
              <a:gd name="T0" fmla="*/ 2147483646 w 320"/>
              <a:gd name="T1" fmla="*/ 0 h 28"/>
              <a:gd name="T2" fmla="*/ 2147483646 w 320"/>
              <a:gd name="T3" fmla="*/ 0 h 28"/>
              <a:gd name="T4" fmla="*/ 2147483646 w 320"/>
              <a:gd name="T5" fmla="*/ 2147483646 h 28"/>
              <a:gd name="T6" fmla="*/ 2147483646 w 320"/>
              <a:gd name="T7" fmla="*/ 2147483646 h 28"/>
              <a:gd name="T8" fmla="*/ 2147483646 w 320"/>
              <a:gd name="T9" fmla="*/ 2147483646 h 28"/>
              <a:gd name="T10" fmla="*/ 2147483646 w 320"/>
              <a:gd name="T11" fmla="*/ 2147483646 h 28"/>
              <a:gd name="T12" fmla="*/ 0 w 320"/>
              <a:gd name="T13" fmla="*/ 2147483646 h 28"/>
              <a:gd name="T14" fmla="*/ 0 w 320"/>
              <a:gd name="T15" fmla="*/ 2147483646 h 28"/>
              <a:gd name="T16" fmla="*/ 2147483646 w 320"/>
              <a:gd name="T17" fmla="*/ 0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0" h="28">
                <a:moveTo>
                  <a:pt x="14" y="0"/>
                </a:moveTo>
                <a:cubicBezTo>
                  <a:pt x="306" y="0"/>
                  <a:pt x="306" y="0"/>
                  <a:pt x="306" y="0"/>
                </a:cubicBezTo>
                <a:cubicBezTo>
                  <a:pt x="314" y="0"/>
                  <a:pt x="320" y="6"/>
                  <a:pt x="320" y="14"/>
                </a:cubicBezTo>
                <a:cubicBezTo>
                  <a:pt x="320" y="14"/>
                  <a:pt x="320" y="14"/>
                  <a:pt x="320" y="14"/>
                </a:cubicBezTo>
                <a:cubicBezTo>
                  <a:pt x="320" y="22"/>
                  <a:pt x="314" y="28"/>
                  <a:pt x="306" y="28"/>
                </a:cubicBezTo>
                <a:cubicBezTo>
                  <a:pt x="14" y="28"/>
                  <a:pt x="14" y="28"/>
                  <a:pt x="14" y="28"/>
                </a:cubicBezTo>
                <a:cubicBezTo>
                  <a:pt x="6" y="28"/>
                  <a:pt x="0" y="22"/>
                  <a:pt x="0" y="14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6"/>
                  <a:pt x="6" y="0"/>
                  <a:pt x="14" y="0"/>
                </a:cubicBezTo>
                <a:close/>
              </a:path>
            </a:pathLst>
          </a:cu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31" name="MH_Other_15"/>
          <p:cNvSpPr/>
          <p:nvPr>
            <p:custDataLst>
              <p:tags r:id="rId14"/>
            </p:custDataLst>
          </p:nvPr>
        </p:nvSpPr>
        <p:spPr bwMode="auto">
          <a:xfrm>
            <a:off x="2295526" y="2382441"/>
            <a:ext cx="812006" cy="203597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350"/>
          </a:p>
        </p:txBody>
      </p:sp>
      <p:sp>
        <p:nvSpPr>
          <p:cNvPr id="32" name="MH_Other_16"/>
          <p:cNvSpPr/>
          <p:nvPr>
            <p:custDataLst>
              <p:tags r:id="rId15"/>
            </p:custDataLst>
          </p:nvPr>
        </p:nvSpPr>
        <p:spPr bwMode="auto">
          <a:xfrm>
            <a:off x="2295525" y="2983706"/>
            <a:ext cx="1971675" cy="21074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33" name="MH_Other_17"/>
          <p:cNvSpPr/>
          <p:nvPr>
            <p:custDataLst>
              <p:tags r:id="rId16"/>
            </p:custDataLst>
          </p:nvPr>
        </p:nvSpPr>
        <p:spPr bwMode="auto">
          <a:xfrm>
            <a:off x="2295525" y="3593307"/>
            <a:ext cx="1558529" cy="20240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/>
          </a:p>
        </p:txBody>
      </p:sp>
      <p:sp>
        <p:nvSpPr>
          <p:cNvPr id="34" name="MH_Text_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673438" y="1719263"/>
            <a:ext cx="5196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500" b="1" dirty="0">
                <a:solidFill>
                  <a:schemeClr val="accent1"/>
                </a:solidFill>
                <a:latin typeface="+mn-lt"/>
                <a:ea typeface="+mn-ea"/>
              </a:rPr>
              <a:t>63%</a:t>
            </a:r>
          </a:p>
        </p:txBody>
      </p:sp>
      <p:sp>
        <p:nvSpPr>
          <p:cNvPr id="35" name="MH_Text_2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1680582" y="2333625"/>
            <a:ext cx="51969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defRPr/>
            </a:pPr>
            <a:r>
              <a:rPr lang="en-US" altLang="zh-CN" sz="1500" b="1">
                <a:solidFill>
                  <a:schemeClr val="accent2"/>
                </a:solidFill>
                <a:latin typeface="+mn-lt"/>
                <a:ea typeface="+mn-ea"/>
              </a:rPr>
              <a:t>35%</a:t>
            </a:r>
          </a:p>
        </p:txBody>
      </p:sp>
      <p:sp>
        <p:nvSpPr>
          <p:cNvPr id="36" name="MH_Text_3"/>
          <p:cNvSpPr txBox="1"/>
          <p:nvPr>
            <p:custDataLst>
              <p:tags r:id="rId19"/>
            </p:custDataLst>
          </p:nvPr>
        </p:nvSpPr>
        <p:spPr>
          <a:xfrm>
            <a:off x="1685344" y="2936082"/>
            <a:ext cx="51969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1500" b="1" dirty="0">
                <a:solidFill>
                  <a:schemeClr val="accent3"/>
                </a:solidFill>
              </a:rPr>
              <a:t>84%</a:t>
            </a:r>
          </a:p>
        </p:txBody>
      </p:sp>
      <p:sp>
        <p:nvSpPr>
          <p:cNvPr id="37" name="MH_Text_4"/>
          <p:cNvSpPr txBox="1"/>
          <p:nvPr>
            <p:custDataLst>
              <p:tags r:id="rId20"/>
            </p:custDataLst>
          </p:nvPr>
        </p:nvSpPr>
        <p:spPr>
          <a:xfrm>
            <a:off x="1680582" y="3550444"/>
            <a:ext cx="519694" cy="3231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altLang="zh-CN" sz="1500" b="1" dirty="0">
                <a:solidFill>
                  <a:schemeClr val="accent4"/>
                </a:solidFill>
              </a:rPr>
              <a:t>67%</a:t>
            </a:r>
          </a:p>
        </p:txBody>
      </p:sp>
      <p:sp>
        <p:nvSpPr>
          <p:cNvPr id="38" name="MH_Desc_1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972050" y="1637110"/>
            <a:ext cx="2561035" cy="229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indent="323850" algn="just">
              <a:lnSpc>
                <a:spcPct val="120000"/>
              </a:lnSpc>
              <a:defRPr/>
            </a:pPr>
            <a:r>
              <a:rPr lang="en-US" altLang="zh-CN" sz="1200" b="1" dirty="0" smtClean="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网</a:t>
            </a:r>
            <a:r>
              <a:rPr lang="zh-CN" altLang="en-US" sz="1200" b="1" dirty="0">
                <a:solidFill>
                  <a:srgbClr val="000000"/>
                </a:solidFill>
                <a:latin typeface="+mn-ea"/>
                <a:ea typeface="+mn-ea"/>
              </a:rPr>
              <a:t>真正做到为用户所想，无论从艺术设计感还是商业实用性的角度来说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en-US" altLang="zh-CN" sz="1200" b="1" dirty="0" smtClean="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网</a:t>
            </a:r>
            <a:r>
              <a:rPr lang="zh-CN" altLang="en-US" sz="1200" b="1" dirty="0">
                <a:solidFill>
                  <a:srgbClr val="000000"/>
                </a:solidFill>
                <a:latin typeface="+mn-ea"/>
                <a:ea typeface="+mn-ea"/>
              </a:rPr>
              <a:t>做到了两者兼备。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选择</a:t>
            </a:r>
            <a:r>
              <a:rPr lang="en-US" altLang="zh-CN" sz="1200" b="1" dirty="0" smtClean="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网</a:t>
            </a:r>
            <a:r>
              <a:rPr lang="zh-CN" altLang="en-US" sz="1200" b="1" dirty="0">
                <a:solidFill>
                  <a:srgbClr val="000000"/>
                </a:solidFill>
                <a:latin typeface="+mn-ea"/>
                <a:ea typeface="+mn-ea"/>
              </a:rPr>
              <a:t>，你没错！</a:t>
            </a:r>
            <a:endParaRPr lang="en-US" altLang="zh-CN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lvl="0" indent="323850" algn="just">
              <a:lnSpc>
                <a:spcPct val="120000"/>
              </a:lnSpc>
              <a:defRPr/>
            </a:pPr>
            <a:endParaRPr lang="en-US" altLang="zh-CN" sz="1200" b="1" dirty="0">
              <a:solidFill>
                <a:srgbClr val="000000"/>
              </a:solidFill>
              <a:latin typeface="+mn-ea"/>
              <a:ea typeface="+mn-ea"/>
            </a:endParaRPr>
          </a:p>
          <a:p>
            <a:pPr indent="323850" algn="just">
              <a:lnSpc>
                <a:spcPct val="120000"/>
              </a:lnSpc>
              <a:defRPr/>
            </a:pPr>
            <a:r>
              <a:rPr lang="en-US" altLang="zh-CN" sz="1200" b="1" dirty="0" smtClean="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网</a:t>
            </a:r>
            <a:r>
              <a:rPr lang="zh-CN" altLang="en-US" sz="1200" b="1" dirty="0">
                <a:solidFill>
                  <a:srgbClr val="000000"/>
                </a:solidFill>
                <a:latin typeface="+mn-ea"/>
                <a:ea typeface="+mn-ea"/>
              </a:rPr>
              <a:t>真正做到为用户所想，无论从艺术设计感还是商业实用性的角度来说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，</a:t>
            </a:r>
            <a:r>
              <a:rPr lang="en-US" altLang="zh-CN" sz="1200" b="1" dirty="0" smtClean="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网</a:t>
            </a:r>
            <a:r>
              <a:rPr lang="zh-CN" altLang="en-US" sz="1200" b="1" dirty="0">
                <a:solidFill>
                  <a:srgbClr val="000000"/>
                </a:solidFill>
                <a:latin typeface="+mn-ea"/>
                <a:ea typeface="+mn-ea"/>
              </a:rPr>
              <a:t>做到了两者兼备。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选择</a:t>
            </a:r>
            <a:r>
              <a:rPr lang="en-US" altLang="zh-CN" sz="1200" b="1" dirty="0" smtClean="0">
                <a:solidFill>
                  <a:srgbClr val="000000"/>
                </a:solidFill>
                <a:latin typeface="+mn-ea"/>
                <a:ea typeface="+mn-ea"/>
              </a:rPr>
              <a:t>PPT</a:t>
            </a:r>
            <a:r>
              <a:rPr lang="zh-CN" altLang="en-US" sz="1200" b="1" dirty="0" smtClean="0">
                <a:solidFill>
                  <a:srgbClr val="000000"/>
                </a:solidFill>
                <a:latin typeface="+mn-ea"/>
                <a:ea typeface="+mn-ea"/>
              </a:rPr>
              <a:t>网</a:t>
            </a:r>
            <a:r>
              <a:rPr lang="zh-CN" altLang="en-US" sz="1200" b="1" dirty="0">
                <a:solidFill>
                  <a:srgbClr val="000000"/>
                </a:solidFill>
                <a:latin typeface="+mn-ea"/>
                <a:ea typeface="+mn-ea"/>
              </a:rPr>
              <a:t>，你没错！</a:t>
            </a:r>
          </a:p>
          <a:p>
            <a:pPr lvl="0" algn="just">
              <a:lnSpc>
                <a:spcPct val="120000"/>
              </a:lnSpc>
              <a:defRPr/>
            </a:pPr>
            <a:endParaRPr lang="zh-CN" altLang="en-US" sz="1200" b="1" dirty="0">
              <a:solidFill>
                <a:srgbClr val="00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SubTitle_2"/>
          <p:cNvSpPr/>
          <p:nvPr>
            <p:custDataLst>
              <p:tags r:id="rId1"/>
            </p:custDataLst>
          </p:nvPr>
        </p:nvSpPr>
        <p:spPr bwMode="auto">
          <a:xfrm>
            <a:off x="3248025" y="1974056"/>
            <a:ext cx="1363266" cy="900113"/>
          </a:xfrm>
          <a:custGeom>
            <a:avLst/>
            <a:gdLst>
              <a:gd name="T0" fmla="*/ 0 w 1816917"/>
              <a:gd name="T1" fmla="*/ 0 h 1198930"/>
              <a:gd name="T2" fmla="*/ 1826966 w 1816917"/>
              <a:gd name="T3" fmla="*/ 0 h 1198930"/>
              <a:gd name="T4" fmla="*/ 1826966 w 1816917"/>
              <a:gd name="T5" fmla="*/ 1214886 h 1198930"/>
              <a:gd name="T6" fmla="*/ 1663794 w 1816917"/>
              <a:gd name="T7" fmla="*/ 1214886 h 1198930"/>
              <a:gd name="T8" fmla="*/ 1663794 w 1816917"/>
              <a:gd name="T9" fmla="*/ 171108 h 1198930"/>
              <a:gd name="T10" fmla="*/ 163170 w 1816917"/>
              <a:gd name="T11" fmla="*/ 171108 h 1198930"/>
              <a:gd name="T12" fmla="*/ 163170 w 1816917"/>
              <a:gd name="T13" fmla="*/ 1214886 h 1198930"/>
              <a:gd name="T14" fmla="*/ 0 w 1816917"/>
              <a:gd name="T15" fmla="*/ 1214886 h 119893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6917"/>
              <a:gd name="T25" fmla="*/ 0 h 1198930"/>
              <a:gd name="T26" fmla="*/ 1816917 w 1816917"/>
              <a:gd name="T27" fmla="*/ 1198930 h 119893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6917" h="1198930">
                <a:moveTo>
                  <a:pt x="0" y="0"/>
                </a:moveTo>
                <a:lnTo>
                  <a:pt x="1816917" y="0"/>
                </a:lnTo>
                <a:lnTo>
                  <a:pt x="1816917" y="1198930"/>
                </a:lnTo>
                <a:lnTo>
                  <a:pt x="1654643" y="1198930"/>
                </a:lnTo>
                <a:lnTo>
                  <a:pt x="1654643" y="168860"/>
                </a:lnTo>
                <a:lnTo>
                  <a:pt x="162273" y="168860"/>
                </a:lnTo>
                <a:lnTo>
                  <a:pt x="162273" y="1198930"/>
                </a:lnTo>
                <a:lnTo>
                  <a:pt x="0" y="119893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tIns="189000" rIns="29700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rPr>
              <a:t>标题</a:t>
            </a:r>
          </a:p>
        </p:txBody>
      </p:sp>
      <p:sp>
        <p:nvSpPr>
          <p:cNvPr id="19" name="MH_Other_1"/>
          <p:cNvSpPr/>
          <p:nvPr>
            <p:custDataLst>
              <p:tags r:id="rId2"/>
            </p:custDataLst>
          </p:nvPr>
        </p:nvSpPr>
        <p:spPr bwMode="auto">
          <a:xfrm>
            <a:off x="1635919" y="2874169"/>
            <a:ext cx="5873354" cy="27385"/>
          </a:xfrm>
          <a:prstGeom prst="rect">
            <a:avLst/>
          </a:prstGeom>
          <a:solidFill>
            <a:srgbClr val="B0B0B0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ctr">
              <a:defRPr/>
            </a:pPr>
            <a:endParaRPr lang="zh-CN" altLang="en-US" sz="1015" b="1" kern="10" dirty="0">
              <a:solidFill>
                <a:srgbClr val="05BEFF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MH_Desc_1"/>
          <p:cNvSpPr/>
          <p:nvPr>
            <p:custDataLst>
              <p:tags r:id="rId3"/>
            </p:custDataLst>
          </p:nvPr>
        </p:nvSpPr>
        <p:spPr bwMode="auto">
          <a:xfrm>
            <a:off x="1625204" y="3166029"/>
            <a:ext cx="5893594" cy="1113014"/>
          </a:xfrm>
          <a:prstGeom prst="rect">
            <a:avLst/>
          </a:prstGeom>
          <a:noFill/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>
            <a:normAutofit/>
          </a:bodyPr>
          <a:lstStyle/>
          <a:p>
            <a:pPr lvl="0" indent="360045" algn="just">
              <a:lnSpc>
                <a:spcPct val="150000"/>
              </a:lnSpc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+mn-ea"/>
              </a:rPr>
              <a:t>PPT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网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真正做到为用户所想，无论从艺术设计感还是商业实用性的角度来说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，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</a:rPr>
              <a:t>PPT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网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做到了两者兼备。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选择</a:t>
            </a:r>
            <a:r>
              <a:rPr lang="en-US" altLang="zh-CN" sz="1400" dirty="0" smtClean="0">
                <a:solidFill>
                  <a:srgbClr val="000000"/>
                </a:solidFill>
                <a:latin typeface="+mn-ea"/>
              </a:rPr>
              <a:t>PPT</a:t>
            </a:r>
            <a:r>
              <a:rPr lang="zh-CN" altLang="en-US" sz="1400" dirty="0" smtClean="0">
                <a:solidFill>
                  <a:srgbClr val="000000"/>
                </a:solidFill>
                <a:latin typeface="+mn-ea"/>
              </a:rPr>
              <a:t>网</a:t>
            </a:r>
            <a:r>
              <a:rPr lang="zh-CN" altLang="en-US" sz="1400" dirty="0">
                <a:solidFill>
                  <a:srgbClr val="000000"/>
                </a:solidFill>
                <a:latin typeface="+mn-ea"/>
              </a:rPr>
              <a:t>，你没错！</a:t>
            </a:r>
            <a:endParaRPr lang="en-US" altLang="zh-CN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21" name="MH_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554267" y="2520553"/>
            <a:ext cx="1955006" cy="346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</a:rPr>
              <a:t>请输入您的标题</a:t>
            </a:r>
          </a:p>
        </p:txBody>
      </p:sp>
      <p:sp>
        <p:nvSpPr>
          <p:cNvPr id="22" name="MH_SubTitle_1"/>
          <p:cNvSpPr/>
          <p:nvPr>
            <p:custDataLst>
              <p:tags r:id="rId5"/>
            </p:custDataLst>
          </p:nvPr>
        </p:nvSpPr>
        <p:spPr>
          <a:xfrm>
            <a:off x="1729978" y="1538288"/>
            <a:ext cx="2022872" cy="1335881"/>
          </a:xfrm>
          <a:custGeom>
            <a:avLst/>
            <a:gdLst>
              <a:gd name="connsiteX0" fmla="*/ 0 w 1816917"/>
              <a:gd name="connsiteY0" fmla="*/ 0 h 1198930"/>
              <a:gd name="connsiteX1" fmla="*/ 1816917 w 1816917"/>
              <a:gd name="connsiteY1" fmla="*/ 0 h 1198930"/>
              <a:gd name="connsiteX2" fmla="*/ 1816917 w 1816917"/>
              <a:gd name="connsiteY2" fmla="*/ 1198930 h 1198930"/>
              <a:gd name="connsiteX3" fmla="*/ 1654643 w 1816917"/>
              <a:gd name="connsiteY3" fmla="*/ 1198930 h 1198930"/>
              <a:gd name="connsiteX4" fmla="*/ 1654643 w 1816917"/>
              <a:gd name="connsiteY4" fmla="*/ 168860 h 1198930"/>
              <a:gd name="connsiteX5" fmla="*/ 162273 w 1816917"/>
              <a:gd name="connsiteY5" fmla="*/ 168860 h 1198930"/>
              <a:gd name="connsiteX6" fmla="*/ 162273 w 1816917"/>
              <a:gd name="connsiteY6" fmla="*/ 1198930 h 1198930"/>
              <a:gd name="connsiteX7" fmla="*/ 0 w 1816917"/>
              <a:gd name="connsiteY7" fmla="*/ 1198930 h 1198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16917" h="1198930">
                <a:moveTo>
                  <a:pt x="0" y="0"/>
                </a:moveTo>
                <a:lnTo>
                  <a:pt x="1816917" y="0"/>
                </a:lnTo>
                <a:lnTo>
                  <a:pt x="1816917" y="1198930"/>
                </a:lnTo>
                <a:lnTo>
                  <a:pt x="1654643" y="1198930"/>
                </a:lnTo>
                <a:lnTo>
                  <a:pt x="1654643" y="168860"/>
                </a:lnTo>
                <a:lnTo>
                  <a:pt x="162273" y="168860"/>
                </a:lnTo>
                <a:lnTo>
                  <a:pt x="162273" y="1198930"/>
                </a:lnTo>
                <a:lnTo>
                  <a:pt x="0" y="1198930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tIns="270000" bIns="0" anchor="ctr">
            <a:normAutofit/>
          </a:bodyPr>
          <a:lstStyle/>
          <a:p>
            <a:pPr algn="ctr">
              <a:defRPr/>
            </a:pPr>
            <a:r>
              <a:rPr lang="zh-CN" altLang="en-US" b="1" kern="0" dirty="0">
                <a:solidFill>
                  <a:schemeClr val="accent1"/>
                </a:solidFill>
              </a:rPr>
              <a:t>标题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MH_Picture_1"/>
          <p:cNvSpPr/>
          <p:nvPr>
            <p:custDataLst>
              <p:tags r:id="rId1"/>
            </p:custDataLst>
          </p:nvPr>
        </p:nvSpPr>
        <p:spPr>
          <a:xfrm>
            <a:off x="-2" y="-1"/>
            <a:ext cx="9144000" cy="5145176"/>
          </a:xfrm>
          <a:prstGeom prst="rect">
            <a:avLst/>
          </a:prstGeom>
          <a:blipFill dpi="0" rotWithShape="1">
            <a:blip r:embed="rId5">
              <a:grayscl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/>
          </a:p>
        </p:txBody>
      </p:sp>
      <p:sp>
        <p:nvSpPr>
          <p:cNvPr id="19" name="MH_SubTitle_1"/>
          <p:cNvSpPr/>
          <p:nvPr>
            <p:custDataLst>
              <p:tags r:id="rId2"/>
            </p:custDataLst>
          </p:nvPr>
        </p:nvSpPr>
        <p:spPr>
          <a:xfrm>
            <a:off x="0" y="1721892"/>
            <a:ext cx="9144000" cy="1699716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0000" anchor="ctr"/>
          <a:lstStyle/>
          <a:p>
            <a:pPr indent="504190">
              <a:defRPr/>
            </a:pP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ea typeface="+mj-ea"/>
              </a:rPr>
              <a:t>PPT</a:t>
            </a:r>
            <a:r>
              <a:rPr lang="zh-CN" altLang="en-US" sz="2000" b="1" dirty="0" smtClean="0">
                <a:solidFill>
                  <a:srgbClr val="FFFFFF"/>
                </a:solidFill>
                <a:latin typeface="+mj-lt"/>
                <a:ea typeface="+mj-ea"/>
              </a:rPr>
              <a:t>网</a:t>
            </a:r>
            <a:r>
              <a:rPr lang="zh-CN" altLang="en-US" sz="2000" b="1" dirty="0">
                <a:solidFill>
                  <a:srgbClr val="FFFFFF"/>
                </a:solidFill>
                <a:latin typeface="+mj-lt"/>
                <a:ea typeface="+mj-ea"/>
              </a:rPr>
              <a:t>真正做到为用户所想，无论从艺术设计感还是商业实用性的角度来说</a:t>
            </a:r>
            <a:r>
              <a:rPr lang="zh-CN" altLang="en-US" sz="2000" b="1" dirty="0" smtClean="0">
                <a:solidFill>
                  <a:srgbClr val="FFFFFF"/>
                </a:solidFill>
                <a:latin typeface="+mj-lt"/>
                <a:ea typeface="+mj-ea"/>
              </a:rPr>
              <a:t>，</a:t>
            </a: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ea typeface="+mj-ea"/>
              </a:rPr>
              <a:t>PPT</a:t>
            </a:r>
            <a:r>
              <a:rPr lang="zh-CN" altLang="en-US" sz="2000" b="1" dirty="0" smtClean="0">
                <a:solidFill>
                  <a:srgbClr val="FFFFFF"/>
                </a:solidFill>
                <a:latin typeface="+mj-lt"/>
                <a:ea typeface="+mj-ea"/>
              </a:rPr>
              <a:t>网</a:t>
            </a:r>
            <a:r>
              <a:rPr lang="zh-CN" altLang="en-US" sz="2000" b="1" dirty="0">
                <a:solidFill>
                  <a:srgbClr val="FFFFFF"/>
                </a:solidFill>
                <a:latin typeface="+mj-lt"/>
                <a:ea typeface="+mj-ea"/>
              </a:rPr>
              <a:t>做到了两者兼备。</a:t>
            </a:r>
            <a:r>
              <a:rPr lang="zh-CN" altLang="en-US" sz="2000" b="1" dirty="0" smtClean="0">
                <a:solidFill>
                  <a:srgbClr val="FFFFFF"/>
                </a:solidFill>
                <a:latin typeface="+mj-lt"/>
                <a:ea typeface="+mj-ea"/>
              </a:rPr>
              <a:t>选择</a:t>
            </a:r>
            <a:r>
              <a:rPr lang="en-US" altLang="zh-CN" sz="2000" b="1" dirty="0" smtClean="0">
                <a:solidFill>
                  <a:srgbClr val="FFFFFF"/>
                </a:solidFill>
                <a:latin typeface="+mj-lt"/>
                <a:ea typeface="+mj-ea"/>
              </a:rPr>
              <a:t>PPT</a:t>
            </a:r>
            <a:r>
              <a:rPr lang="zh-CN" altLang="en-US" sz="2000" b="1" dirty="0" smtClean="0">
                <a:solidFill>
                  <a:srgbClr val="FFFFFF"/>
                </a:solidFill>
                <a:latin typeface="+mj-lt"/>
                <a:ea typeface="+mj-ea"/>
              </a:rPr>
              <a:t>网</a:t>
            </a:r>
            <a:r>
              <a:rPr lang="zh-CN" altLang="en-US" sz="2000" b="1" dirty="0">
                <a:solidFill>
                  <a:srgbClr val="FFFFFF"/>
                </a:solidFill>
                <a:latin typeface="+mj-lt"/>
                <a:ea typeface="+mj-ea"/>
              </a:rPr>
              <a:t>，你没错！</a:t>
            </a:r>
          </a:p>
        </p:txBody>
      </p:sp>
    </p:spTree>
  </p:cSld>
  <p:clrMapOvr>
    <a:masterClrMapping/>
  </p:clrMapOvr>
  <p:transition spd="slow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535805" y="0"/>
            <a:ext cx="4620895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/>
          </a:p>
        </p:txBody>
      </p:sp>
      <p:sp>
        <p:nvSpPr>
          <p:cNvPr id="12" name="平行四边形 11"/>
          <p:cNvSpPr/>
          <p:nvPr>
            <p:custDataLst>
              <p:tags r:id="rId3"/>
            </p:custDataLst>
          </p:nvPr>
        </p:nvSpPr>
        <p:spPr>
          <a:xfrm>
            <a:off x="-3175" y="-635"/>
            <a:ext cx="4600575" cy="5144135"/>
          </a:xfrm>
          <a:prstGeom prst="parallelogram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altLang="zh-CN" sz="1600" spc="113" dirty="0">
              <a:solidFill>
                <a:srgbClr val="FFFFFF"/>
              </a:solidFill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564732" y="1707356"/>
            <a:ext cx="1032272" cy="1034654"/>
            <a:chOff x="3564732" y="1707356"/>
            <a:chExt cx="1032272" cy="1034654"/>
          </a:xfrm>
        </p:grpSpPr>
        <p:sp>
          <p:nvSpPr>
            <p:cNvPr id="3" name="任意多边形 2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3856435" y="2014538"/>
              <a:ext cx="727472" cy="727472"/>
            </a:xfrm>
            <a:custGeom>
              <a:avLst/>
              <a:gdLst>
                <a:gd name="connsiteX0" fmla="*/ 157193 w 970530"/>
                <a:gd name="connsiteY0" fmla="*/ 238654 h 968938"/>
                <a:gd name="connsiteX1" fmla="*/ 154926 w 970530"/>
                <a:gd name="connsiteY1" fmla="*/ 240047 h 968938"/>
                <a:gd name="connsiteX2" fmla="*/ 158049 w 970530"/>
                <a:gd name="connsiteY2" fmla="*/ 240047 h 968938"/>
                <a:gd name="connsiteX3" fmla="*/ 152692 w 970530"/>
                <a:gd name="connsiteY3" fmla="*/ 236963 h 968938"/>
                <a:gd name="connsiteX4" fmla="*/ 152692 w 970530"/>
                <a:gd name="connsiteY4" fmla="*/ 240047 h 968938"/>
                <a:gd name="connsiteX5" fmla="*/ 154587 w 970530"/>
                <a:gd name="connsiteY5" fmla="*/ 240047 h 968938"/>
                <a:gd name="connsiteX6" fmla="*/ 148213 w 970530"/>
                <a:gd name="connsiteY6" fmla="*/ 229675 h 968938"/>
                <a:gd name="connsiteX7" fmla="*/ 145947 w 970530"/>
                <a:gd name="connsiteY7" fmla="*/ 231066 h 968938"/>
                <a:gd name="connsiteX8" fmla="*/ 149068 w 970530"/>
                <a:gd name="connsiteY8" fmla="*/ 231066 h 968938"/>
                <a:gd name="connsiteX9" fmla="*/ 143712 w 970530"/>
                <a:gd name="connsiteY9" fmla="*/ 227983 h 968938"/>
                <a:gd name="connsiteX10" fmla="*/ 143712 w 970530"/>
                <a:gd name="connsiteY10" fmla="*/ 231066 h 968938"/>
                <a:gd name="connsiteX11" fmla="*/ 145606 w 970530"/>
                <a:gd name="connsiteY11" fmla="*/ 231066 h 968938"/>
                <a:gd name="connsiteX12" fmla="*/ 139233 w 970530"/>
                <a:gd name="connsiteY12" fmla="*/ 220695 h 968938"/>
                <a:gd name="connsiteX13" fmla="*/ 136967 w 970530"/>
                <a:gd name="connsiteY13" fmla="*/ 222086 h 968938"/>
                <a:gd name="connsiteX14" fmla="*/ 140088 w 970530"/>
                <a:gd name="connsiteY14" fmla="*/ 222086 h 968938"/>
                <a:gd name="connsiteX15" fmla="*/ 134732 w 970530"/>
                <a:gd name="connsiteY15" fmla="*/ 219003 h 968938"/>
                <a:gd name="connsiteX16" fmla="*/ 134732 w 970530"/>
                <a:gd name="connsiteY16" fmla="*/ 222086 h 968938"/>
                <a:gd name="connsiteX17" fmla="*/ 136626 w 970530"/>
                <a:gd name="connsiteY17" fmla="*/ 222086 h 968938"/>
                <a:gd name="connsiteX18" fmla="*/ 130253 w 970530"/>
                <a:gd name="connsiteY18" fmla="*/ 211715 h 968938"/>
                <a:gd name="connsiteX19" fmla="*/ 127987 w 970530"/>
                <a:gd name="connsiteY19" fmla="*/ 213106 h 968938"/>
                <a:gd name="connsiteX20" fmla="*/ 131108 w 970530"/>
                <a:gd name="connsiteY20" fmla="*/ 213106 h 968938"/>
                <a:gd name="connsiteX21" fmla="*/ 125752 w 970530"/>
                <a:gd name="connsiteY21" fmla="*/ 210023 h 968938"/>
                <a:gd name="connsiteX22" fmla="*/ 125752 w 970530"/>
                <a:gd name="connsiteY22" fmla="*/ 213106 h 968938"/>
                <a:gd name="connsiteX23" fmla="*/ 127646 w 970530"/>
                <a:gd name="connsiteY23" fmla="*/ 213106 h 968938"/>
                <a:gd name="connsiteX24" fmla="*/ 121272 w 970530"/>
                <a:gd name="connsiteY24" fmla="*/ 202733 h 968938"/>
                <a:gd name="connsiteX25" fmla="*/ 119005 w 970530"/>
                <a:gd name="connsiteY25" fmla="*/ 204126 h 968938"/>
                <a:gd name="connsiteX26" fmla="*/ 122128 w 970530"/>
                <a:gd name="connsiteY26" fmla="*/ 204126 h 968938"/>
                <a:gd name="connsiteX27" fmla="*/ 116771 w 970530"/>
                <a:gd name="connsiteY27" fmla="*/ 201042 h 968938"/>
                <a:gd name="connsiteX28" fmla="*/ 116771 w 970530"/>
                <a:gd name="connsiteY28" fmla="*/ 204126 h 968938"/>
                <a:gd name="connsiteX29" fmla="*/ 118666 w 970530"/>
                <a:gd name="connsiteY29" fmla="*/ 204126 h 968938"/>
                <a:gd name="connsiteX30" fmla="*/ 112292 w 970530"/>
                <a:gd name="connsiteY30" fmla="*/ 193754 h 968938"/>
                <a:gd name="connsiteX31" fmla="*/ 111919 w 970530"/>
                <a:gd name="connsiteY31" fmla="*/ 193983 h 968938"/>
                <a:gd name="connsiteX32" fmla="*/ 111919 w 970530"/>
                <a:gd name="connsiteY32" fmla="*/ 195145 h 968938"/>
                <a:gd name="connsiteX33" fmla="*/ 113147 w 970530"/>
                <a:gd name="connsiteY33" fmla="*/ 195145 h 968938"/>
                <a:gd name="connsiteX34" fmla="*/ 233958 w 970530"/>
                <a:gd name="connsiteY34" fmla="*/ 0 h 968938"/>
                <a:gd name="connsiteX35" fmla="*/ 320874 w 970530"/>
                <a:gd name="connsiteY35" fmla="*/ 8930 h 968938"/>
                <a:gd name="connsiteX36" fmla="*/ 315034 w 970530"/>
                <a:gd name="connsiteY36" fmla="*/ 21406 h 968938"/>
                <a:gd name="connsiteX37" fmla="*/ 325726 w 970530"/>
                <a:gd name="connsiteY37" fmla="*/ 22505 h 968938"/>
                <a:gd name="connsiteX38" fmla="*/ 322127 w 970530"/>
                <a:gd name="connsiteY38" fmla="*/ 30193 h 968938"/>
                <a:gd name="connsiteX39" fmla="*/ 334707 w 970530"/>
                <a:gd name="connsiteY39" fmla="*/ 31486 h 968938"/>
                <a:gd name="connsiteX40" fmla="*/ 331109 w 970530"/>
                <a:gd name="connsiteY40" fmla="*/ 39174 h 968938"/>
                <a:gd name="connsiteX41" fmla="*/ 343687 w 970530"/>
                <a:gd name="connsiteY41" fmla="*/ 40466 h 968938"/>
                <a:gd name="connsiteX42" fmla="*/ 340089 w 970530"/>
                <a:gd name="connsiteY42" fmla="*/ 48154 h 968938"/>
                <a:gd name="connsiteX43" fmla="*/ 352667 w 970530"/>
                <a:gd name="connsiteY43" fmla="*/ 49446 h 968938"/>
                <a:gd name="connsiteX44" fmla="*/ 349069 w 970530"/>
                <a:gd name="connsiteY44" fmla="*/ 57134 h 968938"/>
                <a:gd name="connsiteX45" fmla="*/ 361647 w 970530"/>
                <a:gd name="connsiteY45" fmla="*/ 58426 h 968938"/>
                <a:gd name="connsiteX46" fmla="*/ 358622 w 970530"/>
                <a:gd name="connsiteY46" fmla="*/ 64889 h 968938"/>
                <a:gd name="connsiteX47" fmla="*/ 370285 w 970530"/>
                <a:gd name="connsiteY47" fmla="*/ 64889 h 968938"/>
                <a:gd name="connsiteX48" fmla="*/ 370285 w 970530"/>
                <a:gd name="connsiteY48" fmla="*/ 67372 h 968938"/>
                <a:gd name="connsiteX49" fmla="*/ 370628 w 970530"/>
                <a:gd name="connsiteY49" fmla="*/ 67407 h 968938"/>
                <a:gd name="connsiteX50" fmla="*/ 370285 w 970530"/>
                <a:gd name="connsiteY50" fmla="*/ 68140 h 968938"/>
                <a:gd name="connsiteX51" fmla="*/ 370285 w 970530"/>
                <a:gd name="connsiteY51" fmla="*/ 75429 h 968938"/>
                <a:gd name="connsiteX52" fmla="*/ 379608 w 970530"/>
                <a:gd name="connsiteY52" fmla="*/ 76387 h 968938"/>
                <a:gd name="connsiteX53" fmla="*/ 376010 w 970530"/>
                <a:gd name="connsiteY53" fmla="*/ 84075 h 968938"/>
                <a:gd name="connsiteX54" fmla="*/ 388588 w 970530"/>
                <a:gd name="connsiteY54" fmla="*/ 85367 h 968938"/>
                <a:gd name="connsiteX55" fmla="*/ 384990 w 970530"/>
                <a:gd name="connsiteY55" fmla="*/ 93055 h 968938"/>
                <a:gd name="connsiteX56" fmla="*/ 397568 w 970530"/>
                <a:gd name="connsiteY56" fmla="*/ 94347 h 968938"/>
                <a:gd name="connsiteX57" fmla="*/ 393969 w 970530"/>
                <a:gd name="connsiteY57" fmla="*/ 102035 h 968938"/>
                <a:gd name="connsiteX58" fmla="*/ 406549 w 970530"/>
                <a:gd name="connsiteY58" fmla="*/ 103328 h 968938"/>
                <a:gd name="connsiteX59" fmla="*/ 402951 w 970530"/>
                <a:gd name="connsiteY59" fmla="*/ 111015 h 968938"/>
                <a:gd name="connsiteX60" fmla="*/ 415529 w 970530"/>
                <a:gd name="connsiteY60" fmla="*/ 112308 h 968938"/>
                <a:gd name="connsiteX61" fmla="*/ 413482 w 970530"/>
                <a:gd name="connsiteY61" fmla="*/ 116681 h 968938"/>
                <a:gd name="connsiteX62" fmla="*/ 478036 w 970530"/>
                <a:gd name="connsiteY62" fmla="*/ 116681 h 968938"/>
                <a:gd name="connsiteX63" fmla="*/ 478036 w 970530"/>
                <a:gd name="connsiteY63" fmla="*/ 10120 h 968938"/>
                <a:gd name="connsiteX64" fmla="*/ 551260 w 970530"/>
                <a:gd name="connsiteY64" fmla="*/ 10120 h 968938"/>
                <a:gd name="connsiteX65" fmla="*/ 551260 w 970530"/>
                <a:gd name="connsiteY65" fmla="*/ 23695 h 968938"/>
                <a:gd name="connsiteX66" fmla="*/ 556112 w 970530"/>
                <a:gd name="connsiteY66" fmla="*/ 23695 h 968938"/>
                <a:gd name="connsiteX67" fmla="*/ 556112 w 970530"/>
                <a:gd name="connsiteY67" fmla="*/ 32676 h 968938"/>
                <a:gd name="connsiteX68" fmla="*/ 565093 w 970530"/>
                <a:gd name="connsiteY68" fmla="*/ 32676 h 968938"/>
                <a:gd name="connsiteX69" fmla="*/ 565093 w 970530"/>
                <a:gd name="connsiteY69" fmla="*/ 41656 h 968938"/>
                <a:gd name="connsiteX70" fmla="*/ 574073 w 970530"/>
                <a:gd name="connsiteY70" fmla="*/ 41656 h 968938"/>
                <a:gd name="connsiteX71" fmla="*/ 574073 w 970530"/>
                <a:gd name="connsiteY71" fmla="*/ 50636 h 968938"/>
                <a:gd name="connsiteX72" fmla="*/ 583053 w 970530"/>
                <a:gd name="connsiteY72" fmla="*/ 50636 h 968938"/>
                <a:gd name="connsiteX73" fmla="*/ 583053 w 970530"/>
                <a:gd name="connsiteY73" fmla="*/ 59616 h 968938"/>
                <a:gd name="connsiteX74" fmla="*/ 592033 w 970530"/>
                <a:gd name="connsiteY74" fmla="*/ 59616 h 968938"/>
                <a:gd name="connsiteX75" fmla="*/ 592033 w 970530"/>
                <a:gd name="connsiteY75" fmla="*/ 68597 h 968938"/>
                <a:gd name="connsiteX76" fmla="*/ 601014 w 970530"/>
                <a:gd name="connsiteY76" fmla="*/ 68597 h 968938"/>
                <a:gd name="connsiteX77" fmla="*/ 601014 w 970530"/>
                <a:gd name="connsiteY77" fmla="*/ 77577 h 968938"/>
                <a:gd name="connsiteX78" fmla="*/ 609994 w 970530"/>
                <a:gd name="connsiteY78" fmla="*/ 77577 h 968938"/>
                <a:gd name="connsiteX79" fmla="*/ 609994 w 970530"/>
                <a:gd name="connsiteY79" fmla="*/ 86557 h 968938"/>
                <a:gd name="connsiteX80" fmla="*/ 618974 w 970530"/>
                <a:gd name="connsiteY80" fmla="*/ 86557 h 968938"/>
                <a:gd name="connsiteX81" fmla="*/ 618974 w 970530"/>
                <a:gd name="connsiteY81" fmla="*/ 95537 h 968938"/>
                <a:gd name="connsiteX82" fmla="*/ 627954 w 970530"/>
                <a:gd name="connsiteY82" fmla="*/ 95537 h 968938"/>
                <a:gd name="connsiteX83" fmla="*/ 627954 w 970530"/>
                <a:gd name="connsiteY83" fmla="*/ 104518 h 968938"/>
                <a:gd name="connsiteX84" fmla="*/ 636935 w 970530"/>
                <a:gd name="connsiteY84" fmla="*/ 104518 h 968938"/>
                <a:gd name="connsiteX85" fmla="*/ 636935 w 970530"/>
                <a:gd name="connsiteY85" fmla="*/ 113498 h 968938"/>
                <a:gd name="connsiteX86" fmla="*/ 645915 w 970530"/>
                <a:gd name="connsiteY86" fmla="*/ 113498 h 968938"/>
                <a:gd name="connsiteX87" fmla="*/ 645915 w 970530"/>
                <a:gd name="connsiteY87" fmla="*/ 122478 h 968938"/>
                <a:gd name="connsiteX88" fmla="*/ 654895 w 970530"/>
                <a:gd name="connsiteY88" fmla="*/ 122478 h 968938"/>
                <a:gd name="connsiteX89" fmla="*/ 654895 w 970530"/>
                <a:gd name="connsiteY89" fmla="*/ 131458 h 968938"/>
                <a:gd name="connsiteX90" fmla="*/ 663875 w 970530"/>
                <a:gd name="connsiteY90" fmla="*/ 131458 h 968938"/>
                <a:gd name="connsiteX91" fmla="*/ 663875 w 970530"/>
                <a:gd name="connsiteY91" fmla="*/ 140439 h 968938"/>
                <a:gd name="connsiteX92" fmla="*/ 672856 w 970530"/>
                <a:gd name="connsiteY92" fmla="*/ 140439 h 968938"/>
                <a:gd name="connsiteX93" fmla="*/ 672856 w 970530"/>
                <a:gd name="connsiteY93" fmla="*/ 149419 h 968938"/>
                <a:gd name="connsiteX94" fmla="*/ 681836 w 970530"/>
                <a:gd name="connsiteY94" fmla="*/ 149419 h 968938"/>
                <a:gd name="connsiteX95" fmla="*/ 681836 w 970530"/>
                <a:gd name="connsiteY95" fmla="*/ 158399 h 968938"/>
                <a:gd name="connsiteX96" fmla="*/ 690816 w 970530"/>
                <a:gd name="connsiteY96" fmla="*/ 158399 h 968938"/>
                <a:gd name="connsiteX97" fmla="*/ 690816 w 970530"/>
                <a:gd name="connsiteY97" fmla="*/ 167379 h 968938"/>
                <a:gd name="connsiteX98" fmla="*/ 699796 w 970530"/>
                <a:gd name="connsiteY98" fmla="*/ 167379 h 968938"/>
                <a:gd name="connsiteX99" fmla="*/ 699796 w 970530"/>
                <a:gd name="connsiteY99" fmla="*/ 176360 h 968938"/>
                <a:gd name="connsiteX100" fmla="*/ 708777 w 970530"/>
                <a:gd name="connsiteY100" fmla="*/ 176360 h 968938"/>
                <a:gd name="connsiteX101" fmla="*/ 708777 w 970530"/>
                <a:gd name="connsiteY101" fmla="*/ 185340 h 968938"/>
                <a:gd name="connsiteX102" fmla="*/ 717757 w 970530"/>
                <a:gd name="connsiteY102" fmla="*/ 185340 h 968938"/>
                <a:gd name="connsiteX103" fmla="*/ 717757 w 970530"/>
                <a:gd name="connsiteY103" fmla="*/ 194320 h 968938"/>
                <a:gd name="connsiteX104" fmla="*/ 726737 w 970530"/>
                <a:gd name="connsiteY104" fmla="*/ 194320 h 968938"/>
                <a:gd name="connsiteX105" fmla="*/ 726737 w 970530"/>
                <a:gd name="connsiteY105" fmla="*/ 203300 h 968938"/>
                <a:gd name="connsiteX106" fmla="*/ 735717 w 970530"/>
                <a:gd name="connsiteY106" fmla="*/ 203300 h 968938"/>
                <a:gd name="connsiteX107" fmla="*/ 735717 w 970530"/>
                <a:gd name="connsiteY107" fmla="*/ 212280 h 968938"/>
                <a:gd name="connsiteX108" fmla="*/ 744697 w 970530"/>
                <a:gd name="connsiteY108" fmla="*/ 212280 h 968938"/>
                <a:gd name="connsiteX109" fmla="*/ 744697 w 970530"/>
                <a:gd name="connsiteY109" fmla="*/ 221261 h 968938"/>
                <a:gd name="connsiteX110" fmla="*/ 753678 w 970530"/>
                <a:gd name="connsiteY110" fmla="*/ 221261 h 968938"/>
                <a:gd name="connsiteX111" fmla="*/ 753678 w 970530"/>
                <a:gd name="connsiteY111" fmla="*/ 230241 h 968938"/>
                <a:gd name="connsiteX112" fmla="*/ 762658 w 970530"/>
                <a:gd name="connsiteY112" fmla="*/ 230241 h 968938"/>
                <a:gd name="connsiteX113" fmla="*/ 762658 w 970530"/>
                <a:gd name="connsiteY113" fmla="*/ 239221 h 968938"/>
                <a:gd name="connsiteX114" fmla="*/ 771638 w 970530"/>
                <a:gd name="connsiteY114" fmla="*/ 239221 h 968938"/>
                <a:gd name="connsiteX115" fmla="*/ 771638 w 970530"/>
                <a:gd name="connsiteY115" fmla="*/ 248202 h 968938"/>
                <a:gd name="connsiteX116" fmla="*/ 780619 w 970530"/>
                <a:gd name="connsiteY116" fmla="*/ 248202 h 968938"/>
                <a:gd name="connsiteX117" fmla="*/ 780619 w 970530"/>
                <a:gd name="connsiteY117" fmla="*/ 256174 h 968938"/>
                <a:gd name="connsiteX118" fmla="*/ 781627 w 970530"/>
                <a:gd name="connsiteY118" fmla="*/ 257182 h 968938"/>
                <a:gd name="connsiteX119" fmla="*/ 789599 w 970530"/>
                <a:gd name="connsiteY119" fmla="*/ 257182 h 968938"/>
                <a:gd name="connsiteX120" fmla="*/ 789599 w 970530"/>
                <a:gd name="connsiteY120" fmla="*/ 265154 h 968938"/>
                <a:gd name="connsiteX121" fmla="*/ 790607 w 970530"/>
                <a:gd name="connsiteY121" fmla="*/ 266162 h 968938"/>
                <a:gd name="connsiteX122" fmla="*/ 798579 w 970530"/>
                <a:gd name="connsiteY122" fmla="*/ 266162 h 968938"/>
                <a:gd name="connsiteX123" fmla="*/ 798579 w 970530"/>
                <a:gd name="connsiteY123" fmla="*/ 274134 h 968938"/>
                <a:gd name="connsiteX124" fmla="*/ 799588 w 970530"/>
                <a:gd name="connsiteY124" fmla="*/ 275143 h 968938"/>
                <a:gd name="connsiteX125" fmla="*/ 807560 w 970530"/>
                <a:gd name="connsiteY125" fmla="*/ 275143 h 968938"/>
                <a:gd name="connsiteX126" fmla="*/ 807560 w 970530"/>
                <a:gd name="connsiteY126" fmla="*/ 283115 h 968938"/>
                <a:gd name="connsiteX127" fmla="*/ 970530 w 970530"/>
                <a:gd name="connsiteY127" fmla="*/ 446085 h 968938"/>
                <a:gd name="connsiteX128" fmla="*/ 934646 w 970530"/>
                <a:gd name="connsiteY128" fmla="*/ 561686 h 968938"/>
                <a:gd name="connsiteX129" fmla="*/ 438360 w 970530"/>
                <a:gd name="connsiteY129" fmla="*/ 968734 h 968938"/>
                <a:gd name="connsiteX130" fmla="*/ 436340 w 970530"/>
                <a:gd name="connsiteY130" fmla="*/ 968938 h 968938"/>
                <a:gd name="connsiteX131" fmla="*/ 246591 w 970530"/>
                <a:gd name="connsiteY131" fmla="*/ 779189 h 968938"/>
                <a:gd name="connsiteX132" fmla="*/ 248087 w 970530"/>
                <a:gd name="connsiteY132" fmla="*/ 777693 h 968938"/>
                <a:gd name="connsiteX133" fmla="*/ 240094 w 970530"/>
                <a:gd name="connsiteY133" fmla="*/ 768036 h 968938"/>
                <a:gd name="connsiteX134" fmla="*/ 239176 w 970530"/>
                <a:gd name="connsiteY134" fmla="*/ 768797 h 968938"/>
                <a:gd name="connsiteX135" fmla="*/ 231114 w 970530"/>
                <a:gd name="connsiteY135" fmla="*/ 759056 h 968938"/>
                <a:gd name="connsiteX136" fmla="*/ 230196 w 970530"/>
                <a:gd name="connsiteY136" fmla="*/ 759817 h 968938"/>
                <a:gd name="connsiteX137" fmla="*/ 222134 w 970530"/>
                <a:gd name="connsiteY137" fmla="*/ 750076 h 968938"/>
                <a:gd name="connsiteX138" fmla="*/ 221216 w 970530"/>
                <a:gd name="connsiteY138" fmla="*/ 750837 h 968938"/>
                <a:gd name="connsiteX139" fmla="*/ 213153 w 970530"/>
                <a:gd name="connsiteY139" fmla="*/ 741094 h 968938"/>
                <a:gd name="connsiteX140" fmla="*/ 212235 w 970530"/>
                <a:gd name="connsiteY140" fmla="*/ 741856 h 968938"/>
                <a:gd name="connsiteX141" fmla="*/ 204173 w 970530"/>
                <a:gd name="connsiteY141" fmla="*/ 732115 h 968938"/>
                <a:gd name="connsiteX142" fmla="*/ 203255 w 970530"/>
                <a:gd name="connsiteY142" fmla="*/ 732876 h 968938"/>
                <a:gd name="connsiteX143" fmla="*/ 195193 w 970530"/>
                <a:gd name="connsiteY143" fmla="*/ 723135 h 968938"/>
                <a:gd name="connsiteX144" fmla="*/ 194275 w 970530"/>
                <a:gd name="connsiteY144" fmla="*/ 723896 h 968938"/>
                <a:gd name="connsiteX145" fmla="*/ 186213 w 970530"/>
                <a:gd name="connsiteY145" fmla="*/ 714155 h 968938"/>
                <a:gd name="connsiteX146" fmla="*/ 185295 w 970530"/>
                <a:gd name="connsiteY146" fmla="*/ 714916 h 968938"/>
                <a:gd name="connsiteX147" fmla="*/ 177232 w 970530"/>
                <a:gd name="connsiteY147" fmla="*/ 705173 h 968938"/>
                <a:gd name="connsiteX148" fmla="*/ 176314 w 970530"/>
                <a:gd name="connsiteY148" fmla="*/ 705935 h 968938"/>
                <a:gd name="connsiteX149" fmla="*/ 168252 w 970530"/>
                <a:gd name="connsiteY149" fmla="*/ 696194 h 968938"/>
                <a:gd name="connsiteX150" fmla="*/ 167334 w 970530"/>
                <a:gd name="connsiteY150" fmla="*/ 696955 h 968938"/>
                <a:gd name="connsiteX151" fmla="*/ 159272 w 970530"/>
                <a:gd name="connsiteY151" fmla="*/ 687214 h 968938"/>
                <a:gd name="connsiteX152" fmla="*/ 158354 w 970530"/>
                <a:gd name="connsiteY152" fmla="*/ 687975 h 968938"/>
                <a:gd name="connsiteX153" fmla="*/ 150292 w 970530"/>
                <a:gd name="connsiteY153" fmla="*/ 678234 h 968938"/>
                <a:gd name="connsiteX154" fmla="*/ 149374 w 970530"/>
                <a:gd name="connsiteY154" fmla="*/ 678995 h 968938"/>
                <a:gd name="connsiteX155" fmla="*/ 141311 w 970530"/>
                <a:gd name="connsiteY155" fmla="*/ 669252 h 968938"/>
                <a:gd name="connsiteX156" fmla="*/ 140393 w 970530"/>
                <a:gd name="connsiteY156" fmla="*/ 670014 h 968938"/>
                <a:gd name="connsiteX157" fmla="*/ 132331 w 970530"/>
                <a:gd name="connsiteY157" fmla="*/ 660273 h 968938"/>
                <a:gd name="connsiteX158" fmla="*/ 131413 w 970530"/>
                <a:gd name="connsiteY158" fmla="*/ 661034 h 968938"/>
                <a:gd name="connsiteX159" fmla="*/ 123351 w 970530"/>
                <a:gd name="connsiteY159" fmla="*/ 651293 h 968938"/>
                <a:gd name="connsiteX160" fmla="*/ 122433 w 970530"/>
                <a:gd name="connsiteY160" fmla="*/ 652054 h 968938"/>
                <a:gd name="connsiteX161" fmla="*/ 114371 w 970530"/>
                <a:gd name="connsiteY161" fmla="*/ 642313 h 968938"/>
                <a:gd name="connsiteX162" fmla="*/ 113453 w 970530"/>
                <a:gd name="connsiteY162" fmla="*/ 643074 h 968938"/>
                <a:gd name="connsiteX163" fmla="*/ 105390 w 970530"/>
                <a:gd name="connsiteY163" fmla="*/ 633331 h 968938"/>
                <a:gd name="connsiteX164" fmla="*/ 104472 w 970530"/>
                <a:gd name="connsiteY164" fmla="*/ 634093 h 968938"/>
                <a:gd name="connsiteX165" fmla="*/ 96410 w 970530"/>
                <a:gd name="connsiteY165" fmla="*/ 624352 h 968938"/>
                <a:gd name="connsiteX166" fmla="*/ 95492 w 970530"/>
                <a:gd name="connsiteY166" fmla="*/ 625113 h 968938"/>
                <a:gd name="connsiteX167" fmla="*/ 87430 w 970530"/>
                <a:gd name="connsiteY167" fmla="*/ 615372 h 968938"/>
                <a:gd name="connsiteX168" fmla="*/ 86512 w 970530"/>
                <a:gd name="connsiteY168" fmla="*/ 616133 h 968938"/>
                <a:gd name="connsiteX169" fmla="*/ 78450 w 970530"/>
                <a:gd name="connsiteY169" fmla="*/ 606392 h 968938"/>
                <a:gd name="connsiteX170" fmla="*/ 77532 w 970530"/>
                <a:gd name="connsiteY170" fmla="*/ 607153 h 968938"/>
                <a:gd name="connsiteX171" fmla="*/ 69469 w 970530"/>
                <a:gd name="connsiteY171" fmla="*/ 597410 h 968938"/>
                <a:gd name="connsiteX172" fmla="*/ 68551 w 970530"/>
                <a:gd name="connsiteY172" fmla="*/ 598172 h 968938"/>
                <a:gd name="connsiteX173" fmla="*/ 25688 w 970530"/>
                <a:gd name="connsiteY173" fmla="*/ 546380 h 968938"/>
                <a:gd name="connsiteX174" fmla="*/ 28430 w 970530"/>
                <a:gd name="connsiteY174" fmla="*/ 541981 h 968938"/>
                <a:gd name="connsiteX175" fmla="*/ 20836 w 970530"/>
                <a:gd name="connsiteY175" fmla="*/ 532805 h 968938"/>
                <a:gd name="connsiteX176" fmla="*/ 39886 w 970530"/>
                <a:gd name="connsiteY176" fmla="*/ 482798 h 968938"/>
                <a:gd name="connsiteX177" fmla="*/ 39886 w 970530"/>
                <a:gd name="connsiteY177" fmla="*/ 299477 h 968938"/>
                <a:gd name="connsiteX178" fmla="*/ 31793 w 970530"/>
                <a:gd name="connsiteY178" fmla="*/ 299477 h 968938"/>
                <a:gd name="connsiteX179" fmla="*/ 31793 w 970530"/>
                <a:gd name="connsiteY179" fmla="*/ 290497 h 968938"/>
                <a:gd name="connsiteX180" fmla="*/ 22813 w 970530"/>
                <a:gd name="connsiteY180" fmla="*/ 290497 h 968938"/>
                <a:gd name="connsiteX181" fmla="*/ 22813 w 970530"/>
                <a:gd name="connsiteY181" fmla="*/ 281517 h 968938"/>
                <a:gd name="connsiteX182" fmla="*/ 13833 w 970530"/>
                <a:gd name="connsiteY182" fmla="*/ 281517 h 968938"/>
                <a:gd name="connsiteX183" fmla="*/ 13833 w 970530"/>
                <a:gd name="connsiteY183" fmla="*/ 272536 h 968938"/>
                <a:gd name="connsiteX184" fmla="*/ 4852 w 970530"/>
                <a:gd name="connsiteY184" fmla="*/ 272536 h 968938"/>
                <a:gd name="connsiteX185" fmla="*/ 4852 w 970530"/>
                <a:gd name="connsiteY185" fmla="*/ 258961 h 968938"/>
                <a:gd name="connsiteX186" fmla="*/ 0 w 970530"/>
                <a:gd name="connsiteY186" fmla="*/ 258961 h 968938"/>
                <a:gd name="connsiteX187" fmla="*/ 0 w 970530"/>
                <a:gd name="connsiteY187" fmla="*/ 181570 h 968938"/>
                <a:gd name="connsiteX188" fmla="*/ 97882 w 970530"/>
                <a:gd name="connsiteY188" fmla="*/ 181570 h 968938"/>
                <a:gd name="connsiteX189" fmla="*/ 94332 w 970530"/>
                <a:gd name="connsiteY189" fmla="*/ 175794 h 968938"/>
                <a:gd name="connsiteX190" fmla="*/ 91819 w 970530"/>
                <a:gd name="connsiteY190" fmla="*/ 177337 h 968938"/>
                <a:gd name="connsiteX191" fmla="*/ 85351 w 970530"/>
                <a:gd name="connsiteY191" fmla="*/ 166812 h 968938"/>
                <a:gd name="connsiteX192" fmla="*/ 82838 w 970530"/>
                <a:gd name="connsiteY192" fmla="*/ 168356 h 968938"/>
                <a:gd name="connsiteX193" fmla="*/ 17354 w 970530"/>
                <a:gd name="connsiteY193" fmla="*/ 61795 h 968938"/>
                <a:gd name="connsiteX194" fmla="*/ 19904 w 970530"/>
                <a:gd name="connsiteY194" fmla="*/ 60265 h 968938"/>
                <a:gd name="connsiteX195" fmla="*/ 12502 w 970530"/>
                <a:gd name="connsiteY195" fmla="*/ 48220 h 968938"/>
                <a:gd name="connsiteX196" fmla="*/ 75010 w 970530"/>
                <a:gd name="connsiteY196" fmla="*/ 10716 h 968938"/>
                <a:gd name="connsiteX197" fmla="*/ 97120 w 970530"/>
                <a:gd name="connsiteY197" fmla="*/ 42673 h 968938"/>
                <a:gd name="connsiteX198" fmla="*/ 97823 w 970530"/>
                <a:gd name="connsiteY198" fmla="*/ 42252 h 968938"/>
                <a:gd name="connsiteX199" fmla="*/ 104847 w 970530"/>
                <a:gd name="connsiteY199" fmla="*/ 52405 h 968938"/>
                <a:gd name="connsiteX200" fmla="*/ 106803 w 970530"/>
                <a:gd name="connsiteY200" fmla="*/ 51232 h 968938"/>
                <a:gd name="connsiteX201" fmla="*/ 113827 w 970530"/>
                <a:gd name="connsiteY201" fmla="*/ 61385 h 968938"/>
                <a:gd name="connsiteX202" fmla="*/ 115783 w 970530"/>
                <a:gd name="connsiteY202" fmla="*/ 60212 h 968938"/>
                <a:gd name="connsiteX203" fmla="*/ 122808 w 970530"/>
                <a:gd name="connsiteY203" fmla="*/ 70366 h 968938"/>
                <a:gd name="connsiteX204" fmla="*/ 124764 w 970530"/>
                <a:gd name="connsiteY204" fmla="*/ 69193 h 968938"/>
                <a:gd name="connsiteX205" fmla="*/ 131788 w 970530"/>
                <a:gd name="connsiteY205" fmla="*/ 79346 h 968938"/>
                <a:gd name="connsiteX206" fmla="*/ 133744 w 970530"/>
                <a:gd name="connsiteY206" fmla="*/ 78173 h 968938"/>
                <a:gd name="connsiteX207" fmla="*/ 140768 w 970530"/>
                <a:gd name="connsiteY207" fmla="*/ 88326 h 968938"/>
                <a:gd name="connsiteX208" fmla="*/ 142724 w 970530"/>
                <a:gd name="connsiteY208" fmla="*/ 87153 h 968938"/>
                <a:gd name="connsiteX209" fmla="*/ 149748 w 970530"/>
                <a:gd name="connsiteY209" fmla="*/ 97306 h 968938"/>
                <a:gd name="connsiteX210" fmla="*/ 151704 w 970530"/>
                <a:gd name="connsiteY210" fmla="*/ 96133 h 968938"/>
                <a:gd name="connsiteX211" fmla="*/ 158729 w 970530"/>
                <a:gd name="connsiteY211" fmla="*/ 106287 h 968938"/>
                <a:gd name="connsiteX212" fmla="*/ 160685 w 970530"/>
                <a:gd name="connsiteY212" fmla="*/ 105114 h 968938"/>
                <a:gd name="connsiteX213" fmla="*/ 160735 w 970530"/>
                <a:gd name="connsiteY213" fmla="*/ 105186 h 968938"/>
                <a:gd name="connsiteX214" fmla="*/ 160735 w 970530"/>
                <a:gd name="connsiteY214" fmla="*/ 64889 h 968938"/>
                <a:gd name="connsiteX215" fmla="*/ 216396 w 970530"/>
                <a:gd name="connsiteY215" fmla="*/ 64889 h 968938"/>
                <a:gd name="connsiteX216" fmla="*/ 233958 w 970530"/>
                <a:gd name="connsiteY216" fmla="*/ 0 h 9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970530" h="968938">
                  <a:moveTo>
                    <a:pt x="157193" y="238654"/>
                  </a:moveTo>
                  <a:lnTo>
                    <a:pt x="154926" y="240047"/>
                  </a:lnTo>
                  <a:lnTo>
                    <a:pt x="158049" y="240047"/>
                  </a:lnTo>
                  <a:close/>
                  <a:moveTo>
                    <a:pt x="152692" y="236963"/>
                  </a:moveTo>
                  <a:lnTo>
                    <a:pt x="152692" y="240047"/>
                  </a:lnTo>
                  <a:lnTo>
                    <a:pt x="154587" y="240047"/>
                  </a:lnTo>
                  <a:close/>
                  <a:moveTo>
                    <a:pt x="148213" y="229675"/>
                  </a:moveTo>
                  <a:lnTo>
                    <a:pt x="145947" y="231066"/>
                  </a:lnTo>
                  <a:lnTo>
                    <a:pt x="149068" y="231066"/>
                  </a:lnTo>
                  <a:close/>
                  <a:moveTo>
                    <a:pt x="143712" y="227983"/>
                  </a:moveTo>
                  <a:lnTo>
                    <a:pt x="143712" y="231066"/>
                  </a:lnTo>
                  <a:lnTo>
                    <a:pt x="145606" y="231066"/>
                  </a:lnTo>
                  <a:close/>
                  <a:moveTo>
                    <a:pt x="139233" y="220695"/>
                  </a:moveTo>
                  <a:lnTo>
                    <a:pt x="136967" y="222086"/>
                  </a:lnTo>
                  <a:lnTo>
                    <a:pt x="140088" y="222086"/>
                  </a:lnTo>
                  <a:close/>
                  <a:moveTo>
                    <a:pt x="134732" y="219003"/>
                  </a:moveTo>
                  <a:lnTo>
                    <a:pt x="134732" y="222086"/>
                  </a:lnTo>
                  <a:lnTo>
                    <a:pt x="136626" y="222086"/>
                  </a:lnTo>
                  <a:close/>
                  <a:moveTo>
                    <a:pt x="130253" y="211715"/>
                  </a:moveTo>
                  <a:lnTo>
                    <a:pt x="127987" y="213106"/>
                  </a:lnTo>
                  <a:lnTo>
                    <a:pt x="131108" y="213106"/>
                  </a:lnTo>
                  <a:close/>
                  <a:moveTo>
                    <a:pt x="125752" y="210023"/>
                  </a:moveTo>
                  <a:lnTo>
                    <a:pt x="125752" y="213106"/>
                  </a:lnTo>
                  <a:lnTo>
                    <a:pt x="127646" y="213106"/>
                  </a:lnTo>
                  <a:close/>
                  <a:moveTo>
                    <a:pt x="121272" y="202733"/>
                  </a:moveTo>
                  <a:lnTo>
                    <a:pt x="119005" y="204126"/>
                  </a:lnTo>
                  <a:lnTo>
                    <a:pt x="122128" y="204126"/>
                  </a:lnTo>
                  <a:close/>
                  <a:moveTo>
                    <a:pt x="116771" y="201042"/>
                  </a:moveTo>
                  <a:lnTo>
                    <a:pt x="116771" y="204126"/>
                  </a:lnTo>
                  <a:lnTo>
                    <a:pt x="118666" y="204126"/>
                  </a:lnTo>
                  <a:close/>
                  <a:moveTo>
                    <a:pt x="112292" y="193754"/>
                  </a:moveTo>
                  <a:lnTo>
                    <a:pt x="111919" y="193983"/>
                  </a:lnTo>
                  <a:lnTo>
                    <a:pt x="111919" y="195145"/>
                  </a:lnTo>
                  <a:lnTo>
                    <a:pt x="113147" y="195145"/>
                  </a:lnTo>
                  <a:close/>
                  <a:moveTo>
                    <a:pt x="233958" y="0"/>
                  </a:moveTo>
                  <a:lnTo>
                    <a:pt x="320874" y="8930"/>
                  </a:lnTo>
                  <a:lnTo>
                    <a:pt x="315034" y="21406"/>
                  </a:lnTo>
                  <a:lnTo>
                    <a:pt x="325726" y="22505"/>
                  </a:lnTo>
                  <a:lnTo>
                    <a:pt x="322127" y="30193"/>
                  </a:lnTo>
                  <a:lnTo>
                    <a:pt x="334707" y="31486"/>
                  </a:lnTo>
                  <a:lnTo>
                    <a:pt x="331109" y="39174"/>
                  </a:lnTo>
                  <a:lnTo>
                    <a:pt x="343687" y="40466"/>
                  </a:lnTo>
                  <a:lnTo>
                    <a:pt x="340089" y="48154"/>
                  </a:lnTo>
                  <a:lnTo>
                    <a:pt x="352667" y="49446"/>
                  </a:lnTo>
                  <a:lnTo>
                    <a:pt x="349069" y="57134"/>
                  </a:lnTo>
                  <a:lnTo>
                    <a:pt x="361647" y="58426"/>
                  </a:lnTo>
                  <a:lnTo>
                    <a:pt x="358622" y="64889"/>
                  </a:lnTo>
                  <a:lnTo>
                    <a:pt x="370285" y="64889"/>
                  </a:lnTo>
                  <a:lnTo>
                    <a:pt x="370285" y="67372"/>
                  </a:lnTo>
                  <a:lnTo>
                    <a:pt x="370628" y="67407"/>
                  </a:lnTo>
                  <a:lnTo>
                    <a:pt x="370285" y="68140"/>
                  </a:lnTo>
                  <a:lnTo>
                    <a:pt x="370285" y="75429"/>
                  </a:lnTo>
                  <a:lnTo>
                    <a:pt x="379608" y="76387"/>
                  </a:lnTo>
                  <a:lnTo>
                    <a:pt x="376010" y="84075"/>
                  </a:lnTo>
                  <a:lnTo>
                    <a:pt x="388588" y="85367"/>
                  </a:lnTo>
                  <a:lnTo>
                    <a:pt x="384990" y="93055"/>
                  </a:lnTo>
                  <a:lnTo>
                    <a:pt x="397568" y="94347"/>
                  </a:lnTo>
                  <a:lnTo>
                    <a:pt x="393969" y="102035"/>
                  </a:lnTo>
                  <a:lnTo>
                    <a:pt x="406549" y="103328"/>
                  </a:lnTo>
                  <a:lnTo>
                    <a:pt x="402951" y="111015"/>
                  </a:lnTo>
                  <a:lnTo>
                    <a:pt x="415529" y="112308"/>
                  </a:lnTo>
                  <a:lnTo>
                    <a:pt x="413482" y="116681"/>
                  </a:lnTo>
                  <a:lnTo>
                    <a:pt x="478036" y="116681"/>
                  </a:lnTo>
                  <a:lnTo>
                    <a:pt x="478036" y="10120"/>
                  </a:lnTo>
                  <a:lnTo>
                    <a:pt x="551260" y="10120"/>
                  </a:lnTo>
                  <a:lnTo>
                    <a:pt x="551260" y="23695"/>
                  </a:lnTo>
                  <a:lnTo>
                    <a:pt x="556112" y="23695"/>
                  </a:lnTo>
                  <a:lnTo>
                    <a:pt x="556112" y="32676"/>
                  </a:lnTo>
                  <a:lnTo>
                    <a:pt x="565093" y="32676"/>
                  </a:lnTo>
                  <a:lnTo>
                    <a:pt x="565093" y="41656"/>
                  </a:lnTo>
                  <a:lnTo>
                    <a:pt x="574073" y="41656"/>
                  </a:lnTo>
                  <a:lnTo>
                    <a:pt x="574073" y="50636"/>
                  </a:lnTo>
                  <a:lnTo>
                    <a:pt x="583053" y="50636"/>
                  </a:lnTo>
                  <a:lnTo>
                    <a:pt x="583053" y="59616"/>
                  </a:lnTo>
                  <a:lnTo>
                    <a:pt x="592033" y="59616"/>
                  </a:lnTo>
                  <a:lnTo>
                    <a:pt x="592033" y="68597"/>
                  </a:lnTo>
                  <a:lnTo>
                    <a:pt x="601014" y="68597"/>
                  </a:lnTo>
                  <a:lnTo>
                    <a:pt x="601014" y="77577"/>
                  </a:lnTo>
                  <a:lnTo>
                    <a:pt x="609994" y="77577"/>
                  </a:lnTo>
                  <a:lnTo>
                    <a:pt x="609994" y="86557"/>
                  </a:lnTo>
                  <a:lnTo>
                    <a:pt x="618974" y="86557"/>
                  </a:lnTo>
                  <a:lnTo>
                    <a:pt x="618974" y="95537"/>
                  </a:lnTo>
                  <a:lnTo>
                    <a:pt x="627954" y="95537"/>
                  </a:lnTo>
                  <a:lnTo>
                    <a:pt x="627954" y="104518"/>
                  </a:lnTo>
                  <a:lnTo>
                    <a:pt x="636935" y="104518"/>
                  </a:lnTo>
                  <a:lnTo>
                    <a:pt x="636935" y="113498"/>
                  </a:lnTo>
                  <a:lnTo>
                    <a:pt x="645915" y="113498"/>
                  </a:lnTo>
                  <a:lnTo>
                    <a:pt x="645915" y="122478"/>
                  </a:lnTo>
                  <a:lnTo>
                    <a:pt x="654895" y="122478"/>
                  </a:lnTo>
                  <a:lnTo>
                    <a:pt x="654895" y="131458"/>
                  </a:lnTo>
                  <a:lnTo>
                    <a:pt x="663875" y="131458"/>
                  </a:lnTo>
                  <a:lnTo>
                    <a:pt x="663875" y="140439"/>
                  </a:lnTo>
                  <a:lnTo>
                    <a:pt x="672856" y="140439"/>
                  </a:lnTo>
                  <a:lnTo>
                    <a:pt x="672856" y="149419"/>
                  </a:lnTo>
                  <a:lnTo>
                    <a:pt x="681836" y="149419"/>
                  </a:lnTo>
                  <a:lnTo>
                    <a:pt x="681836" y="158399"/>
                  </a:lnTo>
                  <a:lnTo>
                    <a:pt x="690816" y="158399"/>
                  </a:lnTo>
                  <a:lnTo>
                    <a:pt x="690816" y="167379"/>
                  </a:lnTo>
                  <a:lnTo>
                    <a:pt x="699796" y="167379"/>
                  </a:lnTo>
                  <a:lnTo>
                    <a:pt x="699796" y="176360"/>
                  </a:lnTo>
                  <a:lnTo>
                    <a:pt x="708777" y="176360"/>
                  </a:lnTo>
                  <a:lnTo>
                    <a:pt x="708777" y="185340"/>
                  </a:lnTo>
                  <a:lnTo>
                    <a:pt x="717757" y="185340"/>
                  </a:lnTo>
                  <a:lnTo>
                    <a:pt x="717757" y="194320"/>
                  </a:lnTo>
                  <a:lnTo>
                    <a:pt x="726737" y="194320"/>
                  </a:lnTo>
                  <a:lnTo>
                    <a:pt x="726737" y="203300"/>
                  </a:lnTo>
                  <a:lnTo>
                    <a:pt x="735717" y="203300"/>
                  </a:lnTo>
                  <a:lnTo>
                    <a:pt x="735717" y="212280"/>
                  </a:lnTo>
                  <a:lnTo>
                    <a:pt x="744697" y="212280"/>
                  </a:lnTo>
                  <a:lnTo>
                    <a:pt x="744697" y="221261"/>
                  </a:lnTo>
                  <a:lnTo>
                    <a:pt x="753678" y="221261"/>
                  </a:lnTo>
                  <a:lnTo>
                    <a:pt x="753678" y="230241"/>
                  </a:lnTo>
                  <a:lnTo>
                    <a:pt x="762658" y="230241"/>
                  </a:lnTo>
                  <a:lnTo>
                    <a:pt x="762658" y="239221"/>
                  </a:lnTo>
                  <a:lnTo>
                    <a:pt x="771638" y="239221"/>
                  </a:lnTo>
                  <a:lnTo>
                    <a:pt x="771638" y="248202"/>
                  </a:lnTo>
                  <a:lnTo>
                    <a:pt x="780619" y="248202"/>
                  </a:lnTo>
                  <a:lnTo>
                    <a:pt x="780619" y="256174"/>
                  </a:lnTo>
                  <a:lnTo>
                    <a:pt x="781627" y="257182"/>
                  </a:lnTo>
                  <a:lnTo>
                    <a:pt x="789599" y="257182"/>
                  </a:lnTo>
                  <a:lnTo>
                    <a:pt x="789599" y="265154"/>
                  </a:lnTo>
                  <a:lnTo>
                    <a:pt x="790607" y="266162"/>
                  </a:lnTo>
                  <a:lnTo>
                    <a:pt x="798579" y="266162"/>
                  </a:lnTo>
                  <a:lnTo>
                    <a:pt x="798579" y="274134"/>
                  </a:lnTo>
                  <a:lnTo>
                    <a:pt x="799588" y="275143"/>
                  </a:lnTo>
                  <a:lnTo>
                    <a:pt x="807560" y="275143"/>
                  </a:lnTo>
                  <a:lnTo>
                    <a:pt x="807560" y="283115"/>
                  </a:lnTo>
                  <a:lnTo>
                    <a:pt x="970530" y="446085"/>
                  </a:lnTo>
                  <a:lnTo>
                    <a:pt x="934646" y="561686"/>
                  </a:lnTo>
                  <a:cubicBezTo>
                    <a:pt x="847432" y="767882"/>
                    <a:pt x="662752" y="922817"/>
                    <a:pt x="438360" y="968734"/>
                  </a:cubicBezTo>
                  <a:lnTo>
                    <a:pt x="436340" y="968938"/>
                  </a:lnTo>
                  <a:lnTo>
                    <a:pt x="246591" y="779189"/>
                  </a:lnTo>
                  <a:lnTo>
                    <a:pt x="248087" y="777693"/>
                  </a:lnTo>
                  <a:lnTo>
                    <a:pt x="240094" y="768036"/>
                  </a:lnTo>
                  <a:lnTo>
                    <a:pt x="239176" y="768797"/>
                  </a:lnTo>
                  <a:lnTo>
                    <a:pt x="231114" y="759056"/>
                  </a:lnTo>
                  <a:lnTo>
                    <a:pt x="230196" y="759817"/>
                  </a:lnTo>
                  <a:lnTo>
                    <a:pt x="222134" y="750076"/>
                  </a:lnTo>
                  <a:lnTo>
                    <a:pt x="221216" y="750837"/>
                  </a:lnTo>
                  <a:lnTo>
                    <a:pt x="213153" y="741094"/>
                  </a:lnTo>
                  <a:lnTo>
                    <a:pt x="212235" y="741856"/>
                  </a:lnTo>
                  <a:lnTo>
                    <a:pt x="204173" y="732115"/>
                  </a:lnTo>
                  <a:lnTo>
                    <a:pt x="203255" y="732876"/>
                  </a:lnTo>
                  <a:lnTo>
                    <a:pt x="195193" y="723135"/>
                  </a:lnTo>
                  <a:lnTo>
                    <a:pt x="194275" y="723896"/>
                  </a:lnTo>
                  <a:lnTo>
                    <a:pt x="186213" y="714155"/>
                  </a:lnTo>
                  <a:lnTo>
                    <a:pt x="185295" y="714916"/>
                  </a:lnTo>
                  <a:lnTo>
                    <a:pt x="177232" y="705173"/>
                  </a:lnTo>
                  <a:lnTo>
                    <a:pt x="176314" y="705935"/>
                  </a:lnTo>
                  <a:lnTo>
                    <a:pt x="168252" y="696194"/>
                  </a:lnTo>
                  <a:lnTo>
                    <a:pt x="167334" y="696955"/>
                  </a:lnTo>
                  <a:lnTo>
                    <a:pt x="159272" y="687214"/>
                  </a:lnTo>
                  <a:lnTo>
                    <a:pt x="158354" y="687975"/>
                  </a:lnTo>
                  <a:lnTo>
                    <a:pt x="150292" y="678234"/>
                  </a:lnTo>
                  <a:lnTo>
                    <a:pt x="149374" y="678995"/>
                  </a:lnTo>
                  <a:lnTo>
                    <a:pt x="141311" y="669252"/>
                  </a:lnTo>
                  <a:lnTo>
                    <a:pt x="140393" y="670014"/>
                  </a:lnTo>
                  <a:lnTo>
                    <a:pt x="132331" y="660273"/>
                  </a:lnTo>
                  <a:lnTo>
                    <a:pt x="131413" y="661034"/>
                  </a:lnTo>
                  <a:lnTo>
                    <a:pt x="123351" y="651293"/>
                  </a:lnTo>
                  <a:lnTo>
                    <a:pt x="122433" y="652054"/>
                  </a:lnTo>
                  <a:lnTo>
                    <a:pt x="114371" y="642313"/>
                  </a:lnTo>
                  <a:lnTo>
                    <a:pt x="113453" y="643074"/>
                  </a:lnTo>
                  <a:lnTo>
                    <a:pt x="105390" y="633331"/>
                  </a:lnTo>
                  <a:lnTo>
                    <a:pt x="104472" y="634093"/>
                  </a:lnTo>
                  <a:lnTo>
                    <a:pt x="96410" y="624352"/>
                  </a:lnTo>
                  <a:lnTo>
                    <a:pt x="95492" y="625113"/>
                  </a:lnTo>
                  <a:lnTo>
                    <a:pt x="87430" y="615372"/>
                  </a:lnTo>
                  <a:lnTo>
                    <a:pt x="86512" y="616133"/>
                  </a:lnTo>
                  <a:lnTo>
                    <a:pt x="78450" y="606392"/>
                  </a:lnTo>
                  <a:lnTo>
                    <a:pt x="77532" y="607153"/>
                  </a:lnTo>
                  <a:lnTo>
                    <a:pt x="69469" y="597410"/>
                  </a:lnTo>
                  <a:lnTo>
                    <a:pt x="68551" y="598172"/>
                  </a:lnTo>
                  <a:lnTo>
                    <a:pt x="25688" y="546380"/>
                  </a:lnTo>
                  <a:lnTo>
                    <a:pt x="28430" y="541981"/>
                  </a:lnTo>
                  <a:lnTo>
                    <a:pt x="20836" y="532805"/>
                  </a:lnTo>
                  <a:cubicBezTo>
                    <a:pt x="33536" y="518914"/>
                    <a:pt x="39886" y="502245"/>
                    <a:pt x="39886" y="482798"/>
                  </a:cubicBezTo>
                  <a:lnTo>
                    <a:pt x="39886" y="299477"/>
                  </a:lnTo>
                  <a:lnTo>
                    <a:pt x="31793" y="299477"/>
                  </a:lnTo>
                  <a:lnTo>
                    <a:pt x="31793" y="290497"/>
                  </a:lnTo>
                  <a:lnTo>
                    <a:pt x="22813" y="290497"/>
                  </a:lnTo>
                  <a:lnTo>
                    <a:pt x="22813" y="281517"/>
                  </a:lnTo>
                  <a:lnTo>
                    <a:pt x="13833" y="281517"/>
                  </a:lnTo>
                  <a:lnTo>
                    <a:pt x="13833" y="272536"/>
                  </a:lnTo>
                  <a:lnTo>
                    <a:pt x="4852" y="272536"/>
                  </a:lnTo>
                  <a:lnTo>
                    <a:pt x="4852" y="258961"/>
                  </a:lnTo>
                  <a:lnTo>
                    <a:pt x="0" y="258961"/>
                  </a:lnTo>
                  <a:lnTo>
                    <a:pt x="0" y="181570"/>
                  </a:lnTo>
                  <a:lnTo>
                    <a:pt x="97882" y="181570"/>
                  </a:lnTo>
                  <a:lnTo>
                    <a:pt x="94332" y="175794"/>
                  </a:lnTo>
                  <a:lnTo>
                    <a:pt x="91819" y="177337"/>
                  </a:lnTo>
                  <a:lnTo>
                    <a:pt x="85351" y="166812"/>
                  </a:lnTo>
                  <a:lnTo>
                    <a:pt x="82838" y="168356"/>
                  </a:lnTo>
                  <a:cubicBezTo>
                    <a:pt x="62201" y="129859"/>
                    <a:pt x="40372" y="94339"/>
                    <a:pt x="17354" y="61795"/>
                  </a:cubicBezTo>
                  <a:lnTo>
                    <a:pt x="19904" y="60265"/>
                  </a:lnTo>
                  <a:lnTo>
                    <a:pt x="12502" y="48220"/>
                  </a:lnTo>
                  <a:lnTo>
                    <a:pt x="75010" y="10716"/>
                  </a:lnTo>
                  <a:lnTo>
                    <a:pt x="97120" y="42673"/>
                  </a:lnTo>
                  <a:lnTo>
                    <a:pt x="97823" y="42252"/>
                  </a:lnTo>
                  <a:lnTo>
                    <a:pt x="104847" y="52405"/>
                  </a:lnTo>
                  <a:lnTo>
                    <a:pt x="106803" y="51232"/>
                  </a:lnTo>
                  <a:lnTo>
                    <a:pt x="113827" y="61385"/>
                  </a:lnTo>
                  <a:lnTo>
                    <a:pt x="115783" y="60212"/>
                  </a:lnTo>
                  <a:lnTo>
                    <a:pt x="122808" y="70366"/>
                  </a:lnTo>
                  <a:lnTo>
                    <a:pt x="124764" y="69193"/>
                  </a:lnTo>
                  <a:lnTo>
                    <a:pt x="131788" y="79346"/>
                  </a:lnTo>
                  <a:lnTo>
                    <a:pt x="133744" y="78173"/>
                  </a:lnTo>
                  <a:lnTo>
                    <a:pt x="140768" y="88326"/>
                  </a:lnTo>
                  <a:lnTo>
                    <a:pt x="142724" y="87153"/>
                  </a:lnTo>
                  <a:lnTo>
                    <a:pt x="149748" y="97306"/>
                  </a:lnTo>
                  <a:lnTo>
                    <a:pt x="151704" y="96133"/>
                  </a:lnTo>
                  <a:lnTo>
                    <a:pt x="158729" y="106287"/>
                  </a:lnTo>
                  <a:lnTo>
                    <a:pt x="160685" y="105114"/>
                  </a:lnTo>
                  <a:lnTo>
                    <a:pt x="160735" y="105186"/>
                  </a:lnTo>
                  <a:lnTo>
                    <a:pt x="160735" y="64889"/>
                  </a:lnTo>
                  <a:lnTo>
                    <a:pt x="216396" y="64889"/>
                  </a:lnTo>
                  <a:cubicBezTo>
                    <a:pt x="222746" y="44847"/>
                    <a:pt x="228600" y="23217"/>
                    <a:pt x="233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3000" b="1">
                <a:solidFill>
                  <a:schemeClr val="bg1"/>
                </a:solidFill>
              </a:endParaRPr>
            </a:p>
          </p:txBody>
        </p:sp>
        <p:sp>
          <p:nvSpPr>
            <p:cNvPr id="2052" name="文本框 4"/>
            <p:cNvSpPr/>
            <p:nvPr>
              <p:custDataLst>
                <p:tags r:id="rId20"/>
              </p:custDataLst>
            </p:nvPr>
          </p:nvSpPr>
          <p:spPr bwMode="auto">
            <a:xfrm>
              <a:off x="3856593" y="2003108"/>
              <a:ext cx="442913" cy="440531"/>
            </a:xfrm>
            <a:custGeom>
              <a:avLst/>
              <a:gdLst>
                <a:gd name="T0" fmla="*/ 232172 w 591741"/>
                <a:gd name="T1" fmla="*/ 336352 h 586680"/>
                <a:gd name="T2" fmla="*/ 298847 w 591741"/>
                <a:gd name="T3" fmla="*/ 300633 h 586680"/>
                <a:gd name="T4" fmla="*/ 232172 w 591741"/>
                <a:gd name="T5" fmla="*/ 213717 h 586680"/>
                <a:gd name="T6" fmla="*/ 298847 w 591741"/>
                <a:gd name="T7" fmla="*/ 249436 h 586680"/>
                <a:gd name="T8" fmla="*/ 232172 w 591741"/>
                <a:gd name="T9" fmla="*/ 213717 h 586680"/>
                <a:gd name="T10" fmla="*/ 232172 w 591741"/>
                <a:gd name="T11" fmla="*/ 162520 h 586680"/>
                <a:gd name="T12" fmla="*/ 298847 w 591741"/>
                <a:gd name="T13" fmla="*/ 126802 h 586680"/>
                <a:gd name="T14" fmla="*/ 75010 w 591741"/>
                <a:gd name="T15" fmla="*/ 10716 h 586680"/>
                <a:gd name="T16" fmla="*/ 77986 w 591741"/>
                <a:gd name="T17" fmla="*/ 154781 h 586680"/>
                <a:gd name="T18" fmla="*/ 75010 w 591741"/>
                <a:gd name="T19" fmla="*/ 10716 h 586680"/>
                <a:gd name="T20" fmla="*/ 551260 w 591741"/>
                <a:gd name="T21" fmla="*/ 10120 h 586680"/>
                <a:gd name="T22" fmla="*/ 591741 w 591741"/>
                <a:gd name="T23" fmla="*/ 116681 h 586680"/>
                <a:gd name="T24" fmla="*/ 551260 w 591741"/>
                <a:gd name="T25" fmla="*/ 193477 h 586680"/>
                <a:gd name="T26" fmla="*/ 534293 w 591741"/>
                <a:gd name="T27" fmla="*/ 557957 h 586680"/>
                <a:gd name="T28" fmla="*/ 407789 w 591741"/>
                <a:gd name="T29" fmla="*/ 585192 h 586680"/>
                <a:gd name="T30" fmla="*/ 447675 w 591741"/>
                <a:gd name="T31" fmla="*/ 510183 h 586680"/>
                <a:gd name="T32" fmla="*/ 478036 w 591741"/>
                <a:gd name="T33" fmla="*/ 193477 h 586680"/>
                <a:gd name="T34" fmla="*/ 383977 w 591741"/>
                <a:gd name="T35" fmla="*/ 116681 h 586680"/>
                <a:gd name="T36" fmla="*/ 478036 w 591741"/>
                <a:gd name="T37" fmla="*/ 10120 h 586680"/>
                <a:gd name="T38" fmla="*/ 320874 w 591741"/>
                <a:gd name="T39" fmla="*/ 8930 h 586680"/>
                <a:gd name="T40" fmla="*/ 370285 w 591741"/>
                <a:gd name="T41" fmla="*/ 64889 h 586680"/>
                <a:gd name="T42" fmla="*/ 426839 w 591741"/>
                <a:gd name="T43" fmla="*/ 234553 h 586680"/>
                <a:gd name="T44" fmla="*/ 410170 w 591741"/>
                <a:gd name="T45" fmla="*/ 398859 h 586680"/>
                <a:gd name="T46" fmla="*/ 370285 w 591741"/>
                <a:gd name="T47" fmla="*/ 504825 h 586680"/>
                <a:gd name="T48" fmla="*/ 309563 w 591741"/>
                <a:gd name="T49" fmla="*/ 586085 h 586680"/>
                <a:gd name="T50" fmla="*/ 223242 w 591741"/>
                <a:gd name="T51" fmla="*/ 515541 h 586680"/>
                <a:gd name="T52" fmla="*/ 298847 w 591741"/>
                <a:gd name="T53" fmla="*/ 492919 h 586680"/>
                <a:gd name="T54" fmla="*/ 168474 w 591741"/>
                <a:gd name="T55" fmla="*/ 548283 h 586680"/>
                <a:gd name="T56" fmla="*/ 63699 w 591741"/>
                <a:gd name="T57" fmla="*/ 584597 h 586680"/>
                <a:gd name="T58" fmla="*/ 39886 w 591741"/>
                <a:gd name="T59" fmla="*/ 482798 h 586680"/>
                <a:gd name="T60" fmla="*/ 0 w 591741"/>
                <a:gd name="T61" fmla="*/ 258961 h 586680"/>
                <a:gd name="T62" fmla="*/ 111919 w 591741"/>
                <a:gd name="T63" fmla="*/ 181570 h 586680"/>
                <a:gd name="T64" fmla="*/ 160735 w 591741"/>
                <a:gd name="T65" fmla="*/ 420291 h 586680"/>
                <a:gd name="T66" fmla="*/ 257473 w 591741"/>
                <a:gd name="T67" fmla="*/ 398264 h 586680"/>
                <a:gd name="T68" fmla="*/ 133945 w 591741"/>
                <a:gd name="T69" fmla="*/ 336352 h 586680"/>
                <a:gd name="T70" fmla="*/ 160735 w 591741"/>
                <a:gd name="T71" fmla="*/ 64889 h 586680"/>
                <a:gd name="T72" fmla="*/ 233958 w 591741"/>
                <a:gd name="T73" fmla="*/ 0 h 586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91741" h="586680">
                  <a:moveTo>
                    <a:pt x="232172" y="300633"/>
                  </a:moveTo>
                  <a:lnTo>
                    <a:pt x="232172" y="336352"/>
                  </a:lnTo>
                  <a:lnTo>
                    <a:pt x="298847" y="336352"/>
                  </a:lnTo>
                  <a:lnTo>
                    <a:pt x="298847" y="300633"/>
                  </a:lnTo>
                  <a:lnTo>
                    <a:pt x="232172" y="300633"/>
                  </a:lnTo>
                  <a:close/>
                  <a:moveTo>
                    <a:pt x="232172" y="213717"/>
                  </a:moveTo>
                  <a:lnTo>
                    <a:pt x="232172" y="249436"/>
                  </a:lnTo>
                  <a:lnTo>
                    <a:pt x="298847" y="249436"/>
                  </a:lnTo>
                  <a:lnTo>
                    <a:pt x="298847" y="213717"/>
                  </a:lnTo>
                  <a:lnTo>
                    <a:pt x="232172" y="213717"/>
                  </a:lnTo>
                  <a:close/>
                  <a:moveTo>
                    <a:pt x="232172" y="126802"/>
                  </a:moveTo>
                  <a:lnTo>
                    <a:pt x="232172" y="162520"/>
                  </a:lnTo>
                  <a:lnTo>
                    <a:pt x="298847" y="162520"/>
                  </a:lnTo>
                  <a:lnTo>
                    <a:pt x="298847" y="126802"/>
                  </a:lnTo>
                  <a:lnTo>
                    <a:pt x="232172" y="126802"/>
                  </a:lnTo>
                  <a:close/>
                  <a:moveTo>
                    <a:pt x="75010" y="10716"/>
                  </a:moveTo>
                  <a:cubicBezTo>
                    <a:pt x="101600" y="46037"/>
                    <a:pt x="125214" y="80169"/>
                    <a:pt x="145852" y="113109"/>
                  </a:cubicBezTo>
                  <a:cubicBezTo>
                    <a:pt x="124024" y="126206"/>
                    <a:pt x="101402" y="140097"/>
                    <a:pt x="77986" y="154781"/>
                  </a:cubicBezTo>
                  <a:cubicBezTo>
                    <a:pt x="57349" y="116284"/>
                    <a:pt x="35520" y="80764"/>
                    <a:pt x="12502" y="48220"/>
                  </a:cubicBezTo>
                  <a:lnTo>
                    <a:pt x="75010" y="10716"/>
                  </a:lnTo>
                  <a:close/>
                  <a:moveTo>
                    <a:pt x="478036" y="10120"/>
                  </a:moveTo>
                  <a:lnTo>
                    <a:pt x="551260" y="10120"/>
                  </a:lnTo>
                  <a:lnTo>
                    <a:pt x="551260" y="116681"/>
                  </a:lnTo>
                  <a:lnTo>
                    <a:pt x="591741" y="116681"/>
                  </a:lnTo>
                  <a:lnTo>
                    <a:pt x="591741" y="193477"/>
                  </a:lnTo>
                  <a:lnTo>
                    <a:pt x="551260" y="193477"/>
                  </a:lnTo>
                  <a:lnTo>
                    <a:pt x="551260" y="490538"/>
                  </a:lnTo>
                  <a:cubicBezTo>
                    <a:pt x="551260" y="520105"/>
                    <a:pt x="545604" y="542578"/>
                    <a:pt x="534293" y="557957"/>
                  </a:cubicBezTo>
                  <a:cubicBezTo>
                    <a:pt x="522982" y="573336"/>
                    <a:pt x="507008" y="581670"/>
                    <a:pt x="486370" y="582960"/>
                  </a:cubicBezTo>
                  <a:cubicBezTo>
                    <a:pt x="465733" y="584250"/>
                    <a:pt x="439539" y="584994"/>
                    <a:pt x="407789" y="585192"/>
                  </a:cubicBezTo>
                  <a:cubicBezTo>
                    <a:pt x="404614" y="558602"/>
                    <a:pt x="399653" y="533003"/>
                    <a:pt x="392906" y="508397"/>
                  </a:cubicBezTo>
                  <a:cubicBezTo>
                    <a:pt x="410766" y="509588"/>
                    <a:pt x="429022" y="510183"/>
                    <a:pt x="447675" y="510183"/>
                  </a:cubicBezTo>
                  <a:cubicBezTo>
                    <a:pt x="467916" y="510183"/>
                    <a:pt x="478036" y="499269"/>
                    <a:pt x="478036" y="477441"/>
                  </a:cubicBezTo>
                  <a:lnTo>
                    <a:pt x="478036" y="193477"/>
                  </a:lnTo>
                  <a:lnTo>
                    <a:pt x="383977" y="193477"/>
                  </a:lnTo>
                  <a:lnTo>
                    <a:pt x="383977" y="116681"/>
                  </a:lnTo>
                  <a:lnTo>
                    <a:pt x="478036" y="116681"/>
                  </a:lnTo>
                  <a:lnTo>
                    <a:pt x="478036" y="10120"/>
                  </a:lnTo>
                  <a:close/>
                  <a:moveTo>
                    <a:pt x="233958" y="0"/>
                  </a:moveTo>
                  <a:lnTo>
                    <a:pt x="320874" y="8930"/>
                  </a:lnTo>
                  <a:cubicBezTo>
                    <a:pt x="312539" y="27384"/>
                    <a:pt x="303808" y="46037"/>
                    <a:pt x="294680" y="64889"/>
                  </a:cubicBezTo>
                  <a:lnTo>
                    <a:pt x="370285" y="64889"/>
                  </a:lnTo>
                  <a:lnTo>
                    <a:pt x="370285" y="255091"/>
                  </a:lnTo>
                  <a:lnTo>
                    <a:pt x="426839" y="234553"/>
                  </a:lnTo>
                  <a:cubicBezTo>
                    <a:pt x="448667" y="288925"/>
                    <a:pt x="464939" y="336153"/>
                    <a:pt x="475655" y="376237"/>
                  </a:cubicBezTo>
                  <a:lnTo>
                    <a:pt x="410170" y="398859"/>
                  </a:lnTo>
                  <a:cubicBezTo>
                    <a:pt x="398463" y="357386"/>
                    <a:pt x="385167" y="314127"/>
                    <a:pt x="370285" y="269081"/>
                  </a:cubicBezTo>
                  <a:lnTo>
                    <a:pt x="370285" y="504825"/>
                  </a:lnTo>
                  <a:cubicBezTo>
                    <a:pt x="370285" y="531614"/>
                    <a:pt x="364976" y="551755"/>
                    <a:pt x="354360" y="565249"/>
                  </a:cubicBezTo>
                  <a:cubicBezTo>
                    <a:pt x="343743" y="578743"/>
                    <a:pt x="328811" y="585688"/>
                    <a:pt x="309563" y="586085"/>
                  </a:cubicBezTo>
                  <a:cubicBezTo>
                    <a:pt x="290314" y="586482"/>
                    <a:pt x="266105" y="586680"/>
                    <a:pt x="236935" y="586680"/>
                  </a:cubicBezTo>
                  <a:cubicBezTo>
                    <a:pt x="233363" y="563066"/>
                    <a:pt x="228799" y="539353"/>
                    <a:pt x="223242" y="515541"/>
                  </a:cubicBezTo>
                  <a:cubicBezTo>
                    <a:pt x="245070" y="518319"/>
                    <a:pt x="262136" y="519708"/>
                    <a:pt x="274439" y="519708"/>
                  </a:cubicBezTo>
                  <a:cubicBezTo>
                    <a:pt x="290711" y="519708"/>
                    <a:pt x="298847" y="510778"/>
                    <a:pt x="298847" y="492919"/>
                  </a:cubicBezTo>
                  <a:lnTo>
                    <a:pt x="298847" y="439936"/>
                  </a:lnTo>
                  <a:cubicBezTo>
                    <a:pt x="257969" y="484188"/>
                    <a:pt x="214511" y="520303"/>
                    <a:pt x="168474" y="548283"/>
                  </a:cubicBezTo>
                  <a:cubicBezTo>
                    <a:pt x="162322" y="539155"/>
                    <a:pt x="155178" y="529729"/>
                    <a:pt x="147042" y="520005"/>
                  </a:cubicBezTo>
                  <a:cubicBezTo>
                    <a:pt x="113308" y="543421"/>
                    <a:pt x="85527" y="564952"/>
                    <a:pt x="63699" y="584597"/>
                  </a:cubicBezTo>
                  <a:lnTo>
                    <a:pt x="20836" y="532805"/>
                  </a:lnTo>
                  <a:cubicBezTo>
                    <a:pt x="33536" y="518914"/>
                    <a:pt x="39886" y="502245"/>
                    <a:pt x="39886" y="482798"/>
                  </a:cubicBezTo>
                  <a:lnTo>
                    <a:pt x="39886" y="258961"/>
                  </a:lnTo>
                  <a:lnTo>
                    <a:pt x="0" y="258961"/>
                  </a:lnTo>
                  <a:lnTo>
                    <a:pt x="0" y="181570"/>
                  </a:lnTo>
                  <a:lnTo>
                    <a:pt x="111919" y="181570"/>
                  </a:lnTo>
                  <a:lnTo>
                    <a:pt x="111919" y="451842"/>
                  </a:lnTo>
                  <a:cubicBezTo>
                    <a:pt x="117872" y="447477"/>
                    <a:pt x="134144" y="436959"/>
                    <a:pt x="160735" y="420291"/>
                  </a:cubicBezTo>
                  <a:cubicBezTo>
                    <a:pt x="161925" y="436563"/>
                    <a:pt x="163314" y="451842"/>
                    <a:pt x="164902" y="466130"/>
                  </a:cubicBezTo>
                  <a:cubicBezTo>
                    <a:pt x="197247" y="446881"/>
                    <a:pt x="228104" y="424259"/>
                    <a:pt x="257473" y="398264"/>
                  </a:cubicBezTo>
                  <a:lnTo>
                    <a:pt x="133945" y="398264"/>
                  </a:lnTo>
                  <a:lnTo>
                    <a:pt x="133945" y="336352"/>
                  </a:lnTo>
                  <a:lnTo>
                    <a:pt x="160735" y="336352"/>
                  </a:lnTo>
                  <a:lnTo>
                    <a:pt x="160735" y="64889"/>
                  </a:lnTo>
                  <a:lnTo>
                    <a:pt x="216396" y="64889"/>
                  </a:lnTo>
                  <a:cubicBezTo>
                    <a:pt x="222746" y="44847"/>
                    <a:pt x="228600" y="23217"/>
                    <a:pt x="233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4" name="任意多边形 3"/>
            <p:cNvSpPr/>
            <p:nvPr>
              <p:custDataLst>
                <p:tags r:id="rId21"/>
              </p:custDataLst>
            </p:nvPr>
          </p:nvSpPr>
          <p:spPr>
            <a:xfrm>
              <a:off x="3564732" y="1707356"/>
              <a:ext cx="1032272" cy="1033463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6" name="椭圆 5"/>
            <p:cNvSpPr/>
            <p:nvPr>
              <p:custDataLst>
                <p:tags r:id="rId22"/>
              </p:custDataLst>
            </p:nvPr>
          </p:nvSpPr>
          <p:spPr>
            <a:xfrm>
              <a:off x="3625454" y="1770460"/>
              <a:ext cx="910828" cy="910828"/>
            </a:xfrm>
            <a:prstGeom prst="ellipse">
              <a:avLst/>
            </a:prstGeom>
            <a:noFill/>
            <a:ln>
              <a:solidFill>
                <a:srgbClr val="1B202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620816" y="1707356"/>
            <a:ext cx="1032272" cy="1032272"/>
            <a:chOff x="4620816" y="1708547"/>
            <a:chExt cx="1032272" cy="1032272"/>
          </a:xfrm>
        </p:grpSpPr>
        <p:sp>
          <p:nvSpPr>
            <p:cNvPr id="8" name="文本框 7"/>
            <p:cNvSpPr txBox="1"/>
            <p:nvPr>
              <p:custDataLst>
                <p:tags r:id="rId15"/>
              </p:custDataLst>
            </p:nvPr>
          </p:nvSpPr>
          <p:spPr>
            <a:xfrm>
              <a:off x="4905375" y="2007394"/>
              <a:ext cx="739379" cy="717947"/>
            </a:xfrm>
            <a:custGeom>
              <a:avLst/>
              <a:gdLst>
                <a:gd name="connsiteX0" fmla="*/ 244674 w 985397"/>
                <a:gd name="connsiteY0" fmla="*/ 0 h 957294"/>
                <a:gd name="connsiteX1" fmla="*/ 565547 w 985397"/>
                <a:gd name="connsiteY1" fmla="*/ 0 h 957294"/>
                <a:gd name="connsiteX2" fmla="*/ 565547 w 985397"/>
                <a:gd name="connsiteY2" fmla="*/ 3431 h 957294"/>
                <a:gd name="connsiteX3" fmla="*/ 569488 w 985397"/>
                <a:gd name="connsiteY3" fmla="*/ 3431 h 957294"/>
                <a:gd name="connsiteX4" fmla="*/ 569488 w 985397"/>
                <a:gd name="connsiteY4" fmla="*/ 12412 h 957294"/>
                <a:gd name="connsiteX5" fmla="*/ 578469 w 985397"/>
                <a:gd name="connsiteY5" fmla="*/ 12412 h 957294"/>
                <a:gd name="connsiteX6" fmla="*/ 578469 w 985397"/>
                <a:gd name="connsiteY6" fmla="*/ 21392 h 957294"/>
                <a:gd name="connsiteX7" fmla="*/ 587449 w 985397"/>
                <a:gd name="connsiteY7" fmla="*/ 21392 h 957294"/>
                <a:gd name="connsiteX8" fmla="*/ 587449 w 985397"/>
                <a:gd name="connsiteY8" fmla="*/ 30372 h 957294"/>
                <a:gd name="connsiteX9" fmla="*/ 596429 w 985397"/>
                <a:gd name="connsiteY9" fmla="*/ 30372 h 957294"/>
                <a:gd name="connsiteX10" fmla="*/ 596429 w 985397"/>
                <a:gd name="connsiteY10" fmla="*/ 39352 h 957294"/>
                <a:gd name="connsiteX11" fmla="*/ 605409 w 985397"/>
                <a:gd name="connsiteY11" fmla="*/ 39352 h 957294"/>
                <a:gd name="connsiteX12" fmla="*/ 605409 w 985397"/>
                <a:gd name="connsiteY12" fmla="*/ 48333 h 957294"/>
                <a:gd name="connsiteX13" fmla="*/ 614390 w 985397"/>
                <a:gd name="connsiteY13" fmla="*/ 48333 h 957294"/>
                <a:gd name="connsiteX14" fmla="*/ 614390 w 985397"/>
                <a:gd name="connsiteY14" fmla="*/ 57313 h 957294"/>
                <a:gd name="connsiteX15" fmla="*/ 623370 w 985397"/>
                <a:gd name="connsiteY15" fmla="*/ 57313 h 957294"/>
                <a:gd name="connsiteX16" fmla="*/ 623370 w 985397"/>
                <a:gd name="connsiteY16" fmla="*/ 66293 h 957294"/>
                <a:gd name="connsiteX17" fmla="*/ 632350 w 985397"/>
                <a:gd name="connsiteY17" fmla="*/ 66293 h 957294"/>
                <a:gd name="connsiteX18" fmla="*/ 632350 w 985397"/>
                <a:gd name="connsiteY18" fmla="*/ 75273 h 957294"/>
                <a:gd name="connsiteX19" fmla="*/ 641330 w 985397"/>
                <a:gd name="connsiteY19" fmla="*/ 75273 h 957294"/>
                <a:gd name="connsiteX20" fmla="*/ 641330 w 985397"/>
                <a:gd name="connsiteY20" fmla="*/ 84254 h 957294"/>
                <a:gd name="connsiteX21" fmla="*/ 650310 w 985397"/>
                <a:gd name="connsiteY21" fmla="*/ 84254 h 957294"/>
                <a:gd name="connsiteX22" fmla="*/ 650310 w 985397"/>
                <a:gd name="connsiteY22" fmla="*/ 93234 h 957294"/>
                <a:gd name="connsiteX23" fmla="*/ 659291 w 985397"/>
                <a:gd name="connsiteY23" fmla="*/ 93234 h 957294"/>
                <a:gd name="connsiteX24" fmla="*/ 659291 w 985397"/>
                <a:gd name="connsiteY24" fmla="*/ 102214 h 957294"/>
                <a:gd name="connsiteX25" fmla="*/ 668271 w 985397"/>
                <a:gd name="connsiteY25" fmla="*/ 102214 h 957294"/>
                <a:gd name="connsiteX26" fmla="*/ 668271 w 985397"/>
                <a:gd name="connsiteY26" fmla="*/ 111194 h 957294"/>
                <a:gd name="connsiteX27" fmla="*/ 677251 w 985397"/>
                <a:gd name="connsiteY27" fmla="*/ 111194 h 957294"/>
                <a:gd name="connsiteX28" fmla="*/ 677251 w 985397"/>
                <a:gd name="connsiteY28" fmla="*/ 120175 h 957294"/>
                <a:gd name="connsiteX29" fmla="*/ 686231 w 985397"/>
                <a:gd name="connsiteY29" fmla="*/ 120175 h 957294"/>
                <a:gd name="connsiteX30" fmla="*/ 686231 w 985397"/>
                <a:gd name="connsiteY30" fmla="*/ 129155 h 957294"/>
                <a:gd name="connsiteX31" fmla="*/ 695212 w 985397"/>
                <a:gd name="connsiteY31" fmla="*/ 129155 h 957294"/>
                <a:gd name="connsiteX32" fmla="*/ 695212 w 985397"/>
                <a:gd name="connsiteY32" fmla="*/ 138135 h 957294"/>
                <a:gd name="connsiteX33" fmla="*/ 704192 w 985397"/>
                <a:gd name="connsiteY33" fmla="*/ 138135 h 957294"/>
                <a:gd name="connsiteX34" fmla="*/ 704192 w 985397"/>
                <a:gd name="connsiteY34" fmla="*/ 147115 h 957294"/>
                <a:gd name="connsiteX35" fmla="*/ 713172 w 985397"/>
                <a:gd name="connsiteY35" fmla="*/ 147115 h 957294"/>
                <a:gd name="connsiteX36" fmla="*/ 713172 w 985397"/>
                <a:gd name="connsiteY36" fmla="*/ 156096 h 957294"/>
                <a:gd name="connsiteX37" fmla="*/ 722152 w 985397"/>
                <a:gd name="connsiteY37" fmla="*/ 156096 h 957294"/>
                <a:gd name="connsiteX38" fmla="*/ 722152 w 985397"/>
                <a:gd name="connsiteY38" fmla="*/ 165076 h 957294"/>
                <a:gd name="connsiteX39" fmla="*/ 731133 w 985397"/>
                <a:gd name="connsiteY39" fmla="*/ 165076 h 957294"/>
                <a:gd name="connsiteX40" fmla="*/ 731133 w 985397"/>
                <a:gd name="connsiteY40" fmla="*/ 174056 h 957294"/>
                <a:gd name="connsiteX41" fmla="*/ 740113 w 985397"/>
                <a:gd name="connsiteY41" fmla="*/ 174056 h 957294"/>
                <a:gd name="connsiteX42" fmla="*/ 740113 w 985397"/>
                <a:gd name="connsiteY42" fmla="*/ 183036 h 957294"/>
                <a:gd name="connsiteX43" fmla="*/ 749093 w 985397"/>
                <a:gd name="connsiteY43" fmla="*/ 183036 h 957294"/>
                <a:gd name="connsiteX44" fmla="*/ 749093 w 985397"/>
                <a:gd name="connsiteY44" fmla="*/ 192017 h 957294"/>
                <a:gd name="connsiteX45" fmla="*/ 758073 w 985397"/>
                <a:gd name="connsiteY45" fmla="*/ 192017 h 957294"/>
                <a:gd name="connsiteX46" fmla="*/ 758073 w 985397"/>
                <a:gd name="connsiteY46" fmla="*/ 200997 h 957294"/>
                <a:gd name="connsiteX47" fmla="*/ 767054 w 985397"/>
                <a:gd name="connsiteY47" fmla="*/ 200997 h 957294"/>
                <a:gd name="connsiteX48" fmla="*/ 767054 w 985397"/>
                <a:gd name="connsiteY48" fmla="*/ 209977 h 957294"/>
                <a:gd name="connsiteX49" fmla="*/ 776034 w 985397"/>
                <a:gd name="connsiteY49" fmla="*/ 209977 h 957294"/>
                <a:gd name="connsiteX50" fmla="*/ 776034 w 985397"/>
                <a:gd name="connsiteY50" fmla="*/ 218957 h 957294"/>
                <a:gd name="connsiteX51" fmla="*/ 776933 w 985397"/>
                <a:gd name="connsiteY51" fmla="*/ 218957 h 957294"/>
                <a:gd name="connsiteX52" fmla="*/ 781569 w 985397"/>
                <a:gd name="connsiteY52" fmla="*/ 214321 h 957294"/>
                <a:gd name="connsiteX53" fmla="*/ 985397 w 985397"/>
                <a:gd name="connsiteY53" fmla="*/ 418149 h 957294"/>
                <a:gd name="connsiteX54" fmla="*/ 984064 w 985397"/>
                <a:gd name="connsiteY54" fmla="*/ 431375 h 957294"/>
                <a:gd name="connsiteX55" fmla="*/ 577016 w 985397"/>
                <a:gd name="connsiteY55" fmla="*/ 927661 h 957294"/>
                <a:gd name="connsiteX56" fmla="*/ 481555 w 985397"/>
                <a:gd name="connsiteY56" fmla="*/ 957294 h 957294"/>
                <a:gd name="connsiteX57" fmla="*/ 260076 w 985397"/>
                <a:gd name="connsiteY57" fmla="*/ 735815 h 957294"/>
                <a:gd name="connsiteX58" fmla="*/ 261237 w 985397"/>
                <a:gd name="connsiteY58" fmla="*/ 734654 h 957294"/>
                <a:gd name="connsiteX59" fmla="*/ 256668 w 985397"/>
                <a:gd name="connsiteY59" fmla="*/ 726627 h 957294"/>
                <a:gd name="connsiteX60" fmla="*/ 254540 w 985397"/>
                <a:gd name="connsiteY60" fmla="*/ 729685 h 957294"/>
                <a:gd name="connsiteX61" fmla="*/ 247687 w 985397"/>
                <a:gd name="connsiteY61" fmla="*/ 717647 h 957294"/>
                <a:gd name="connsiteX62" fmla="*/ 245560 w 985397"/>
                <a:gd name="connsiteY62" fmla="*/ 720705 h 957294"/>
                <a:gd name="connsiteX63" fmla="*/ 238707 w 985397"/>
                <a:gd name="connsiteY63" fmla="*/ 708666 h 957294"/>
                <a:gd name="connsiteX64" fmla="*/ 236579 w 985397"/>
                <a:gd name="connsiteY64" fmla="*/ 711725 h 957294"/>
                <a:gd name="connsiteX65" fmla="*/ 229726 w 985397"/>
                <a:gd name="connsiteY65" fmla="*/ 699687 h 957294"/>
                <a:gd name="connsiteX66" fmla="*/ 227599 w 985397"/>
                <a:gd name="connsiteY66" fmla="*/ 702744 h 957294"/>
                <a:gd name="connsiteX67" fmla="*/ 220746 w 985397"/>
                <a:gd name="connsiteY67" fmla="*/ 690706 h 957294"/>
                <a:gd name="connsiteX68" fmla="*/ 218619 w 985397"/>
                <a:gd name="connsiteY68" fmla="*/ 693764 h 957294"/>
                <a:gd name="connsiteX69" fmla="*/ 211766 w 985397"/>
                <a:gd name="connsiteY69" fmla="*/ 681726 h 957294"/>
                <a:gd name="connsiteX70" fmla="*/ 209639 w 985397"/>
                <a:gd name="connsiteY70" fmla="*/ 684784 h 957294"/>
                <a:gd name="connsiteX71" fmla="*/ 202786 w 985397"/>
                <a:gd name="connsiteY71" fmla="*/ 672745 h 957294"/>
                <a:gd name="connsiteX72" fmla="*/ 200658 w 985397"/>
                <a:gd name="connsiteY72" fmla="*/ 675804 h 957294"/>
                <a:gd name="connsiteX73" fmla="*/ 193805 w 985397"/>
                <a:gd name="connsiteY73" fmla="*/ 663766 h 957294"/>
                <a:gd name="connsiteX74" fmla="*/ 191678 w 985397"/>
                <a:gd name="connsiteY74" fmla="*/ 666823 h 957294"/>
                <a:gd name="connsiteX75" fmla="*/ 184825 w 985397"/>
                <a:gd name="connsiteY75" fmla="*/ 654785 h 957294"/>
                <a:gd name="connsiteX76" fmla="*/ 182698 w 985397"/>
                <a:gd name="connsiteY76" fmla="*/ 657843 h 957294"/>
                <a:gd name="connsiteX77" fmla="*/ 175845 w 985397"/>
                <a:gd name="connsiteY77" fmla="*/ 645805 h 957294"/>
                <a:gd name="connsiteX78" fmla="*/ 173718 w 985397"/>
                <a:gd name="connsiteY78" fmla="*/ 648863 h 957294"/>
                <a:gd name="connsiteX79" fmla="*/ 166865 w 985397"/>
                <a:gd name="connsiteY79" fmla="*/ 636824 h 957294"/>
                <a:gd name="connsiteX80" fmla="*/ 164737 w 985397"/>
                <a:gd name="connsiteY80" fmla="*/ 639883 h 957294"/>
                <a:gd name="connsiteX81" fmla="*/ 157884 w 985397"/>
                <a:gd name="connsiteY81" fmla="*/ 627845 h 957294"/>
                <a:gd name="connsiteX82" fmla="*/ 155757 w 985397"/>
                <a:gd name="connsiteY82" fmla="*/ 630902 h 957294"/>
                <a:gd name="connsiteX83" fmla="*/ 148904 w 985397"/>
                <a:gd name="connsiteY83" fmla="*/ 618864 h 957294"/>
                <a:gd name="connsiteX84" fmla="*/ 146777 w 985397"/>
                <a:gd name="connsiteY84" fmla="*/ 621922 h 957294"/>
                <a:gd name="connsiteX85" fmla="*/ 139924 w 985397"/>
                <a:gd name="connsiteY85" fmla="*/ 609884 h 957294"/>
                <a:gd name="connsiteX86" fmla="*/ 137797 w 985397"/>
                <a:gd name="connsiteY86" fmla="*/ 612942 h 957294"/>
                <a:gd name="connsiteX87" fmla="*/ 130944 w 985397"/>
                <a:gd name="connsiteY87" fmla="*/ 600903 h 957294"/>
                <a:gd name="connsiteX88" fmla="*/ 128816 w 985397"/>
                <a:gd name="connsiteY88" fmla="*/ 603962 h 957294"/>
                <a:gd name="connsiteX89" fmla="*/ 121963 w 985397"/>
                <a:gd name="connsiteY89" fmla="*/ 591924 h 957294"/>
                <a:gd name="connsiteX90" fmla="*/ 119836 w 985397"/>
                <a:gd name="connsiteY90" fmla="*/ 594981 h 957294"/>
                <a:gd name="connsiteX91" fmla="*/ 112983 w 985397"/>
                <a:gd name="connsiteY91" fmla="*/ 582943 h 957294"/>
                <a:gd name="connsiteX92" fmla="*/ 110856 w 985397"/>
                <a:gd name="connsiteY92" fmla="*/ 586001 h 957294"/>
                <a:gd name="connsiteX93" fmla="*/ 104003 w 985397"/>
                <a:gd name="connsiteY93" fmla="*/ 573963 h 957294"/>
                <a:gd name="connsiteX94" fmla="*/ 101876 w 985397"/>
                <a:gd name="connsiteY94" fmla="*/ 577021 h 957294"/>
                <a:gd name="connsiteX95" fmla="*/ 95023 w 985397"/>
                <a:gd name="connsiteY95" fmla="*/ 564983 h 957294"/>
                <a:gd name="connsiteX96" fmla="*/ 92896 w 985397"/>
                <a:gd name="connsiteY96" fmla="*/ 568041 h 957294"/>
                <a:gd name="connsiteX97" fmla="*/ 86043 w 985397"/>
                <a:gd name="connsiteY97" fmla="*/ 556002 h 957294"/>
                <a:gd name="connsiteX98" fmla="*/ 83915 w 985397"/>
                <a:gd name="connsiteY98" fmla="*/ 559060 h 957294"/>
                <a:gd name="connsiteX99" fmla="*/ 77062 w 985397"/>
                <a:gd name="connsiteY99" fmla="*/ 547022 h 957294"/>
                <a:gd name="connsiteX100" fmla="*/ 74935 w 985397"/>
                <a:gd name="connsiteY100" fmla="*/ 550080 h 957294"/>
                <a:gd name="connsiteX101" fmla="*/ 68082 w 985397"/>
                <a:gd name="connsiteY101" fmla="*/ 538042 h 957294"/>
                <a:gd name="connsiteX102" fmla="*/ 65955 w 985397"/>
                <a:gd name="connsiteY102" fmla="*/ 541100 h 957294"/>
                <a:gd name="connsiteX103" fmla="*/ 59102 w 985397"/>
                <a:gd name="connsiteY103" fmla="*/ 529062 h 957294"/>
                <a:gd name="connsiteX104" fmla="*/ 56975 w 985397"/>
                <a:gd name="connsiteY104" fmla="*/ 532120 h 957294"/>
                <a:gd name="connsiteX105" fmla="*/ 50122 w 985397"/>
                <a:gd name="connsiteY105" fmla="*/ 520081 h 957294"/>
                <a:gd name="connsiteX106" fmla="*/ 47994 w 985397"/>
                <a:gd name="connsiteY106" fmla="*/ 523139 h 957294"/>
                <a:gd name="connsiteX107" fmla="*/ 45146 w 985397"/>
                <a:gd name="connsiteY107" fmla="*/ 518137 h 957294"/>
                <a:gd name="connsiteX108" fmla="*/ 44053 w 985397"/>
                <a:gd name="connsiteY108" fmla="*/ 519708 h 957294"/>
                <a:gd name="connsiteX109" fmla="*/ 0 w 985397"/>
                <a:gd name="connsiteY109" fmla="*/ 442317 h 957294"/>
                <a:gd name="connsiteX110" fmla="*/ 90488 w 985397"/>
                <a:gd name="connsiteY110" fmla="*/ 311050 h 957294"/>
                <a:gd name="connsiteX111" fmla="*/ 11311 w 985397"/>
                <a:gd name="connsiteY111" fmla="*/ 161925 h 957294"/>
                <a:gd name="connsiteX112" fmla="*/ 54938 w 985397"/>
                <a:gd name="connsiteY112" fmla="*/ 141150 h 957294"/>
                <a:gd name="connsiteX113" fmla="*/ 53554 w 985397"/>
                <a:gd name="connsiteY113" fmla="*/ 141150 h 957294"/>
                <a:gd name="connsiteX114" fmla="*/ 53554 w 985397"/>
                <a:gd name="connsiteY114" fmla="*/ 132170 h 957294"/>
                <a:gd name="connsiteX115" fmla="*/ 44574 w 985397"/>
                <a:gd name="connsiteY115" fmla="*/ 132170 h 957294"/>
                <a:gd name="connsiteX116" fmla="*/ 44574 w 985397"/>
                <a:gd name="connsiteY116" fmla="*/ 123190 h 957294"/>
                <a:gd name="connsiteX117" fmla="*/ 35594 w 985397"/>
                <a:gd name="connsiteY117" fmla="*/ 123190 h 957294"/>
                <a:gd name="connsiteX118" fmla="*/ 35594 w 985397"/>
                <a:gd name="connsiteY118" fmla="*/ 114210 h 957294"/>
                <a:gd name="connsiteX119" fmla="*/ 26614 w 985397"/>
                <a:gd name="connsiteY119" fmla="*/ 114210 h 957294"/>
                <a:gd name="connsiteX120" fmla="*/ 26614 w 985397"/>
                <a:gd name="connsiteY120" fmla="*/ 105229 h 957294"/>
                <a:gd name="connsiteX121" fmla="*/ 17633 w 985397"/>
                <a:gd name="connsiteY121" fmla="*/ 105229 h 957294"/>
                <a:gd name="connsiteX122" fmla="*/ 17633 w 985397"/>
                <a:gd name="connsiteY122" fmla="*/ 101798 h 957294"/>
                <a:gd name="connsiteX123" fmla="*/ 13692 w 985397"/>
                <a:gd name="connsiteY123" fmla="*/ 101798 h 957294"/>
                <a:gd name="connsiteX124" fmla="*/ 13692 w 985397"/>
                <a:gd name="connsiteY124" fmla="*/ 26789 h 957294"/>
                <a:gd name="connsiteX125" fmla="*/ 225624 w 985397"/>
                <a:gd name="connsiteY125" fmla="*/ 26789 h 957294"/>
                <a:gd name="connsiteX126" fmla="*/ 225246 w 985397"/>
                <a:gd name="connsiteY126" fmla="*/ 30220 h 957294"/>
                <a:gd name="connsiteX127" fmla="*/ 229565 w 985397"/>
                <a:gd name="connsiteY127" fmla="*/ 30220 h 957294"/>
                <a:gd name="connsiteX128" fmla="*/ 228575 w 985397"/>
                <a:gd name="connsiteY128" fmla="*/ 39201 h 957294"/>
                <a:gd name="connsiteX129" fmla="*/ 238546 w 985397"/>
                <a:gd name="connsiteY129" fmla="*/ 39201 h 957294"/>
                <a:gd name="connsiteX130" fmla="*/ 237556 w 985397"/>
                <a:gd name="connsiteY130" fmla="*/ 48181 h 957294"/>
                <a:gd name="connsiteX131" fmla="*/ 244674 w 985397"/>
                <a:gd name="connsiteY131" fmla="*/ 48181 h 957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985397" h="957294">
                  <a:moveTo>
                    <a:pt x="244674" y="0"/>
                  </a:moveTo>
                  <a:lnTo>
                    <a:pt x="565547" y="0"/>
                  </a:lnTo>
                  <a:lnTo>
                    <a:pt x="565547" y="3431"/>
                  </a:lnTo>
                  <a:lnTo>
                    <a:pt x="569488" y="3431"/>
                  </a:lnTo>
                  <a:lnTo>
                    <a:pt x="569488" y="12412"/>
                  </a:lnTo>
                  <a:lnTo>
                    <a:pt x="578469" y="12412"/>
                  </a:lnTo>
                  <a:lnTo>
                    <a:pt x="578469" y="21392"/>
                  </a:lnTo>
                  <a:lnTo>
                    <a:pt x="587449" y="21392"/>
                  </a:lnTo>
                  <a:lnTo>
                    <a:pt x="587449" y="30372"/>
                  </a:lnTo>
                  <a:lnTo>
                    <a:pt x="596429" y="30372"/>
                  </a:lnTo>
                  <a:lnTo>
                    <a:pt x="596429" y="39352"/>
                  </a:lnTo>
                  <a:lnTo>
                    <a:pt x="605409" y="39352"/>
                  </a:lnTo>
                  <a:lnTo>
                    <a:pt x="605409" y="48333"/>
                  </a:lnTo>
                  <a:lnTo>
                    <a:pt x="614390" y="48333"/>
                  </a:lnTo>
                  <a:lnTo>
                    <a:pt x="614390" y="57313"/>
                  </a:lnTo>
                  <a:lnTo>
                    <a:pt x="623370" y="57313"/>
                  </a:lnTo>
                  <a:lnTo>
                    <a:pt x="623370" y="66293"/>
                  </a:lnTo>
                  <a:lnTo>
                    <a:pt x="632350" y="66293"/>
                  </a:lnTo>
                  <a:lnTo>
                    <a:pt x="632350" y="75273"/>
                  </a:lnTo>
                  <a:lnTo>
                    <a:pt x="641330" y="75273"/>
                  </a:lnTo>
                  <a:lnTo>
                    <a:pt x="641330" y="84254"/>
                  </a:lnTo>
                  <a:lnTo>
                    <a:pt x="650310" y="84254"/>
                  </a:lnTo>
                  <a:lnTo>
                    <a:pt x="650310" y="93234"/>
                  </a:lnTo>
                  <a:lnTo>
                    <a:pt x="659291" y="93234"/>
                  </a:lnTo>
                  <a:lnTo>
                    <a:pt x="659291" y="102214"/>
                  </a:lnTo>
                  <a:lnTo>
                    <a:pt x="668271" y="102214"/>
                  </a:lnTo>
                  <a:lnTo>
                    <a:pt x="668271" y="111194"/>
                  </a:lnTo>
                  <a:lnTo>
                    <a:pt x="677251" y="111194"/>
                  </a:lnTo>
                  <a:lnTo>
                    <a:pt x="677251" y="120175"/>
                  </a:lnTo>
                  <a:lnTo>
                    <a:pt x="686231" y="120175"/>
                  </a:lnTo>
                  <a:lnTo>
                    <a:pt x="686231" y="129155"/>
                  </a:lnTo>
                  <a:lnTo>
                    <a:pt x="695212" y="129155"/>
                  </a:lnTo>
                  <a:lnTo>
                    <a:pt x="695212" y="138135"/>
                  </a:lnTo>
                  <a:lnTo>
                    <a:pt x="704192" y="138135"/>
                  </a:lnTo>
                  <a:lnTo>
                    <a:pt x="704192" y="147115"/>
                  </a:lnTo>
                  <a:lnTo>
                    <a:pt x="713172" y="147115"/>
                  </a:lnTo>
                  <a:lnTo>
                    <a:pt x="713172" y="156096"/>
                  </a:lnTo>
                  <a:lnTo>
                    <a:pt x="722152" y="156096"/>
                  </a:lnTo>
                  <a:lnTo>
                    <a:pt x="722152" y="165076"/>
                  </a:lnTo>
                  <a:lnTo>
                    <a:pt x="731133" y="165076"/>
                  </a:lnTo>
                  <a:lnTo>
                    <a:pt x="731133" y="174056"/>
                  </a:lnTo>
                  <a:lnTo>
                    <a:pt x="740113" y="174056"/>
                  </a:lnTo>
                  <a:lnTo>
                    <a:pt x="740113" y="183036"/>
                  </a:lnTo>
                  <a:lnTo>
                    <a:pt x="749093" y="183036"/>
                  </a:lnTo>
                  <a:lnTo>
                    <a:pt x="749093" y="192017"/>
                  </a:lnTo>
                  <a:lnTo>
                    <a:pt x="758073" y="192017"/>
                  </a:lnTo>
                  <a:lnTo>
                    <a:pt x="758073" y="200997"/>
                  </a:lnTo>
                  <a:lnTo>
                    <a:pt x="767054" y="200997"/>
                  </a:lnTo>
                  <a:lnTo>
                    <a:pt x="767054" y="209977"/>
                  </a:lnTo>
                  <a:lnTo>
                    <a:pt x="776034" y="209977"/>
                  </a:lnTo>
                  <a:lnTo>
                    <a:pt x="776034" y="218957"/>
                  </a:lnTo>
                  <a:lnTo>
                    <a:pt x="776933" y="218957"/>
                  </a:lnTo>
                  <a:lnTo>
                    <a:pt x="781569" y="214321"/>
                  </a:lnTo>
                  <a:lnTo>
                    <a:pt x="985397" y="418149"/>
                  </a:lnTo>
                  <a:lnTo>
                    <a:pt x="984064" y="431375"/>
                  </a:lnTo>
                  <a:cubicBezTo>
                    <a:pt x="938147" y="655767"/>
                    <a:pt x="783212" y="840447"/>
                    <a:pt x="577016" y="927661"/>
                  </a:cubicBezTo>
                  <a:lnTo>
                    <a:pt x="481555" y="957294"/>
                  </a:lnTo>
                  <a:lnTo>
                    <a:pt x="260076" y="735815"/>
                  </a:lnTo>
                  <a:lnTo>
                    <a:pt x="261237" y="734654"/>
                  </a:lnTo>
                  <a:lnTo>
                    <a:pt x="256668" y="726627"/>
                  </a:lnTo>
                  <a:lnTo>
                    <a:pt x="254540" y="729685"/>
                  </a:lnTo>
                  <a:lnTo>
                    <a:pt x="247687" y="717647"/>
                  </a:lnTo>
                  <a:lnTo>
                    <a:pt x="245560" y="720705"/>
                  </a:lnTo>
                  <a:lnTo>
                    <a:pt x="238707" y="708666"/>
                  </a:lnTo>
                  <a:lnTo>
                    <a:pt x="236579" y="711725"/>
                  </a:lnTo>
                  <a:lnTo>
                    <a:pt x="229726" y="699687"/>
                  </a:lnTo>
                  <a:lnTo>
                    <a:pt x="227599" y="702744"/>
                  </a:lnTo>
                  <a:lnTo>
                    <a:pt x="220746" y="690706"/>
                  </a:lnTo>
                  <a:lnTo>
                    <a:pt x="218619" y="693764"/>
                  </a:lnTo>
                  <a:lnTo>
                    <a:pt x="211766" y="681726"/>
                  </a:lnTo>
                  <a:lnTo>
                    <a:pt x="209639" y="684784"/>
                  </a:lnTo>
                  <a:lnTo>
                    <a:pt x="202786" y="672745"/>
                  </a:lnTo>
                  <a:lnTo>
                    <a:pt x="200658" y="675804"/>
                  </a:lnTo>
                  <a:lnTo>
                    <a:pt x="193805" y="663766"/>
                  </a:lnTo>
                  <a:lnTo>
                    <a:pt x="191678" y="666823"/>
                  </a:lnTo>
                  <a:lnTo>
                    <a:pt x="184825" y="654785"/>
                  </a:lnTo>
                  <a:lnTo>
                    <a:pt x="182698" y="657843"/>
                  </a:lnTo>
                  <a:lnTo>
                    <a:pt x="175845" y="645805"/>
                  </a:lnTo>
                  <a:lnTo>
                    <a:pt x="173718" y="648863"/>
                  </a:lnTo>
                  <a:lnTo>
                    <a:pt x="166865" y="636824"/>
                  </a:lnTo>
                  <a:lnTo>
                    <a:pt x="164737" y="639883"/>
                  </a:lnTo>
                  <a:lnTo>
                    <a:pt x="157884" y="627845"/>
                  </a:lnTo>
                  <a:lnTo>
                    <a:pt x="155757" y="630902"/>
                  </a:lnTo>
                  <a:lnTo>
                    <a:pt x="148904" y="618864"/>
                  </a:lnTo>
                  <a:lnTo>
                    <a:pt x="146777" y="621922"/>
                  </a:lnTo>
                  <a:lnTo>
                    <a:pt x="139924" y="609884"/>
                  </a:lnTo>
                  <a:lnTo>
                    <a:pt x="137797" y="612942"/>
                  </a:lnTo>
                  <a:lnTo>
                    <a:pt x="130944" y="600903"/>
                  </a:lnTo>
                  <a:lnTo>
                    <a:pt x="128816" y="603962"/>
                  </a:lnTo>
                  <a:lnTo>
                    <a:pt x="121963" y="591924"/>
                  </a:lnTo>
                  <a:lnTo>
                    <a:pt x="119836" y="594981"/>
                  </a:lnTo>
                  <a:lnTo>
                    <a:pt x="112983" y="582943"/>
                  </a:lnTo>
                  <a:lnTo>
                    <a:pt x="110856" y="586001"/>
                  </a:lnTo>
                  <a:lnTo>
                    <a:pt x="104003" y="573963"/>
                  </a:lnTo>
                  <a:lnTo>
                    <a:pt x="101876" y="577021"/>
                  </a:lnTo>
                  <a:lnTo>
                    <a:pt x="95023" y="564983"/>
                  </a:lnTo>
                  <a:lnTo>
                    <a:pt x="92896" y="568041"/>
                  </a:lnTo>
                  <a:lnTo>
                    <a:pt x="86043" y="556002"/>
                  </a:lnTo>
                  <a:lnTo>
                    <a:pt x="83915" y="559060"/>
                  </a:lnTo>
                  <a:lnTo>
                    <a:pt x="77062" y="547022"/>
                  </a:lnTo>
                  <a:lnTo>
                    <a:pt x="74935" y="550080"/>
                  </a:lnTo>
                  <a:lnTo>
                    <a:pt x="68082" y="538042"/>
                  </a:lnTo>
                  <a:lnTo>
                    <a:pt x="65955" y="541100"/>
                  </a:lnTo>
                  <a:lnTo>
                    <a:pt x="59102" y="529062"/>
                  </a:lnTo>
                  <a:lnTo>
                    <a:pt x="56975" y="532120"/>
                  </a:lnTo>
                  <a:lnTo>
                    <a:pt x="50122" y="520081"/>
                  </a:lnTo>
                  <a:lnTo>
                    <a:pt x="47994" y="523139"/>
                  </a:lnTo>
                  <a:lnTo>
                    <a:pt x="45146" y="518137"/>
                  </a:lnTo>
                  <a:lnTo>
                    <a:pt x="44053" y="519708"/>
                  </a:lnTo>
                  <a:cubicBezTo>
                    <a:pt x="31353" y="494307"/>
                    <a:pt x="16669" y="468511"/>
                    <a:pt x="0" y="442317"/>
                  </a:cubicBezTo>
                  <a:cubicBezTo>
                    <a:pt x="37108" y="400645"/>
                    <a:pt x="67270" y="356890"/>
                    <a:pt x="90488" y="311050"/>
                  </a:cubicBezTo>
                  <a:cubicBezTo>
                    <a:pt x="66080" y="263425"/>
                    <a:pt x="39688" y="213717"/>
                    <a:pt x="11311" y="161925"/>
                  </a:cubicBezTo>
                  <a:lnTo>
                    <a:pt x="54938" y="141150"/>
                  </a:lnTo>
                  <a:lnTo>
                    <a:pt x="53554" y="141150"/>
                  </a:lnTo>
                  <a:lnTo>
                    <a:pt x="53554" y="132170"/>
                  </a:lnTo>
                  <a:lnTo>
                    <a:pt x="44574" y="132170"/>
                  </a:lnTo>
                  <a:lnTo>
                    <a:pt x="44574" y="123190"/>
                  </a:lnTo>
                  <a:lnTo>
                    <a:pt x="35594" y="123190"/>
                  </a:lnTo>
                  <a:lnTo>
                    <a:pt x="35594" y="114210"/>
                  </a:lnTo>
                  <a:lnTo>
                    <a:pt x="26614" y="114210"/>
                  </a:lnTo>
                  <a:lnTo>
                    <a:pt x="26614" y="105229"/>
                  </a:lnTo>
                  <a:lnTo>
                    <a:pt x="17633" y="105229"/>
                  </a:lnTo>
                  <a:lnTo>
                    <a:pt x="17633" y="101798"/>
                  </a:lnTo>
                  <a:lnTo>
                    <a:pt x="13692" y="101798"/>
                  </a:lnTo>
                  <a:lnTo>
                    <a:pt x="13692" y="26789"/>
                  </a:lnTo>
                  <a:lnTo>
                    <a:pt x="225624" y="26789"/>
                  </a:lnTo>
                  <a:lnTo>
                    <a:pt x="225246" y="30220"/>
                  </a:lnTo>
                  <a:lnTo>
                    <a:pt x="229565" y="30220"/>
                  </a:lnTo>
                  <a:lnTo>
                    <a:pt x="228575" y="39201"/>
                  </a:lnTo>
                  <a:lnTo>
                    <a:pt x="238546" y="39201"/>
                  </a:lnTo>
                  <a:lnTo>
                    <a:pt x="237556" y="48181"/>
                  </a:lnTo>
                  <a:lnTo>
                    <a:pt x="244674" y="48181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2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txBody>
            <a:bodyPr/>
            <a:lstStyle>
              <a:defPPr>
                <a:defRPr lang="zh-CN"/>
              </a:defPPr>
              <a:lvl1pPr>
                <a:defRPr sz="4000" b="1">
                  <a:solidFill>
                    <a:schemeClr val="bg1"/>
                  </a:solidFill>
                </a:defRPr>
              </a:lvl1pPr>
            </a:lstStyle>
            <a:p>
              <a:pPr>
                <a:defRPr/>
              </a:pPr>
              <a:endParaRPr lang="zh-CN" altLang="en-US" sz="3000" dirty="0"/>
            </a:p>
          </p:txBody>
        </p:sp>
        <p:sp>
          <p:nvSpPr>
            <p:cNvPr id="2056" name="文本框 9"/>
            <p:cNvSpPr/>
            <p:nvPr>
              <p:custDataLst>
                <p:tags r:id="rId16"/>
              </p:custDataLst>
            </p:nvPr>
          </p:nvSpPr>
          <p:spPr bwMode="auto">
            <a:xfrm>
              <a:off x="4905375" y="2007394"/>
              <a:ext cx="452438" cy="425054"/>
            </a:xfrm>
            <a:custGeom>
              <a:avLst/>
              <a:gdLst>
                <a:gd name="T0" fmla="*/ 365522 w 603647"/>
                <a:gd name="T1" fmla="*/ 114300 h 567333"/>
                <a:gd name="T2" fmla="*/ 445889 w 603647"/>
                <a:gd name="T3" fmla="*/ 114300 h 567333"/>
                <a:gd name="T4" fmla="*/ 429518 w 603647"/>
                <a:gd name="T5" fmla="*/ 324445 h 567333"/>
                <a:gd name="T6" fmla="*/ 470297 w 603647"/>
                <a:gd name="T7" fmla="*/ 324445 h 567333"/>
                <a:gd name="T8" fmla="*/ 470297 w 603647"/>
                <a:gd name="T9" fmla="*/ 456009 h 567333"/>
                <a:gd name="T10" fmla="*/ 495300 w 603647"/>
                <a:gd name="T11" fmla="*/ 482798 h 567333"/>
                <a:gd name="T12" fmla="*/ 517624 w 603647"/>
                <a:gd name="T13" fmla="*/ 470594 h 567333"/>
                <a:gd name="T14" fmla="*/ 528638 w 603647"/>
                <a:gd name="T15" fmla="*/ 388143 h 567333"/>
                <a:gd name="T16" fmla="*/ 603647 w 603647"/>
                <a:gd name="T17" fmla="*/ 419695 h 567333"/>
                <a:gd name="T18" fmla="*/ 565547 w 603647"/>
                <a:gd name="T19" fmla="*/ 536823 h 567333"/>
                <a:gd name="T20" fmla="*/ 514350 w 603647"/>
                <a:gd name="T21" fmla="*/ 552450 h 567333"/>
                <a:gd name="T22" fmla="*/ 470297 w 603647"/>
                <a:gd name="T23" fmla="*/ 552450 h 567333"/>
                <a:gd name="T24" fmla="*/ 397074 w 603647"/>
                <a:gd name="T25" fmla="*/ 480417 h 567333"/>
                <a:gd name="T26" fmla="*/ 397074 w 603647"/>
                <a:gd name="T27" fmla="*/ 419397 h 567333"/>
                <a:gd name="T28" fmla="*/ 241697 w 603647"/>
                <a:gd name="T29" fmla="*/ 567333 h 567333"/>
                <a:gd name="T30" fmla="*/ 185738 w 603647"/>
                <a:gd name="T31" fmla="*/ 495300 h 567333"/>
                <a:gd name="T32" fmla="*/ 335161 w 603647"/>
                <a:gd name="T33" fmla="*/ 365522 h 567333"/>
                <a:gd name="T34" fmla="*/ 365522 w 603647"/>
                <a:gd name="T35" fmla="*/ 114300 h 567333"/>
                <a:gd name="T36" fmla="*/ 13692 w 603647"/>
                <a:gd name="T37" fmla="*/ 26789 h 567333"/>
                <a:gd name="T38" fmla="*/ 225624 w 603647"/>
                <a:gd name="T39" fmla="*/ 26789 h 567333"/>
                <a:gd name="T40" fmla="*/ 171450 w 603647"/>
                <a:gd name="T41" fmla="*/ 307776 h 567333"/>
                <a:gd name="T42" fmla="*/ 238720 w 603647"/>
                <a:gd name="T43" fmla="*/ 434578 h 567333"/>
                <a:gd name="T44" fmla="*/ 172641 w 603647"/>
                <a:gd name="T45" fmla="*/ 478631 h 567333"/>
                <a:gd name="T46" fmla="*/ 131862 w 603647"/>
                <a:gd name="T47" fmla="*/ 393501 h 567333"/>
                <a:gd name="T48" fmla="*/ 44053 w 603647"/>
                <a:gd name="T49" fmla="*/ 519708 h 567333"/>
                <a:gd name="T50" fmla="*/ 0 w 603647"/>
                <a:gd name="T51" fmla="*/ 442317 h 567333"/>
                <a:gd name="T52" fmla="*/ 90488 w 603647"/>
                <a:gd name="T53" fmla="*/ 311050 h 567333"/>
                <a:gd name="T54" fmla="*/ 11311 w 603647"/>
                <a:gd name="T55" fmla="*/ 161925 h 567333"/>
                <a:gd name="T56" fmla="*/ 73819 w 603647"/>
                <a:gd name="T57" fmla="*/ 132159 h 567333"/>
                <a:gd name="T58" fmla="*/ 125313 w 603647"/>
                <a:gd name="T59" fmla="*/ 224135 h 567333"/>
                <a:gd name="T60" fmla="*/ 147638 w 603647"/>
                <a:gd name="T61" fmla="*/ 101798 h 567333"/>
                <a:gd name="T62" fmla="*/ 13692 w 603647"/>
                <a:gd name="T63" fmla="*/ 101798 h 567333"/>
                <a:gd name="T64" fmla="*/ 13692 w 603647"/>
                <a:gd name="T65" fmla="*/ 26789 h 567333"/>
                <a:gd name="T66" fmla="*/ 244674 w 603647"/>
                <a:gd name="T67" fmla="*/ 0 h 567333"/>
                <a:gd name="T68" fmla="*/ 565547 w 603647"/>
                <a:gd name="T69" fmla="*/ 0 h 567333"/>
                <a:gd name="T70" fmla="*/ 565547 w 603647"/>
                <a:gd name="T71" fmla="*/ 363140 h 567333"/>
                <a:gd name="T72" fmla="*/ 485775 w 603647"/>
                <a:gd name="T73" fmla="*/ 363140 h 567333"/>
                <a:gd name="T74" fmla="*/ 485775 w 603647"/>
                <a:gd name="T75" fmla="*/ 77390 h 567333"/>
                <a:gd name="T76" fmla="*/ 324445 w 603647"/>
                <a:gd name="T77" fmla="*/ 77390 h 567333"/>
                <a:gd name="T78" fmla="*/ 324445 w 603647"/>
                <a:gd name="T79" fmla="*/ 366712 h 567333"/>
                <a:gd name="T80" fmla="*/ 244674 w 603647"/>
                <a:gd name="T81" fmla="*/ 366712 h 567333"/>
                <a:gd name="T82" fmla="*/ 244674 w 603647"/>
                <a:gd name="T83" fmla="*/ 0 h 567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3647" h="567333">
                  <a:moveTo>
                    <a:pt x="365522" y="114300"/>
                  </a:moveTo>
                  <a:lnTo>
                    <a:pt x="445889" y="114300"/>
                  </a:lnTo>
                  <a:cubicBezTo>
                    <a:pt x="446683" y="198636"/>
                    <a:pt x="441226" y="268684"/>
                    <a:pt x="429518" y="324445"/>
                  </a:cubicBezTo>
                  <a:lnTo>
                    <a:pt x="470297" y="324445"/>
                  </a:lnTo>
                  <a:lnTo>
                    <a:pt x="470297" y="456009"/>
                  </a:lnTo>
                  <a:cubicBezTo>
                    <a:pt x="470297" y="473868"/>
                    <a:pt x="478631" y="482798"/>
                    <a:pt x="495300" y="482798"/>
                  </a:cubicBezTo>
                  <a:cubicBezTo>
                    <a:pt x="506214" y="482798"/>
                    <a:pt x="513656" y="478730"/>
                    <a:pt x="517624" y="470594"/>
                  </a:cubicBezTo>
                  <a:cubicBezTo>
                    <a:pt x="521593" y="462458"/>
                    <a:pt x="525264" y="434975"/>
                    <a:pt x="528638" y="388143"/>
                  </a:cubicBezTo>
                  <a:cubicBezTo>
                    <a:pt x="554831" y="400447"/>
                    <a:pt x="579835" y="410964"/>
                    <a:pt x="603647" y="419695"/>
                  </a:cubicBezTo>
                  <a:cubicBezTo>
                    <a:pt x="594122" y="487362"/>
                    <a:pt x="581422" y="526405"/>
                    <a:pt x="565547" y="536823"/>
                  </a:cubicBezTo>
                  <a:cubicBezTo>
                    <a:pt x="549672" y="547241"/>
                    <a:pt x="532606" y="552450"/>
                    <a:pt x="514350" y="552450"/>
                  </a:cubicBezTo>
                  <a:lnTo>
                    <a:pt x="470297" y="552450"/>
                  </a:lnTo>
                  <a:cubicBezTo>
                    <a:pt x="421481" y="552450"/>
                    <a:pt x="397074" y="528439"/>
                    <a:pt x="397074" y="480417"/>
                  </a:cubicBezTo>
                  <a:lnTo>
                    <a:pt x="397074" y="419397"/>
                  </a:lnTo>
                  <a:cubicBezTo>
                    <a:pt x="366911" y="479325"/>
                    <a:pt x="315119" y="528637"/>
                    <a:pt x="241697" y="567333"/>
                  </a:cubicBezTo>
                  <a:cubicBezTo>
                    <a:pt x="226616" y="545504"/>
                    <a:pt x="207963" y="521493"/>
                    <a:pt x="185738" y="495300"/>
                  </a:cubicBezTo>
                  <a:cubicBezTo>
                    <a:pt x="262731" y="460970"/>
                    <a:pt x="312539" y="417711"/>
                    <a:pt x="335161" y="365522"/>
                  </a:cubicBezTo>
                  <a:cubicBezTo>
                    <a:pt x="357783" y="313333"/>
                    <a:pt x="367903" y="229592"/>
                    <a:pt x="365522" y="114300"/>
                  </a:cubicBezTo>
                  <a:close/>
                  <a:moveTo>
                    <a:pt x="13692" y="26789"/>
                  </a:moveTo>
                  <a:lnTo>
                    <a:pt x="225624" y="26789"/>
                  </a:lnTo>
                  <a:cubicBezTo>
                    <a:pt x="222052" y="129381"/>
                    <a:pt x="203994" y="223043"/>
                    <a:pt x="171450" y="307776"/>
                  </a:cubicBezTo>
                  <a:lnTo>
                    <a:pt x="238720" y="434578"/>
                  </a:lnTo>
                  <a:lnTo>
                    <a:pt x="172641" y="478631"/>
                  </a:lnTo>
                  <a:cubicBezTo>
                    <a:pt x="159941" y="451247"/>
                    <a:pt x="146348" y="422870"/>
                    <a:pt x="131862" y="393501"/>
                  </a:cubicBezTo>
                  <a:cubicBezTo>
                    <a:pt x="107454" y="438547"/>
                    <a:pt x="78184" y="480615"/>
                    <a:pt x="44053" y="519708"/>
                  </a:cubicBezTo>
                  <a:cubicBezTo>
                    <a:pt x="31353" y="494307"/>
                    <a:pt x="16669" y="468511"/>
                    <a:pt x="0" y="442317"/>
                  </a:cubicBezTo>
                  <a:cubicBezTo>
                    <a:pt x="37108" y="400645"/>
                    <a:pt x="67270" y="356890"/>
                    <a:pt x="90488" y="311050"/>
                  </a:cubicBezTo>
                  <a:cubicBezTo>
                    <a:pt x="66080" y="263425"/>
                    <a:pt x="39688" y="213717"/>
                    <a:pt x="11311" y="161925"/>
                  </a:cubicBezTo>
                  <a:lnTo>
                    <a:pt x="73819" y="132159"/>
                  </a:lnTo>
                  <a:lnTo>
                    <a:pt x="125313" y="224135"/>
                  </a:lnTo>
                  <a:cubicBezTo>
                    <a:pt x="137418" y="184844"/>
                    <a:pt x="144859" y="144065"/>
                    <a:pt x="147638" y="101798"/>
                  </a:cubicBezTo>
                  <a:lnTo>
                    <a:pt x="13692" y="101798"/>
                  </a:lnTo>
                  <a:lnTo>
                    <a:pt x="13692" y="26789"/>
                  </a:lnTo>
                  <a:close/>
                  <a:moveTo>
                    <a:pt x="244674" y="0"/>
                  </a:moveTo>
                  <a:lnTo>
                    <a:pt x="565547" y="0"/>
                  </a:lnTo>
                  <a:lnTo>
                    <a:pt x="565547" y="363140"/>
                  </a:lnTo>
                  <a:lnTo>
                    <a:pt x="485775" y="363140"/>
                  </a:lnTo>
                  <a:lnTo>
                    <a:pt x="485775" y="77390"/>
                  </a:lnTo>
                  <a:lnTo>
                    <a:pt x="324445" y="77390"/>
                  </a:lnTo>
                  <a:lnTo>
                    <a:pt x="324445" y="366712"/>
                  </a:lnTo>
                  <a:lnTo>
                    <a:pt x="244674" y="366712"/>
                  </a:lnTo>
                  <a:lnTo>
                    <a:pt x="244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9" name="任意多边形 8"/>
            <p:cNvSpPr/>
            <p:nvPr>
              <p:custDataLst>
                <p:tags r:id="rId17"/>
              </p:custDataLst>
            </p:nvPr>
          </p:nvSpPr>
          <p:spPr>
            <a:xfrm>
              <a:off x="4620816" y="1708547"/>
              <a:ext cx="1032272" cy="103227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1" name="椭圆 10"/>
            <p:cNvSpPr/>
            <p:nvPr>
              <p:custDataLst>
                <p:tags r:id="rId18"/>
              </p:custDataLst>
            </p:nvPr>
          </p:nvSpPr>
          <p:spPr>
            <a:xfrm>
              <a:off x="4676775" y="1764506"/>
              <a:ext cx="910829" cy="91082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676901" y="1707356"/>
            <a:ext cx="1032272" cy="1032272"/>
            <a:chOff x="5676901" y="1708547"/>
            <a:chExt cx="1032272" cy="1032272"/>
          </a:xfrm>
        </p:grpSpPr>
        <p:sp>
          <p:nvSpPr>
            <p:cNvPr id="13" name="文本框 12"/>
            <p:cNvSpPr txBox="1"/>
            <p:nvPr>
              <p:custDataLst>
                <p:tags r:id="rId11"/>
              </p:custDataLst>
            </p:nvPr>
          </p:nvSpPr>
          <p:spPr>
            <a:xfrm>
              <a:off x="5972176" y="1997869"/>
              <a:ext cx="727472" cy="716756"/>
            </a:xfrm>
            <a:custGeom>
              <a:avLst/>
              <a:gdLst>
                <a:gd name="connsiteX0" fmla="*/ 547092 w 970228"/>
                <a:gd name="connsiteY0" fmla="*/ 0 h 955344"/>
                <a:gd name="connsiteX1" fmla="*/ 549460 w 970228"/>
                <a:gd name="connsiteY1" fmla="*/ 11951 h 955344"/>
                <a:gd name="connsiteX2" fmla="*/ 553392 w 970228"/>
                <a:gd name="connsiteY2" fmla="*/ 11758 h 955344"/>
                <a:gd name="connsiteX3" fmla="*/ 555241 w 970228"/>
                <a:gd name="connsiteY3" fmla="*/ 21089 h 955344"/>
                <a:gd name="connsiteX4" fmla="*/ 562372 w 970228"/>
                <a:gd name="connsiteY4" fmla="*/ 20739 h 955344"/>
                <a:gd name="connsiteX5" fmla="*/ 564221 w 970228"/>
                <a:gd name="connsiteY5" fmla="*/ 30069 h 955344"/>
                <a:gd name="connsiteX6" fmla="*/ 571353 w 970228"/>
                <a:gd name="connsiteY6" fmla="*/ 29719 h 955344"/>
                <a:gd name="connsiteX7" fmla="*/ 573202 w 970228"/>
                <a:gd name="connsiteY7" fmla="*/ 39049 h 955344"/>
                <a:gd name="connsiteX8" fmla="*/ 580333 w 970228"/>
                <a:gd name="connsiteY8" fmla="*/ 38699 h 955344"/>
                <a:gd name="connsiteX9" fmla="*/ 582182 w 970228"/>
                <a:gd name="connsiteY9" fmla="*/ 48029 h 955344"/>
                <a:gd name="connsiteX10" fmla="*/ 589313 w 970228"/>
                <a:gd name="connsiteY10" fmla="*/ 47679 h 955344"/>
                <a:gd name="connsiteX11" fmla="*/ 591162 w 970228"/>
                <a:gd name="connsiteY11" fmla="*/ 57009 h 955344"/>
                <a:gd name="connsiteX12" fmla="*/ 598293 w 970228"/>
                <a:gd name="connsiteY12" fmla="*/ 56659 h 955344"/>
                <a:gd name="connsiteX13" fmla="*/ 600142 w 970228"/>
                <a:gd name="connsiteY13" fmla="*/ 65990 h 955344"/>
                <a:gd name="connsiteX14" fmla="*/ 607274 w 970228"/>
                <a:gd name="connsiteY14" fmla="*/ 65640 h 955344"/>
                <a:gd name="connsiteX15" fmla="*/ 609123 w 970228"/>
                <a:gd name="connsiteY15" fmla="*/ 74970 h 955344"/>
                <a:gd name="connsiteX16" fmla="*/ 616254 w 970228"/>
                <a:gd name="connsiteY16" fmla="*/ 74620 h 955344"/>
                <a:gd name="connsiteX17" fmla="*/ 618103 w 970228"/>
                <a:gd name="connsiteY17" fmla="*/ 83950 h 955344"/>
                <a:gd name="connsiteX18" fmla="*/ 625234 w 970228"/>
                <a:gd name="connsiteY18" fmla="*/ 83600 h 955344"/>
                <a:gd name="connsiteX19" fmla="*/ 627083 w 970228"/>
                <a:gd name="connsiteY19" fmla="*/ 92931 h 955344"/>
                <a:gd name="connsiteX20" fmla="*/ 634214 w 970228"/>
                <a:gd name="connsiteY20" fmla="*/ 92581 h 955344"/>
                <a:gd name="connsiteX21" fmla="*/ 636063 w 970228"/>
                <a:gd name="connsiteY21" fmla="*/ 101911 h 955344"/>
                <a:gd name="connsiteX22" fmla="*/ 643195 w 970228"/>
                <a:gd name="connsiteY22" fmla="*/ 101561 h 955344"/>
                <a:gd name="connsiteX23" fmla="*/ 645044 w 970228"/>
                <a:gd name="connsiteY23" fmla="*/ 110891 h 955344"/>
                <a:gd name="connsiteX24" fmla="*/ 652175 w 970228"/>
                <a:gd name="connsiteY24" fmla="*/ 110541 h 955344"/>
                <a:gd name="connsiteX25" fmla="*/ 654024 w 970228"/>
                <a:gd name="connsiteY25" fmla="*/ 119871 h 955344"/>
                <a:gd name="connsiteX26" fmla="*/ 661155 w 970228"/>
                <a:gd name="connsiteY26" fmla="*/ 119521 h 955344"/>
                <a:gd name="connsiteX27" fmla="*/ 663004 w 970228"/>
                <a:gd name="connsiteY27" fmla="*/ 128852 h 955344"/>
                <a:gd name="connsiteX28" fmla="*/ 670135 w 970228"/>
                <a:gd name="connsiteY28" fmla="*/ 128502 h 955344"/>
                <a:gd name="connsiteX29" fmla="*/ 671984 w 970228"/>
                <a:gd name="connsiteY29" fmla="*/ 137832 h 955344"/>
                <a:gd name="connsiteX30" fmla="*/ 679116 w 970228"/>
                <a:gd name="connsiteY30" fmla="*/ 137482 h 955344"/>
                <a:gd name="connsiteX31" fmla="*/ 680965 w 970228"/>
                <a:gd name="connsiteY31" fmla="*/ 146812 h 955344"/>
                <a:gd name="connsiteX32" fmla="*/ 688096 w 970228"/>
                <a:gd name="connsiteY32" fmla="*/ 146462 h 955344"/>
                <a:gd name="connsiteX33" fmla="*/ 689945 w 970228"/>
                <a:gd name="connsiteY33" fmla="*/ 155792 h 955344"/>
                <a:gd name="connsiteX34" fmla="*/ 697076 w 970228"/>
                <a:gd name="connsiteY34" fmla="*/ 155442 h 955344"/>
                <a:gd name="connsiteX35" fmla="*/ 698925 w 970228"/>
                <a:gd name="connsiteY35" fmla="*/ 164773 h 955344"/>
                <a:gd name="connsiteX36" fmla="*/ 706056 w 970228"/>
                <a:gd name="connsiteY36" fmla="*/ 164423 h 955344"/>
                <a:gd name="connsiteX37" fmla="*/ 707905 w 970228"/>
                <a:gd name="connsiteY37" fmla="*/ 173753 h 955344"/>
                <a:gd name="connsiteX38" fmla="*/ 715037 w 970228"/>
                <a:gd name="connsiteY38" fmla="*/ 173403 h 955344"/>
                <a:gd name="connsiteX39" fmla="*/ 716886 w 970228"/>
                <a:gd name="connsiteY39" fmla="*/ 182733 h 955344"/>
                <a:gd name="connsiteX40" fmla="*/ 724017 w 970228"/>
                <a:gd name="connsiteY40" fmla="*/ 182383 h 955344"/>
                <a:gd name="connsiteX41" fmla="*/ 725866 w 970228"/>
                <a:gd name="connsiteY41" fmla="*/ 191713 h 955344"/>
                <a:gd name="connsiteX42" fmla="*/ 732997 w 970228"/>
                <a:gd name="connsiteY42" fmla="*/ 191363 h 955344"/>
                <a:gd name="connsiteX43" fmla="*/ 734846 w 970228"/>
                <a:gd name="connsiteY43" fmla="*/ 200694 h 955344"/>
                <a:gd name="connsiteX44" fmla="*/ 741977 w 970228"/>
                <a:gd name="connsiteY44" fmla="*/ 200344 h 955344"/>
                <a:gd name="connsiteX45" fmla="*/ 743826 w 970228"/>
                <a:gd name="connsiteY45" fmla="*/ 209674 h 955344"/>
                <a:gd name="connsiteX46" fmla="*/ 750958 w 970228"/>
                <a:gd name="connsiteY46" fmla="*/ 209324 h 955344"/>
                <a:gd name="connsiteX47" fmla="*/ 752807 w 970228"/>
                <a:gd name="connsiteY47" fmla="*/ 218654 h 955344"/>
                <a:gd name="connsiteX48" fmla="*/ 759938 w 970228"/>
                <a:gd name="connsiteY48" fmla="*/ 218304 h 955344"/>
                <a:gd name="connsiteX49" fmla="*/ 761787 w 970228"/>
                <a:gd name="connsiteY49" fmla="*/ 227634 h 955344"/>
                <a:gd name="connsiteX50" fmla="*/ 768918 w 970228"/>
                <a:gd name="connsiteY50" fmla="*/ 227284 h 955344"/>
                <a:gd name="connsiteX51" fmla="*/ 770767 w 970228"/>
                <a:gd name="connsiteY51" fmla="*/ 236615 h 955344"/>
                <a:gd name="connsiteX52" fmla="*/ 774310 w 970228"/>
                <a:gd name="connsiteY52" fmla="*/ 236441 h 955344"/>
                <a:gd name="connsiteX53" fmla="*/ 775989 w 970228"/>
                <a:gd name="connsiteY53" fmla="*/ 234763 h 955344"/>
                <a:gd name="connsiteX54" fmla="*/ 777510 w 970228"/>
                <a:gd name="connsiteY54" fmla="*/ 236284 h 955344"/>
                <a:gd name="connsiteX55" fmla="*/ 777899 w 970228"/>
                <a:gd name="connsiteY55" fmla="*/ 236265 h 955344"/>
                <a:gd name="connsiteX56" fmla="*/ 778000 w 970228"/>
                <a:gd name="connsiteY56" fmla="*/ 236774 h 955344"/>
                <a:gd name="connsiteX57" fmla="*/ 786490 w 970228"/>
                <a:gd name="connsiteY57" fmla="*/ 245264 h 955344"/>
                <a:gd name="connsiteX58" fmla="*/ 786879 w 970228"/>
                <a:gd name="connsiteY58" fmla="*/ 245245 h 955344"/>
                <a:gd name="connsiteX59" fmla="*/ 786980 w 970228"/>
                <a:gd name="connsiteY59" fmla="*/ 245754 h 955344"/>
                <a:gd name="connsiteX60" fmla="*/ 795470 w 970228"/>
                <a:gd name="connsiteY60" fmla="*/ 254244 h 955344"/>
                <a:gd name="connsiteX61" fmla="*/ 795859 w 970228"/>
                <a:gd name="connsiteY61" fmla="*/ 254225 h 955344"/>
                <a:gd name="connsiteX62" fmla="*/ 795960 w 970228"/>
                <a:gd name="connsiteY62" fmla="*/ 254734 h 955344"/>
                <a:gd name="connsiteX63" fmla="*/ 804450 w 970228"/>
                <a:gd name="connsiteY63" fmla="*/ 263224 h 955344"/>
                <a:gd name="connsiteX64" fmla="*/ 804840 w 970228"/>
                <a:gd name="connsiteY64" fmla="*/ 263205 h 955344"/>
                <a:gd name="connsiteX65" fmla="*/ 804941 w 970228"/>
                <a:gd name="connsiteY65" fmla="*/ 263715 h 955344"/>
                <a:gd name="connsiteX66" fmla="*/ 970228 w 970228"/>
                <a:gd name="connsiteY66" fmla="*/ 429003 h 955344"/>
                <a:gd name="connsiteX67" fmla="*/ 969583 w 970228"/>
                <a:gd name="connsiteY67" fmla="*/ 435405 h 955344"/>
                <a:gd name="connsiteX68" fmla="*/ 562535 w 970228"/>
                <a:gd name="connsiteY68" fmla="*/ 931691 h 955344"/>
                <a:gd name="connsiteX69" fmla="*/ 486336 w 970228"/>
                <a:gd name="connsiteY69" fmla="*/ 955344 h 955344"/>
                <a:gd name="connsiteX70" fmla="*/ 368078 w 970228"/>
                <a:gd name="connsiteY70" fmla="*/ 837086 h 955344"/>
                <a:gd name="connsiteX71" fmla="*/ 363118 w 970228"/>
                <a:gd name="connsiteY71" fmla="*/ 837086 h 955344"/>
                <a:gd name="connsiteX72" fmla="*/ 363118 w 970228"/>
                <a:gd name="connsiteY72" fmla="*/ 832126 h 955344"/>
                <a:gd name="connsiteX73" fmla="*/ 359098 w 970228"/>
                <a:gd name="connsiteY73" fmla="*/ 828106 h 955344"/>
                <a:gd name="connsiteX74" fmla="*/ 354137 w 970228"/>
                <a:gd name="connsiteY74" fmla="*/ 828106 h 955344"/>
                <a:gd name="connsiteX75" fmla="*/ 354137 w 970228"/>
                <a:gd name="connsiteY75" fmla="*/ 823145 h 955344"/>
                <a:gd name="connsiteX76" fmla="*/ 350118 w 970228"/>
                <a:gd name="connsiteY76" fmla="*/ 819126 h 955344"/>
                <a:gd name="connsiteX77" fmla="*/ 345157 w 970228"/>
                <a:gd name="connsiteY77" fmla="*/ 819126 h 955344"/>
                <a:gd name="connsiteX78" fmla="*/ 345157 w 970228"/>
                <a:gd name="connsiteY78" fmla="*/ 814165 h 955344"/>
                <a:gd name="connsiteX79" fmla="*/ 341138 w 970228"/>
                <a:gd name="connsiteY79" fmla="*/ 810146 h 955344"/>
                <a:gd name="connsiteX80" fmla="*/ 336177 w 970228"/>
                <a:gd name="connsiteY80" fmla="*/ 810146 h 955344"/>
                <a:gd name="connsiteX81" fmla="*/ 336177 w 970228"/>
                <a:gd name="connsiteY81" fmla="*/ 805185 h 955344"/>
                <a:gd name="connsiteX82" fmla="*/ 332157 w 970228"/>
                <a:gd name="connsiteY82" fmla="*/ 801165 h 955344"/>
                <a:gd name="connsiteX83" fmla="*/ 327196 w 970228"/>
                <a:gd name="connsiteY83" fmla="*/ 801165 h 955344"/>
                <a:gd name="connsiteX84" fmla="*/ 327196 w 970228"/>
                <a:gd name="connsiteY84" fmla="*/ 796204 h 955344"/>
                <a:gd name="connsiteX85" fmla="*/ 323177 w 970228"/>
                <a:gd name="connsiteY85" fmla="*/ 792185 h 955344"/>
                <a:gd name="connsiteX86" fmla="*/ 318216 w 970228"/>
                <a:gd name="connsiteY86" fmla="*/ 792185 h 955344"/>
                <a:gd name="connsiteX87" fmla="*/ 318216 w 970228"/>
                <a:gd name="connsiteY87" fmla="*/ 787224 h 955344"/>
                <a:gd name="connsiteX88" fmla="*/ 314197 w 970228"/>
                <a:gd name="connsiteY88" fmla="*/ 783205 h 955344"/>
                <a:gd name="connsiteX89" fmla="*/ 309236 w 970228"/>
                <a:gd name="connsiteY89" fmla="*/ 783205 h 955344"/>
                <a:gd name="connsiteX90" fmla="*/ 309236 w 970228"/>
                <a:gd name="connsiteY90" fmla="*/ 778244 h 955344"/>
                <a:gd name="connsiteX91" fmla="*/ 305217 w 970228"/>
                <a:gd name="connsiteY91" fmla="*/ 774225 h 955344"/>
                <a:gd name="connsiteX92" fmla="*/ 300255 w 970228"/>
                <a:gd name="connsiteY92" fmla="*/ 774225 h 955344"/>
                <a:gd name="connsiteX93" fmla="*/ 300255 w 970228"/>
                <a:gd name="connsiteY93" fmla="*/ 769263 h 955344"/>
                <a:gd name="connsiteX94" fmla="*/ 296236 w 970228"/>
                <a:gd name="connsiteY94" fmla="*/ 765244 h 955344"/>
                <a:gd name="connsiteX95" fmla="*/ 291275 w 970228"/>
                <a:gd name="connsiteY95" fmla="*/ 765244 h 955344"/>
                <a:gd name="connsiteX96" fmla="*/ 291275 w 970228"/>
                <a:gd name="connsiteY96" fmla="*/ 760283 h 955344"/>
                <a:gd name="connsiteX97" fmla="*/ 287256 w 970228"/>
                <a:gd name="connsiteY97" fmla="*/ 756264 h 955344"/>
                <a:gd name="connsiteX98" fmla="*/ 282295 w 970228"/>
                <a:gd name="connsiteY98" fmla="*/ 756264 h 955344"/>
                <a:gd name="connsiteX99" fmla="*/ 282295 w 970228"/>
                <a:gd name="connsiteY99" fmla="*/ 751303 h 955344"/>
                <a:gd name="connsiteX100" fmla="*/ 278276 w 970228"/>
                <a:gd name="connsiteY100" fmla="*/ 747284 h 955344"/>
                <a:gd name="connsiteX101" fmla="*/ 273315 w 970228"/>
                <a:gd name="connsiteY101" fmla="*/ 747284 h 955344"/>
                <a:gd name="connsiteX102" fmla="*/ 273315 w 970228"/>
                <a:gd name="connsiteY102" fmla="*/ 742323 h 955344"/>
                <a:gd name="connsiteX103" fmla="*/ 270872 w 970228"/>
                <a:gd name="connsiteY103" fmla="*/ 739879 h 955344"/>
                <a:gd name="connsiteX104" fmla="*/ 272447 w 970228"/>
                <a:gd name="connsiteY104" fmla="*/ 738304 h 955344"/>
                <a:gd name="connsiteX105" fmla="*/ 264334 w 970228"/>
                <a:gd name="connsiteY105" fmla="*/ 738304 h 955344"/>
                <a:gd name="connsiteX106" fmla="*/ 264334 w 970228"/>
                <a:gd name="connsiteY106" fmla="*/ 729323 h 955344"/>
                <a:gd name="connsiteX107" fmla="*/ 255354 w 970228"/>
                <a:gd name="connsiteY107" fmla="*/ 729323 h 955344"/>
                <a:gd name="connsiteX108" fmla="*/ 255354 w 970228"/>
                <a:gd name="connsiteY108" fmla="*/ 720343 h 955344"/>
                <a:gd name="connsiteX109" fmla="*/ 246374 w 970228"/>
                <a:gd name="connsiteY109" fmla="*/ 720343 h 955344"/>
                <a:gd name="connsiteX110" fmla="*/ 246374 w 970228"/>
                <a:gd name="connsiteY110" fmla="*/ 711363 h 955344"/>
                <a:gd name="connsiteX111" fmla="*/ 237394 w 970228"/>
                <a:gd name="connsiteY111" fmla="*/ 711363 h 955344"/>
                <a:gd name="connsiteX112" fmla="*/ 237394 w 970228"/>
                <a:gd name="connsiteY112" fmla="*/ 702383 h 955344"/>
                <a:gd name="connsiteX113" fmla="*/ 228413 w 970228"/>
                <a:gd name="connsiteY113" fmla="*/ 702383 h 955344"/>
                <a:gd name="connsiteX114" fmla="*/ 228413 w 970228"/>
                <a:gd name="connsiteY114" fmla="*/ 693402 h 955344"/>
                <a:gd name="connsiteX115" fmla="*/ 219433 w 970228"/>
                <a:gd name="connsiteY115" fmla="*/ 693402 h 955344"/>
                <a:gd name="connsiteX116" fmla="*/ 219433 w 970228"/>
                <a:gd name="connsiteY116" fmla="*/ 684422 h 955344"/>
                <a:gd name="connsiteX117" fmla="*/ 210453 w 970228"/>
                <a:gd name="connsiteY117" fmla="*/ 684422 h 955344"/>
                <a:gd name="connsiteX118" fmla="*/ 210453 w 970228"/>
                <a:gd name="connsiteY118" fmla="*/ 675442 h 955344"/>
                <a:gd name="connsiteX119" fmla="*/ 201473 w 970228"/>
                <a:gd name="connsiteY119" fmla="*/ 675442 h 955344"/>
                <a:gd name="connsiteX120" fmla="*/ 201473 w 970228"/>
                <a:gd name="connsiteY120" fmla="*/ 666462 h 955344"/>
                <a:gd name="connsiteX121" fmla="*/ 192492 w 970228"/>
                <a:gd name="connsiteY121" fmla="*/ 666462 h 955344"/>
                <a:gd name="connsiteX122" fmla="*/ 192492 w 970228"/>
                <a:gd name="connsiteY122" fmla="*/ 657481 h 955344"/>
                <a:gd name="connsiteX123" fmla="*/ 183512 w 970228"/>
                <a:gd name="connsiteY123" fmla="*/ 657481 h 955344"/>
                <a:gd name="connsiteX124" fmla="*/ 183512 w 970228"/>
                <a:gd name="connsiteY124" fmla="*/ 648501 h 955344"/>
                <a:gd name="connsiteX125" fmla="*/ 174532 w 970228"/>
                <a:gd name="connsiteY125" fmla="*/ 648501 h 955344"/>
                <a:gd name="connsiteX126" fmla="*/ 174532 w 970228"/>
                <a:gd name="connsiteY126" fmla="*/ 639521 h 955344"/>
                <a:gd name="connsiteX127" fmla="*/ 165552 w 970228"/>
                <a:gd name="connsiteY127" fmla="*/ 639521 h 955344"/>
                <a:gd name="connsiteX128" fmla="*/ 165552 w 970228"/>
                <a:gd name="connsiteY128" fmla="*/ 630540 h 955344"/>
                <a:gd name="connsiteX129" fmla="*/ 156571 w 970228"/>
                <a:gd name="connsiteY129" fmla="*/ 630540 h 955344"/>
                <a:gd name="connsiteX130" fmla="*/ 156571 w 970228"/>
                <a:gd name="connsiteY130" fmla="*/ 621560 h 955344"/>
                <a:gd name="connsiteX131" fmla="*/ 147591 w 970228"/>
                <a:gd name="connsiteY131" fmla="*/ 621560 h 955344"/>
                <a:gd name="connsiteX132" fmla="*/ 147591 w 970228"/>
                <a:gd name="connsiteY132" fmla="*/ 612580 h 955344"/>
                <a:gd name="connsiteX133" fmla="*/ 138611 w 970228"/>
                <a:gd name="connsiteY133" fmla="*/ 612580 h 955344"/>
                <a:gd name="connsiteX134" fmla="*/ 138611 w 970228"/>
                <a:gd name="connsiteY134" fmla="*/ 603600 h 955344"/>
                <a:gd name="connsiteX135" fmla="*/ 129631 w 970228"/>
                <a:gd name="connsiteY135" fmla="*/ 603600 h 955344"/>
                <a:gd name="connsiteX136" fmla="*/ 129631 w 970228"/>
                <a:gd name="connsiteY136" fmla="*/ 594620 h 955344"/>
                <a:gd name="connsiteX137" fmla="*/ 120650 w 970228"/>
                <a:gd name="connsiteY137" fmla="*/ 594620 h 955344"/>
                <a:gd name="connsiteX138" fmla="*/ 120650 w 970228"/>
                <a:gd name="connsiteY138" fmla="*/ 585639 h 955344"/>
                <a:gd name="connsiteX139" fmla="*/ 111670 w 970228"/>
                <a:gd name="connsiteY139" fmla="*/ 585639 h 955344"/>
                <a:gd name="connsiteX140" fmla="*/ 111670 w 970228"/>
                <a:gd name="connsiteY140" fmla="*/ 573881 h 955344"/>
                <a:gd name="connsiteX141" fmla="*/ 105370 w 970228"/>
                <a:gd name="connsiteY141" fmla="*/ 573881 h 955344"/>
                <a:gd name="connsiteX142" fmla="*/ 105370 w 970228"/>
                <a:gd name="connsiteY142" fmla="*/ 517640 h 955344"/>
                <a:gd name="connsiteX143" fmla="*/ 101904 w 970228"/>
                <a:gd name="connsiteY143" fmla="*/ 520509 h 955344"/>
                <a:gd name="connsiteX144" fmla="*/ 97190 w 970228"/>
                <a:gd name="connsiteY144" fmla="*/ 507997 h 955344"/>
                <a:gd name="connsiteX145" fmla="*/ 92924 w 970228"/>
                <a:gd name="connsiteY145" fmla="*/ 511529 h 955344"/>
                <a:gd name="connsiteX146" fmla="*/ 88210 w 970228"/>
                <a:gd name="connsiteY146" fmla="*/ 499015 h 955344"/>
                <a:gd name="connsiteX147" fmla="*/ 83943 w 970228"/>
                <a:gd name="connsiteY147" fmla="*/ 502548 h 955344"/>
                <a:gd name="connsiteX148" fmla="*/ 79229 w 970228"/>
                <a:gd name="connsiteY148" fmla="*/ 490036 h 955344"/>
                <a:gd name="connsiteX149" fmla="*/ 74963 w 970228"/>
                <a:gd name="connsiteY149" fmla="*/ 493568 h 955344"/>
                <a:gd name="connsiteX150" fmla="*/ 70249 w 970228"/>
                <a:gd name="connsiteY150" fmla="*/ 481056 h 955344"/>
                <a:gd name="connsiteX151" fmla="*/ 65983 w 970228"/>
                <a:gd name="connsiteY151" fmla="*/ 484588 h 955344"/>
                <a:gd name="connsiteX152" fmla="*/ 61269 w 970228"/>
                <a:gd name="connsiteY152" fmla="*/ 472076 h 955344"/>
                <a:gd name="connsiteX153" fmla="*/ 57003 w 970228"/>
                <a:gd name="connsiteY153" fmla="*/ 475608 h 955344"/>
                <a:gd name="connsiteX154" fmla="*/ 52289 w 970228"/>
                <a:gd name="connsiteY154" fmla="*/ 463095 h 955344"/>
                <a:gd name="connsiteX155" fmla="*/ 48022 w 970228"/>
                <a:gd name="connsiteY155" fmla="*/ 466628 h 955344"/>
                <a:gd name="connsiteX156" fmla="*/ 43308 w 970228"/>
                <a:gd name="connsiteY156" fmla="*/ 454115 h 955344"/>
                <a:gd name="connsiteX157" fmla="*/ 39042 w 970228"/>
                <a:gd name="connsiteY157" fmla="*/ 457647 h 955344"/>
                <a:gd name="connsiteX158" fmla="*/ 34168 w 970228"/>
                <a:gd name="connsiteY158" fmla="*/ 444709 h 955344"/>
                <a:gd name="connsiteX159" fmla="*/ 32742 w 970228"/>
                <a:gd name="connsiteY159" fmla="*/ 445889 h 955344"/>
                <a:gd name="connsiteX160" fmla="*/ 0 w 970228"/>
                <a:gd name="connsiteY160" fmla="*/ 358973 h 955344"/>
                <a:gd name="connsiteX161" fmla="*/ 70948 w 970228"/>
                <a:gd name="connsiteY161" fmla="*/ 308060 h 955344"/>
                <a:gd name="connsiteX162" fmla="*/ 70948 w 970228"/>
                <a:gd name="connsiteY162" fmla="*/ 302574 h 955344"/>
                <a:gd name="connsiteX163" fmla="*/ 61968 w 970228"/>
                <a:gd name="connsiteY163" fmla="*/ 302574 h 955344"/>
                <a:gd name="connsiteX164" fmla="*/ 61968 w 970228"/>
                <a:gd name="connsiteY164" fmla="*/ 293593 h 955344"/>
                <a:gd name="connsiteX165" fmla="*/ 52987 w 970228"/>
                <a:gd name="connsiteY165" fmla="*/ 293593 h 955344"/>
                <a:gd name="connsiteX166" fmla="*/ 52987 w 970228"/>
                <a:gd name="connsiteY166" fmla="*/ 284613 h 955344"/>
                <a:gd name="connsiteX167" fmla="*/ 44007 w 970228"/>
                <a:gd name="connsiteY167" fmla="*/ 284613 h 955344"/>
                <a:gd name="connsiteX168" fmla="*/ 44007 w 970228"/>
                <a:gd name="connsiteY168" fmla="*/ 275633 h 955344"/>
                <a:gd name="connsiteX169" fmla="*/ 35027 w 970228"/>
                <a:gd name="connsiteY169" fmla="*/ 275633 h 955344"/>
                <a:gd name="connsiteX170" fmla="*/ 35027 w 970228"/>
                <a:gd name="connsiteY170" fmla="*/ 266653 h 955344"/>
                <a:gd name="connsiteX171" fmla="*/ 26047 w 970228"/>
                <a:gd name="connsiteY171" fmla="*/ 266653 h 955344"/>
                <a:gd name="connsiteX172" fmla="*/ 26047 w 970228"/>
                <a:gd name="connsiteY172" fmla="*/ 257673 h 955344"/>
                <a:gd name="connsiteX173" fmla="*/ 17066 w 970228"/>
                <a:gd name="connsiteY173" fmla="*/ 257673 h 955344"/>
                <a:gd name="connsiteX174" fmla="*/ 17066 w 970228"/>
                <a:gd name="connsiteY174" fmla="*/ 248692 h 955344"/>
                <a:gd name="connsiteX175" fmla="*/ 8086 w 970228"/>
                <a:gd name="connsiteY175" fmla="*/ 248692 h 955344"/>
                <a:gd name="connsiteX176" fmla="*/ 8086 w 970228"/>
                <a:gd name="connsiteY176" fmla="*/ 236934 h 955344"/>
                <a:gd name="connsiteX177" fmla="*/ 1786 w 970228"/>
                <a:gd name="connsiteY177" fmla="*/ 236934 h 955344"/>
                <a:gd name="connsiteX178" fmla="*/ 1786 w 970228"/>
                <a:gd name="connsiteY178" fmla="*/ 182761 h 955344"/>
                <a:gd name="connsiteX179" fmla="*/ 80270 w 970228"/>
                <a:gd name="connsiteY179" fmla="*/ 182761 h 955344"/>
                <a:gd name="connsiteX180" fmla="*/ 80270 w 970228"/>
                <a:gd name="connsiteY180" fmla="*/ 182119 h 955344"/>
                <a:gd name="connsiteX181" fmla="*/ 71290 w 970228"/>
                <a:gd name="connsiteY181" fmla="*/ 182119 h 955344"/>
                <a:gd name="connsiteX182" fmla="*/ 71290 w 970228"/>
                <a:gd name="connsiteY182" fmla="*/ 173139 h 955344"/>
                <a:gd name="connsiteX183" fmla="*/ 62309 w 970228"/>
                <a:gd name="connsiteY183" fmla="*/ 173139 h 955344"/>
                <a:gd name="connsiteX184" fmla="*/ 62309 w 970228"/>
                <a:gd name="connsiteY184" fmla="*/ 164158 h 955344"/>
                <a:gd name="connsiteX185" fmla="*/ 53329 w 970228"/>
                <a:gd name="connsiteY185" fmla="*/ 164158 h 955344"/>
                <a:gd name="connsiteX186" fmla="*/ 53329 w 970228"/>
                <a:gd name="connsiteY186" fmla="*/ 152400 h 955344"/>
                <a:gd name="connsiteX187" fmla="*/ 47029 w 970228"/>
                <a:gd name="connsiteY187" fmla="*/ 152400 h 955344"/>
                <a:gd name="connsiteX188" fmla="*/ 47029 w 970228"/>
                <a:gd name="connsiteY188" fmla="*/ 101203 h 955344"/>
                <a:gd name="connsiteX189" fmla="*/ 64960 w 970228"/>
                <a:gd name="connsiteY189" fmla="*/ 101203 h 955344"/>
                <a:gd name="connsiteX190" fmla="*/ 64562 w 970228"/>
                <a:gd name="connsiteY190" fmla="*/ 98546 h 955344"/>
                <a:gd name="connsiteX191" fmla="*/ 56951 w 970228"/>
                <a:gd name="connsiteY191" fmla="*/ 98725 h 955344"/>
                <a:gd name="connsiteX192" fmla="*/ 55581 w 970228"/>
                <a:gd name="connsiteY192" fmla="*/ 89565 h 955344"/>
                <a:gd name="connsiteX193" fmla="*/ 47971 w 970228"/>
                <a:gd name="connsiteY193" fmla="*/ 89744 h 955344"/>
                <a:gd name="connsiteX194" fmla="*/ 46197 w 970228"/>
                <a:gd name="connsiteY194" fmla="*/ 77879 h 955344"/>
                <a:gd name="connsiteX195" fmla="*/ 41671 w 970228"/>
                <a:gd name="connsiteY195" fmla="*/ 77986 h 955344"/>
                <a:gd name="connsiteX196" fmla="*/ 32146 w 970228"/>
                <a:gd name="connsiteY196" fmla="*/ 14287 h 955344"/>
                <a:gd name="connsiteX197" fmla="*/ 547092 w 970228"/>
                <a:gd name="connsiteY197" fmla="*/ 0 h 955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970228" h="955344">
                  <a:moveTo>
                    <a:pt x="547092" y="0"/>
                  </a:moveTo>
                  <a:lnTo>
                    <a:pt x="549460" y="11951"/>
                  </a:lnTo>
                  <a:lnTo>
                    <a:pt x="553392" y="11758"/>
                  </a:lnTo>
                  <a:lnTo>
                    <a:pt x="555241" y="21089"/>
                  </a:lnTo>
                  <a:lnTo>
                    <a:pt x="562372" y="20739"/>
                  </a:lnTo>
                  <a:lnTo>
                    <a:pt x="564221" y="30069"/>
                  </a:lnTo>
                  <a:lnTo>
                    <a:pt x="571353" y="29719"/>
                  </a:lnTo>
                  <a:lnTo>
                    <a:pt x="573202" y="39049"/>
                  </a:lnTo>
                  <a:lnTo>
                    <a:pt x="580333" y="38699"/>
                  </a:lnTo>
                  <a:lnTo>
                    <a:pt x="582182" y="48029"/>
                  </a:lnTo>
                  <a:lnTo>
                    <a:pt x="589313" y="47679"/>
                  </a:lnTo>
                  <a:lnTo>
                    <a:pt x="591162" y="57009"/>
                  </a:lnTo>
                  <a:lnTo>
                    <a:pt x="598293" y="56659"/>
                  </a:lnTo>
                  <a:lnTo>
                    <a:pt x="600142" y="65990"/>
                  </a:lnTo>
                  <a:lnTo>
                    <a:pt x="607274" y="65640"/>
                  </a:lnTo>
                  <a:lnTo>
                    <a:pt x="609123" y="74970"/>
                  </a:lnTo>
                  <a:lnTo>
                    <a:pt x="616254" y="74620"/>
                  </a:lnTo>
                  <a:lnTo>
                    <a:pt x="618103" y="83950"/>
                  </a:lnTo>
                  <a:lnTo>
                    <a:pt x="625234" y="83600"/>
                  </a:lnTo>
                  <a:lnTo>
                    <a:pt x="627083" y="92931"/>
                  </a:lnTo>
                  <a:lnTo>
                    <a:pt x="634214" y="92581"/>
                  </a:lnTo>
                  <a:lnTo>
                    <a:pt x="636063" y="101911"/>
                  </a:lnTo>
                  <a:lnTo>
                    <a:pt x="643195" y="101561"/>
                  </a:lnTo>
                  <a:lnTo>
                    <a:pt x="645044" y="110891"/>
                  </a:lnTo>
                  <a:lnTo>
                    <a:pt x="652175" y="110541"/>
                  </a:lnTo>
                  <a:lnTo>
                    <a:pt x="654024" y="119871"/>
                  </a:lnTo>
                  <a:lnTo>
                    <a:pt x="661155" y="119521"/>
                  </a:lnTo>
                  <a:lnTo>
                    <a:pt x="663004" y="128852"/>
                  </a:lnTo>
                  <a:lnTo>
                    <a:pt x="670135" y="128502"/>
                  </a:lnTo>
                  <a:lnTo>
                    <a:pt x="671984" y="137832"/>
                  </a:lnTo>
                  <a:lnTo>
                    <a:pt x="679116" y="137482"/>
                  </a:lnTo>
                  <a:lnTo>
                    <a:pt x="680965" y="146812"/>
                  </a:lnTo>
                  <a:lnTo>
                    <a:pt x="688096" y="146462"/>
                  </a:lnTo>
                  <a:lnTo>
                    <a:pt x="689945" y="155792"/>
                  </a:lnTo>
                  <a:lnTo>
                    <a:pt x="697076" y="155442"/>
                  </a:lnTo>
                  <a:lnTo>
                    <a:pt x="698925" y="164773"/>
                  </a:lnTo>
                  <a:lnTo>
                    <a:pt x="706056" y="164423"/>
                  </a:lnTo>
                  <a:lnTo>
                    <a:pt x="707905" y="173753"/>
                  </a:lnTo>
                  <a:lnTo>
                    <a:pt x="715037" y="173403"/>
                  </a:lnTo>
                  <a:lnTo>
                    <a:pt x="716886" y="182733"/>
                  </a:lnTo>
                  <a:lnTo>
                    <a:pt x="724017" y="182383"/>
                  </a:lnTo>
                  <a:lnTo>
                    <a:pt x="725866" y="191713"/>
                  </a:lnTo>
                  <a:lnTo>
                    <a:pt x="732997" y="191363"/>
                  </a:lnTo>
                  <a:lnTo>
                    <a:pt x="734846" y="200694"/>
                  </a:lnTo>
                  <a:lnTo>
                    <a:pt x="741977" y="200344"/>
                  </a:lnTo>
                  <a:lnTo>
                    <a:pt x="743826" y="209674"/>
                  </a:lnTo>
                  <a:lnTo>
                    <a:pt x="750958" y="209324"/>
                  </a:lnTo>
                  <a:lnTo>
                    <a:pt x="752807" y="218654"/>
                  </a:lnTo>
                  <a:lnTo>
                    <a:pt x="759938" y="218304"/>
                  </a:lnTo>
                  <a:lnTo>
                    <a:pt x="761787" y="227634"/>
                  </a:lnTo>
                  <a:lnTo>
                    <a:pt x="768918" y="227284"/>
                  </a:lnTo>
                  <a:lnTo>
                    <a:pt x="770767" y="236615"/>
                  </a:lnTo>
                  <a:lnTo>
                    <a:pt x="774310" y="236441"/>
                  </a:lnTo>
                  <a:lnTo>
                    <a:pt x="775989" y="234763"/>
                  </a:lnTo>
                  <a:lnTo>
                    <a:pt x="777510" y="236284"/>
                  </a:lnTo>
                  <a:lnTo>
                    <a:pt x="777899" y="236265"/>
                  </a:lnTo>
                  <a:lnTo>
                    <a:pt x="778000" y="236774"/>
                  </a:lnTo>
                  <a:lnTo>
                    <a:pt x="786490" y="245264"/>
                  </a:lnTo>
                  <a:lnTo>
                    <a:pt x="786879" y="245245"/>
                  </a:lnTo>
                  <a:lnTo>
                    <a:pt x="786980" y="245754"/>
                  </a:lnTo>
                  <a:lnTo>
                    <a:pt x="795470" y="254244"/>
                  </a:lnTo>
                  <a:lnTo>
                    <a:pt x="795859" y="254225"/>
                  </a:lnTo>
                  <a:lnTo>
                    <a:pt x="795960" y="254734"/>
                  </a:lnTo>
                  <a:lnTo>
                    <a:pt x="804450" y="263224"/>
                  </a:lnTo>
                  <a:lnTo>
                    <a:pt x="804840" y="263205"/>
                  </a:lnTo>
                  <a:lnTo>
                    <a:pt x="804941" y="263715"/>
                  </a:lnTo>
                  <a:lnTo>
                    <a:pt x="970228" y="429003"/>
                  </a:lnTo>
                  <a:lnTo>
                    <a:pt x="969583" y="435405"/>
                  </a:lnTo>
                  <a:cubicBezTo>
                    <a:pt x="923666" y="659797"/>
                    <a:pt x="768731" y="844477"/>
                    <a:pt x="562535" y="931691"/>
                  </a:cubicBezTo>
                  <a:lnTo>
                    <a:pt x="486336" y="955344"/>
                  </a:lnTo>
                  <a:lnTo>
                    <a:pt x="368078" y="837086"/>
                  </a:lnTo>
                  <a:lnTo>
                    <a:pt x="363118" y="837086"/>
                  </a:lnTo>
                  <a:lnTo>
                    <a:pt x="363118" y="832126"/>
                  </a:lnTo>
                  <a:lnTo>
                    <a:pt x="359098" y="828106"/>
                  </a:lnTo>
                  <a:lnTo>
                    <a:pt x="354137" y="828106"/>
                  </a:lnTo>
                  <a:lnTo>
                    <a:pt x="354137" y="823145"/>
                  </a:lnTo>
                  <a:lnTo>
                    <a:pt x="350118" y="819126"/>
                  </a:lnTo>
                  <a:lnTo>
                    <a:pt x="345157" y="819126"/>
                  </a:lnTo>
                  <a:lnTo>
                    <a:pt x="345157" y="814165"/>
                  </a:lnTo>
                  <a:lnTo>
                    <a:pt x="341138" y="810146"/>
                  </a:lnTo>
                  <a:lnTo>
                    <a:pt x="336177" y="810146"/>
                  </a:lnTo>
                  <a:lnTo>
                    <a:pt x="336177" y="805185"/>
                  </a:lnTo>
                  <a:lnTo>
                    <a:pt x="332157" y="801165"/>
                  </a:lnTo>
                  <a:lnTo>
                    <a:pt x="327196" y="801165"/>
                  </a:lnTo>
                  <a:lnTo>
                    <a:pt x="327196" y="796204"/>
                  </a:lnTo>
                  <a:lnTo>
                    <a:pt x="323177" y="792185"/>
                  </a:lnTo>
                  <a:lnTo>
                    <a:pt x="318216" y="792185"/>
                  </a:lnTo>
                  <a:lnTo>
                    <a:pt x="318216" y="787224"/>
                  </a:lnTo>
                  <a:lnTo>
                    <a:pt x="314197" y="783205"/>
                  </a:lnTo>
                  <a:lnTo>
                    <a:pt x="309236" y="783205"/>
                  </a:lnTo>
                  <a:lnTo>
                    <a:pt x="309236" y="778244"/>
                  </a:lnTo>
                  <a:lnTo>
                    <a:pt x="305217" y="774225"/>
                  </a:lnTo>
                  <a:lnTo>
                    <a:pt x="300255" y="774225"/>
                  </a:lnTo>
                  <a:lnTo>
                    <a:pt x="300255" y="769263"/>
                  </a:lnTo>
                  <a:lnTo>
                    <a:pt x="296236" y="765244"/>
                  </a:lnTo>
                  <a:lnTo>
                    <a:pt x="291275" y="765244"/>
                  </a:lnTo>
                  <a:lnTo>
                    <a:pt x="291275" y="760283"/>
                  </a:lnTo>
                  <a:lnTo>
                    <a:pt x="287256" y="756264"/>
                  </a:lnTo>
                  <a:lnTo>
                    <a:pt x="282295" y="756264"/>
                  </a:lnTo>
                  <a:lnTo>
                    <a:pt x="282295" y="751303"/>
                  </a:lnTo>
                  <a:lnTo>
                    <a:pt x="278276" y="747284"/>
                  </a:lnTo>
                  <a:lnTo>
                    <a:pt x="273315" y="747284"/>
                  </a:lnTo>
                  <a:lnTo>
                    <a:pt x="273315" y="742323"/>
                  </a:lnTo>
                  <a:lnTo>
                    <a:pt x="270872" y="739879"/>
                  </a:lnTo>
                  <a:lnTo>
                    <a:pt x="272447" y="738304"/>
                  </a:lnTo>
                  <a:lnTo>
                    <a:pt x="264334" y="738304"/>
                  </a:lnTo>
                  <a:lnTo>
                    <a:pt x="264334" y="729323"/>
                  </a:lnTo>
                  <a:lnTo>
                    <a:pt x="255354" y="729323"/>
                  </a:lnTo>
                  <a:lnTo>
                    <a:pt x="255354" y="720343"/>
                  </a:lnTo>
                  <a:lnTo>
                    <a:pt x="246374" y="720343"/>
                  </a:lnTo>
                  <a:lnTo>
                    <a:pt x="246374" y="711363"/>
                  </a:lnTo>
                  <a:lnTo>
                    <a:pt x="237394" y="711363"/>
                  </a:lnTo>
                  <a:lnTo>
                    <a:pt x="237394" y="702383"/>
                  </a:lnTo>
                  <a:lnTo>
                    <a:pt x="228413" y="702383"/>
                  </a:lnTo>
                  <a:lnTo>
                    <a:pt x="228413" y="693402"/>
                  </a:lnTo>
                  <a:lnTo>
                    <a:pt x="219433" y="693402"/>
                  </a:lnTo>
                  <a:lnTo>
                    <a:pt x="219433" y="684422"/>
                  </a:lnTo>
                  <a:lnTo>
                    <a:pt x="210453" y="684422"/>
                  </a:lnTo>
                  <a:lnTo>
                    <a:pt x="210453" y="675442"/>
                  </a:lnTo>
                  <a:lnTo>
                    <a:pt x="201473" y="675442"/>
                  </a:lnTo>
                  <a:lnTo>
                    <a:pt x="201473" y="666462"/>
                  </a:lnTo>
                  <a:lnTo>
                    <a:pt x="192492" y="666462"/>
                  </a:lnTo>
                  <a:lnTo>
                    <a:pt x="192492" y="657481"/>
                  </a:lnTo>
                  <a:lnTo>
                    <a:pt x="183512" y="657481"/>
                  </a:lnTo>
                  <a:lnTo>
                    <a:pt x="183512" y="648501"/>
                  </a:lnTo>
                  <a:lnTo>
                    <a:pt x="174532" y="648501"/>
                  </a:lnTo>
                  <a:lnTo>
                    <a:pt x="174532" y="639521"/>
                  </a:lnTo>
                  <a:lnTo>
                    <a:pt x="165552" y="639521"/>
                  </a:lnTo>
                  <a:lnTo>
                    <a:pt x="165552" y="630540"/>
                  </a:lnTo>
                  <a:lnTo>
                    <a:pt x="156571" y="630540"/>
                  </a:lnTo>
                  <a:lnTo>
                    <a:pt x="156571" y="621560"/>
                  </a:lnTo>
                  <a:lnTo>
                    <a:pt x="147591" y="621560"/>
                  </a:lnTo>
                  <a:lnTo>
                    <a:pt x="147591" y="612580"/>
                  </a:lnTo>
                  <a:lnTo>
                    <a:pt x="138611" y="612580"/>
                  </a:lnTo>
                  <a:lnTo>
                    <a:pt x="138611" y="603600"/>
                  </a:lnTo>
                  <a:lnTo>
                    <a:pt x="129631" y="603600"/>
                  </a:lnTo>
                  <a:lnTo>
                    <a:pt x="129631" y="594620"/>
                  </a:lnTo>
                  <a:lnTo>
                    <a:pt x="120650" y="594620"/>
                  </a:lnTo>
                  <a:lnTo>
                    <a:pt x="120650" y="585639"/>
                  </a:lnTo>
                  <a:lnTo>
                    <a:pt x="111670" y="585639"/>
                  </a:lnTo>
                  <a:lnTo>
                    <a:pt x="111670" y="573881"/>
                  </a:lnTo>
                  <a:lnTo>
                    <a:pt x="105370" y="573881"/>
                  </a:lnTo>
                  <a:lnTo>
                    <a:pt x="105370" y="517640"/>
                  </a:lnTo>
                  <a:lnTo>
                    <a:pt x="101904" y="520509"/>
                  </a:lnTo>
                  <a:lnTo>
                    <a:pt x="97190" y="507997"/>
                  </a:lnTo>
                  <a:lnTo>
                    <a:pt x="92924" y="511529"/>
                  </a:lnTo>
                  <a:lnTo>
                    <a:pt x="88210" y="499015"/>
                  </a:lnTo>
                  <a:lnTo>
                    <a:pt x="83943" y="502548"/>
                  </a:lnTo>
                  <a:lnTo>
                    <a:pt x="79229" y="490036"/>
                  </a:lnTo>
                  <a:lnTo>
                    <a:pt x="74963" y="493568"/>
                  </a:lnTo>
                  <a:lnTo>
                    <a:pt x="70249" y="481056"/>
                  </a:lnTo>
                  <a:lnTo>
                    <a:pt x="65983" y="484588"/>
                  </a:lnTo>
                  <a:lnTo>
                    <a:pt x="61269" y="472076"/>
                  </a:lnTo>
                  <a:lnTo>
                    <a:pt x="57003" y="475608"/>
                  </a:lnTo>
                  <a:lnTo>
                    <a:pt x="52289" y="463095"/>
                  </a:lnTo>
                  <a:lnTo>
                    <a:pt x="48022" y="466628"/>
                  </a:lnTo>
                  <a:lnTo>
                    <a:pt x="43308" y="454115"/>
                  </a:lnTo>
                  <a:lnTo>
                    <a:pt x="39042" y="457647"/>
                  </a:lnTo>
                  <a:lnTo>
                    <a:pt x="34168" y="444709"/>
                  </a:lnTo>
                  <a:lnTo>
                    <a:pt x="32742" y="445889"/>
                  </a:lnTo>
                  <a:cubicBezTo>
                    <a:pt x="23217" y="415329"/>
                    <a:pt x="12303" y="386357"/>
                    <a:pt x="0" y="358973"/>
                  </a:cubicBezTo>
                  <a:lnTo>
                    <a:pt x="70948" y="308060"/>
                  </a:lnTo>
                  <a:lnTo>
                    <a:pt x="70948" y="302574"/>
                  </a:lnTo>
                  <a:lnTo>
                    <a:pt x="61968" y="302574"/>
                  </a:lnTo>
                  <a:lnTo>
                    <a:pt x="61968" y="293593"/>
                  </a:lnTo>
                  <a:lnTo>
                    <a:pt x="52987" y="293593"/>
                  </a:lnTo>
                  <a:lnTo>
                    <a:pt x="52987" y="284613"/>
                  </a:lnTo>
                  <a:lnTo>
                    <a:pt x="44007" y="284613"/>
                  </a:lnTo>
                  <a:lnTo>
                    <a:pt x="44007" y="275633"/>
                  </a:lnTo>
                  <a:lnTo>
                    <a:pt x="35027" y="275633"/>
                  </a:lnTo>
                  <a:lnTo>
                    <a:pt x="35027" y="266653"/>
                  </a:lnTo>
                  <a:lnTo>
                    <a:pt x="26047" y="266653"/>
                  </a:lnTo>
                  <a:lnTo>
                    <a:pt x="26047" y="257673"/>
                  </a:lnTo>
                  <a:lnTo>
                    <a:pt x="17066" y="257673"/>
                  </a:lnTo>
                  <a:lnTo>
                    <a:pt x="17066" y="248692"/>
                  </a:lnTo>
                  <a:lnTo>
                    <a:pt x="8086" y="248692"/>
                  </a:lnTo>
                  <a:lnTo>
                    <a:pt x="8086" y="236934"/>
                  </a:lnTo>
                  <a:lnTo>
                    <a:pt x="1786" y="236934"/>
                  </a:lnTo>
                  <a:lnTo>
                    <a:pt x="1786" y="182761"/>
                  </a:lnTo>
                  <a:lnTo>
                    <a:pt x="80270" y="182761"/>
                  </a:lnTo>
                  <a:lnTo>
                    <a:pt x="80270" y="182119"/>
                  </a:lnTo>
                  <a:lnTo>
                    <a:pt x="71290" y="182119"/>
                  </a:lnTo>
                  <a:lnTo>
                    <a:pt x="71290" y="173139"/>
                  </a:lnTo>
                  <a:lnTo>
                    <a:pt x="62309" y="173139"/>
                  </a:lnTo>
                  <a:lnTo>
                    <a:pt x="62309" y="164158"/>
                  </a:lnTo>
                  <a:lnTo>
                    <a:pt x="53329" y="164158"/>
                  </a:lnTo>
                  <a:lnTo>
                    <a:pt x="53329" y="152400"/>
                  </a:lnTo>
                  <a:lnTo>
                    <a:pt x="47029" y="152400"/>
                  </a:lnTo>
                  <a:lnTo>
                    <a:pt x="47029" y="101203"/>
                  </a:lnTo>
                  <a:lnTo>
                    <a:pt x="64960" y="101203"/>
                  </a:lnTo>
                  <a:lnTo>
                    <a:pt x="64562" y="98546"/>
                  </a:lnTo>
                  <a:lnTo>
                    <a:pt x="56951" y="98725"/>
                  </a:lnTo>
                  <a:lnTo>
                    <a:pt x="55581" y="89565"/>
                  </a:lnTo>
                  <a:lnTo>
                    <a:pt x="47971" y="89744"/>
                  </a:lnTo>
                  <a:lnTo>
                    <a:pt x="46197" y="77879"/>
                  </a:lnTo>
                  <a:lnTo>
                    <a:pt x="41671" y="77986"/>
                  </a:lnTo>
                  <a:cubicBezTo>
                    <a:pt x="39290" y="55364"/>
                    <a:pt x="36115" y="34131"/>
                    <a:pt x="32146" y="14287"/>
                  </a:cubicBezTo>
                  <a:cubicBezTo>
                    <a:pt x="230584" y="13097"/>
                    <a:pt x="402232" y="8334"/>
                    <a:pt x="547092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2000"/>
                  </a:schemeClr>
                </a:gs>
                <a:gs pos="100000">
                  <a:schemeClr val="accent1">
                    <a:lumMod val="50000"/>
                    <a:alpha val="0"/>
                  </a:schemeClr>
                </a:gs>
              </a:gsLst>
              <a:lin ang="2700000" scaled="0"/>
            </a:gradFill>
            <a:ln>
              <a:noFill/>
            </a:ln>
            <a:effectLst/>
          </p:spPr>
          <p:txBody>
            <a:bodyPr/>
            <a:lstStyle>
              <a:defPPr>
                <a:defRPr lang="zh-CN"/>
              </a:defPPr>
              <a:lvl1pPr>
                <a:defRPr sz="4000" b="1">
                  <a:solidFill>
                    <a:schemeClr val="bg1"/>
                  </a:solidFill>
                </a:defRPr>
              </a:lvl1pPr>
            </a:lstStyle>
            <a:p>
              <a:pPr>
                <a:defRPr/>
              </a:pPr>
              <a:endParaRPr lang="zh-CN" altLang="en-US" sz="3000" dirty="0"/>
            </a:p>
          </p:txBody>
        </p:sp>
        <p:sp>
          <p:nvSpPr>
            <p:cNvPr id="2060" name="文本框 13"/>
            <p:cNvSpPr/>
            <p:nvPr>
              <p:custDataLst>
                <p:tags r:id="rId12"/>
              </p:custDataLst>
            </p:nvPr>
          </p:nvSpPr>
          <p:spPr bwMode="auto">
            <a:xfrm>
              <a:off x="5972176" y="1997869"/>
              <a:ext cx="441722" cy="431006"/>
            </a:xfrm>
            <a:custGeom>
              <a:avLst/>
              <a:gdLst>
                <a:gd name="T0" fmla="*/ 186928 w 589954"/>
                <a:gd name="T1" fmla="*/ 464343 h 573881"/>
                <a:gd name="T2" fmla="*/ 186928 w 589954"/>
                <a:gd name="T3" fmla="*/ 495300 h 573881"/>
                <a:gd name="T4" fmla="*/ 449460 w 589954"/>
                <a:gd name="T5" fmla="*/ 495300 h 573881"/>
                <a:gd name="T6" fmla="*/ 449460 w 589954"/>
                <a:gd name="T7" fmla="*/ 464343 h 573881"/>
                <a:gd name="T8" fmla="*/ 186928 w 589954"/>
                <a:gd name="T9" fmla="*/ 464343 h 573881"/>
                <a:gd name="T10" fmla="*/ 186928 w 589954"/>
                <a:gd name="T11" fmla="*/ 392311 h 573881"/>
                <a:gd name="T12" fmla="*/ 186928 w 589954"/>
                <a:gd name="T13" fmla="*/ 422672 h 573881"/>
                <a:gd name="T14" fmla="*/ 449460 w 589954"/>
                <a:gd name="T15" fmla="*/ 422672 h 573881"/>
                <a:gd name="T16" fmla="*/ 449460 w 589954"/>
                <a:gd name="T17" fmla="*/ 392311 h 573881"/>
                <a:gd name="T18" fmla="*/ 186928 w 589954"/>
                <a:gd name="T19" fmla="*/ 392311 h 573881"/>
                <a:gd name="T20" fmla="*/ 186928 w 589954"/>
                <a:gd name="T21" fmla="*/ 320278 h 573881"/>
                <a:gd name="T22" fmla="*/ 186928 w 589954"/>
                <a:gd name="T23" fmla="*/ 350639 h 573881"/>
                <a:gd name="T24" fmla="*/ 449460 w 589954"/>
                <a:gd name="T25" fmla="*/ 350639 h 573881"/>
                <a:gd name="T26" fmla="*/ 449460 w 589954"/>
                <a:gd name="T27" fmla="*/ 320278 h 573881"/>
                <a:gd name="T28" fmla="*/ 186928 w 589954"/>
                <a:gd name="T29" fmla="*/ 320278 h 573881"/>
                <a:gd name="T30" fmla="*/ 547092 w 589954"/>
                <a:gd name="T31" fmla="*/ 0 h 573881"/>
                <a:gd name="T32" fmla="*/ 559593 w 589954"/>
                <a:gd name="T33" fmla="*/ 63103 h 573881"/>
                <a:gd name="T34" fmla="*/ 317896 w 589954"/>
                <a:gd name="T35" fmla="*/ 71139 h 573881"/>
                <a:gd name="T36" fmla="*/ 307181 w 589954"/>
                <a:gd name="T37" fmla="*/ 101203 h 573881"/>
                <a:gd name="T38" fmla="*/ 544710 w 589954"/>
                <a:gd name="T39" fmla="*/ 101203 h 573881"/>
                <a:gd name="T40" fmla="*/ 544710 w 589954"/>
                <a:gd name="T41" fmla="*/ 152400 h 573881"/>
                <a:gd name="T42" fmla="*/ 284857 w 589954"/>
                <a:gd name="T43" fmla="*/ 152400 h 573881"/>
                <a:gd name="T44" fmla="*/ 269081 w 589954"/>
                <a:gd name="T45" fmla="*/ 182761 h 573881"/>
                <a:gd name="T46" fmla="*/ 589954 w 589954"/>
                <a:gd name="T47" fmla="*/ 182761 h 573881"/>
                <a:gd name="T48" fmla="*/ 589954 w 589954"/>
                <a:gd name="T49" fmla="*/ 236934 h 573881"/>
                <a:gd name="T50" fmla="*/ 236041 w 589954"/>
                <a:gd name="T51" fmla="*/ 236934 h 573881"/>
                <a:gd name="T52" fmla="*/ 216396 w 589954"/>
                <a:gd name="T53" fmla="*/ 264318 h 573881"/>
                <a:gd name="T54" fmla="*/ 531018 w 589954"/>
                <a:gd name="T55" fmla="*/ 264318 h 573881"/>
                <a:gd name="T56" fmla="*/ 531018 w 589954"/>
                <a:gd name="T57" fmla="*/ 573881 h 573881"/>
                <a:gd name="T58" fmla="*/ 449460 w 589954"/>
                <a:gd name="T59" fmla="*/ 573881 h 573881"/>
                <a:gd name="T60" fmla="*/ 449460 w 589954"/>
                <a:gd name="T61" fmla="*/ 551259 h 573881"/>
                <a:gd name="T62" fmla="*/ 186928 w 589954"/>
                <a:gd name="T63" fmla="*/ 551259 h 573881"/>
                <a:gd name="T64" fmla="*/ 186928 w 589954"/>
                <a:gd name="T65" fmla="*/ 573881 h 573881"/>
                <a:gd name="T66" fmla="*/ 105370 w 589954"/>
                <a:gd name="T67" fmla="*/ 573881 h 573881"/>
                <a:gd name="T68" fmla="*/ 105370 w 589954"/>
                <a:gd name="T69" fmla="*/ 385762 h 573881"/>
                <a:gd name="T70" fmla="*/ 32742 w 589954"/>
                <a:gd name="T71" fmla="*/ 445889 h 573881"/>
                <a:gd name="T72" fmla="*/ 0 w 589954"/>
                <a:gd name="T73" fmla="*/ 358973 h 573881"/>
                <a:gd name="T74" fmla="*/ 144363 w 589954"/>
                <a:gd name="T75" fmla="*/ 236934 h 573881"/>
                <a:gd name="T76" fmla="*/ 1786 w 589954"/>
                <a:gd name="T77" fmla="*/ 236934 h 573881"/>
                <a:gd name="T78" fmla="*/ 1786 w 589954"/>
                <a:gd name="T79" fmla="*/ 182761 h 573881"/>
                <a:gd name="T80" fmla="*/ 183356 w 589954"/>
                <a:gd name="T81" fmla="*/ 182761 h 573881"/>
                <a:gd name="T82" fmla="*/ 200322 w 589954"/>
                <a:gd name="T83" fmla="*/ 152400 h 573881"/>
                <a:gd name="T84" fmla="*/ 47029 w 589954"/>
                <a:gd name="T85" fmla="*/ 152400 h 573881"/>
                <a:gd name="T86" fmla="*/ 47029 w 589954"/>
                <a:gd name="T87" fmla="*/ 101203 h 573881"/>
                <a:gd name="T88" fmla="*/ 222349 w 589954"/>
                <a:gd name="T89" fmla="*/ 101203 h 573881"/>
                <a:gd name="T90" fmla="*/ 231278 w 589954"/>
                <a:gd name="T91" fmla="*/ 73521 h 573881"/>
                <a:gd name="T92" fmla="*/ 41671 w 589954"/>
                <a:gd name="T93" fmla="*/ 77986 h 573881"/>
                <a:gd name="T94" fmla="*/ 32146 w 589954"/>
                <a:gd name="T95" fmla="*/ 14287 h 573881"/>
                <a:gd name="T96" fmla="*/ 547092 w 589954"/>
                <a:gd name="T97" fmla="*/ 0 h 573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9954" h="573881">
                  <a:moveTo>
                    <a:pt x="186928" y="464343"/>
                  </a:moveTo>
                  <a:lnTo>
                    <a:pt x="186928" y="495300"/>
                  </a:lnTo>
                  <a:lnTo>
                    <a:pt x="449460" y="495300"/>
                  </a:lnTo>
                  <a:lnTo>
                    <a:pt x="449460" y="464343"/>
                  </a:lnTo>
                  <a:lnTo>
                    <a:pt x="186928" y="464343"/>
                  </a:lnTo>
                  <a:close/>
                  <a:moveTo>
                    <a:pt x="186928" y="392311"/>
                  </a:moveTo>
                  <a:lnTo>
                    <a:pt x="186928" y="422672"/>
                  </a:lnTo>
                  <a:lnTo>
                    <a:pt x="449460" y="422672"/>
                  </a:lnTo>
                  <a:lnTo>
                    <a:pt x="449460" y="392311"/>
                  </a:lnTo>
                  <a:lnTo>
                    <a:pt x="186928" y="392311"/>
                  </a:lnTo>
                  <a:close/>
                  <a:moveTo>
                    <a:pt x="186928" y="320278"/>
                  </a:moveTo>
                  <a:lnTo>
                    <a:pt x="186928" y="350639"/>
                  </a:lnTo>
                  <a:lnTo>
                    <a:pt x="449460" y="350639"/>
                  </a:lnTo>
                  <a:lnTo>
                    <a:pt x="449460" y="320278"/>
                  </a:lnTo>
                  <a:lnTo>
                    <a:pt x="186928" y="320278"/>
                  </a:lnTo>
                  <a:close/>
                  <a:moveTo>
                    <a:pt x="547092" y="0"/>
                  </a:moveTo>
                  <a:lnTo>
                    <a:pt x="559593" y="63103"/>
                  </a:lnTo>
                  <a:lnTo>
                    <a:pt x="317896" y="71139"/>
                  </a:lnTo>
                  <a:cubicBezTo>
                    <a:pt x="314523" y="81260"/>
                    <a:pt x="310951" y="91281"/>
                    <a:pt x="307181" y="101203"/>
                  </a:cubicBezTo>
                  <a:lnTo>
                    <a:pt x="544710" y="101203"/>
                  </a:lnTo>
                  <a:lnTo>
                    <a:pt x="544710" y="152400"/>
                  </a:lnTo>
                  <a:lnTo>
                    <a:pt x="284857" y="152400"/>
                  </a:lnTo>
                  <a:cubicBezTo>
                    <a:pt x="279896" y="162718"/>
                    <a:pt x="274637" y="172839"/>
                    <a:pt x="269081" y="182761"/>
                  </a:cubicBezTo>
                  <a:lnTo>
                    <a:pt x="589954" y="182761"/>
                  </a:lnTo>
                  <a:lnTo>
                    <a:pt x="589954" y="236934"/>
                  </a:lnTo>
                  <a:lnTo>
                    <a:pt x="236041" y="236934"/>
                  </a:lnTo>
                  <a:cubicBezTo>
                    <a:pt x="229691" y="246261"/>
                    <a:pt x="223143" y="255389"/>
                    <a:pt x="216396" y="264318"/>
                  </a:cubicBezTo>
                  <a:lnTo>
                    <a:pt x="531018" y="264318"/>
                  </a:lnTo>
                  <a:lnTo>
                    <a:pt x="531018" y="573881"/>
                  </a:lnTo>
                  <a:lnTo>
                    <a:pt x="449460" y="573881"/>
                  </a:lnTo>
                  <a:lnTo>
                    <a:pt x="449460" y="551259"/>
                  </a:lnTo>
                  <a:lnTo>
                    <a:pt x="186928" y="551259"/>
                  </a:lnTo>
                  <a:lnTo>
                    <a:pt x="186928" y="573881"/>
                  </a:lnTo>
                  <a:lnTo>
                    <a:pt x="105370" y="573881"/>
                  </a:lnTo>
                  <a:lnTo>
                    <a:pt x="105370" y="385762"/>
                  </a:lnTo>
                  <a:cubicBezTo>
                    <a:pt x="82748" y="406400"/>
                    <a:pt x="58539" y="426442"/>
                    <a:pt x="32742" y="445889"/>
                  </a:cubicBezTo>
                  <a:cubicBezTo>
                    <a:pt x="23217" y="415329"/>
                    <a:pt x="12303" y="386357"/>
                    <a:pt x="0" y="358973"/>
                  </a:cubicBezTo>
                  <a:cubicBezTo>
                    <a:pt x="58340" y="323254"/>
                    <a:pt x="106461" y="282575"/>
                    <a:pt x="144363" y="236934"/>
                  </a:cubicBezTo>
                  <a:lnTo>
                    <a:pt x="1786" y="236934"/>
                  </a:lnTo>
                  <a:lnTo>
                    <a:pt x="1786" y="182761"/>
                  </a:lnTo>
                  <a:lnTo>
                    <a:pt x="183356" y="182761"/>
                  </a:lnTo>
                  <a:cubicBezTo>
                    <a:pt x="189309" y="172839"/>
                    <a:pt x="194964" y="162718"/>
                    <a:pt x="200322" y="152400"/>
                  </a:cubicBezTo>
                  <a:lnTo>
                    <a:pt x="47029" y="152400"/>
                  </a:lnTo>
                  <a:lnTo>
                    <a:pt x="47029" y="101203"/>
                  </a:lnTo>
                  <a:lnTo>
                    <a:pt x="222349" y="101203"/>
                  </a:lnTo>
                  <a:cubicBezTo>
                    <a:pt x="225722" y="92075"/>
                    <a:pt x="228699" y="82847"/>
                    <a:pt x="231278" y="73521"/>
                  </a:cubicBezTo>
                  <a:lnTo>
                    <a:pt x="41671" y="77986"/>
                  </a:lnTo>
                  <a:cubicBezTo>
                    <a:pt x="39290" y="55364"/>
                    <a:pt x="36115" y="34131"/>
                    <a:pt x="32146" y="14287"/>
                  </a:cubicBezTo>
                  <a:cubicBezTo>
                    <a:pt x="230584" y="13097"/>
                    <a:pt x="402232" y="8334"/>
                    <a:pt x="5470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15" name="任意多边形 14"/>
            <p:cNvSpPr/>
            <p:nvPr>
              <p:custDataLst>
                <p:tags r:id="rId13"/>
              </p:custDataLst>
            </p:nvPr>
          </p:nvSpPr>
          <p:spPr>
            <a:xfrm>
              <a:off x="5676901" y="1708547"/>
              <a:ext cx="1032272" cy="103227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16" name="椭圆 15"/>
            <p:cNvSpPr/>
            <p:nvPr>
              <p:custDataLst>
                <p:tags r:id="rId14"/>
              </p:custDataLst>
            </p:nvPr>
          </p:nvSpPr>
          <p:spPr>
            <a:xfrm>
              <a:off x="5737623" y="1764506"/>
              <a:ext cx="910828" cy="910829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07456" y="1707356"/>
            <a:ext cx="1033463" cy="1034654"/>
            <a:chOff x="2507456" y="1707356"/>
            <a:chExt cx="1033463" cy="1034654"/>
          </a:xfrm>
        </p:grpSpPr>
        <p:sp>
          <p:nvSpPr>
            <p:cNvPr id="33" name="任意多边形 32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2800351" y="2014538"/>
              <a:ext cx="727472" cy="727472"/>
            </a:xfrm>
            <a:custGeom>
              <a:avLst/>
              <a:gdLst>
                <a:gd name="connsiteX0" fmla="*/ 157193 w 970530"/>
                <a:gd name="connsiteY0" fmla="*/ 238654 h 968938"/>
                <a:gd name="connsiteX1" fmla="*/ 154926 w 970530"/>
                <a:gd name="connsiteY1" fmla="*/ 240047 h 968938"/>
                <a:gd name="connsiteX2" fmla="*/ 158049 w 970530"/>
                <a:gd name="connsiteY2" fmla="*/ 240047 h 968938"/>
                <a:gd name="connsiteX3" fmla="*/ 152692 w 970530"/>
                <a:gd name="connsiteY3" fmla="*/ 236963 h 968938"/>
                <a:gd name="connsiteX4" fmla="*/ 152692 w 970530"/>
                <a:gd name="connsiteY4" fmla="*/ 240047 h 968938"/>
                <a:gd name="connsiteX5" fmla="*/ 154587 w 970530"/>
                <a:gd name="connsiteY5" fmla="*/ 240047 h 968938"/>
                <a:gd name="connsiteX6" fmla="*/ 148213 w 970530"/>
                <a:gd name="connsiteY6" fmla="*/ 229675 h 968938"/>
                <a:gd name="connsiteX7" fmla="*/ 145947 w 970530"/>
                <a:gd name="connsiteY7" fmla="*/ 231066 h 968938"/>
                <a:gd name="connsiteX8" fmla="*/ 149068 w 970530"/>
                <a:gd name="connsiteY8" fmla="*/ 231066 h 968938"/>
                <a:gd name="connsiteX9" fmla="*/ 143712 w 970530"/>
                <a:gd name="connsiteY9" fmla="*/ 227983 h 968938"/>
                <a:gd name="connsiteX10" fmla="*/ 143712 w 970530"/>
                <a:gd name="connsiteY10" fmla="*/ 231066 h 968938"/>
                <a:gd name="connsiteX11" fmla="*/ 145606 w 970530"/>
                <a:gd name="connsiteY11" fmla="*/ 231066 h 968938"/>
                <a:gd name="connsiteX12" fmla="*/ 139233 w 970530"/>
                <a:gd name="connsiteY12" fmla="*/ 220695 h 968938"/>
                <a:gd name="connsiteX13" fmla="*/ 136967 w 970530"/>
                <a:gd name="connsiteY13" fmla="*/ 222086 h 968938"/>
                <a:gd name="connsiteX14" fmla="*/ 140088 w 970530"/>
                <a:gd name="connsiteY14" fmla="*/ 222086 h 968938"/>
                <a:gd name="connsiteX15" fmla="*/ 134732 w 970530"/>
                <a:gd name="connsiteY15" fmla="*/ 219003 h 968938"/>
                <a:gd name="connsiteX16" fmla="*/ 134732 w 970530"/>
                <a:gd name="connsiteY16" fmla="*/ 222086 h 968938"/>
                <a:gd name="connsiteX17" fmla="*/ 136626 w 970530"/>
                <a:gd name="connsiteY17" fmla="*/ 222086 h 968938"/>
                <a:gd name="connsiteX18" fmla="*/ 130253 w 970530"/>
                <a:gd name="connsiteY18" fmla="*/ 211715 h 968938"/>
                <a:gd name="connsiteX19" fmla="*/ 127987 w 970530"/>
                <a:gd name="connsiteY19" fmla="*/ 213106 h 968938"/>
                <a:gd name="connsiteX20" fmla="*/ 131108 w 970530"/>
                <a:gd name="connsiteY20" fmla="*/ 213106 h 968938"/>
                <a:gd name="connsiteX21" fmla="*/ 125752 w 970530"/>
                <a:gd name="connsiteY21" fmla="*/ 210023 h 968938"/>
                <a:gd name="connsiteX22" fmla="*/ 125752 w 970530"/>
                <a:gd name="connsiteY22" fmla="*/ 213106 h 968938"/>
                <a:gd name="connsiteX23" fmla="*/ 127646 w 970530"/>
                <a:gd name="connsiteY23" fmla="*/ 213106 h 968938"/>
                <a:gd name="connsiteX24" fmla="*/ 121272 w 970530"/>
                <a:gd name="connsiteY24" fmla="*/ 202733 h 968938"/>
                <a:gd name="connsiteX25" fmla="*/ 119005 w 970530"/>
                <a:gd name="connsiteY25" fmla="*/ 204126 h 968938"/>
                <a:gd name="connsiteX26" fmla="*/ 122128 w 970530"/>
                <a:gd name="connsiteY26" fmla="*/ 204126 h 968938"/>
                <a:gd name="connsiteX27" fmla="*/ 116771 w 970530"/>
                <a:gd name="connsiteY27" fmla="*/ 201042 h 968938"/>
                <a:gd name="connsiteX28" fmla="*/ 116771 w 970530"/>
                <a:gd name="connsiteY28" fmla="*/ 204126 h 968938"/>
                <a:gd name="connsiteX29" fmla="*/ 118666 w 970530"/>
                <a:gd name="connsiteY29" fmla="*/ 204126 h 968938"/>
                <a:gd name="connsiteX30" fmla="*/ 112292 w 970530"/>
                <a:gd name="connsiteY30" fmla="*/ 193754 h 968938"/>
                <a:gd name="connsiteX31" fmla="*/ 111919 w 970530"/>
                <a:gd name="connsiteY31" fmla="*/ 193983 h 968938"/>
                <a:gd name="connsiteX32" fmla="*/ 111919 w 970530"/>
                <a:gd name="connsiteY32" fmla="*/ 195145 h 968938"/>
                <a:gd name="connsiteX33" fmla="*/ 113147 w 970530"/>
                <a:gd name="connsiteY33" fmla="*/ 195145 h 968938"/>
                <a:gd name="connsiteX34" fmla="*/ 233958 w 970530"/>
                <a:gd name="connsiteY34" fmla="*/ 0 h 968938"/>
                <a:gd name="connsiteX35" fmla="*/ 320874 w 970530"/>
                <a:gd name="connsiteY35" fmla="*/ 8930 h 968938"/>
                <a:gd name="connsiteX36" fmla="*/ 315034 w 970530"/>
                <a:gd name="connsiteY36" fmla="*/ 21406 h 968938"/>
                <a:gd name="connsiteX37" fmla="*/ 325726 w 970530"/>
                <a:gd name="connsiteY37" fmla="*/ 22505 h 968938"/>
                <a:gd name="connsiteX38" fmla="*/ 322127 w 970530"/>
                <a:gd name="connsiteY38" fmla="*/ 30193 h 968938"/>
                <a:gd name="connsiteX39" fmla="*/ 334707 w 970530"/>
                <a:gd name="connsiteY39" fmla="*/ 31486 h 968938"/>
                <a:gd name="connsiteX40" fmla="*/ 331109 w 970530"/>
                <a:gd name="connsiteY40" fmla="*/ 39174 h 968938"/>
                <a:gd name="connsiteX41" fmla="*/ 343687 w 970530"/>
                <a:gd name="connsiteY41" fmla="*/ 40466 h 968938"/>
                <a:gd name="connsiteX42" fmla="*/ 340089 w 970530"/>
                <a:gd name="connsiteY42" fmla="*/ 48154 h 968938"/>
                <a:gd name="connsiteX43" fmla="*/ 352667 w 970530"/>
                <a:gd name="connsiteY43" fmla="*/ 49446 h 968938"/>
                <a:gd name="connsiteX44" fmla="*/ 349069 w 970530"/>
                <a:gd name="connsiteY44" fmla="*/ 57134 h 968938"/>
                <a:gd name="connsiteX45" fmla="*/ 361647 w 970530"/>
                <a:gd name="connsiteY45" fmla="*/ 58426 h 968938"/>
                <a:gd name="connsiteX46" fmla="*/ 358622 w 970530"/>
                <a:gd name="connsiteY46" fmla="*/ 64889 h 968938"/>
                <a:gd name="connsiteX47" fmla="*/ 370285 w 970530"/>
                <a:gd name="connsiteY47" fmla="*/ 64889 h 968938"/>
                <a:gd name="connsiteX48" fmla="*/ 370285 w 970530"/>
                <a:gd name="connsiteY48" fmla="*/ 67372 h 968938"/>
                <a:gd name="connsiteX49" fmla="*/ 370628 w 970530"/>
                <a:gd name="connsiteY49" fmla="*/ 67407 h 968938"/>
                <a:gd name="connsiteX50" fmla="*/ 370285 w 970530"/>
                <a:gd name="connsiteY50" fmla="*/ 68140 h 968938"/>
                <a:gd name="connsiteX51" fmla="*/ 370285 w 970530"/>
                <a:gd name="connsiteY51" fmla="*/ 75429 h 968938"/>
                <a:gd name="connsiteX52" fmla="*/ 379608 w 970530"/>
                <a:gd name="connsiteY52" fmla="*/ 76387 h 968938"/>
                <a:gd name="connsiteX53" fmla="*/ 376010 w 970530"/>
                <a:gd name="connsiteY53" fmla="*/ 84075 h 968938"/>
                <a:gd name="connsiteX54" fmla="*/ 388588 w 970530"/>
                <a:gd name="connsiteY54" fmla="*/ 85367 h 968938"/>
                <a:gd name="connsiteX55" fmla="*/ 384990 w 970530"/>
                <a:gd name="connsiteY55" fmla="*/ 93055 h 968938"/>
                <a:gd name="connsiteX56" fmla="*/ 397568 w 970530"/>
                <a:gd name="connsiteY56" fmla="*/ 94347 h 968938"/>
                <a:gd name="connsiteX57" fmla="*/ 393969 w 970530"/>
                <a:gd name="connsiteY57" fmla="*/ 102035 h 968938"/>
                <a:gd name="connsiteX58" fmla="*/ 406549 w 970530"/>
                <a:gd name="connsiteY58" fmla="*/ 103328 h 968938"/>
                <a:gd name="connsiteX59" fmla="*/ 402951 w 970530"/>
                <a:gd name="connsiteY59" fmla="*/ 111015 h 968938"/>
                <a:gd name="connsiteX60" fmla="*/ 415529 w 970530"/>
                <a:gd name="connsiteY60" fmla="*/ 112308 h 968938"/>
                <a:gd name="connsiteX61" fmla="*/ 413482 w 970530"/>
                <a:gd name="connsiteY61" fmla="*/ 116681 h 968938"/>
                <a:gd name="connsiteX62" fmla="*/ 478036 w 970530"/>
                <a:gd name="connsiteY62" fmla="*/ 116681 h 968938"/>
                <a:gd name="connsiteX63" fmla="*/ 478036 w 970530"/>
                <a:gd name="connsiteY63" fmla="*/ 10120 h 968938"/>
                <a:gd name="connsiteX64" fmla="*/ 551260 w 970530"/>
                <a:gd name="connsiteY64" fmla="*/ 10120 h 968938"/>
                <a:gd name="connsiteX65" fmla="*/ 551260 w 970530"/>
                <a:gd name="connsiteY65" fmla="*/ 23695 h 968938"/>
                <a:gd name="connsiteX66" fmla="*/ 556112 w 970530"/>
                <a:gd name="connsiteY66" fmla="*/ 23695 h 968938"/>
                <a:gd name="connsiteX67" fmla="*/ 556112 w 970530"/>
                <a:gd name="connsiteY67" fmla="*/ 32676 h 968938"/>
                <a:gd name="connsiteX68" fmla="*/ 565093 w 970530"/>
                <a:gd name="connsiteY68" fmla="*/ 32676 h 968938"/>
                <a:gd name="connsiteX69" fmla="*/ 565093 w 970530"/>
                <a:gd name="connsiteY69" fmla="*/ 41656 h 968938"/>
                <a:gd name="connsiteX70" fmla="*/ 574073 w 970530"/>
                <a:gd name="connsiteY70" fmla="*/ 41656 h 968938"/>
                <a:gd name="connsiteX71" fmla="*/ 574073 w 970530"/>
                <a:gd name="connsiteY71" fmla="*/ 50636 h 968938"/>
                <a:gd name="connsiteX72" fmla="*/ 583053 w 970530"/>
                <a:gd name="connsiteY72" fmla="*/ 50636 h 968938"/>
                <a:gd name="connsiteX73" fmla="*/ 583053 w 970530"/>
                <a:gd name="connsiteY73" fmla="*/ 59616 h 968938"/>
                <a:gd name="connsiteX74" fmla="*/ 592033 w 970530"/>
                <a:gd name="connsiteY74" fmla="*/ 59616 h 968938"/>
                <a:gd name="connsiteX75" fmla="*/ 592033 w 970530"/>
                <a:gd name="connsiteY75" fmla="*/ 68597 h 968938"/>
                <a:gd name="connsiteX76" fmla="*/ 601014 w 970530"/>
                <a:gd name="connsiteY76" fmla="*/ 68597 h 968938"/>
                <a:gd name="connsiteX77" fmla="*/ 601014 w 970530"/>
                <a:gd name="connsiteY77" fmla="*/ 77577 h 968938"/>
                <a:gd name="connsiteX78" fmla="*/ 609994 w 970530"/>
                <a:gd name="connsiteY78" fmla="*/ 77577 h 968938"/>
                <a:gd name="connsiteX79" fmla="*/ 609994 w 970530"/>
                <a:gd name="connsiteY79" fmla="*/ 86557 h 968938"/>
                <a:gd name="connsiteX80" fmla="*/ 618974 w 970530"/>
                <a:gd name="connsiteY80" fmla="*/ 86557 h 968938"/>
                <a:gd name="connsiteX81" fmla="*/ 618974 w 970530"/>
                <a:gd name="connsiteY81" fmla="*/ 95537 h 968938"/>
                <a:gd name="connsiteX82" fmla="*/ 627954 w 970530"/>
                <a:gd name="connsiteY82" fmla="*/ 95537 h 968938"/>
                <a:gd name="connsiteX83" fmla="*/ 627954 w 970530"/>
                <a:gd name="connsiteY83" fmla="*/ 104518 h 968938"/>
                <a:gd name="connsiteX84" fmla="*/ 636935 w 970530"/>
                <a:gd name="connsiteY84" fmla="*/ 104518 h 968938"/>
                <a:gd name="connsiteX85" fmla="*/ 636935 w 970530"/>
                <a:gd name="connsiteY85" fmla="*/ 113498 h 968938"/>
                <a:gd name="connsiteX86" fmla="*/ 645915 w 970530"/>
                <a:gd name="connsiteY86" fmla="*/ 113498 h 968938"/>
                <a:gd name="connsiteX87" fmla="*/ 645915 w 970530"/>
                <a:gd name="connsiteY87" fmla="*/ 122478 h 968938"/>
                <a:gd name="connsiteX88" fmla="*/ 654895 w 970530"/>
                <a:gd name="connsiteY88" fmla="*/ 122478 h 968938"/>
                <a:gd name="connsiteX89" fmla="*/ 654895 w 970530"/>
                <a:gd name="connsiteY89" fmla="*/ 131458 h 968938"/>
                <a:gd name="connsiteX90" fmla="*/ 663875 w 970530"/>
                <a:gd name="connsiteY90" fmla="*/ 131458 h 968938"/>
                <a:gd name="connsiteX91" fmla="*/ 663875 w 970530"/>
                <a:gd name="connsiteY91" fmla="*/ 140439 h 968938"/>
                <a:gd name="connsiteX92" fmla="*/ 672856 w 970530"/>
                <a:gd name="connsiteY92" fmla="*/ 140439 h 968938"/>
                <a:gd name="connsiteX93" fmla="*/ 672856 w 970530"/>
                <a:gd name="connsiteY93" fmla="*/ 149419 h 968938"/>
                <a:gd name="connsiteX94" fmla="*/ 681836 w 970530"/>
                <a:gd name="connsiteY94" fmla="*/ 149419 h 968938"/>
                <a:gd name="connsiteX95" fmla="*/ 681836 w 970530"/>
                <a:gd name="connsiteY95" fmla="*/ 158399 h 968938"/>
                <a:gd name="connsiteX96" fmla="*/ 690816 w 970530"/>
                <a:gd name="connsiteY96" fmla="*/ 158399 h 968938"/>
                <a:gd name="connsiteX97" fmla="*/ 690816 w 970530"/>
                <a:gd name="connsiteY97" fmla="*/ 167379 h 968938"/>
                <a:gd name="connsiteX98" fmla="*/ 699796 w 970530"/>
                <a:gd name="connsiteY98" fmla="*/ 167379 h 968938"/>
                <a:gd name="connsiteX99" fmla="*/ 699796 w 970530"/>
                <a:gd name="connsiteY99" fmla="*/ 176360 h 968938"/>
                <a:gd name="connsiteX100" fmla="*/ 708777 w 970530"/>
                <a:gd name="connsiteY100" fmla="*/ 176360 h 968938"/>
                <a:gd name="connsiteX101" fmla="*/ 708777 w 970530"/>
                <a:gd name="connsiteY101" fmla="*/ 185340 h 968938"/>
                <a:gd name="connsiteX102" fmla="*/ 717757 w 970530"/>
                <a:gd name="connsiteY102" fmla="*/ 185340 h 968938"/>
                <a:gd name="connsiteX103" fmla="*/ 717757 w 970530"/>
                <a:gd name="connsiteY103" fmla="*/ 194320 h 968938"/>
                <a:gd name="connsiteX104" fmla="*/ 726737 w 970530"/>
                <a:gd name="connsiteY104" fmla="*/ 194320 h 968938"/>
                <a:gd name="connsiteX105" fmla="*/ 726737 w 970530"/>
                <a:gd name="connsiteY105" fmla="*/ 203300 h 968938"/>
                <a:gd name="connsiteX106" fmla="*/ 735717 w 970530"/>
                <a:gd name="connsiteY106" fmla="*/ 203300 h 968938"/>
                <a:gd name="connsiteX107" fmla="*/ 735717 w 970530"/>
                <a:gd name="connsiteY107" fmla="*/ 212280 h 968938"/>
                <a:gd name="connsiteX108" fmla="*/ 744697 w 970530"/>
                <a:gd name="connsiteY108" fmla="*/ 212280 h 968938"/>
                <a:gd name="connsiteX109" fmla="*/ 744697 w 970530"/>
                <a:gd name="connsiteY109" fmla="*/ 221261 h 968938"/>
                <a:gd name="connsiteX110" fmla="*/ 753678 w 970530"/>
                <a:gd name="connsiteY110" fmla="*/ 221261 h 968938"/>
                <a:gd name="connsiteX111" fmla="*/ 753678 w 970530"/>
                <a:gd name="connsiteY111" fmla="*/ 230241 h 968938"/>
                <a:gd name="connsiteX112" fmla="*/ 762658 w 970530"/>
                <a:gd name="connsiteY112" fmla="*/ 230241 h 968938"/>
                <a:gd name="connsiteX113" fmla="*/ 762658 w 970530"/>
                <a:gd name="connsiteY113" fmla="*/ 239221 h 968938"/>
                <a:gd name="connsiteX114" fmla="*/ 771638 w 970530"/>
                <a:gd name="connsiteY114" fmla="*/ 239221 h 968938"/>
                <a:gd name="connsiteX115" fmla="*/ 771638 w 970530"/>
                <a:gd name="connsiteY115" fmla="*/ 248202 h 968938"/>
                <a:gd name="connsiteX116" fmla="*/ 780619 w 970530"/>
                <a:gd name="connsiteY116" fmla="*/ 248202 h 968938"/>
                <a:gd name="connsiteX117" fmla="*/ 780619 w 970530"/>
                <a:gd name="connsiteY117" fmla="*/ 256174 h 968938"/>
                <a:gd name="connsiteX118" fmla="*/ 781627 w 970530"/>
                <a:gd name="connsiteY118" fmla="*/ 257182 h 968938"/>
                <a:gd name="connsiteX119" fmla="*/ 789599 w 970530"/>
                <a:gd name="connsiteY119" fmla="*/ 257182 h 968938"/>
                <a:gd name="connsiteX120" fmla="*/ 789599 w 970530"/>
                <a:gd name="connsiteY120" fmla="*/ 265154 h 968938"/>
                <a:gd name="connsiteX121" fmla="*/ 790607 w 970530"/>
                <a:gd name="connsiteY121" fmla="*/ 266162 h 968938"/>
                <a:gd name="connsiteX122" fmla="*/ 798579 w 970530"/>
                <a:gd name="connsiteY122" fmla="*/ 266162 h 968938"/>
                <a:gd name="connsiteX123" fmla="*/ 798579 w 970530"/>
                <a:gd name="connsiteY123" fmla="*/ 274134 h 968938"/>
                <a:gd name="connsiteX124" fmla="*/ 799588 w 970530"/>
                <a:gd name="connsiteY124" fmla="*/ 275143 h 968938"/>
                <a:gd name="connsiteX125" fmla="*/ 807560 w 970530"/>
                <a:gd name="connsiteY125" fmla="*/ 275143 h 968938"/>
                <a:gd name="connsiteX126" fmla="*/ 807560 w 970530"/>
                <a:gd name="connsiteY126" fmla="*/ 283115 h 968938"/>
                <a:gd name="connsiteX127" fmla="*/ 970530 w 970530"/>
                <a:gd name="connsiteY127" fmla="*/ 446085 h 968938"/>
                <a:gd name="connsiteX128" fmla="*/ 934646 w 970530"/>
                <a:gd name="connsiteY128" fmla="*/ 561686 h 968938"/>
                <a:gd name="connsiteX129" fmla="*/ 438360 w 970530"/>
                <a:gd name="connsiteY129" fmla="*/ 968734 h 968938"/>
                <a:gd name="connsiteX130" fmla="*/ 436340 w 970530"/>
                <a:gd name="connsiteY130" fmla="*/ 968938 h 968938"/>
                <a:gd name="connsiteX131" fmla="*/ 246591 w 970530"/>
                <a:gd name="connsiteY131" fmla="*/ 779189 h 968938"/>
                <a:gd name="connsiteX132" fmla="*/ 248087 w 970530"/>
                <a:gd name="connsiteY132" fmla="*/ 777693 h 968938"/>
                <a:gd name="connsiteX133" fmla="*/ 240094 w 970530"/>
                <a:gd name="connsiteY133" fmla="*/ 768036 h 968938"/>
                <a:gd name="connsiteX134" fmla="*/ 239176 w 970530"/>
                <a:gd name="connsiteY134" fmla="*/ 768797 h 968938"/>
                <a:gd name="connsiteX135" fmla="*/ 231114 w 970530"/>
                <a:gd name="connsiteY135" fmla="*/ 759056 h 968938"/>
                <a:gd name="connsiteX136" fmla="*/ 230196 w 970530"/>
                <a:gd name="connsiteY136" fmla="*/ 759817 h 968938"/>
                <a:gd name="connsiteX137" fmla="*/ 222134 w 970530"/>
                <a:gd name="connsiteY137" fmla="*/ 750076 h 968938"/>
                <a:gd name="connsiteX138" fmla="*/ 221216 w 970530"/>
                <a:gd name="connsiteY138" fmla="*/ 750837 h 968938"/>
                <a:gd name="connsiteX139" fmla="*/ 213153 w 970530"/>
                <a:gd name="connsiteY139" fmla="*/ 741094 h 968938"/>
                <a:gd name="connsiteX140" fmla="*/ 212235 w 970530"/>
                <a:gd name="connsiteY140" fmla="*/ 741856 h 968938"/>
                <a:gd name="connsiteX141" fmla="*/ 204173 w 970530"/>
                <a:gd name="connsiteY141" fmla="*/ 732115 h 968938"/>
                <a:gd name="connsiteX142" fmla="*/ 203255 w 970530"/>
                <a:gd name="connsiteY142" fmla="*/ 732876 h 968938"/>
                <a:gd name="connsiteX143" fmla="*/ 195193 w 970530"/>
                <a:gd name="connsiteY143" fmla="*/ 723135 h 968938"/>
                <a:gd name="connsiteX144" fmla="*/ 194275 w 970530"/>
                <a:gd name="connsiteY144" fmla="*/ 723896 h 968938"/>
                <a:gd name="connsiteX145" fmla="*/ 186213 w 970530"/>
                <a:gd name="connsiteY145" fmla="*/ 714155 h 968938"/>
                <a:gd name="connsiteX146" fmla="*/ 185295 w 970530"/>
                <a:gd name="connsiteY146" fmla="*/ 714916 h 968938"/>
                <a:gd name="connsiteX147" fmla="*/ 177232 w 970530"/>
                <a:gd name="connsiteY147" fmla="*/ 705173 h 968938"/>
                <a:gd name="connsiteX148" fmla="*/ 176314 w 970530"/>
                <a:gd name="connsiteY148" fmla="*/ 705935 h 968938"/>
                <a:gd name="connsiteX149" fmla="*/ 168252 w 970530"/>
                <a:gd name="connsiteY149" fmla="*/ 696194 h 968938"/>
                <a:gd name="connsiteX150" fmla="*/ 167334 w 970530"/>
                <a:gd name="connsiteY150" fmla="*/ 696955 h 968938"/>
                <a:gd name="connsiteX151" fmla="*/ 159272 w 970530"/>
                <a:gd name="connsiteY151" fmla="*/ 687214 h 968938"/>
                <a:gd name="connsiteX152" fmla="*/ 158354 w 970530"/>
                <a:gd name="connsiteY152" fmla="*/ 687975 h 968938"/>
                <a:gd name="connsiteX153" fmla="*/ 150292 w 970530"/>
                <a:gd name="connsiteY153" fmla="*/ 678234 h 968938"/>
                <a:gd name="connsiteX154" fmla="*/ 149374 w 970530"/>
                <a:gd name="connsiteY154" fmla="*/ 678995 h 968938"/>
                <a:gd name="connsiteX155" fmla="*/ 141311 w 970530"/>
                <a:gd name="connsiteY155" fmla="*/ 669252 h 968938"/>
                <a:gd name="connsiteX156" fmla="*/ 140393 w 970530"/>
                <a:gd name="connsiteY156" fmla="*/ 670014 h 968938"/>
                <a:gd name="connsiteX157" fmla="*/ 132331 w 970530"/>
                <a:gd name="connsiteY157" fmla="*/ 660273 h 968938"/>
                <a:gd name="connsiteX158" fmla="*/ 131413 w 970530"/>
                <a:gd name="connsiteY158" fmla="*/ 661034 h 968938"/>
                <a:gd name="connsiteX159" fmla="*/ 123351 w 970530"/>
                <a:gd name="connsiteY159" fmla="*/ 651293 h 968938"/>
                <a:gd name="connsiteX160" fmla="*/ 122433 w 970530"/>
                <a:gd name="connsiteY160" fmla="*/ 652054 h 968938"/>
                <a:gd name="connsiteX161" fmla="*/ 114371 w 970530"/>
                <a:gd name="connsiteY161" fmla="*/ 642313 h 968938"/>
                <a:gd name="connsiteX162" fmla="*/ 113453 w 970530"/>
                <a:gd name="connsiteY162" fmla="*/ 643074 h 968938"/>
                <a:gd name="connsiteX163" fmla="*/ 105390 w 970530"/>
                <a:gd name="connsiteY163" fmla="*/ 633331 h 968938"/>
                <a:gd name="connsiteX164" fmla="*/ 104472 w 970530"/>
                <a:gd name="connsiteY164" fmla="*/ 634093 h 968938"/>
                <a:gd name="connsiteX165" fmla="*/ 96410 w 970530"/>
                <a:gd name="connsiteY165" fmla="*/ 624352 h 968938"/>
                <a:gd name="connsiteX166" fmla="*/ 95492 w 970530"/>
                <a:gd name="connsiteY166" fmla="*/ 625113 h 968938"/>
                <a:gd name="connsiteX167" fmla="*/ 87430 w 970530"/>
                <a:gd name="connsiteY167" fmla="*/ 615372 h 968938"/>
                <a:gd name="connsiteX168" fmla="*/ 86512 w 970530"/>
                <a:gd name="connsiteY168" fmla="*/ 616133 h 968938"/>
                <a:gd name="connsiteX169" fmla="*/ 78450 w 970530"/>
                <a:gd name="connsiteY169" fmla="*/ 606392 h 968938"/>
                <a:gd name="connsiteX170" fmla="*/ 77532 w 970530"/>
                <a:gd name="connsiteY170" fmla="*/ 607153 h 968938"/>
                <a:gd name="connsiteX171" fmla="*/ 69469 w 970530"/>
                <a:gd name="connsiteY171" fmla="*/ 597410 h 968938"/>
                <a:gd name="connsiteX172" fmla="*/ 68551 w 970530"/>
                <a:gd name="connsiteY172" fmla="*/ 598172 h 968938"/>
                <a:gd name="connsiteX173" fmla="*/ 25688 w 970530"/>
                <a:gd name="connsiteY173" fmla="*/ 546380 h 968938"/>
                <a:gd name="connsiteX174" fmla="*/ 28430 w 970530"/>
                <a:gd name="connsiteY174" fmla="*/ 541981 h 968938"/>
                <a:gd name="connsiteX175" fmla="*/ 20836 w 970530"/>
                <a:gd name="connsiteY175" fmla="*/ 532805 h 968938"/>
                <a:gd name="connsiteX176" fmla="*/ 39886 w 970530"/>
                <a:gd name="connsiteY176" fmla="*/ 482798 h 968938"/>
                <a:gd name="connsiteX177" fmla="*/ 39886 w 970530"/>
                <a:gd name="connsiteY177" fmla="*/ 299477 h 968938"/>
                <a:gd name="connsiteX178" fmla="*/ 31793 w 970530"/>
                <a:gd name="connsiteY178" fmla="*/ 299477 h 968938"/>
                <a:gd name="connsiteX179" fmla="*/ 31793 w 970530"/>
                <a:gd name="connsiteY179" fmla="*/ 290497 h 968938"/>
                <a:gd name="connsiteX180" fmla="*/ 22813 w 970530"/>
                <a:gd name="connsiteY180" fmla="*/ 290497 h 968938"/>
                <a:gd name="connsiteX181" fmla="*/ 22813 w 970530"/>
                <a:gd name="connsiteY181" fmla="*/ 281517 h 968938"/>
                <a:gd name="connsiteX182" fmla="*/ 13833 w 970530"/>
                <a:gd name="connsiteY182" fmla="*/ 281517 h 968938"/>
                <a:gd name="connsiteX183" fmla="*/ 13833 w 970530"/>
                <a:gd name="connsiteY183" fmla="*/ 272536 h 968938"/>
                <a:gd name="connsiteX184" fmla="*/ 4852 w 970530"/>
                <a:gd name="connsiteY184" fmla="*/ 272536 h 968938"/>
                <a:gd name="connsiteX185" fmla="*/ 4852 w 970530"/>
                <a:gd name="connsiteY185" fmla="*/ 258961 h 968938"/>
                <a:gd name="connsiteX186" fmla="*/ 0 w 970530"/>
                <a:gd name="connsiteY186" fmla="*/ 258961 h 968938"/>
                <a:gd name="connsiteX187" fmla="*/ 0 w 970530"/>
                <a:gd name="connsiteY187" fmla="*/ 181570 h 968938"/>
                <a:gd name="connsiteX188" fmla="*/ 97882 w 970530"/>
                <a:gd name="connsiteY188" fmla="*/ 181570 h 968938"/>
                <a:gd name="connsiteX189" fmla="*/ 94332 w 970530"/>
                <a:gd name="connsiteY189" fmla="*/ 175794 h 968938"/>
                <a:gd name="connsiteX190" fmla="*/ 91819 w 970530"/>
                <a:gd name="connsiteY190" fmla="*/ 177337 h 968938"/>
                <a:gd name="connsiteX191" fmla="*/ 85351 w 970530"/>
                <a:gd name="connsiteY191" fmla="*/ 166812 h 968938"/>
                <a:gd name="connsiteX192" fmla="*/ 82838 w 970530"/>
                <a:gd name="connsiteY192" fmla="*/ 168356 h 968938"/>
                <a:gd name="connsiteX193" fmla="*/ 17354 w 970530"/>
                <a:gd name="connsiteY193" fmla="*/ 61795 h 968938"/>
                <a:gd name="connsiteX194" fmla="*/ 19904 w 970530"/>
                <a:gd name="connsiteY194" fmla="*/ 60265 h 968938"/>
                <a:gd name="connsiteX195" fmla="*/ 12502 w 970530"/>
                <a:gd name="connsiteY195" fmla="*/ 48220 h 968938"/>
                <a:gd name="connsiteX196" fmla="*/ 75010 w 970530"/>
                <a:gd name="connsiteY196" fmla="*/ 10716 h 968938"/>
                <a:gd name="connsiteX197" fmla="*/ 97120 w 970530"/>
                <a:gd name="connsiteY197" fmla="*/ 42673 h 968938"/>
                <a:gd name="connsiteX198" fmla="*/ 97823 w 970530"/>
                <a:gd name="connsiteY198" fmla="*/ 42252 h 968938"/>
                <a:gd name="connsiteX199" fmla="*/ 104847 w 970530"/>
                <a:gd name="connsiteY199" fmla="*/ 52405 h 968938"/>
                <a:gd name="connsiteX200" fmla="*/ 106803 w 970530"/>
                <a:gd name="connsiteY200" fmla="*/ 51232 h 968938"/>
                <a:gd name="connsiteX201" fmla="*/ 113827 w 970530"/>
                <a:gd name="connsiteY201" fmla="*/ 61385 h 968938"/>
                <a:gd name="connsiteX202" fmla="*/ 115783 w 970530"/>
                <a:gd name="connsiteY202" fmla="*/ 60212 h 968938"/>
                <a:gd name="connsiteX203" fmla="*/ 122808 w 970530"/>
                <a:gd name="connsiteY203" fmla="*/ 70366 h 968938"/>
                <a:gd name="connsiteX204" fmla="*/ 124764 w 970530"/>
                <a:gd name="connsiteY204" fmla="*/ 69193 h 968938"/>
                <a:gd name="connsiteX205" fmla="*/ 131788 w 970530"/>
                <a:gd name="connsiteY205" fmla="*/ 79346 h 968938"/>
                <a:gd name="connsiteX206" fmla="*/ 133744 w 970530"/>
                <a:gd name="connsiteY206" fmla="*/ 78173 h 968938"/>
                <a:gd name="connsiteX207" fmla="*/ 140768 w 970530"/>
                <a:gd name="connsiteY207" fmla="*/ 88326 h 968938"/>
                <a:gd name="connsiteX208" fmla="*/ 142724 w 970530"/>
                <a:gd name="connsiteY208" fmla="*/ 87153 h 968938"/>
                <a:gd name="connsiteX209" fmla="*/ 149748 w 970530"/>
                <a:gd name="connsiteY209" fmla="*/ 97306 h 968938"/>
                <a:gd name="connsiteX210" fmla="*/ 151704 w 970530"/>
                <a:gd name="connsiteY210" fmla="*/ 96133 h 968938"/>
                <a:gd name="connsiteX211" fmla="*/ 158729 w 970530"/>
                <a:gd name="connsiteY211" fmla="*/ 106287 h 968938"/>
                <a:gd name="connsiteX212" fmla="*/ 160685 w 970530"/>
                <a:gd name="connsiteY212" fmla="*/ 105114 h 968938"/>
                <a:gd name="connsiteX213" fmla="*/ 160735 w 970530"/>
                <a:gd name="connsiteY213" fmla="*/ 105186 h 968938"/>
                <a:gd name="connsiteX214" fmla="*/ 160735 w 970530"/>
                <a:gd name="connsiteY214" fmla="*/ 64889 h 968938"/>
                <a:gd name="connsiteX215" fmla="*/ 216396 w 970530"/>
                <a:gd name="connsiteY215" fmla="*/ 64889 h 968938"/>
                <a:gd name="connsiteX216" fmla="*/ 233958 w 970530"/>
                <a:gd name="connsiteY216" fmla="*/ 0 h 968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</a:cxnLst>
              <a:rect l="l" t="t" r="r" b="b"/>
              <a:pathLst>
                <a:path w="970530" h="968938">
                  <a:moveTo>
                    <a:pt x="157193" y="238654"/>
                  </a:moveTo>
                  <a:lnTo>
                    <a:pt x="154926" y="240047"/>
                  </a:lnTo>
                  <a:lnTo>
                    <a:pt x="158049" y="240047"/>
                  </a:lnTo>
                  <a:close/>
                  <a:moveTo>
                    <a:pt x="152692" y="236963"/>
                  </a:moveTo>
                  <a:lnTo>
                    <a:pt x="152692" y="240047"/>
                  </a:lnTo>
                  <a:lnTo>
                    <a:pt x="154587" y="240047"/>
                  </a:lnTo>
                  <a:close/>
                  <a:moveTo>
                    <a:pt x="148213" y="229675"/>
                  </a:moveTo>
                  <a:lnTo>
                    <a:pt x="145947" y="231066"/>
                  </a:lnTo>
                  <a:lnTo>
                    <a:pt x="149068" y="231066"/>
                  </a:lnTo>
                  <a:close/>
                  <a:moveTo>
                    <a:pt x="143712" y="227983"/>
                  </a:moveTo>
                  <a:lnTo>
                    <a:pt x="143712" y="231066"/>
                  </a:lnTo>
                  <a:lnTo>
                    <a:pt x="145606" y="231066"/>
                  </a:lnTo>
                  <a:close/>
                  <a:moveTo>
                    <a:pt x="139233" y="220695"/>
                  </a:moveTo>
                  <a:lnTo>
                    <a:pt x="136967" y="222086"/>
                  </a:lnTo>
                  <a:lnTo>
                    <a:pt x="140088" y="222086"/>
                  </a:lnTo>
                  <a:close/>
                  <a:moveTo>
                    <a:pt x="134732" y="219003"/>
                  </a:moveTo>
                  <a:lnTo>
                    <a:pt x="134732" y="222086"/>
                  </a:lnTo>
                  <a:lnTo>
                    <a:pt x="136626" y="222086"/>
                  </a:lnTo>
                  <a:close/>
                  <a:moveTo>
                    <a:pt x="130253" y="211715"/>
                  </a:moveTo>
                  <a:lnTo>
                    <a:pt x="127987" y="213106"/>
                  </a:lnTo>
                  <a:lnTo>
                    <a:pt x="131108" y="213106"/>
                  </a:lnTo>
                  <a:close/>
                  <a:moveTo>
                    <a:pt x="125752" y="210023"/>
                  </a:moveTo>
                  <a:lnTo>
                    <a:pt x="125752" y="213106"/>
                  </a:lnTo>
                  <a:lnTo>
                    <a:pt x="127646" y="213106"/>
                  </a:lnTo>
                  <a:close/>
                  <a:moveTo>
                    <a:pt x="121272" y="202733"/>
                  </a:moveTo>
                  <a:lnTo>
                    <a:pt x="119005" y="204126"/>
                  </a:lnTo>
                  <a:lnTo>
                    <a:pt x="122128" y="204126"/>
                  </a:lnTo>
                  <a:close/>
                  <a:moveTo>
                    <a:pt x="116771" y="201042"/>
                  </a:moveTo>
                  <a:lnTo>
                    <a:pt x="116771" y="204126"/>
                  </a:lnTo>
                  <a:lnTo>
                    <a:pt x="118666" y="204126"/>
                  </a:lnTo>
                  <a:close/>
                  <a:moveTo>
                    <a:pt x="112292" y="193754"/>
                  </a:moveTo>
                  <a:lnTo>
                    <a:pt x="111919" y="193983"/>
                  </a:lnTo>
                  <a:lnTo>
                    <a:pt x="111919" y="195145"/>
                  </a:lnTo>
                  <a:lnTo>
                    <a:pt x="113147" y="195145"/>
                  </a:lnTo>
                  <a:close/>
                  <a:moveTo>
                    <a:pt x="233958" y="0"/>
                  </a:moveTo>
                  <a:lnTo>
                    <a:pt x="320874" y="8930"/>
                  </a:lnTo>
                  <a:lnTo>
                    <a:pt x="315034" y="21406"/>
                  </a:lnTo>
                  <a:lnTo>
                    <a:pt x="325726" y="22505"/>
                  </a:lnTo>
                  <a:lnTo>
                    <a:pt x="322127" y="30193"/>
                  </a:lnTo>
                  <a:lnTo>
                    <a:pt x="334707" y="31486"/>
                  </a:lnTo>
                  <a:lnTo>
                    <a:pt x="331109" y="39174"/>
                  </a:lnTo>
                  <a:lnTo>
                    <a:pt x="343687" y="40466"/>
                  </a:lnTo>
                  <a:lnTo>
                    <a:pt x="340089" y="48154"/>
                  </a:lnTo>
                  <a:lnTo>
                    <a:pt x="352667" y="49446"/>
                  </a:lnTo>
                  <a:lnTo>
                    <a:pt x="349069" y="57134"/>
                  </a:lnTo>
                  <a:lnTo>
                    <a:pt x="361647" y="58426"/>
                  </a:lnTo>
                  <a:lnTo>
                    <a:pt x="358622" y="64889"/>
                  </a:lnTo>
                  <a:lnTo>
                    <a:pt x="370285" y="64889"/>
                  </a:lnTo>
                  <a:lnTo>
                    <a:pt x="370285" y="67372"/>
                  </a:lnTo>
                  <a:lnTo>
                    <a:pt x="370628" y="67407"/>
                  </a:lnTo>
                  <a:lnTo>
                    <a:pt x="370285" y="68140"/>
                  </a:lnTo>
                  <a:lnTo>
                    <a:pt x="370285" y="75429"/>
                  </a:lnTo>
                  <a:lnTo>
                    <a:pt x="379608" y="76387"/>
                  </a:lnTo>
                  <a:lnTo>
                    <a:pt x="376010" y="84075"/>
                  </a:lnTo>
                  <a:lnTo>
                    <a:pt x="388588" y="85367"/>
                  </a:lnTo>
                  <a:lnTo>
                    <a:pt x="384990" y="93055"/>
                  </a:lnTo>
                  <a:lnTo>
                    <a:pt x="397568" y="94347"/>
                  </a:lnTo>
                  <a:lnTo>
                    <a:pt x="393969" y="102035"/>
                  </a:lnTo>
                  <a:lnTo>
                    <a:pt x="406549" y="103328"/>
                  </a:lnTo>
                  <a:lnTo>
                    <a:pt x="402951" y="111015"/>
                  </a:lnTo>
                  <a:lnTo>
                    <a:pt x="415529" y="112308"/>
                  </a:lnTo>
                  <a:lnTo>
                    <a:pt x="413482" y="116681"/>
                  </a:lnTo>
                  <a:lnTo>
                    <a:pt x="478036" y="116681"/>
                  </a:lnTo>
                  <a:lnTo>
                    <a:pt x="478036" y="10120"/>
                  </a:lnTo>
                  <a:lnTo>
                    <a:pt x="551260" y="10120"/>
                  </a:lnTo>
                  <a:lnTo>
                    <a:pt x="551260" y="23695"/>
                  </a:lnTo>
                  <a:lnTo>
                    <a:pt x="556112" y="23695"/>
                  </a:lnTo>
                  <a:lnTo>
                    <a:pt x="556112" y="32676"/>
                  </a:lnTo>
                  <a:lnTo>
                    <a:pt x="565093" y="32676"/>
                  </a:lnTo>
                  <a:lnTo>
                    <a:pt x="565093" y="41656"/>
                  </a:lnTo>
                  <a:lnTo>
                    <a:pt x="574073" y="41656"/>
                  </a:lnTo>
                  <a:lnTo>
                    <a:pt x="574073" y="50636"/>
                  </a:lnTo>
                  <a:lnTo>
                    <a:pt x="583053" y="50636"/>
                  </a:lnTo>
                  <a:lnTo>
                    <a:pt x="583053" y="59616"/>
                  </a:lnTo>
                  <a:lnTo>
                    <a:pt x="592033" y="59616"/>
                  </a:lnTo>
                  <a:lnTo>
                    <a:pt x="592033" y="68597"/>
                  </a:lnTo>
                  <a:lnTo>
                    <a:pt x="601014" y="68597"/>
                  </a:lnTo>
                  <a:lnTo>
                    <a:pt x="601014" y="77577"/>
                  </a:lnTo>
                  <a:lnTo>
                    <a:pt x="609994" y="77577"/>
                  </a:lnTo>
                  <a:lnTo>
                    <a:pt x="609994" y="86557"/>
                  </a:lnTo>
                  <a:lnTo>
                    <a:pt x="618974" y="86557"/>
                  </a:lnTo>
                  <a:lnTo>
                    <a:pt x="618974" y="95537"/>
                  </a:lnTo>
                  <a:lnTo>
                    <a:pt x="627954" y="95537"/>
                  </a:lnTo>
                  <a:lnTo>
                    <a:pt x="627954" y="104518"/>
                  </a:lnTo>
                  <a:lnTo>
                    <a:pt x="636935" y="104518"/>
                  </a:lnTo>
                  <a:lnTo>
                    <a:pt x="636935" y="113498"/>
                  </a:lnTo>
                  <a:lnTo>
                    <a:pt x="645915" y="113498"/>
                  </a:lnTo>
                  <a:lnTo>
                    <a:pt x="645915" y="122478"/>
                  </a:lnTo>
                  <a:lnTo>
                    <a:pt x="654895" y="122478"/>
                  </a:lnTo>
                  <a:lnTo>
                    <a:pt x="654895" y="131458"/>
                  </a:lnTo>
                  <a:lnTo>
                    <a:pt x="663875" y="131458"/>
                  </a:lnTo>
                  <a:lnTo>
                    <a:pt x="663875" y="140439"/>
                  </a:lnTo>
                  <a:lnTo>
                    <a:pt x="672856" y="140439"/>
                  </a:lnTo>
                  <a:lnTo>
                    <a:pt x="672856" y="149419"/>
                  </a:lnTo>
                  <a:lnTo>
                    <a:pt x="681836" y="149419"/>
                  </a:lnTo>
                  <a:lnTo>
                    <a:pt x="681836" y="158399"/>
                  </a:lnTo>
                  <a:lnTo>
                    <a:pt x="690816" y="158399"/>
                  </a:lnTo>
                  <a:lnTo>
                    <a:pt x="690816" y="167379"/>
                  </a:lnTo>
                  <a:lnTo>
                    <a:pt x="699796" y="167379"/>
                  </a:lnTo>
                  <a:lnTo>
                    <a:pt x="699796" y="176360"/>
                  </a:lnTo>
                  <a:lnTo>
                    <a:pt x="708777" y="176360"/>
                  </a:lnTo>
                  <a:lnTo>
                    <a:pt x="708777" y="185340"/>
                  </a:lnTo>
                  <a:lnTo>
                    <a:pt x="717757" y="185340"/>
                  </a:lnTo>
                  <a:lnTo>
                    <a:pt x="717757" y="194320"/>
                  </a:lnTo>
                  <a:lnTo>
                    <a:pt x="726737" y="194320"/>
                  </a:lnTo>
                  <a:lnTo>
                    <a:pt x="726737" y="203300"/>
                  </a:lnTo>
                  <a:lnTo>
                    <a:pt x="735717" y="203300"/>
                  </a:lnTo>
                  <a:lnTo>
                    <a:pt x="735717" y="212280"/>
                  </a:lnTo>
                  <a:lnTo>
                    <a:pt x="744697" y="212280"/>
                  </a:lnTo>
                  <a:lnTo>
                    <a:pt x="744697" y="221261"/>
                  </a:lnTo>
                  <a:lnTo>
                    <a:pt x="753678" y="221261"/>
                  </a:lnTo>
                  <a:lnTo>
                    <a:pt x="753678" y="230241"/>
                  </a:lnTo>
                  <a:lnTo>
                    <a:pt x="762658" y="230241"/>
                  </a:lnTo>
                  <a:lnTo>
                    <a:pt x="762658" y="239221"/>
                  </a:lnTo>
                  <a:lnTo>
                    <a:pt x="771638" y="239221"/>
                  </a:lnTo>
                  <a:lnTo>
                    <a:pt x="771638" y="248202"/>
                  </a:lnTo>
                  <a:lnTo>
                    <a:pt x="780619" y="248202"/>
                  </a:lnTo>
                  <a:lnTo>
                    <a:pt x="780619" y="256174"/>
                  </a:lnTo>
                  <a:lnTo>
                    <a:pt x="781627" y="257182"/>
                  </a:lnTo>
                  <a:lnTo>
                    <a:pt x="789599" y="257182"/>
                  </a:lnTo>
                  <a:lnTo>
                    <a:pt x="789599" y="265154"/>
                  </a:lnTo>
                  <a:lnTo>
                    <a:pt x="790607" y="266162"/>
                  </a:lnTo>
                  <a:lnTo>
                    <a:pt x="798579" y="266162"/>
                  </a:lnTo>
                  <a:lnTo>
                    <a:pt x="798579" y="274134"/>
                  </a:lnTo>
                  <a:lnTo>
                    <a:pt x="799588" y="275143"/>
                  </a:lnTo>
                  <a:lnTo>
                    <a:pt x="807560" y="275143"/>
                  </a:lnTo>
                  <a:lnTo>
                    <a:pt x="807560" y="283115"/>
                  </a:lnTo>
                  <a:lnTo>
                    <a:pt x="970530" y="446085"/>
                  </a:lnTo>
                  <a:lnTo>
                    <a:pt x="934646" y="561686"/>
                  </a:lnTo>
                  <a:cubicBezTo>
                    <a:pt x="847432" y="767882"/>
                    <a:pt x="662752" y="922817"/>
                    <a:pt x="438360" y="968734"/>
                  </a:cubicBezTo>
                  <a:lnTo>
                    <a:pt x="436340" y="968938"/>
                  </a:lnTo>
                  <a:lnTo>
                    <a:pt x="246591" y="779189"/>
                  </a:lnTo>
                  <a:lnTo>
                    <a:pt x="248087" y="777693"/>
                  </a:lnTo>
                  <a:lnTo>
                    <a:pt x="240094" y="768036"/>
                  </a:lnTo>
                  <a:lnTo>
                    <a:pt x="239176" y="768797"/>
                  </a:lnTo>
                  <a:lnTo>
                    <a:pt x="231114" y="759056"/>
                  </a:lnTo>
                  <a:lnTo>
                    <a:pt x="230196" y="759817"/>
                  </a:lnTo>
                  <a:lnTo>
                    <a:pt x="222134" y="750076"/>
                  </a:lnTo>
                  <a:lnTo>
                    <a:pt x="221216" y="750837"/>
                  </a:lnTo>
                  <a:lnTo>
                    <a:pt x="213153" y="741094"/>
                  </a:lnTo>
                  <a:lnTo>
                    <a:pt x="212235" y="741856"/>
                  </a:lnTo>
                  <a:lnTo>
                    <a:pt x="204173" y="732115"/>
                  </a:lnTo>
                  <a:lnTo>
                    <a:pt x="203255" y="732876"/>
                  </a:lnTo>
                  <a:lnTo>
                    <a:pt x="195193" y="723135"/>
                  </a:lnTo>
                  <a:lnTo>
                    <a:pt x="194275" y="723896"/>
                  </a:lnTo>
                  <a:lnTo>
                    <a:pt x="186213" y="714155"/>
                  </a:lnTo>
                  <a:lnTo>
                    <a:pt x="185295" y="714916"/>
                  </a:lnTo>
                  <a:lnTo>
                    <a:pt x="177232" y="705173"/>
                  </a:lnTo>
                  <a:lnTo>
                    <a:pt x="176314" y="705935"/>
                  </a:lnTo>
                  <a:lnTo>
                    <a:pt x="168252" y="696194"/>
                  </a:lnTo>
                  <a:lnTo>
                    <a:pt x="167334" y="696955"/>
                  </a:lnTo>
                  <a:lnTo>
                    <a:pt x="159272" y="687214"/>
                  </a:lnTo>
                  <a:lnTo>
                    <a:pt x="158354" y="687975"/>
                  </a:lnTo>
                  <a:lnTo>
                    <a:pt x="150292" y="678234"/>
                  </a:lnTo>
                  <a:lnTo>
                    <a:pt x="149374" y="678995"/>
                  </a:lnTo>
                  <a:lnTo>
                    <a:pt x="141311" y="669252"/>
                  </a:lnTo>
                  <a:lnTo>
                    <a:pt x="140393" y="670014"/>
                  </a:lnTo>
                  <a:lnTo>
                    <a:pt x="132331" y="660273"/>
                  </a:lnTo>
                  <a:lnTo>
                    <a:pt x="131413" y="661034"/>
                  </a:lnTo>
                  <a:lnTo>
                    <a:pt x="123351" y="651293"/>
                  </a:lnTo>
                  <a:lnTo>
                    <a:pt x="122433" y="652054"/>
                  </a:lnTo>
                  <a:lnTo>
                    <a:pt x="114371" y="642313"/>
                  </a:lnTo>
                  <a:lnTo>
                    <a:pt x="113453" y="643074"/>
                  </a:lnTo>
                  <a:lnTo>
                    <a:pt x="105390" y="633331"/>
                  </a:lnTo>
                  <a:lnTo>
                    <a:pt x="104472" y="634093"/>
                  </a:lnTo>
                  <a:lnTo>
                    <a:pt x="96410" y="624352"/>
                  </a:lnTo>
                  <a:lnTo>
                    <a:pt x="95492" y="625113"/>
                  </a:lnTo>
                  <a:lnTo>
                    <a:pt x="87430" y="615372"/>
                  </a:lnTo>
                  <a:lnTo>
                    <a:pt x="86512" y="616133"/>
                  </a:lnTo>
                  <a:lnTo>
                    <a:pt x="78450" y="606392"/>
                  </a:lnTo>
                  <a:lnTo>
                    <a:pt x="77532" y="607153"/>
                  </a:lnTo>
                  <a:lnTo>
                    <a:pt x="69469" y="597410"/>
                  </a:lnTo>
                  <a:lnTo>
                    <a:pt x="68551" y="598172"/>
                  </a:lnTo>
                  <a:lnTo>
                    <a:pt x="25688" y="546380"/>
                  </a:lnTo>
                  <a:lnTo>
                    <a:pt x="28430" y="541981"/>
                  </a:lnTo>
                  <a:lnTo>
                    <a:pt x="20836" y="532805"/>
                  </a:lnTo>
                  <a:cubicBezTo>
                    <a:pt x="33536" y="518914"/>
                    <a:pt x="39886" y="502245"/>
                    <a:pt x="39886" y="482798"/>
                  </a:cubicBezTo>
                  <a:lnTo>
                    <a:pt x="39886" y="299477"/>
                  </a:lnTo>
                  <a:lnTo>
                    <a:pt x="31793" y="299477"/>
                  </a:lnTo>
                  <a:lnTo>
                    <a:pt x="31793" y="290497"/>
                  </a:lnTo>
                  <a:lnTo>
                    <a:pt x="22813" y="290497"/>
                  </a:lnTo>
                  <a:lnTo>
                    <a:pt x="22813" y="281517"/>
                  </a:lnTo>
                  <a:lnTo>
                    <a:pt x="13833" y="281517"/>
                  </a:lnTo>
                  <a:lnTo>
                    <a:pt x="13833" y="272536"/>
                  </a:lnTo>
                  <a:lnTo>
                    <a:pt x="4852" y="272536"/>
                  </a:lnTo>
                  <a:lnTo>
                    <a:pt x="4852" y="258961"/>
                  </a:lnTo>
                  <a:lnTo>
                    <a:pt x="0" y="258961"/>
                  </a:lnTo>
                  <a:lnTo>
                    <a:pt x="0" y="181570"/>
                  </a:lnTo>
                  <a:lnTo>
                    <a:pt x="97882" y="181570"/>
                  </a:lnTo>
                  <a:lnTo>
                    <a:pt x="94332" y="175794"/>
                  </a:lnTo>
                  <a:lnTo>
                    <a:pt x="91819" y="177337"/>
                  </a:lnTo>
                  <a:lnTo>
                    <a:pt x="85351" y="166812"/>
                  </a:lnTo>
                  <a:lnTo>
                    <a:pt x="82838" y="168356"/>
                  </a:lnTo>
                  <a:cubicBezTo>
                    <a:pt x="62201" y="129859"/>
                    <a:pt x="40372" y="94339"/>
                    <a:pt x="17354" y="61795"/>
                  </a:cubicBezTo>
                  <a:lnTo>
                    <a:pt x="19904" y="60265"/>
                  </a:lnTo>
                  <a:lnTo>
                    <a:pt x="12502" y="48220"/>
                  </a:lnTo>
                  <a:lnTo>
                    <a:pt x="75010" y="10716"/>
                  </a:lnTo>
                  <a:lnTo>
                    <a:pt x="97120" y="42673"/>
                  </a:lnTo>
                  <a:lnTo>
                    <a:pt x="97823" y="42252"/>
                  </a:lnTo>
                  <a:lnTo>
                    <a:pt x="104847" y="52405"/>
                  </a:lnTo>
                  <a:lnTo>
                    <a:pt x="106803" y="51232"/>
                  </a:lnTo>
                  <a:lnTo>
                    <a:pt x="113827" y="61385"/>
                  </a:lnTo>
                  <a:lnTo>
                    <a:pt x="115783" y="60212"/>
                  </a:lnTo>
                  <a:lnTo>
                    <a:pt x="122808" y="70366"/>
                  </a:lnTo>
                  <a:lnTo>
                    <a:pt x="124764" y="69193"/>
                  </a:lnTo>
                  <a:lnTo>
                    <a:pt x="131788" y="79346"/>
                  </a:lnTo>
                  <a:lnTo>
                    <a:pt x="133744" y="78173"/>
                  </a:lnTo>
                  <a:lnTo>
                    <a:pt x="140768" y="88326"/>
                  </a:lnTo>
                  <a:lnTo>
                    <a:pt x="142724" y="87153"/>
                  </a:lnTo>
                  <a:lnTo>
                    <a:pt x="149748" y="97306"/>
                  </a:lnTo>
                  <a:lnTo>
                    <a:pt x="151704" y="96133"/>
                  </a:lnTo>
                  <a:lnTo>
                    <a:pt x="158729" y="106287"/>
                  </a:lnTo>
                  <a:lnTo>
                    <a:pt x="160685" y="105114"/>
                  </a:lnTo>
                  <a:lnTo>
                    <a:pt x="160735" y="105186"/>
                  </a:lnTo>
                  <a:lnTo>
                    <a:pt x="160735" y="64889"/>
                  </a:lnTo>
                  <a:lnTo>
                    <a:pt x="216396" y="64889"/>
                  </a:lnTo>
                  <a:cubicBezTo>
                    <a:pt x="222746" y="44847"/>
                    <a:pt x="228600" y="23217"/>
                    <a:pt x="233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3000" b="1">
                <a:solidFill>
                  <a:schemeClr val="bg1"/>
                </a:solidFill>
              </a:endParaRPr>
            </a:p>
          </p:txBody>
        </p:sp>
        <p:sp>
          <p:nvSpPr>
            <p:cNvPr id="35" name="文本框 34"/>
            <p:cNvSpPr txBox="1"/>
            <p:nvPr>
              <p:custDataLst>
                <p:tags r:id="rId8"/>
              </p:custDataLst>
            </p:nvPr>
          </p:nvSpPr>
          <p:spPr>
            <a:xfrm>
              <a:off x="2803049" y="1996123"/>
              <a:ext cx="442913" cy="440531"/>
            </a:xfrm>
            <a:custGeom>
              <a:avLst/>
              <a:gdLst/>
              <a:ahLst/>
              <a:cxnLst/>
              <a:rect l="l" t="t" r="r" b="b"/>
              <a:pathLst>
                <a:path w="591741" h="586680">
                  <a:moveTo>
                    <a:pt x="232172" y="300633"/>
                  </a:moveTo>
                  <a:lnTo>
                    <a:pt x="232172" y="336352"/>
                  </a:lnTo>
                  <a:lnTo>
                    <a:pt x="298847" y="336352"/>
                  </a:lnTo>
                  <a:lnTo>
                    <a:pt x="298847" y="300633"/>
                  </a:lnTo>
                  <a:close/>
                  <a:moveTo>
                    <a:pt x="232172" y="213717"/>
                  </a:moveTo>
                  <a:lnTo>
                    <a:pt x="232172" y="249436"/>
                  </a:lnTo>
                  <a:lnTo>
                    <a:pt x="298847" y="249436"/>
                  </a:lnTo>
                  <a:lnTo>
                    <a:pt x="298847" y="213717"/>
                  </a:lnTo>
                  <a:close/>
                  <a:moveTo>
                    <a:pt x="232172" y="126802"/>
                  </a:moveTo>
                  <a:lnTo>
                    <a:pt x="232172" y="162520"/>
                  </a:lnTo>
                  <a:lnTo>
                    <a:pt x="298847" y="162520"/>
                  </a:lnTo>
                  <a:lnTo>
                    <a:pt x="298847" y="126802"/>
                  </a:lnTo>
                  <a:close/>
                  <a:moveTo>
                    <a:pt x="75010" y="10716"/>
                  </a:moveTo>
                  <a:cubicBezTo>
                    <a:pt x="101600" y="46037"/>
                    <a:pt x="125214" y="80169"/>
                    <a:pt x="145852" y="113109"/>
                  </a:cubicBezTo>
                  <a:cubicBezTo>
                    <a:pt x="124024" y="126206"/>
                    <a:pt x="101402" y="140097"/>
                    <a:pt x="77986" y="154781"/>
                  </a:cubicBezTo>
                  <a:cubicBezTo>
                    <a:pt x="57349" y="116284"/>
                    <a:pt x="35520" y="80764"/>
                    <a:pt x="12502" y="48220"/>
                  </a:cubicBezTo>
                  <a:close/>
                  <a:moveTo>
                    <a:pt x="478036" y="10120"/>
                  </a:moveTo>
                  <a:lnTo>
                    <a:pt x="551260" y="10120"/>
                  </a:lnTo>
                  <a:lnTo>
                    <a:pt x="551260" y="116681"/>
                  </a:lnTo>
                  <a:lnTo>
                    <a:pt x="591741" y="116681"/>
                  </a:lnTo>
                  <a:lnTo>
                    <a:pt x="591741" y="193477"/>
                  </a:lnTo>
                  <a:lnTo>
                    <a:pt x="551260" y="193477"/>
                  </a:lnTo>
                  <a:lnTo>
                    <a:pt x="551260" y="490538"/>
                  </a:lnTo>
                  <a:cubicBezTo>
                    <a:pt x="551260" y="520105"/>
                    <a:pt x="545604" y="542578"/>
                    <a:pt x="534293" y="557957"/>
                  </a:cubicBezTo>
                  <a:cubicBezTo>
                    <a:pt x="522982" y="573336"/>
                    <a:pt x="507008" y="581670"/>
                    <a:pt x="486370" y="582960"/>
                  </a:cubicBezTo>
                  <a:cubicBezTo>
                    <a:pt x="465733" y="584250"/>
                    <a:pt x="439539" y="584994"/>
                    <a:pt x="407789" y="585192"/>
                  </a:cubicBezTo>
                  <a:cubicBezTo>
                    <a:pt x="404614" y="558602"/>
                    <a:pt x="399653" y="533003"/>
                    <a:pt x="392906" y="508397"/>
                  </a:cubicBezTo>
                  <a:cubicBezTo>
                    <a:pt x="410766" y="509588"/>
                    <a:pt x="429022" y="510183"/>
                    <a:pt x="447675" y="510183"/>
                  </a:cubicBezTo>
                  <a:cubicBezTo>
                    <a:pt x="467916" y="510183"/>
                    <a:pt x="478036" y="499269"/>
                    <a:pt x="478036" y="477441"/>
                  </a:cubicBezTo>
                  <a:lnTo>
                    <a:pt x="478036" y="193477"/>
                  </a:lnTo>
                  <a:lnTo>
                    <a:pt x="383977" y="193477"/>
                  </a:lnTo>
                  <a:lnTo>
                    <a:pt x="383977" y="116681"/>
                  </a:lnTo>
                  <a:lnTo>
                    <a:pt x="478036" y="116681"/>
                  </a:lnTo>
                  <a:close/>
                  <a:moveTo>
                    <a:pt x="233958" y="0"/>
                  </a:moveTo>
                  <a:lnTo>
                    <a:pt x="320874" y="8930"/>
                  </a:lnTo>
                  <a:cubicBezTo>
                    <a:pt x="312539" y="27384"/>
                    <a:pt x="303808" y="46037"/>
                    <a:pt x="294680" y="64889"/>
                  </a:cubicBezTo>
                  <a:lnTo>
                    <a:pt x="370285" y="64889"/>
                  </a:lnTo>
                  <a:lnTo>
                    <a:pt x="370285" y="255091"/>
                  </a:lnTo>
                  <a:lnTo>
                    <a:pt x="426839" y="234553"/>
                  </a:lnTo>
                  <a:cubicBezTo>
                    <a:pt x="448667" y="288925"/>
                    <a:pt x="464939" y="336153"/>
                    <a:pt x="475655" y="376237"/>
                  </a:cubicBezTo>
                  <a:lnTo>
                    <a:pt x="410170" y="398859"/>
                  </a:lnTo>
                  <a:cubicBezTo>
                    <a:pt x="398463" y="357386"/>
                    <a:pt x="385167" y="314127"/>
                    <a:pt x="370285" y="269081"/>
                  </a:cubicBezTo>
                  <a:lnTo>
                    <a:pt x="370285" y="504825"/>
                  </a:lnTo>
                  <a:cubicBezTo>
                    <a:pt x="370285" y="531614"/>
                    <a:pt x="364976" y="551755"/>
                    <a:pt x="354360" y="565249"/>
                  </a:cubicBezTo>
                  <a:cubicBezTo>
                    <a:pt x="343743" y="578743"/>
                    <a:pt x="328811" y="585688"/>
                    <a:pt x="309563" y="586085"/>
                  </a:cubicBezTo>
                  <a:cubicBezTo>
                    <a:pt x="290314" y="586482"/>
                    <a:pt x="266105" y="586680"/>
                    <a:pt x="236935" y="586680"/>
                  </a:cubicBezTo>
                  <a:cubicBezTo>
                    <a:pt x="233363" y="563066"/>
                    <a:pt x="228799" y="539353"/>
                    <a:pt x="223242" y="515541"/>
                  </a:cubicBezTo>
                  <a:cubicBezTo>
                    <a:pt x="245070" y="518319"/>
                    <a:pt x="262136" y="519708"/>
                    <a:pt x="274439" y="519708"/>
                  </a:cubicBezTo>
                  <a:cubicBezTo>
                    <a:pt x="290711" y="519708"/>
                    <a:pt x="298847" y="510778"/>
                    <a:pt x="298847" y="492919"/>
                  </a:cubicBezTo>
                  <a:lnTo>
                    <a:pt x="298847" y="439936"/>
                  </a:lnTo>
                  <a:cubicBezTo>
                    <a:pt x="257969" y="484188"/>
                    <a:pt x="214511" y="520303"/>
                    <a:pt x="168474" y="548283"/>
                  </a:cubicBezTo>
                  <a:cubicBezTo>
                    <a:pt x="162322" y="539155"/>
                    <a:pt x="155178" y="529729"/>
                    <a:pt x="147042" y="520005"/>
                  </a:cubicBezTo>
                  <a:cubicBezTo>
                    <a:pt x="113308" y="543421"/>
                    <a:pt x="85527" y="564952"/>
                    <a:pt x="63699" y="584597"/>
                  </a:cubicBezTo>
                  <a:lnTo>
                    <a:pt x="20836" y="532805"/>
                  </a:lnTo>
                  <a:cubicBezTo>
                    <a:pt x="33536" y="518914"/>
                    <a:pt x="39886" y="502245"/>
                    <a:pt x="39886" y="482798"/>
                  </a:cubicBezTo>
                  <a:lnTo>
                    <a:pt x="39886" y="258961"/>
                  </a:lnTo>
                  <a:lnTo>
                    <a:pt x="0" y="258961"/>
                  </a:lnTo>
                  <a:lnTo>
                    <a:pt x="0" y="181570"/>
                  </a:lnTo>
                  <a:lnTo>
                    <a:pt x="111919" y="181570"/>
                  </a:lnTo>
                  <a:lnTo>
                    <a:pt x="111919" y="451842"/>
                  </a:lnTo>
                  <a:cubicBezTo>
                    <a:pt x="117872" y="447477"/>
                    <a:pt x="134144" y="436959"/>
                    <a:pt x="160735" y="420291"/>
                  </a:cubicBezTo>
                  <a:cubicBezTo>
                    <a:pt x="161925" y="436563"/>
                    <a:pt x="163314" y="451842"/>
                    <a:pt x="164902" y="466130"/>
                  </a:cubicBezTo>
                  <a:cubicBezTo>
                    <a:pt x="197247" y="446881"/>
                    <a:pt x="228104" y="424259"/>
                    <a:pt x="257473" y="398264"/>
                  </a:cubicBezTo>
                  <a:lnTo>
                    <a:pt x="133945" y="398264"/>
                  </a:lnTo>
                  <a:lnTo>
                    <a:pt x="133945" y="336352"/>
                  </a:lnTo>
                  <a:lnTo>
                    <a:pt x="160735" y="336352"/>
                  </a:lnTo>
                  <a:lnTo>
                    <a:pt x="160735" y="64889"/>
                  </a:lnTo>
                  <a:lnTo>
                    <a:pt x="216396" y="64889"/>
                  </a:lnTo>
                  <a:cubicBezTo>
                    <a:pt x="222746" y="44847"/>
                    <a:pt x="228600" y="23217"/>
                    <a:pt x="233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3600" b="1" dirty="0">
                <a:solidFill>
                  <a:srgbClr val="FFFFFF"/>
                </a:solidFill>
                <a:latin typeface="+mn-ea"/>
              </a:endParaRPr>
            </a:p>
          </p:txBody>
        </p:sp>
        <p:sp>
          <p:nvSpPr>
            <p:cNvPr id="34" name="任意多边形 33"/>
            <p:cNvSpPr/>
            <p:nvPr>
              <p:custDataLst>
                <p:tags r:id="rId9"/>
              </p:custDataLst>
            </p:nvPr>
          </p:nvSpPr>
          <p:spPr>
            <a:xfrm>
              <a:off x="2507456" y="1707356"/>
              <a:ext cx="1033463" cy="1033463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  <p:sp>
          <p:nvSpPr>
            <p:cNvPr id="36" name="椭圆 35"/>
            <p:cNvSpPr/>
            <p:nvPr>
              <p:custDataLst>
                <p:tags r:id="rId10"/>
              </p:custDataLst>
            </p:nvPr>
          </p:nvSpPr>
          <p:spPr>
            <a:xfrm>
              <a:off x="2568179" y="1770460"/>
              <a:ext cx="912019" cy="910828"/>
            </a:xfrm>
            <a:prstGeom prst="ellipse">
              <a:avLst/>
            </a:prstGeom>
            <a:noFill/>
            <a:ln>
              <a:solidFill>
                <a:srgbClr val="1B202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350"/>
            </a:p>
          </p:txBody>
        </p:sp>
      </p:grpSp>
      <p:cxnSp>
        <p:nvCxnSpPr>
          <p:cNvPr id="32" name="直接连接符 31"/>
          <p:cNvCxnSpPr/>
          <p:nvPr>
            <p:custDataLst>
              <p:tags r:id="rId4"/>
            </p:custDataLst>
          </p:nvPr>
        </p:nvCxnSpPr>
        <p:spPr>
          <a:xfrm>
            <a:off x="2568179" y="3250406"/>
            <a:ext cx="412551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>
            <p:custDataLst>
              <p:tags r:id="rId5"/>
            </p:custDataLst>
          </p:nvPr>
        </p:nvSpPr>
        <p:spPr>
          <a:xfrm>
            <a:off x="2531909" y="2893530"/>
            <a:ext cx="430649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1500" spc="113" dirty="0">
                <a:solidFill>
                  <a:srgbClr val="FFFFFF"/>
                </a:solidFill>
              </a:rPr>
              <a:t>THANK YOU FOR YOUR ATTENTION</a:t>
            </a:r>
            <a:r>
              <a:rPr lang="en-US" altLang="zh-CN" sz="2000" spc="113" dirty="0">
                <a:solidFill>
                  <a:srgbClr val="FFFFFF"/>
                </a:solidFill>
              </a:rPr>
              <a:t>!</a:t>
            </a:r>
          </a:p>
        </p:txBody>
      </p:sp>
      <p:cxnSp>
        <p:nvCxnSpPr>
          <p:cNvPr id="37" name="直接连接符 36"/>
          <p:cNvCxnSpPr/>
          <p:nvPr>
            <p:custDataLst>
              <p:tags r:id="rId6"/>
            </p:custDataLst>
          </p:nvPr>
        </p:nvCxnSpPr>
        <p:spPr>
          <a:xfrm>
            <a:off x="2568179" y="2932510"/>
            <a:ext cx="4125515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0" presetClass="entr" presetSubtype="0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9800793">
            <a:off x="2666558" y="3001332"/>
            <a:ext cx="469924" cy="306434"/>
          </a:xfrm>
          <a:custGeom>
            <a:avLst/>
            <a:gdLst>
              <a:gd name="connsiteX0" fmla="*/ 0 w 365759"/>
              <a:gd name="connsiteY0" fmla="*/ 306434 h 306434"/>
              <a:gd name="connsiteX1" fmla="*/ 182880 w 365759"/>
              <a:gd name="connsiteY1" fmla="*/ 0 h 306434"/>
              <a:gd name="connsiteX2" fmla="*/ 365759 w 365759"/>
              <a:gd name="connsiteY2" fmla="*/ 306434 h 306434"/>
              <a:gd name="connsiteX3" fmla="*/ 0 w 365759"/>
              <a:gd name="connsiteY3" fmla="*/ 306434 h 306434"/>
              <a:gd name="connsiteX0-1" fmla="*/ 0 w 469924"/>
              <a:gd name="connsiteY0-2" fmla="*/ 306434 h 306434"/>
              <a:gd name="connsiteX1-3" fmla="*/ 182880 w 469924"/>
              <a:gd name="connsiteY1-4" fmla="*/ 0 h 306434"/>
              <a:gd name="connsiteX2-5" fmla="*/ 469924 w 469924"/>
              <a:gd name="connsiteY2-6" fmla="*/ 195615 h 306434"/>
              <a:gd name="connsiteX3-7" fmla="*/ 0 w 469924"/>
              <a:gd name="connsiteY3-8" fmla="*/ 306434 h 306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9924" h="306434">
                <a:moveTo>
                  <a:pt x="0" y="306434"/>
                </a:moveTo>
                <a:lnTo>
                  <a:pt x="182880" y="0"/>
                </a:lnTo>
                <a:lnTo>
                  <a:pt x="469924" y="195615"/>
                </a:lnTo>
                <a:lnTo>
                  <a:pt x="0" y="306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44881"/>
            <a:ext cx="9144000" cy="1053736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83465" y="2044881"/>
            <a:ext cx="1003278" cy="1360170"/>
            <a:chOff x="1783465" y="2044881"/>
            <a:chExt cx="1003278" cy="1360170"/>
          </a:xfrm>
        </p:grpSpPr>
        <p:sp>
          <p:nvSpPr>
            <p:cNvPr id="6" name="矩形 5"/>
            <p:cNvSpPr/>
            <p:nvPr/>
          </p:nvSpPr>
          <p:spPr>
            <a:xfrm>
              <a:off x="1783465" y="2044881"/>
              <a:ext cx="1003278" cy="13601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63934" y="2195737"/>
              <a:ext cx="496388" cy="762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1</a:t>
              </a:r>
              <a:endParaRPr lang="zh-CN" altLang="en-US" sz="44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2502" y="2340916"/>
            <a:ext cx="42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请单击这里输入您的标题内容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MH_Other_5"/>
          <p:cNvSpPr/>
          <p:nvPr>
            <p:custDataLst>
              <p:tags r:id="rId1"/>
            </p:custDataLst>
          </p:nvPr>
        </p:nvSpPr>
        <p:spPr>
          <a:xfrm rot="2129340" flipH="1">
            <a:off x="4283276" y="1768009"/>
            <a:ext cx="1066800" cy="4572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MH_Other_8"/>
          <p:cNvSpPr/>
          <p:nvPr>
            <p:custDataLst>
              <p:tags r:id="rId2"/>
            </p:custDataLst>
          </p:nvPr>
        </p:nvSpPr>
        <p:spPr>
          <a:xfrm rot="10800000">
            <a:off x="3985391" y="2658435"/>
            <a:ext cx="1067991" cy="457200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MH_Other_11"/>
          <p:cNvSpPr/>
          <p:nvPr>
            <p:custDataLst>
              <p:tags r:id="rId3"/>
            </p:custDataLst>
          </p:nvPr>
        </p:nvSpPr>
        <p:spPr>
          <a:xfrm rot="15116999">
            <a:off x="3626840" y="2315248"/>
            <a:ext cx="1028700" cy="457200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5" name="MH_Other_14"/>
          <p:cNvSpPr/>
          <p:nvPr>
            <p:custDataLst>
              <p:tags r:id="rId4"/>
            </p:custDataLst>
          </p:nvPr>
        </p:nvSpPr>
        <p:spPr>
          <a:xfrm rot="6483001" flipH="1">
            <a:off x="4503341" y="2326157"/>
            <a:ext cx="1028700" cy="457200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MH_Other_2"/>
          <p:cNvSpPr/>
          <p:nvPr>
            <p:custDataLst>
              <p:tags r:id="rId5"/>
            </p:custDataLst>
          </p:nvPr>
        </p:nvSpPr>
        <p:spPr>
          <a:xfrm rot="19470660">
            <a:off x="3684390" y="1801880"/>
            <a:ext cx="1066800" cy="4572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85000" lnSpcReduction="20000"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Other_1"/>
          <p:cNvSpPr/>
          <p:nvPr>
            <p:custDataLst>
              <p:tags r:id="rId6"/>
            </p:custDataLst>
          </p:nvPr>
        </p:nvSpPr>
        <p:spPr>
          <a:xfrm>
            <a:off x="3643623" y="1476406"/>
            <a:ext cx="1737122" cy="1654969"/>
          </a:xfrm>
          <a:prstGeom prst="pentagon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defRPr/>
            </a:pPr>
            <a:endParaRPr lang="zh-CN" altLang="en-US" sz="135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MH_Title_1"/>
          <p:cNvSpPr/>
          <p:nvPr>
            <p:custDataLst>
              <p:tags r:id="rId7"/>
            </p:custDataLst>
          </p:nvPr>
        </p:nvSpPr>
        <p:spPr>
          <a:xfrm>
            <a:off x="3941280" y="1826450"/>
            <a:ext cx="1148953" cy="1148953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rmAutofit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zh-CN" altLang="en-US" sz="1500" b="1" dirty="0">
                <a:solidFill>
                  <a:srgbClr val="333333"/>
                </a:solidFill>
              </a:rPr>
              <a:t>输入标题</a:t>
            </a:r>
            <a:endParaRPr lang="en-US" altLang="zh-CN" sz="1500" b="1" dirty="0">
              <a:solidFill>
                <a:srgbClr val="333333"/>
              </a:solidFill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646004" y="1289477"/>
            <a:ext cx="438150" cy="436960"/>
            <a:chOff x="3646004" y="1289477"/>
            <a:chExt cx="438150" cy="436960"/>
          </a:xfrm>
        </p:grpSpPr>
        <p:sp>
          <p:nvSpPr>
            <p:cNvPr id="21" name="MH_Other_3"/>
            <p:cNvSpPr/>
            <p:nvPr>
              <p:custDataLst>
                <p:tags r:id="rId21"/>
              </p:custDataLst>
            </p:nvPr>
          </p:nvSpPr>
          <p:spPr>
            <a:xfrm rot="19470660">
              <a:off x="3646004" y="1289477"/>
              <a:ext cx="438150" cy="4369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4"/>
            <p:cNvSpPr/>
            <p:nvPr>
              <p:custDataLst>
                <p:tags r:id="rId22"/>
              </p:custDataLst>
            </p:nvPr>
          </p:nvSpPr>
          <p:spPr bwMode="auto">
            <a:xfrm>
              <a:off x="3731730" y="1408540"/>
              <a:ext cx="258365" cy="184547"/>
            </a:xfrm>
            <a:custGeom>
              <a:avLst/>
              <a:gdLst>
                <a:gd name="T0" fmla="*/ 1091648 w 2509838"/>
                <a:gd name="T1" fmla="*/ 1608111 h 1787526"/>
                <a:gd name="T2" fmla="*/ 1364673 w 2509838"/>
                <a:gd name="T3" fmla="*/ 1644625 h 1787526"/>
                <a:gd name="T4" fmla="*/ 1419551 w 2509838"/>
                <a:gd name="T5" fmla="*/ 1603152 h 1787526"/>
                <a:gd name="T6" fmla="*/ 2438407 w 2509838"/>
                <a:gd name="T7" fmla="*/ 1567539 h 1787526"/>
                <a:gd name="T8" fmla="*/ 2487842 w 2509838"/>
                <a:gd name="T9" fmla="*/ 1592108 h 1787526"/>
                <a:gd name="T10" fmla="*/ 2509611 w 2509838"/>
                <a:gd name="T11" fmla="*/ 1640568 h 1787526"/>
                <a:gd name="T12" fmla="*/ 2495552 w 2509838"/>
                <a:gd name="T13" fmla="*/ 1753040 h 1787526"/>
                <a:gd name="T14" fmla="*/ 2450426 w 2509838"/>
                <a:gd name="T15" fmla="*/ 1783920 h 1787526"/>
                <a:gd name="T16" fmla="*/ 55558 w 2509838"/>
                <a:gd name="T17" fmla="*/ 1782793 h 1787526"/>
                <a:gd name="T18" fmla="*/ 12472 w 2509838"/>
                <a:gd name="T19" fmla="*/ 1750110 h 1787526"/>
                <a:gd name="T20" fmla="*/ 680 w 2509838"/>
                <a:gd name="T21" fmla="*/ 1636736 h 1787526"/>
                <a:gd name="T22" fmla="*/ 24717 w 2509838"/>
                <a:gd name="T23" fmla="*/ 1589628 h 1787526"/>
                <a:gd name="T24" fmla="*/ 75740 w 2509838"/>
                <a:gd name="T25" fmla="*/ 1567089 h 1787526"/>
                <a:gd name="T26" fmla="*/ 933501 w 2509838"/>
                <a:gd name="T27" fmla="*/ 749091 h 1787526"/>
                <a:gd name="T28" fmla="*/ 932155 w 2509838"/>
                <a:gd name="T29" fmla="*/ 1160902 h 1787526"/>
                <a:gd name="T30" fmla="*/ 829865 w 2509838"/>
                <a:gd name="T31" fmla="*/ 1167944 h 1787526"/>
                <a:gd name="T32" fmla="*/ 814387 w 2509838"/>
                <a:gd name="T33" fmla="*/ 760448 h 1787526"/>
                <a:gd name="T34" fmla="*/ 837043 w 2509838"/>
                <a:gd name="T35" fmla="*/ 738188 h 1787526"/>
                <a:gd name="T36" fmla="*/ 1416304 w 2509838"/>
                <a:gd name="T37" fmla="*/ 686474 h 1787526"/>
                <a:gd name="T38" fmla="*/ 1412034 w 2509838"/>
                <a:gd name="T39" fmla="*/ 1161601 h 1787526"/>
                <a:gd name="T40" fmla="*/ 1308659 w 2509838"/>
                <a:gd name="T41" fmla="*/ 1166588 h 1787526"/>
                <a:gd name="T42" fmla="*/ 1296074 w 2509838"/>
                <a:gd name="T43" fmla="*/ 694181 h 1787526"/>
                <a:gd name="T44" fmla="*/ 988416 w 2509838"/>
                <a:gd name="T45" fmla="*/ 671513 h 1787526"/>
                <a:gd name="T46" fmla="*/ 1088565 w 2509838"/>
                <a:gd name="T47" fmla="*/ 688968 h 1787526"/>
                <a:gd name="T48" fmla="*/ 1081281 w 2509838"/>
                <a:gd name="T49" fmla="*/ 1163414 h 1787526"/>
                <a:gd name="T50" fmla="*/ 976581 w 2509838"/>
                <a:gd name="T51" fmla="*/ 1165228 h 1787526"/>
                <a:gd name="T52" fmla="*/ 966338 w 2509838"/>
                <a:gd name="T53" fmla="*/ 691461 h 1787526"/>
                <a:gd name="T54" fmla="*/ 1546133 w 2509838"/>
                <a:gd name="T55" fmla="*/ 590550 h 1787526"/>
                <a:gd name="T56" fmla="*/ 1571170 w 2509838"/>
                <a:gd name="T57" fmla="*/ 617105 h 1787526"/>
                <a:gd name="T58" fmla="*/ 1558196 w 2509838"/>
                <a:gd name="T59" fmla="*/ 1165903 h 1787526"/>
                <a:gd name="T60" fmla="*/ 1453496 w 2509838"/>
                <a:gd name="T61" fmla="*/ 1160229 h 1787526"/>
                <a:gd name="T62" fmla="*/ 1449399 w 2509838"/>
                <a:gd name="T63" fmla="*/ 608026 h 1787526"/>
                <a:gd name="T64" fmla="*/ 1229322 w 2509838"/>
                <a:gd name="T65" fmla="*/ 590777 h 1787526"/>
                <a:gd name="T66" fmla="*/ 1252538 w 2509838"/>
                <a:gd name="T67" fmla="*/ 620282 h 1787526"/>
                <a:gd name="T68" fmla="*/ 1236833 w 2509838"/>
                <a:gd name="T69" fmla="*/ 1167492 h 1787526"/>
                <a:gd name="T70" fmla="*/ 1132815 w 2509838"/>
                <a:gd name="T71" fmla="*/ 1157959 h 1787526"/>
                <a:gd name="T72" fmla="*/ 1131450 w 2509838"/>
                <a:gd name="T73" fmla="*/ 605303 h 1787526"/>
                <a:gd name="T74" fmla="*/ 1713065 w 2509838"/>
                <a:gd name="T75" fmla="*/ 508680 h 1787526"/>
                <a:gd name="T76" fmla="*/ 1733550 w 2509838"/>
                <a:gd name="T77" fmla="*/ 545860 h 1787526"/>
                <a:gd name="T78" fmla="*/ 1715797 w 2509838"/>
                <a:gd name="T79" fmla="*/ 1168174 h 1787526"/>
                <a:gd name="T80" fmla="*/ 1612689 w 2509838"/>
                <a:gd name="T81" fmla="*/ 1153438 h 1787526"/>
                <a:gd name="T82" fmla="*/ 1614055 w 2509838"/>
                <a:gd name="T83" fmla="*/ 521829 h 1787526"/>
                <a:gd name="T84" fmla="*/ 1733550 w 2509838"/>
                <a:gd name="T85" fmla="*/ 464215 h 1787526"/>
                <a:gd name="T86" fmla="*/ 1501548 w 2509838"/>
                <a:gd name="T87" fmla="*/ 379141 h 1787526"/>
                <a:gd name="T88" fmla="*/ 188232 w 2509838"/>
                <a:gd name="T89" fmla="*/ 103187 h 1787526"/>
                <a:gd name="T90" fmla="*/ 158976 w 2509838"/>
                <a:gd name="T91" fmla="*/ 139700 h 1787526"/>
                <a:gd name="T92" fmla="*/ 160110 w 2509838"/>
                <a:gd name="T93" fmla="*/ 1353684 h 1787526"/>
                <a:gd name="T94" fmla="*/ 191407 w 2509838"/>
                <a:gd name="T95" fmla="*/ 1389063 h 1787526"/>
                <a:gd name="T96" fmla="*/ 2288041 w 2509838"/>
                <a:gd name="T97" fmla="*/ 1398588 h 1787526"/>
                <a:gd name="T98" fmla="*/ 2332945 w 2509838"/>
                <a:gd name="T99" fmla="*/ 1378857 h 1787526"/>
                <a:gd name="T100" fmla="*/ 2354036 w 2509838"/>
                <a:gd name="T101" fmla="*/ 1337129 h 1787526"/>
                <a:gd name="T102" fmla="*/ 2343830 w 2509838"/>
                <a:gd name="T103" fmla="*/ 124505 h 1787526"/>
                <a:gd name="T104" fmla="*/ 2305957 w 2509838"/>
                <a:gd name="T105" fmla="*/ 95704 h 1787526"/>
                <a:gd name="T106" fmla="*/ 2436813 w 2509838"/>
                <a:gd name="T107" fmla="*/ 680 h 1787526"/>
                <a:gd name="T108" fmla="*/ 2486479 w 2509838"/>
                <a:gd name="T109" fmla="*/ 25400 h 1787526"/>
                <a:gd name="T110" fmla="*/ 2508250 w 2509838"/>
                <a:gd name="T111" fmla="*/ 74159 h 1787526"/>
                <a:gd name="T112" fmla="*/ 2493963 w 2509838"/>
                <a:gd name="T113" fmla="*/ 1455965 h 1787526"/>
                <a:gd name="T114" fmla="*/ 2449286 w 2509838"/>
                <a:gd name="T115" fmla="*/ 1487034 h 1787526"/>
                <a:gd name="T116" fmla="*/ 57150 w 2509838"/>
                <a:gd name="T117" fmla="*/ 1485674 h 1787526"/>
                <a:gd name="T118" fmla="*/ 13833 w 2509838"/>
                <a:gd name="T119" fmla="*/ 1452790 h 1787526"/>
                <a:gd name="T120" fmla="*/ 2041 w 2509838"/>
                <a:gd name="T121" fmla="*/ 70304 h 1787526"/>
                <a:gd name="T122" fmla="*/ 26307 w 2509838"/>
                <a:gd name="T123" fmla="*/ 22905 h 1787526"/>
                <a:gd name="T124" fmla="*/ 77333 w 2509838"/>
                <a:gd name="T125" fmla="*/ 227 h 1787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09838" h="1787526">
                  <a:moveTo>
                    <a:pt x="80048" y="1566863"/>
                  </a:moveTo>
                  <a:lnTo>
                    <a:pt x="84357" y="1566863"/>
                  </a:lnTo>
                  <a:lnTo>
                    <a:pt x="1096637" y="1566863"/>
                  </a:lnTo>
                  <a:lnTo>
                    <a:pt x="1094823" y="1569568"/>
                  </a:lnTo>
                  <a:lnTo>
                    <a:pt x="1093235" y="1572498"/>
                  </a:lnTo>
                  <a:lnTo>
                    <a:pt x="1092102" y="1575879"/>
                  </a:lnTo>
                  <a:lnTo>
                    <a:pt x="1090968" y="1579035"/>
                  </a:lnTo>
                  <a:lnTo>
                    <a:pt x="1090287" y="1582415"/>
                  </a:lnTo>
                  <a:lnTo>
                    <a:pt x="1089607" y="1585571"/>
                  </a:lnTo>
                  <a:lnTo>
                    <a:pt x="1089380" y="1589177"/>
                  </a:lnTo>
                  <a:lnTo>
                    <a:pt x="1089154" y="1592558"/>
                  </a:lnTo>
                  <a:lnTo>
                    <a:pt x="1089380" y="1597968"/>
                  </a:lnTo>
                  <a:lnTo>
                    <a:pt x="1090287" y="1603152"/>
                  </a:lnTo>
                  <a:lnTo>
                    <a:pt x="1091648" y="1608111"/>
                  </a:lnTo>
                  <a:lnTo>
                    <a:pt x="1093689" y="1612844"/>
                  </a:lnTo>
                  <a:lnTo>
                    <a:pt x="1095957" y="1617352"/>
                  </a:lnTo>
                  <a:lnTo>
                    <a:pt x="1098678" y="1621634"/>
                  </a:lnTo>
                  <a:lnTo>
                    <a:pt x="1101853" y="1625692"/>
                  </a:lnTo>
                  <a:lnTo>
                    <a:pt x="1105481" y="1629523"/>
                  </a:lnTo>
                  <a:lnTo>
                    <a:pt x="1109563" y="1632679"/>
                  </a:lnTo>
                  <a:lnTo>
                    <a:pt x="1113871" y="1635834"/>
                  </a:lnTo>
                  <a:lnTo>
                    <a:pt x="1118633" y="1638314"/>
                  </a:lnTo>
                  <a:lnTo>
                    <a:pt x="1123395" y="1640568"/>
                  </a:lnTo>
                  <a:lnTo>
                    <a:pt x="1128611" y="1642371"/>
                  </a:lnTo>
                  <a:lnTo>
                    <a:pt x="1134053" y="1643498"/>
                  </a:lnTo>
                  <a:lnTo>
                    <a:pt x="1139496" y="1644174"/>
                  </a:lnTo>
                  <a:lnTo>
                    <a:pt x="1145391" y="1644625"/>
                  </a:lnTo>
                  <a:lnTo>
                    <a:pt x="1364673" y="1644625"/>
                  </a:lnTo>
                  <a:lnTo>
                    <a:pt x="1370343" y="1644174"/>
                  </a:lnTo>
                  <a:lnTo>
                    <a:pt x="1376012" y="1643498"/>
                  </a:lnTo>
                  <a:lnTo>
                    <a:pt x="1381227" y="1642371"/>
                  </a:lnTo>
                  <a:lnTo>
                    <a:pt x="1386443" y="1640568"/>
                  </a:lnTo>
                  <a:lnTo>
                    <a:pt x="1391432" y="1638314"/>
                  </a:lnTo>
                  <a:lnTo>
                    <a:pt x="1396194" y="1635834"/>
                  </a:lnTo>
                  <a:lnTo>
                    <a:pt x="1400502" y="1632679"/>
                  </a:lnTo>
                  <a:lnTo>
                    <a:pt x="1404357" y="1629523"/>
                  </a:lnTo>
                  <a:lnTo>
                    <a:pt x="1407986" y="1625692"/>
                  </a:lnTo>
                  <a:lnTo>
                    <a:pt x="1411160" y="1621634"/>
                  </a:lnTo>
                  <a:lnTo>
                    <a:pt x="1414108" y="1617352"/>
                  </a:lnTo>
                  <a:lnTo>
                    <a:pt x="1416376" y="1612844"/>
                  </a:lnTo>
                  <a:lnTo>
                    <a:pt x="1418417" y="1608111"/>
                  </a:lnTo>
                  <a:lnTo>
                    <a:pt x="1419551" y="1603152"/>
                  </a:lnTo>
                  <a:lnTo>
                    <a:pt x="1420684" y="1597968"/>
                  </a:lnTo>
                  <a:lnTo>
                    <a:pt x="1420911" y="1592558"/>
                  </a:lnTo>
                  <a:lnTo>
                    <a:pt x="1420684" y="1589177"/>
                  </a:lnTo>
                  <a:lnTo>
                    <a:pt x="1420231" y="1585571"/>
                  </a:lnTo>
                  <a:lnTo>
                    <a:pt x="1419551" y="1582415"/>
                  </a:lnTo>
                  <a:lnTo>
                    <a:pt x="1418870" y="1579035"/>
                  </a:lnTo>
                  <a:lnTo>
                    <a:pt x="1417737" y="1575879"/>
                  </a:lnTo>
                  <a:lnTo>
                    <a:pt x="1416603" y="1572498"/>
                  </a:lnTo>
                  <a:lnTo>
                    <a:pt x="1415015" y="1569568"/>
                  </a:lnTo>
                  <a:lnTo>
                    <a:pt x="1413201" y="1566863"/>
                  </a:lnTo>
                  <a:lnTo>
                    <a:pt x="2425481" y="1566863"/>
                  </a:lnTo>
                  <a:lnTo>
                    <a:pt x="2429790" y="1566863"/>
                  </a:lnTo>
                  <a:lnTo>
                    <a:pt x="2434099" y="1567089"/>
                  </a:lnTo>
                  <a:lnTo>
                    <a:pt x="2438407" y="1567539"/>
                  </a:lnTo>
                  <a:lnTo>
                    <a:pt x="2442489" y="1568216"/>
                  </a:lnTo>
                  <a:lnTo>
                    <a:pt x="2446571" y="1569117"/>
                  </a:lnTo>
                  <a:lnTo>
                    <a:pt x="2450426" y="1570244"/>
                  </a:lnTo>
                  <a:lnTo>
                    <a:pt x="2454507" y="1571596"/>
                  </a:lnTo>
                  <a:lnTo>
                    <a:pt x="2458362" y="1572723"/>
                  </a:lnTo>
                  <a:lnTo>
                    <a:pt x="2462217" y="1574301"/>
                  </a:lnTo>
                  <a:lnTo>
                    <a:pt x="2465619" y="1576104"/>
                  </a:lnTo>
                  <a:lnTo>
                    <a:pt x="2469247" y="1578133"/>
                  </a:lnTo>
                  <a:lnTo>
                    <a:pt x="2472422" y="1580162"/>
                  </a:lnTo>
                  <a:lnTo>
                    <a:pt x="2476050" y="1581965"/>
                  </a:lnTo>
                  <a:lnTo>
                    <a:pt x="2478998" y="1584669"/>
                  </a:lnTo>
                  <a:lnTo>
                    <a:pt x="2482173" y="1586923"/>
                  </a:lnTo>
                  <a:lnTo>
                    <a:pt x="2485121" y="1589628"/>
                  </a:lnTo>
                  <a:lnTo>
                    <a:pt x="2487842" y="1592108"/>
                  </a:lnTo>
                  <a:lnTo>
                    <a:pt x="2490336" y="1595038"/>
                  </a:lnTo>
                  <a:lnTo>
                    <a:pt x="2492831" y="1597968"/>
                  </a:lnTo>
                  <a:lnTo>
                    <a:pt x="2495552" y="1601123"/>
                  </a:lnTo>
                  <a:lnTo>
                    <a:pt x="2497366" y="1604054"/>
                  </a:lnTo>
                  <a:lnTo>
                    <a:pt x="2499407" y="1607434"/>
                  </a:lnTo>
                  <a:lnTo>
                    <a:pt x="2501448" y="1610815"/>
                  </a:lnTo>
                  <a:lnTo>
                    <a:pt x="2503035" y="1614196"/>
                  </a:lnTo>
                  <a:lnTo>
                    <a:pt x="2504623" y="1618028"/>
                  </a:lnTo>
                  <a:lnTo>
                    <a:pt x="2505983" y="1621409"/>
                  </a:lnTo>
                  <a:lnTo>
                    <a:pt x="2507117" y="1625241"/>
                  </a:lnTo>
                  <a:lnTo>
                    <a:pt x="2508024" y="1629073"/>
                  </a:lnTo>
                  <a:lnTo>
                    <a:pt x="2508704" y="1632679"/>
                  </a:lnTo>
                  <a:lnTo>
                    <a:pt x="2509385" y="1636736"/>
                  </a:lnTo>
                  <a:lnTo>
                    <a:pt x="2509611" y="1640568"/>
                  </a:lnTo>
                  <a:lnTo>
                    <a:pt x="2509838" y="1644625"/>
                  </a:lnTo>
                  <a:lnTo>
                    <a:pt x="2509838" y="1709764"/>
                  </a:lnTo>
                  <a:lnTo>
                    <a:pt x="2509611" y="1713822"/>
                  </a:lnTo>
                  <a:lnTo>
                    <a:pt x="2509385" y="1717428"/>
                  </a:lnTo>
                  <a:lnTo>
                    <a:pt x="2508704" y="1721485"/>
                  </a:lnTo>
                  <a:lnTo>
                    <a:pt x="2508024" y="1725317"/>
                  </a:lnTo>
                  <a:lnTo>
                    <a:pt x="2507117" y="1729148"/>
                  </a:lnTo>
                  <a:lnTo>
                    <a:pt x="2505983" y="1732755"/>
                  </a:lnTo>
                  <a:lnTo>
                    <a:pt x="2504623" y="1736361"/>
                  </a:lnTo>
                  <a:lnTo>
                    <a:pt x="2503035" y="1740193"/>
                  </a:lnTo>
                  <a:lnTo>
                    <a:pt x="2501448" y="1743348"/>
                  </a:lnTo>
                  <a:lnTo>
                    <a:pt x="2499407" y="1746955"/>
                  </a:lnTo>
                  <a:lnTo>
                    <a:pt x="2497366" y="1750110"/>
                  </a:lnTo>
                  <a:lnTo>
                    <a:pt x="2495552" y="1753040"/>
                  </a:lnTo>
                  <a:lnTo>
                    <a:pt x="2492831" y="1756421"/>
                  </a:lnTo>
                  <a:lnTo>
                    <a:pt x="2490336" y="1759126"/>
                  </a:lnTo>
                  <a:lnTo>
                    <a:pt x="2487842" y="1762282"/>
                  </a:lnTo>
                  <a:lnTo>
                    <a:pt x="2485121" y="1764761"/>
                  </a:lnTo>
                  <a:lnTo>
                    <a:pt x="2482173" y="1767466"/>
                  </a:lnTo>
                  <a:lnTo>
                    <a:pt x="2478998" y="1769720"/>
                  </a:lnTo>
                  <a:lnTo>
                    <a:pt x="2476050" y="1772199"/>
                  </a:lnTo>
                  <a:lnTo>
                    <a:pt x="2472422" y="1774228"/>
                  </a:lnTo>
                  <a:lnTo>
                    <a:pt x="2469247" y="1776256"/>
                  </a:lnTo>
                  <a:lnTo>
                    <a:pt x="2465619" y="1778285"/>
                  </a:lnTo>
                  <a:lnTo>
                    <a:pt x="2462217" y="1780088"/>
                  </a:lnTo>
                  <a:lnTo>
                    <a:pt x="2458362" y="1781440"/>
                  </a:lnTo>
                  <a:lnTo>
                    <a:pt x="2454507" y="1782793"/>
                  </a:lnTo>
                  <a:lnTo>
                    <a:pt x="2450426" y="1783920"/>
                  </a:lnTo>
                  <a:lnTo>
                    <a:pt x="2446571" y="1785272"/>
                  </a:lnTo>
                  <a:lnTo>
                    <a:pt x="2442489" y="1785948"/>
                  </a:lnTo>
                  <a:lnTo>
                    <a:pt x="2438407" y="1786850"/>
                  </a:lnTo>
                  <a:lnTo>
                    <a:pt x="2434099" y="1787301"/>
                  </a:lnTo>
                  <a:lnTo>
                    <a:pt x="2429790" y="1787526"/>
                  </a:lnTo>
                  <a:lnTo>
                    <a:pt x="2425481" y="1787526"/>
                  </a:lnTo>
                  <a:lnTo>
                    <a:pt x="84357" y="1787526"/>
                  </a:lnTo>
                  <a:lnTo>
                    <a:pt x="80048" y="1787526"/>
                  </a:lnTo>
                  <a:lnTo>
                    <a:pt x="75740" y="1787301"/>
                  </a:lnTo>
                  <a:lnTo>
                    <a:pt x="71431" y="1786850"/>
                  </a:lnTo>
                  <a:lnTo>
                    <a:pt x="67349" y="1785948"/>
                  </a:lnTo>
                  <a:lnTo>
                    <a:pt x="63494" y="1785272"/>
                  </a:lnTo>
                  <a:lnTo>
                    <a:pt x="59413" y="1783920"/>
                  </a:lnTo>
                  <a:lnTo>
                    <a:pt x="55558" y="1782793"/>
                  </a:lnTo>
                  <a:lnTo>
                    <a:pt x="51476" y="1781440"/>
                  </a:lnTo>
                  <a:lnTo>
                    <a:pt x="48074" y="1780088"/>
                  </a:lnTo>
                  <a:lnTo>
                    <a:pt x="44219" y="1778285"/>
                  </a:lnTo>
                  <a:lnTo>
                    <a:pt x="40591" y="1776256"/>
                  </a:lnTo>
                  <a:lnTo>
                    <a:pt x="37416" y="1774228"/>
                  </a:lnTo>
                  <a:lnTo>
                    <a:pt x="33788" y="1772199"/>
                  </a:lnTo>
                  <a:lnTo>
                    <a:pt x="30840" y="1769720"/>
                  </a:lnTo>
                  <a:lnTo>
                    <a:pt x="27892" y="1767466"/>
                  </a:lnTo>
                  <a:lnTo>
                    <a:pt x="24717" y="1764761"/>
                  </a:lnTo>
                  <a:lnTo>
                    <a:pt x="21996" y="1762282"/>
                  </a:lnTo>
                  <a:lnTo>
                    <a:pt x="19502" y="1759126"/>
                  </a:lnTo>
                  <a:lnTo>
                    <a:pt x="17007" y="1756421"/>
                  </a:lnTo>
                  <a:lnTo>
                    <a:pt x="14513" y="1753040"/>
                  </a:lnTo>
                  <a:lnTo>
                    <a:pt x="12472" y="1750110"/>
                  </a:lnTo>
                  <a:lnTo>
                    <a:pt x="10431" y="1746955"/>
                  </a:lnTo>
                  <a:lnTo>
                    <a:pt x="8390" y="1743348"/>
                  </a:lnTo>
                  <a:lnTo>
                    <a:pt x="6803" y="1740193"/>
                  </a:lnTo>
                  <a:lnTo>
                    <a:pt x="5442" y="1736361"/>
                  </a:lnTo>
                  <a:lnTo>
                    <a:pt x="3855" y="1732755"/>
                  </a:lnTo>
                  <a:lnTo>
                    <a:pt x="2948" y="1729148"/>
                  </a:lnTo>
                  <a:lnTo>
                    <a:pt x="1814" y="1725317"/>
                  </a:lnTo>
                  <a:lnTo>
                    <a:pt x="1134" y="1721485"/>
                  </a:lnTo>
                  <a:lnTo>
                    <a:pt x="680" y="1717428"/>
                  </a:lnTo>
                  <a:lnTo>
                    <a:pt x="227" y="1713822"/>
                  </a:lnTo>
                  <a:lnTo>
                    <a:pt x="0" y="1709764"/>
                  </a:lnTo>
                  <a:lnTo>
                    <a:pt x="0" y="1644625"/>
                  </a:lnTo>
                  <a:lnTo>
                    <a:pt x="227" y="1640568"/>
                  </a:lnTo>
                  <a:lnTo>
                    <a:pt x="680" y="1636736"/>
                  </a:lnTo>
                  <a:lnTo>
                    <a:pt x="1134" y="1632679"/>
                  </a:lnTo>
                  <a:lnTo>
                    <a:pt x="1814" y="1629073"/>
                  </a:lnTo>
                  <a:lnTo>
                    <a:pt x="2948" y="1625241"/>
                  </a:lnTo>
                  <a:lnTo>
                    <a:pt x="3855" y="1621409"/>
                  </a:lnTo>
                  <a:lnTo>
                    <a:pt x="5442" y="1618028"/>
                  </a:lnTo>
                  <a:lnTo>
                    <a:pt x="6803" y="1614196"/>
                  </a:lnTo>
                  <a:lnTo>
                    <a:pt x="8390" y="1610815"/>
                  </a:lnTo>
                  <a:lnTo>
                    <a:pt x="10431" y="1607434"/>
                  </a:lnTo>
                  <a:lnTo>
                    <a:pt x="12472" y="1604054"/>
                  </a:lnTo>
                  <a:lnTo>
                    <a:pt x="14513" y="1601123"/>
                  </a:lnTo>
                  <a:lnTo>
                    <a:pt x="17007" y="1597968"/>
                  </a:lnTo>
                  <a:lnTo>
                    <a:pt x="19502" y="1595038"/>
                  </a:lnTo>
                  <a:lnTo>
                    <a:pt x="21996" y="1592108"/>
                  </a:lnTo>
                  <a:lnTo>
                    <a:pt x="24717" y="1589628"/>
                  </a:lnTo>
                  <a:lnTo>
                    <a:pt x="27892" y="1586923"/>
                  </a:lnTo>
                  <a:lnTo>
                    <a:pt x="30840" y="1584669"/>
                  </a:lnTo>
                  <a:lnTo>
                    <a:pt x="33788" y="1581965"/>
                  </a:lnTo>
                  <a:lnTo>
                    <a:pt x="37416" y="1580162"/>
                  </a:lnTo>
                  <a:lnTo>
                    <a:pt x="40591" y="1578133"/>
                  </a:lnTo>
                  <a:lnTo>
                    <a:pt x="44219" y="1576104"/>
                  </a:lnTo>
                  <a:lnTo>
                    <a:pt x="48074" y="1574301"/>
                  </a:lnTo>
                  <a:lnTo>
                    <a:pt x="51476" y="1572723"/>
                  </a:lnTo>
                  <a:lnTo>
                    <a:pt x="55558" y="1571596"/>
                  </a:lnTo>
                  <a:lnTo>
                    <a:pt x="59413" y="1570244"/>
                  </a:lnTo>
                  <a:lnTo>
                    <a:pt x="63494" y="1569117"/>
                  </a:lnTo>
                  <a:lnTo>
                    <a:pt x="67349" y="1568216"/>
                  </a:lnTo>
                  <a:lnTo>
                    <a:pt x="71431" y="1567539"/>
                  </a:lnTo>
                  <a:lnTo>
                    <a:pt x="75740" y="1567089"/>
                  </a:lnTo>
                  <a:lnTo>
                    <a:pt x="80048" y="1566863"/>
                  </a:lnTo>
                  <a:close/>
                  <a:moveTo>
                    <a:pt x="837043" y="738188"/>
                  </a:moveTo>
                  <a:lnTo>
                    <a:pt x="839735" y="738188"/>
                  </a:lnTo>
                  <a:lnTo>
                    <a:pt x="912639" y="738188"/>
                  </a:lnTo>
                  <a:lnTo>
                    <a:pt x="915107" y="738188"/>
                  </a:lnTo>
                  <a:lnTo>
                    <a:pt x="917575" y="738870"/>
                  </a:lnTo>
                  <a:lnTo>
                    <a:pt x="920042" y="739324"/>
                  </a:lnTo>
                  <a:lnTo>
                    <a:pt x="922285" y="740232"/>
                  </a:lnTo>
                  <a:lnTo>
                    <a:pt x="924529" y="741368"/>
                  </a:lnTo>
                  <a:lnTo>
                    <a:pt x="926772" y="742504"/>
                  </a:lnTo>
                  <a:lnTo>
                    <a:pt x="928791" y="743867"/>
                  </a:lnTo>
                  <a:lnTo>
                    <a:pt x="930585" y="745684"/>
                  </a:lnTo>
                  <a:lnTo>
                    <a:pt x="932155" y="747047"/>
                  </a:lnTo>
                  <a:lnTo>
                    <a:pt x="933501" y="749091"/>
                  </a:lnTo>
                  <a:lnTo>
                    <a:pt x="934847" y="751135"/>
                  </a:lnTo>
                  <a:lnTo>
                    <a:pt x="936193" y="753407"/>
                  </a:lnTo>
                  <a:lnTo>
                    <a:pt x="936866" y="755678"/>
                  </a:lnTo>
                  <a:lnTo>
                    <a:pt x="937315" y="757950"/>
                  </a:lnTo>
                  <a:lnTo>
                    <a:pt x="937763" y="760448"/>
                  </a:lnTo>
                  <a:lnTo>
                    <a:pt x="938212" y="762947"/>
                  </a:lnTo>
                  <a:lnTo>
                    <a:pt x="938212" y="1145229"/>
                  </a:lnTo>
                  <a:lnTo>
                    <a:pt x="937763" y="1147728"/>
                  </a:lnTo>
                  <a:lnTo>
                    <a:pt x="937315" y="1150227"/>
                  </a:lnTo>
                  <a:lnTo>
                    <a:pt x="936866" y="1152498"/>
                  </a:lnTo>
                  <a:lnTo>
                    <a:pt x="936193" y="1154770"/>
                  </a:lnTo>
                  <a:lnTo>
                    <a:pt x="934847" y="1157041"/>
                  </a:lnTo>
                  <a:lnTo>
                    <a:pt x="933501" y="1159085"/>
                  </a:lnTo>
                  <a:lnTo>
                    <a:pt x="932155" y="1160902"/>
                  </a:lnTo>
                  <a:lnTo>
                    <a:pt x="930585" y="1162720"/>
                  </a:lnTo>
                  <a:lnTo>
                    <a:pt x="928791" y="1164537"/>
                  </a:lnTo>
                  <a:lnTo>
                    <a:pt x="926772" y="1165672"/>
                  </a:lnTo>
                  <a:lnTo>
                    <a:pt x="924529" y="1167035"/>
                  </a:lnTo>
                  <a:lnTo>
                    <a:pt x="922285" y="1167944"/>
                  </a:lnTo>
                  <a:lnTo>
                    <a:pt x="920042" y="1168852"/>
                  </a:lnTo>
                  <a:lnTo>
                    <a:pt x="917575" y="1169534"/>
                  </a:lnTo>
                  <a:lnTo>
                    <a:pt x="915107" y="1169761"/>
                  </a:lnTo>
                  <a:lnTo>
                    <a:pt x="912639" y="1169988"/>
                  </a:lnTo>
                  <a:lnTo>
                    <a:pt x="839735" y="1169988"/>
                  </a:lnTo>
                  <a:lnTo>
                    <a:pt x="837043" y="1169761"/>
                  </a:lnTo>
                  <a:lnTo>
                    <a:pt x="834576" y="1169534"/>
                  </a:lnTo>
                  <a:lnTo>
                    <a:pt x="832108" y="1168852"/>
                  </a:lnTo>
                  <a:lnTo>
                    <a:pt x="829865" y="1167944"/>
                  </a:lnTo>
                  <a:lnTo>
                    <a:pt x="827622" y="1167035"/>
                  </a:lnTo>
                  <a:lnTo>
                    <a:pt x="825603" y="1165672"/>
                  </a:lnTo>
                  <a:lnTo>
                    <a:pt x="823584" y="1164537"/>
                  </a:lnTo>
                  <a:lnTo>
                    <a:pt x="821790" y="1162720"/>
                  </a:lnTo>
                  <a:lnTo>
                    <a:pt x="819995" y="1160902"/>
                  </a:lnTo>
                  <a:lnTo>
                    <a:pt x="818649" y="1159085"/>
                  </a:lnTo>
                  <a:lnTo>
                    <a:pt x="817303" y="1157041"/>
                  </a:lnTo>
                  <a:lnTo>
                    <a:pt x="816406" y="1154770"/>
                  </a:lnTo>
                  <a:lnTo>
                    <a:pt x="815284" y="1152498"/>
                  </a:lnTo>
                  <a:lnTo>
                    <a:pt x="814836" y="1150227"/>
                  </a:lnTo>
                  <a:lnTo>
                    <a:pt x="814387" y="1147728"/>
                  </a:lnTo>
                  <a:lnTo>
                    <a:pt x="814387" y="1145229"/>
                  </a:lnTo>
                  <a:lnTo>
                    <a:pt x="814387" y="762947"/>
                  </a:lnTo>
                  <a:lnTo>
                    <a:pt x="814387" y="760448"/>
                  </a:lnTo>
                  <a:lnTo>
                    <a:pt x="814836" y="757950"/>
                  </a:lnTo>
                  <a:lnTo>
                    <a:pt x="815284" y="755678"/>
                  </a:lnTo>
                  <a:lnTo>
                    <a:pt x="816406" y="753407"/>
                  </a:lnTo>
                  <a:lnTo>
                    <a:pt x="817303" y="751135"/>
                  </a:lnTo>
                  <a:lnTo>
                    <a:pt x="818649" y="749091"/>
                  </a:lnTo>
                  <a:lnTo>
                    <a:pt x="819995" y="747047"/>
                  </a:lnTo>
                  <a:lnTo>
                    <a:pt x="821790" y="745684"/>
                  </a:lnTo>
                  <a:lnTo>
                    <a:pt x="823584" y="743867"/>
                  </a:lnTo>
                  <a:lnTo>
                    <a:pt x="825603" y="742504"/>
                  </a:lnTo>
                  <a:lnTo>
                    <a:pt x="827622" y="741368"/>
                  </a:lnTo>
                  <a:lnTo>
                    <a:pt x="829865" y="740232"/>
                  </a:lnTo>
                  <a:lnTo>
                    <a:pt x="832108" y="739324"/>
                  </a:lnTo>
                  <a:lnTo>
                    <a:pt x="834576" y="738870"/>
                  </a:lnTo>
                  <a:lnTo>
                    <a:pt x="837043" y="738188"/>
                  </a:lnTo>
                  <a:close/>
                  <a:moveTo>
                    <a:pt x="1318322" y="671513"/>
                  </a:moveTo>
                  <a:lnTo>
                    <a:pt x="1320794" y="671513"/>
                  </a:lnTo>
                  <a:lnTo>
                    <a:pt x="1394056" y="671513"/>
                  </a:lnTo>
                  <a:lnTo>
                    <a:pt x="1396528" y="671513"/>
                  </a:lnTo>
                  <a:lnTo>
                    <a:pt x="1399000" y="671966"/>
                  </a:lnTo>
                  <a:lnTo>
                    <a:pt x="1401472" y="672873"/>
                  </a:lnTo>
                  <a:lnTo>
                    <a:pt x="1403719" y="673553"/>
                  </a:lnTo>
                  <a:lnTo>
                    <a:pt x="1405966" y="674913"/>
                  </a:lnTo>
                  <a:lnTo>
                    <a:pt x="1408213" y="676273"/>
                  </a:lnTo>
                  <a:lnTo>
                    <a:pt x="1410011" y="677860"/>
                  </a:lnTo>
                  <a:lnTo>
                    <a:pt x="1412034" y="679900"/>
                  </a:lnTo>
                  <a:lnTo>
                    <a:pt x="1413607" y="681941"/>
                  </a:lnTo>
                  <a:lnTo>
                    <a:pt x="1414955" y="683981"/>
                  </a:lnTo>
                  <a:lnTo>
                    <a:pt x="1416304" y="686474"/>
                  </a:lnTo>
                  <a:lnTo>
                    <a:pt x="1417203" y="688968"/>
                  </a:lnTo>
                  <a:lnTo>
                    <a:pt x="1418326" y="691461"/>
                  </a:lnTo>
                  <a:lnTo>
                    <a:pt x="1418776" y="694181"/>
                  </a:lnTo>
                  <a:lnTo>
                    <a:pt x="1419225" y="696902"/>
                  </a:lnTo>
                  <a:lnTo>
                    <a:pt x="1419225" y="699848"/>
                  </a:lnTo>
                  <a:lnTo>
                    <a:pt x="1419225" y="1141426"/>
                  </a:lnTo>
                  <a:lnTo>
                    <a:pt x="1419225" y="1144373"/>
                  </a:lnTo>
                  <a:lnTo>
                    <a:pt x="1418776" y="1147320"/>
                  </a:lnTo>
                  <a:lnTo>
                    <a:pt x="1418326" y="1149813"/>
                  </a:lnTo>
                  <a:lnTo>
                    <a:pt x="1417203" y="1152534"/>
                  </a:lnTo>
                  <a:lnTo>
                    <a:pt x="1416304" y="1155254"/>
                  </a:lnTo>
                  <a:lnTo>
                    <a:pt x="1414955" y="1157521"/>
                  </a:lnTo>
                  <a:lnTo>
                    <a:pt x="1413607" y="1159787"/>
                  </a:lnTo>
                  <a:lnTo>
                    <a:pt x="1412034" y="1161601"/>
                  </a:lnTo>
                  <a:lnTo>
                    <a:pt x="1410011" y="1163414"/>
                  </a:lnTo>
                  <a:lnTo>
                    <a:pt x="1408213" y="1165228"/>
                  </a:lnTo>
                  <a:lnTo>
                    <a:pt x="1405966" y="1166588"/>
                  </a:lnTo>
                  <a:lnTo>
                    <a:pt x="1403719" y="1167721"/>
                  </a:lnTo>
                  <a:lnTo>
                    <a:pt x="1401472" y="1168855"/>
                  </a:lnTo>
                  <a:lnTo>
                    <a:pt x="1399000" y="1169535"/>
                  </a:lnTo>
                  <a:lnTo>
                    <a:pt x="1396528" y="1169761"/>
                  </a:lnTo>
                  <a:lnTo>
                    <a:pt x="1394056" y="1169988"/>
                  </a:lnTo>
                  <a:lnTo>
                    <a:pt x="1320794" y="1169988"/>
                  </a:lnTo>
                  <a:lnTo>
                    <a:pt x="1318322" y="1169761"/>
                  </a:lnTo>
                  <a:lnTo>
                    <a:pt x="1315850" y="1169535"/>
                  </a:lnTo>
                  <a:lnTo>
                    <a:pt x="1313154" y="1168855"/>
                  </a:lnTo>
                  <a:lnTo>
                    <a:pt x="1310906" y="1167721"/>
                  </a:lnTo>
                  <a:lnTo>
                    <a:pt x="1308659" y="1166588"/>
                  </a:lnTo>
                  <a:lnTo>
                    <a:pt x="1306861" y="1165228"/>
                  </a:lnTo>
                  <a:lnTo>
                    <a:pt x="1304839" y="1163414"/>
                  </a:lnTo>
                  <a:lnTo>
                    <a:pt x="1303041" y="1161601"/>
                  </a:lnTo>
                  <a:lnTo>
                    <a:pt x="1301243" y="1159787"/>
                  </a:lnTo>
                  <a:lnTo>
                    <a:pt x="1299670" y="1157521"/>
                  </a:lnTo>
                  <a:lnTo>
                    <a:pt x="1298546" y="1155254"/>
                  </a:lnTo>
                  <a:lnTo>
                    <a:pt x="1297423" y="1152534"/>
                  </a:lnTo>
                  <a:lnTo>
                    <a:pt x="1296524" y="1149813"/>
                  </a:lnTo>
                  <a:lnTo>
                    <a:pt x="1296074" y="1147320"/>
                  </a:lnTo>
                  <a:lnTo>
                    <a:pt x="1295400" y="1144373"/>
                  </a:lnTo>
                  <a:lnTo>
                    <a:pt x="1295400" y="1141426"/>
                  </a:lnTo>
                  <a:lnTo>
                    <a:pt x="1295400" y="699848"/>
                  </a:lnTo>
                  <a:lnTo>
                    <a:pt x="1295400" y="696902"/>
                  </a:lnTo>
                  <a:lnTo>
                    <a:pt x="1296074" y="694181"/>
                  </a:lnTo>
                  <a:lnTo>
                    <a:pt x="1296524" y="691461"/>
                  </a:lnTo>
                  <a:lnTo>
                    <a:pt x="1297423" y="688968"/>
                  </a:lnTo>
                  <a:lnTo>
                    <a:pt x="1298546" y="686474"/>
                  </a:lnTo>
                  <a:lnTo>
                    <a:pt x="1299670" y="683981"/>
                  </a:lnTo>
                  <a:lnTo>
                    <a:pt x="1301243" y="681941"/>
                  </a:lnTo>
                  <a:lnTo>
                    <a:pt x="1303041" y="679900"/>
                  </a:lnTo>
                  <a:lnTo>
                    <a:pt x="1304839" y="677860"/>
                  </a:lnTo>
                  <a:lnTo>
                    <a:pt x="1306861" y="676273"/>
                  </a:lnTo>
                  <a:lnTo>
                    <a:pt x="1308659" y="674913"/>
                  </a:lnTo>
                  <a:lnTo>
                    <a:pt x="1310906" y="673553"/>
                  </a:lnTo>
                  <a:lnTo>
                    <a:pt x="1313154" y="672873"/>
                  </a:lnTo>
                  <a:lnTo>
                    <a:pt x="1315850" y="671966"/>
                  </a:lnTo>
                  <a:lnTo>
                    <a:pt x="1318322" y="671513"/>
                  </a:lnTo>
                  <a:close/>
                  <a:moveTo>
                    <a:pt x="988416" y="671513"/>
                  </a:moveTo>
                  <a:lnTo>
                    <a:pt x="990920" y="671513"/>
                  </a:lnTo>
                  <a:lnTo>
                    <a:pt x="1065121" y="671513"/>
                  </a:lnTo>
                  <a:lnTo>
                    <a:pt x="1067624" y="671513"/>
                  </a:lnTo>
                  <a:lnTo>
                    <a:pt x="1070128" y="671966"/>
                  </a:lnTo>
                  <a:lnTo>
                    <a:pt x="1072632" y="672873"/>
                  </a:lnTo>
                  <a:lnTo>
                    <a:pt x="1074908" y="673553"/>
                  </a:lnTo>
                  <a:lnTo>
                    <a:pt x="1077184" y="674913"/>
                  </a:lnTo>
                  <a:lnTo>
                    <a:pt x="1079460" y="676273"/>
                  </a:lnTo>
                  <a:lnTo>
                    <a:pt x="1081281" y="677860"/>
                  </a:lnTo>
                  <a:lnTo>
                    <a:pt x="1083330" y="679900"/>
                  </a:lnTo>
                  <a:lnTo>
                    <a:pt x="1084923" y="681941"/>
                  </a:lnTo>
                  <a:lnTo>
                    <a:pt x="1086288" y="683981"/>
                  </a:lnTo>
                  <a:lnTo>
                    <a:pt x="1087654" y="686474"/>
                  </a:lnTo>
                  <a:lnTo>
                    <a:pt x="1088565" y="688968"/>
                  </a:lnTo>
                  <a:lnTo>
                    <a:pt x="1089703" y="691461"/>
                  </a:lnTo>
                  <a:lnTo>
                    <a:pt x="1090158" y="694181"/>
                  </a:lnTo>
                  <a:lnTo>
                    <a:pt x="1090613" y="696902"/>
                  </a:lnTo>
                  <a:lnTo>
                    <a:pt x="1090613" y="699848"/>
                  </a:lnTo>
                  <a:lnTo>
                    <a:pt x="1090613" y="1141426"/>
                  </a:lnTo>
                  <a:lnTo>
                    <a:pt x="1090613" y="1144373"/>
                  </a:lnTo>
                  <a:lnTo>
                    <a:pt x="1090158" y="1147320"/>
                  </a:lnTo>
                  <a:lnTo>
                    <a:pt x="1089703" y="1149813"/>
                  </a:lnTo>
                  <a:lnTo>
                    <a:pt x="1088565" y="1152534"/>
                  </a:lnTo>
                  <a:lnTo>
                    <a:pt x="1087654" y="1155254"/>
                  </a:lnTo>
                  <a:lnTo>
                    <a:pt x="1086288" y="1157521"/>
                  </a:lnTo>
                  <a:lnTo>
                    <a:pt x="1084923" y="1159787"/>
                  </a:lnTo>
                  <a:lnTo>
                    <a:pt x="1083330" y="1161601"/>
                  </a:lnTo>
                  <a:lnTo>
                    <a:pt x="1081281" y="1163414"/>
                  </a:lnTo>
                  <a:lnTo>
                    <a:pt x="1079460" y="1165228"/>
                  </a:lnTo>
                  <a:lnTo>
                    <a:pt x="1077184" y="1166588"/>
                  </a:lnTo>
                  <a:lnTo>
                    <a:pt x="1074908" y="1167721"/>
                  </a:lnTo>
                  <a:lnTo>
                    <a:pt x="1072632" y="1168855"/>
                  </a:lnTo>
                  <a:lnTo>
                    <a:pt x="1070128" y="1169535"/>
                  </a:lnTo>
                  <a:lnTo>
                    <a:pt x="1067624" y="1169761"/>
                  </a:lnTo>
                  <a:lnTo>
                    <a:pt x="1065121" y="1169988"/>
                  </a:lnTo>
                  <a:lnTo>
                    <a:pt x="990920" y="1169988"/>
                  </a:lnTo>
                  <a:lnTo>
                    <a:pt x="988416" y="1169761"/>
                  </a:lnTo>
                  <a:lnTo>
                    <a:pt x="985685" y="1169535"/>
                  </a:lnTo>
                  <a:lnTo>
                    <a:pt x="983181" y="1168855"/>
                  </a:lnTo>
                  <a:lnTo>
                    <a:pt x="980905" y="1167721"/>
                  </a:lnTo>
                  <a:lnTo>
                    <a:pt x="978629" y="1166588"/>
                  </a:lnTo>
                  <a:lnTo>
                    <a:pt x="976581" y="1165228"/>
                  </a:lnTo>
                  <a:lnTo>
                    <a:pt x="974532" y="1163414"/>
                  </a:lnTo>
                  <a:lnTo>
                    <a:pt x="972939" y="1161601"/>
                  </a:lnTo>
                  <a:lnTo>
                    <a:pt x="971118" y="1159787"/>
                  </a:lnTo>
                  <a:lnTo>
                    <a:pt x="969525" y="1157521"/>
                  </a:lnTo>
                  <a:lnTo>
                    <a:pt x="968387" y="1155254"/>
                  </a:lnTo>
                  <a:lnTo>
                    <a:pt x="967249" y="1152534"/>
                  </a:lnTo>
                  <a:lnTo>
                    <a:pt x="966338" y="1149813"/>
                  </a:lnTo>
                  <a:lnTo>
                    <a:pt x="965883" y="1147320"/>
                  </a:lnTo>
                  <a:lnTo>
                    <a:pt x="965200" y="1144373"/>
                  </a:lnTo>
                  <a:lnTo>
                    <a:pt x="965200" y="1141426"/>
                  </a:lnTo>
                  <a:lnTo>
                    <a:pt x="965200" y="699848"/>
                  </a:lnTo>
                  <a:lnTo>
                    <a:pt x="965200" y="696902"/>
                  </a:lnTo>
                  <a:lnTo>
                    <a:pt x="965883" y="694181"/>
                  </a:lnTo>
                  <a:lnTo>
                    <a:pt x="966338" y="691461"/>
                  </a:lnTo>
                  <a:lnTo>
                    <a:pt x="967249" y="688968"/>
                  </a:lnTo>
                  <a:lnTo>
                    <a:pt x="968387" y="686474"/>
                  </a:lnTo>
                  <a:lnTo>
                    <a:pt x="969525" y="683981"/>
                  </a:lnTo>
                  <a:lnTo>
                    <a:pt x="971118" y="681941"/>
                  </a:lnTo>
                  <a:lnTo>
                    <a:pt x="972939" y="679900"/>
                  </a:lnTo>
                  <a:lnTo>
                    <a:pt x="974532" y="677860"/>
                  </a:lnTo>
                  <a:lnTo>
                    <a:pt x="976581" y="676273"/>
                  </a:lnTo>
                  <a:lnTo>
                    <a:pt x="978629" y="674913"/>
                  </a:lnTo>
                  <a:lnTo>
                    <a:pt x="980905" y="673553"/>
                  </a:lnTo>
                  <a:lnTo>
                    <a:pt x="983181" y="672873"/>
                  </a:lnTo>
                  <a:lnTo>
                    <a:pt x="985685" y="671966"/>
                  </a:lnTo>
                  <a:lnTo>
                    <a:pt x="988416" y="671513"/>
                  </a:lnTo>
                  <a:close/>
                  <a:moveTo>
                    <a:pt x="1471932" y="590550"/>
                  </a:moveTo>
                  <a:lnTo>
                    <a:pt x="1546133" y="590550"/>
                  </a:lnTo>
                  <a:lnTo>
                    <a:pt x="1548636" y="590777"/>
                  </a:lnTo>
                  <a:lnTo>
                    <a:pt x="1551140" y="591231"/>
                  </a:lnTo>
                  <a:lnTo>
                    <a:pt x="1553644" y="592139"/>
                  </a:lnTo>
                  <a:lnTo>
                    <a:pt x="1555920" y="593274"/>
                  </a:lnTo>
                  <a:lnTo>
                    <a:pt x="1558196" y="594635"/>
                  </a:lnTo>
                  <a:lnTo>
                    <a:pt x="1560472" y="596451"/>
                  </a:lnTo>
                  <a:lnTo>
                    <a:pt x="1562293" y="598267"/>
                  </a:lnTo>
                  <a:lnTo>
                    <a:pt x="1564342" y="600537"/>
                  </a:lnTo>
                  <a:lnTo>
                    <a:pt x="1565707" y="602806"/>
                  </a:lnTo>
                  <a:lnTo>
                    <a:pt x="1567300" y="605303"/>
                  </a:lnTo>
                  <a:lnTo>
                    <a:pt x="1568666" y="608026"/>
                  </a:lnTo>
                  <a:lnTo>
                    <a:pt x="1569577" y="610750"/>
                  </a:lnTo>
                  <a:lnTo>
                    <a:pt x="1570487" y="613927"/>
                  </a:lnTo>
                  <a:lnTo>
                    <a:pt x="1571170" y="617105"/>
                  </a:lnTo>
                  <a:lnTo>
                    <a:pt x="1571625" y="620282"/>
                  </a:lnTo>
                  <a:lnTo>
                    <a:pt x="1571625" y="623687"/>
                  </a:lnTo>
                  <a:lnTo>
                    <a:pt x="1571625" y="1136851"/>
                  </a:lnTo>
                  <a:lnTo>
                    <a:pt x="1571625" y="1140256"/>
                  </a:lnTo>
                  <a:lnTo>
                    <a:pt x="1571170" y="1143433"/>
                  </a:lnTo>
                  <a:lnTo>
                    <a:pt x="1570487" y="1146838"/>
                  </a:lnTo>
                  <a:lnTo>
                    <a:pt x="1569577" y="1149788"/>
                  </a:lnTo>
                  <a:lnTo>
                    <a:pt x="1568666" y="1152512"/>
                  </a:lnTo>
                  <a:lnTo>
                    <a:pt x="1567300" y="1155462"/>
                  </a:lnTo>
                  <a:lnTo>
                    <a:pt x="1565707" y="1157959"/>
                  </a:lnTo>
                  <a:lnTo>
                    <a:pt x="1564342" y="1160229"/>
                  </a:lnTo>
                  <a:lnTo>
                    <a:pt x="1562293" y="1162498"/>
                  </a:lnTo>
                  <a:lnTo>
                    <a:pt x="1560472" y="1164314"/>
                  </a:lnTo>
                  <a:lnTo>
                    <a:pt x="1558196" y="1165903"/>
                  </a:lnTo>
                  <a:lnTo>
                    <a:pt x="1555920" y="1167492"/>
                  </a:lnTo>
                  <a:lnTo>
                    <a:pt x="1553644" y="1168399"/>
                  </a:lnTo>
                  <a:lnTo>
                    <a:pt x="1551140" y="1169307"/>
                  </a:lnTo>
                  <a:lnTo>
                    <a:pt x="1548636" y="1169761"/>
                  </a:lnTo>
                  <a:lnTo>
                    <a:pt x="1546133" y="1169988"/>
                  </a:lnTo>
                  <a:lnTo>
                    <a:pt x="1471932" y="1169988"/>
                  </a:lnTo>
                  <a:lnTo>
                    <a:pt x="1469201" y="1169761"/>
                  </a:lnTo>
                  <a:lnTo>
                    <a:pt x="1466697" y="1169307"/>
                  </a:lnTo>
                  <a:lnTo>
                    <a:pt x="1464193" y="1168399"/>
                  </a:lnTo>
                  <a:lnTo>
                    <a:pt x="1461917" y="1167492"/>
                  </a:lnTo>
                  <a:lnTo>
                    <a:pt x="1459641" y="1165903"/>
                  </a:lnTo>
                  <a:lnTo>
                    <a:pt x="1457593" y="1164314"/>
                  </a:lnTo>
                  <a:lnTo>
                    <a:pt x="1455544" y="1162498"/>
                  </a:lnTo>
                  <a:lnTo>
                    <a:pt x="1453496" y="1160229"/>
                  </a:lnTo>
                  <a:lnTo>
                    <a:pt x="1452130" y="1157959"/>
                  </a:lnTo>
                  <a:lnTo>
                    <a:pt x="1450537" y="1155462"/>
                  </a:lnTo>
                  <a:lnTo>
                    <a:pt x="1449399" y="1152512"/>
                  </a:lnTo>
                  <a:lnTo>
                    <a:pt x="1448261" y="1149788"/>
                  </a:lnTo>
                  <a:lnTo>
                    <a:pt x="1447350" y="1146838"/>
                  </a:lnTo>
                  <a:lnTo>
                    <a:pt x="1446667" y="1143433"/>
                  </a:lnTo>
                  <a:lnTo>
                    <a:pt x="1446212" y="1140256"/>
                  </a:lnTo>
                  <a:lnTo>
                    <a:pt x="1446212" y="1136851"/>
                  </a:lnTo>
                  <a:lnTo>
                    <a:pt x="1446212" y="623687"/>
                  </a:lnTo>
                  <a:lnTo>
                    <a:pt x="1446212" y="620282"/>
                  </a:lnTo>
                  <a:lnTo>
                    <a:pt x="1446667" y="617105"/>
                  </a:lnTo>
                  <a:lnTo>
                    <a:pt x="1447350" y="613927"/>
                  </a:lnTo>
                  <a:lnTo>
                    <a:pt x="1448261" y="610750"/>
                  </a:lnTo>
                  <a:lnTo>
                    <a:pt x="1449399" y="608026"/>
                  </a:lnTo>
                  <a:lnTo>
                    <a:pt x="1450537" y="605303"/>
                  </a:lnTo>
                  <a:lnTo>
                    <a:pt x="1452130" y="602806"/>
                  </a:lnTo>
                  <a:lnTo>
                    <a:pt x="1453496" y="600537"/>
                  </a:lnTo>
                  <a:lnTo>
                    <a:pt x="1455544" y="598267"/>
                  </a:lnTo>
                  <a:lnTo>
                    <a:pt x="1457593" y="596451"/>
                  </a:lnTo>
                  <a:lnTo>
                    <a:pt x="1459641" y="594635"/>
                  </a:lnTo>
                  <a:lnTo>
                    <a:pt x="1461917" y="593274"/>
                  </a:lnTo>
                  <a:lnTo>
                    <a:pt x="1464193" y="592139"/>
                  </a:lnTo>
                  <a:lnTo>
                    <a:pt x="1466697" y="591231"/>
                  </a:lnTo>
                  <a:lnTo>
                    <a:pt x="1469201" y="590777"/>
                  </a:lnTo>
                  <a:lnTo>
                    <a:pt x="1471932" y="590550"/>
                  </a:lnTo>
                  <a:close/>
                  <a:moveTo>
                    <a:pt x="1152617" y="590550"/>
                  </a:moveTo>
                  <a:lnTo>
                    <a:pt x="1226818" y="590550"/>
                  </a:lnTo>
                  <a:lnTo>
                    <a:pt x="1229322" y="590777"/>
                  </a:lnTo>
                  <a:lnTo>
                    <a:pt x="1232053" y="591231"/>
                  </a:lnTo>
                  <a:lnTo>
                    <a:pt x="1234557" y="592139"/>
                  </a:lnTo>
                  <a:lnTo>
                    <a:pt x="1236833" y="593274"/>
                  </a:lnTo>
                  <a:lnTo>
                    <a:pt x="1239109" y="594635"/>
                  </a:lnTo>
                  <a:lnTo>
                    <a:pt x="1241158" y="596451"/>
                  </a:lnTo>
                  <a:lnTo>
                    <a:pt x="1242978" y="598267"/>
                  </a:lnTo>
                  <a:lnTo>
                    <a:pt x="1244799" y="600537"/>
                  </a:lnTo>
                  <a:lnTo>
                    <a:pt x="1246620" y="602806"/>
                  </a:lnTo>
                  <a:lnTo>
                    <a:pt x="1248213" y="605303"/>
                  </a:lnTo>
                  <a:lnTo>
                    <a:pt x="1249352" y="608026"/>
                  </a:lnTo>
                  <a:lnTo>
                    <a:pt x="1250490" y="610750"/>
                  </a:lnTo>
                  <a:lnTo>
                    <a:pt x="1251400" y="613927"/>
                  </a:lnTo>
                  <a:lnTo>
                    <a:pt x="1251855" y="617105"/>
                  </a:lnTo>
                  <a:lnTo>
                    <a:pt x="1252538" y="620282"/>
                  </a:lnTo>
                  <a:lnTo>
                    <a:pt x="1252538" y="623687"/>
                  </a:lnTo>
                  <a:lnTo>
                    <a:pt x="1252538" y="1136851"/>
                  </a:lnTo>
                  <a:lnTo>
                    <a:pt x="1252538" y="1140256"/>
                  </a:lnTo>
                  <a:lnTo>
                    <a:pt x="1251855" y="1143433"/>
                  </a:lnTo>
                  <a:lnTo>
                    <a:pt x="1251400" y="1146838"/>
                  </a:lnTo>
                  <a:lnTo>
                    <a:pt x="1250490" y="1149788"/>
                  </a:lnTo>
                  <a:lnTo>
                    <a:pt x="1249352" y="1152512"/>
                  </a:lnTo>
                  <a:lnTo>
                    <a:pt x="1248213" y="1155462"/>
                  </a:lnTo>
                  <a:lnTo>
                    <a:pt x="1246620" y="1157959"/>
                  </a:lnTo>
                  <a:lnTo>
                    <a:pt x="1244799" y="1160229"/>
                  </a:lnTo>
                  <a:lnTo>
                    <a:pt x="1242978" y="1162498"/>
                  </a:lnTo>
                  <a:lnTo>
                    <a:pt x="1241158" y="1164314"/>
                  </a:lnTo>
                  <a:lnTo>
                    <a:pt x="1239109" y="1165903"/>
                  </a:lnTo>
                  <a:lnTo>
                    <a:pt x="1236833" y="1167492"/>
                  </a:lnTo>
                  <a:lnTo>
                    <a:pt x="1234557" y="1168399"/>
                  </a:lnTo>
                  <a:lnTo>
                    <a:pt x="1232053" y="1169307"/>
                  </a:lnTo>
                  <a:lnTo>
                    <a:pt x="1229322" y="1169761"/>
                  </a:lnTo>
                  <a:lnTo>
                    <a:pt x="1226818" y="1169988"/>
                  </a:lnTo>
                  <a:lnTo>
                    <a:pt x="1152617" y="1169988"/>
                  </a:lnTo>
                  <a:lnTo>
                    <a:pt x="1150114" y="1169761"/>
                  </a:lnTo>
                  <a:lnTo>
                    <a:pt x="1147610" y="1169307"/>
                  </a:lnTo>
                  <a:lnTo>
                    <a:pt x="1145106" y="1168399"/>
                  </a:lnTo>
                  <a:lnTo>
                    <a:pt x="1142830" y="1167492"/>
                  </a:lnTo>
                  <a:lnTo>
                    <a:pt x="1140554" y="1165903"/>
                  </a:lnTo>
                  <a:lnTo>
                    <a:pt x="1138278" y="1164314"/>
                  </a:lnTo>
                  <a:lnTo>
                    <a:pt x="1136457" y="1162498"/>
                  </a:lnTo>
                  <a:lnTo>
                    <a:pt x="1134409" y="1160229"/>
                  </a:lnTo>
                  <a:lnTo>
                    <a:pt x="1132815" y="1157959"/>
                  </a:lnTo>
                  <a:lnTo>
                    <a:pt x="1131450" y="1155462"/>
                  </a:lnTo>
                  <a:lnTo>
                    <a:pt x="1130084" y="1152512"/>
                  </a:lnTo>
                  <a:lnTo>
                    <a:pt x="1129174" y="1149788"/>
                  </a:lnTo>
                  <a:lnTo>
                    <a:pt x="1128036" y="1146838"/>
                  </a:lnTo>
                  <a:lnTo>
                    <a:pt x="1127580" y="1143433"/>
                  </a:lnTo>
                  <a:lnTo>
                    <a:pt x="1127125" y="1140256"/>
                  </a:lnTo>
                  <a:lnTo>
                    <a:pt x="1127125" y="1136851"/>
                  </a:lnTo>
                  <a:lnTo>
                    <a:pt x="1127125" y="623687"/>
                  </a:lnTo>
                  <a:lnTo>
                    <a:pt x="1127125" y="620282"/>
                  </a:lnTo>
                  <a:lnTo>
                    <a:pt x="1127580" y="617105"/>
                  </a:lnTo>
                  <a:lnTo>
                    <a:pt x="1128036" y="613927"/>
                  </a:lnTo>
                  <a:lnTo>
                    <a:pt x="1129174" y="610750"/>
                  </a:lnTo>
                  <a:lnTo>
                    <a:pt x="1130084" y="608026"/>
                  </a:lnTo>
                  <a:lnTo>
                    <a:pt x="1131450" y="605303"/>
                  </a:lnTo>
                  <a:lnTo>
                    <a:pt x="1132815" y="602806"/>
                  </a:lnTo>
                  <a:lnTo>
                    <a:pt x="1134409" y="600537"/>
                  </a:lnTo>
                  <a:lnTo>
                    <a:pt x="1136457" y="598267"/>
                  </a:lnTo>
                  <a:lnTo>
                    <a:pt x="1138278" y="596451"/>
                  </a:lnTo>
                  <a:lnTo>
                    <a:pt x="1140554" y="594635"/>
                  </a:lnTo>
                  <a:lnTo>
                    <a:pt x="1142830" y="593274"/>
                  </a:lnTo>
                  <a:lnTo>
                    <a:pt x="1145106" y="592139"/>
                  </a:lnTo>
                  <a:lnTo>
                    <a:pt x="1147610" y="591231"/>
                  </a:lnTo>
                  <a:lnTo>
                    <a:pt x="1150114" y="590777"/>
                  </a:lnTo>
                  <a:lnTo>
                    <a:pt x="1152617" y="590550"/>
                  </a:lnTo>
                  <a:close/>
                  <a:moveTo>
                    <a:pt x="1633857" y="508000"/>
                  </a:moveTo>
                  <a:lnTo>
                    <a:pt x="1707830" y="508000"/>
                  </a:lnTo>
                  <a:lnTo>
                    <a:pt x="1710561" y="508227"/>
                  </a:lnTo>
                  <a:lnTo>
                    <a:pt x="1713065" y="508680"/>
                  </a:lnTo>
                  <a:lnTo>
                    <a:pt x="1715797" y="509814"/>
                  </a:lnTo>
                  <a:lnTo>
                    <a:pt x="1718073" y="510947"/>
                  </a:lnTo>
                  <a:lnTo>
                    <a:pt x="1720349" y="512534"/>
                  </a:lnTo>
                  <a:lnTo>
                    <a:pt x="1722170" y="514575"/>
                  </a:lnTo>
                  <a:lnTo>
                    <a:pt x="1724218" y="516842"/>
                  </a:lnTo>
                  <a:lnTo>
                    <a:pt x="1726039" y="519109"/>
                  </a:lnTo>
                  <a:lnTo>
                    <a:pt x="1727860" y="521829"/>
                  </a:lnTo>
                  <a:lnTo>
                    <a:pt x="1729453" y="524550"/>
                  </a:lnTo>
                  <a:lnTo>
                    <a:pt x="1730591" y="527950"/>
                  </a:lnTo>
                  <a:lnTo>
                    <a:pt x="1731729" y="531124"/>
                  </a:lnTo>
                  <a:lnTo>
                    <a:pt x="1732640" y="534752"/>
                  </a:lnTo>
                  <a:lnTo>
                    <a:pt x="1733095" y="538152"/>
                  </a:lnTo>
                  <a:lnTo>
                    <a:pt x="1733550" y="542006"/>
                  </a:lnTo>
                  <a:lnTo>
                    <a:pt x="1733550" y="545860"/>
                  </a:lnTo>
                  <a:lnTo>
                    <a:pt x="1733550" y="1132128"/>
                  </a:lnTo>
                  <a:lnTo>
                    <a:pt x="1733550" y="1135982"/>
                  </a:lnTo>
                  <a:lnTo>
                    <a:pt x="1733095" y="1139836"/>
                  </a:lnTo>
                  <a:lnTo>
                    <a:pt x="1732640" y="1143463"/>
                  </a:lnTo>
                  <a:lnTo>
                    <a:pt x="1731729" y="1146864"/>
                  </a:lnTo>
                  <a:lnTo>
                    <a:pt x="1730591" y="1150038"/>
                  </a:lnTo>
                  <a:lnTo>
                    <a:pt x="1729453" y="1153438"/>
                  </a:lnTo>
                  <a:lnTo>
                    <a:pt x="1727860" y="1156159"/>
                  </a:lnTo>
                  <a:lnTo>
                    <a:pt x="1726039" y="1158879"/>
                  </a:lnTo>
                  <a:lnTo>
                    <a:pt x="1724218" y="1161373"/>
                  </a:lnTo>
                  <a:lnTo>
                    <a:pt x="1722170" y="1163414"/>
                  </a:lnTo>
                  <a:lnTo>
                    <a:pt x="1720349" y="1165454"/>
                  </a:lnTo>
                  <a:lnTo>
                    <a:pt x="1718073" y="1167041"/>
                  </a:lnTo>
                  <a:lnTo>
                    <a:pt x="1715797" y="1168174"/>
                  </a:lnTo>
                  <a:lnTo>
                    <a:pt x="1713065" y="1169308"/>
                  </a:lnTo>
                  <a:lnTo>
                    <a:pt x="1710561" y="1169761"/>
                  </a:lnTo>
                  <a:lnTo>
                    <a:pt x="1707830" y="1169988"/>
                  </a:lnTo>
                  <a:lnTo>
                    <a:pt x="1633857" y="1169988"/>
                  </a:lnTo>
                  <a:lnTo>
                    <a:pt x="1631353" y="1169761"/>
                  </a:lnTo>
                  <a:lnTo>
                    <a:pt x="1628850" y="1169308"/>
                  </a:lnTo>
                  <a:lnTo>
                    <a:pt x="1626346" y="1168174"/>
                  </a:lnTo>
                  <a:lnTo>
                    <a:pt x="1624070" y="1167041"/>
                  </a:lnTo>
                  <a:lnTo>
                    <a:pt x="1621794" y="1165454"/>
                  </a:lnTo>
                  <a:lnTo>
                    <a:pt x="1619518" y="1163414"/>
                  </a:lnTo>
                  <a:lnTo>
                    <a:pt x="1617469" y="1161373"/>
                  </a:lnTo>
                  <a:lnTo>
                    <a:pt x="1615648" y="1158879"/>
                  </a:lnTo>
                  <a:lnTo>
                    <a:pt x="1614055" y="1156159"/>
                  </a:lnTo>
                  <a:lnTo>
                    <a:pt x="1612689" y="1153438"/>
                  </a:lnTo>
                  <a:lnTo>
                    <a:pt x="1611324" y="1150038"/>
                  </a:lnTo>
                  <a:lnTo>
                    <a:pt x="1610186" y="1146864"/>
                  </a:lnTo>
                  <a:lnTo>
                    <a:pt x="1609275" y="1143463"/>
                  </a:lnTo>
                  <a:lnTo>
                    <a:pt x="1608820" y="1139836"/>
                  </a:lnTo>
                  <a:lnTo>
                    <a:pt x="1608365" y="1135982"/>
                  </a:lnTo>
                  <a:lnTo>
                    <a:pt x="1608137" y="1132128"/>
                  </a:lnTo>
                  <a:lnTo>
                    <a:pt x="1608137" y="545860"/>
                  </a:lnTo>
                  <a:lnTo>
                    <a:pt x="1608365" y="542006"/>
                  </a:lnTo>
                  <a:lnTo>
                    <a:pt x="1608820" y="538152"/>
                  </a:lnTo>
                  <a:lnTo>
                    <a:pt x="1609275" y="534752"/>
                  </a:lnTo>
                  <a:lnTo>
                    <a:pt x="1610186" y="531124"/>
                  </a:lnTo>
                  <a:lnTo>
                    <a:pt x="1611324" y="527950"/>
                  </a:lnTo>
                  <a:lnTo>
                    <a:pt x="1612689" y="524550"/>
                  </a:lnTo>
                  <a:lnTo>
                    <a:pt x="1614055" y="521829"/>
                  </a:lnTo>
                  <a:lnTo>
                    <a:pt x="1615648" y="519109"/>
                  </a:lnTo>
                  <a:lnTo>
                    <a:pt x="1617469" y="516842"/>
                  </a:lnTo>
                  <a:lnTo>
                    <a:pt x="1619518" y="514575"/>
                  </a:lnTo>
                  <a:lnTo>
                    <a:pt x="1621794" y="512534"/>
                  </a:lnTo>
                  <a:lnTo>
                    <a:pt x="1624070" y="510947"/>
                  </a:lnTo>
                  <a:lnTo>
                    <a:pt x="1626346" y="509814"/>
                  </a:lnTo>
                  <a:lnTo>
                    <a:pt x="1628850" y="508680"/>
                  </a:lnTo>
                  <a:lnTo>
                    <a:pt x="1631353" y="508227"/>
                  </a:lnTo>
                  <a:lnTo>
                    <a:pt x="1633857" y="508000"/>
                  </a:lnTo>
                  <a:close/>
                  <a:moveTo>
                    <a:pt x="1501548" y="319088"/>
                  </a:moveTo>
                  <a:lnTo>
                    <a:pt x="1733323" y="319088"/>
                  </a:lnTo>
                  <a:lnTo>
                    <a:pt x="1733323" y="319316"/>
                  </a:lnTo>
                  <a:lnTo>
                    <a:pt x="1733550" y="319316"/>
                  </a:lnTo>
                  <a:lnTo>
                    <a:pt x="1733550" y="464215"/>
                  </a:lnTo>
                  <a:lnTo>
                    <a:pt x="1637620" y="464215"/>
                  </a:lnTo>
                  <a:lnTo>
                    <a:pt x="1637620" y="418038"/>
                  </a:lnTo>
                  <a:lnTo>
                    <a:pt x="1318759" y="617303"/>
                  </a:lnTo>
                  <a:lnTo>
                    <a:pt x="1250723" y="574766"/>
                  </a:lnTo>
                  <a:lnTo>
                    <a:pt x="1253444" y="573174"/>
                  </a:lnTo>
                  <a:lnTo>
                    <a:pt x="1146628" y="506525"/>
                  </a:lnTo>
                  <a:lnTo>
                    <a:pt x="844096" y="695326"/>
                  </a:lnTo>
                  <a:lnTo>
                    <a:pt x="776287" y="653016"/>
                  </a:lnTo>
                  <a:lnTo>
                    <a:pt x="1147082" y="421450"/>
                  </a:lnTo>
                  <a:lnTo>
                    <a:pt x="1215118" y="463533"/>
                  </a:lnTo>
                  <a:lnTo>
                    <a:pt x="1214437" y="464215"/>
                  </a:lnTo>
                  <a:lnTo>
                    <a:pt x="1321253" y="530637"/>
                  </a:lnTo>
                  <a:lnTo>
                    <a:pt x="1564368" y="379141"/>
                  </a:lnTo>
                  <a:lnTo>
                    <a:pt x="1501548" y="379141"/>
                  </a:lnTo>
                  <a:lnTo>
                    <a:pt x="1501548" y="319088"/>
                  </a:lnTo>
                  <a:close/>
                  <a:moveTo>
                    <a:pt x="229507" y="91395"/>
                  </a:moveTo>
                  <a:lnTo>
                    <a:pt x="225651" y="91621"/>
                  </a:lnTo>
                  <a:lnTo>
                    <a:pt x="221796" y="91848"/>
                  </a:lnTo>
                  <a:lnTo>
                    <a:pt x="218394" y="92075"/>
                  </a:lnTo>
                  <a:lnTo>
                    <a:pt x="214539" y="92755"/>
                  </a:lnTo>
                  <a:lnTo>
                    <a:pt x="210910" y="93662"/>
                  </a:lnTo>
                  <a:lnTo>
                    <a:pt x="207509" y="94570"/>
                  </a:lnTo>
                  <a:lnTo>
                    <a:pt x="204107" y="95704"/>
                  </a:lnTo>
                  <a:lnTo>
                    <a:pt x="200705" y="96837"/>
                  </a:lnTo>
                  <a:lnTo>
                    <a:pt x="197303" y="98198"/>
                  </a:lnTo>
                  <a:lnTo>
                    <a:pt x="194355" y="99559"/>
                  </a:lnTo>
                  <a:lnTo>
                    <a:pt x="191407" y="101373"/>
                  </a:lnTo>
                  <a:lnTo>
                    <a:pt x="188232" y="103187"/>
                  </a:lnTo>
                  <a:lnTo>
                    <a:pt x="185284" y="105002"/>
                  </a:lnTo>
                  <a:lnTo>
                    <a:pt x="182562" y="107270"/>
                  </a:lnTo>
                  <a:lnTo>
                    <a:pt x="179614" y="109311"/>
                  </a:lnTo>
                  <a:lnTo>
                    <a:pt x="177119" y="111579"/>
                  </a:lnTo>
                  <a:lnTo>
                    <a:pt x="174851" y="114073"/>
                  </a:lnTo>
                  <a:lnTo>
                    <a:pt x="172357" y="116568"/>
                  </a:lnTo>
                  <a:lnTo>
                    <a:pt x="170316" y="119062"/>
                  </a:lnTo>
                  <a:lnTo>
                    <a:pt x="168275" y="121784"/>
                  </a:lnTo>
                  <a:lnTo>
                    <a:pt x="166460" y="124505"/>
                  </a:lnTo>
                  <a:lnTo>
                    <a:pt x="164646" y="127454"/>
                  </a:lnTo>
                  <a:lnTo>
                    <a:pt x="162832" y="130402"/>
                  </a:lnTo>
                  <a:lnTo>
                    <a:pt x="161471" y="133350"/>
                  </a:lnTo>
                  <a:lnTo>
                    <a:pt x="160110" y="136525"/>
                  </a:lnTo>
                  <a:lnTo>
                    <a:pt x="158976" y="139700"/>
                  </a:lnTo>
                  <a:lnTo>
                    <a:pt x="158069" y="143102"/>
                  </a:lnTo>
                  <a:lnTo>
                    <a:pt x="156935" y="146277"/>
                  </a:lnTo>
                  <a:lnTo>
                    <a:pt x="156482" y="149679"/>
                  </a:lnTo>
                  <a:lnTo>
                    <a:pt x="156028" y="153080"/>
                  </a:lnTo>
                  <a:lnTo>
                    <a:pt x="155801" y="156709"/>
                  </a:lnTo>
                  <a:lnTo>
                    <a:pt x="155801" y="160111"/>
                  </a:lnTo>
                  <a:lnTo>
                    <a:pt x="155801" y="1330098"/>
                  </a:lnTo>
                  <a:lnTo>
                    <a:pt x="155801" y="1333500"/>
                  </a:lnTo>
                  <a:lnTo>
                    <a:pt x="156028" y="1337129"/>
                  </a:lnTo>
                  <a:lnTo>
                    <a:pt x="156482" y="1340531"/>
                  </a:lnTo>
                  <a:lnTo>
                    <a:pt x="156935" y="1343932"/>
                  </a:lnTo>
                  <a:lnTo>
                    <a:pt x="158069" y="1347561"/>
                  </a:lnTo>
                  <a:lnTo>
                    <a:pt x="158976" y="1350509"/>
                  </a:lnTo>
                  <a:lnTo>
                    <a:pt x="160110" y="1353684"/>
                  </a:lnTo>
                  <a:lnTo>
                    <a:pt x="161471" y="1357086"/>
                  </a:lnTo>
                  <a:lnTo>
                    <a:pt x="162832" y="1360034"/>
                  </a:lnTo>
                  <a:lnTo>
                    <a:pt x="164646" y="1362756"/>
                  </a:lnTo>
                  <a:lnTo>
                    <a:pt x="166460" y="1365931"/>
                  </a:lnTo>
                  <a:lnTo>
                    <a:pt x="168275" y="1368652"/>
                  </a:lnTo>
                  <a:lnTo>
                    <a:pt x="170316" y="1371373"/>
                  </a:lnTo>
                  <a:lnTo>
                    <a:pt x="172357" y="1373868"/>
                  </a:lnTo>
                  <a:lnTo>
                    <a:pt x="174851" y="1376590"/>
                  </a:lnTo>
                  <a:lnTo>
                    <a:pt x="177119" y="1378857"/>
                  </a:lnTo>
                  <a:lnTo>
                    <a:pt x="179614" y="1381125"/>
                  </a:lnTo>
                  <a:lnTo>
                    <a:pt x="182562" y="1383393"/>
                  </a:lnTo>
                  <a:lnTo>
                    <a:pt x="185284" y="1385207"/>
                  </a:lnTo>
                  <a:lnTo>
                    <a:pt x="188232" y="1387248"/>
                  </a:lnTo>
                  <a:lnTo>
                    <a:pt x="191407" y="1389063"/>
                  </a:lnTo>
                  <a:lnTo>
                    <a:pt x="194355" y="1390650"/>
                  </a:lnTo>
                  <a:lnTo>
                    <a:pt x="197303" y="1392238"/>
                  </a:lnTo>
                  <a:lnTo>
                    <a:pt x="200705" y="1393598"/>
                  </a:lnTo>
                  <a:lnTo>
                    <a:pt x="204107" y="1394959"/>
                  </a:lnTo>
                  <a:lnTo>
                    <a:pt x="207509" y="1395866"/>
                  </a:lnTo>
                  <a:lnTo>
                    <a:pt x="210910" y="1397000"/>
                  </a:lnTo>
                  <a:lnTo>
                    <a:pt x="214539" y="1397681"/>
                  </a:lnTo>
                  <a:lnTo>
                    <a:pt x="218394" y="1398134"/>
                  </a:lnTo>
                  <a:lnTo>
                    <a:pt x="221796" y="1398588"/>
                  </a:lnTo>
                  <a:lnTo>
                    <a:pt x="225651" y="1399041"/>
                  </a:lnTo>
                  <a:lnTo>
                    <a:pt x="229507" y="1399041"/>
                  </a:lnTo>
                  <a:lnTo>
                    <a:pt x="2280330" y="1399041"/>
                  </a:lnTo>
                  <a:lnTo>
                    <a:pt x="2284186" y="1399041"/>
                  </a:lnTo>
                  <a:lnTo>
                    <a:pt x="2288041" y="1398588"/>
                  </a:lnTo>
                  <a:lnTo>
                    <a:pt x="2291670" y="1398134"/>
                  </a:lnTo>
                  <a:lnTo>
                    <a:pt x="2295298" y="1397681"/>
                  </a:lnTo>
                  <a:lnTo>
                    <a:pt x="2299154" y="1397000"/>
                  </a:lnTo>
                  <a:lnTo>
                    <a:pt x="2302555" y="1395866"/>
                  </a:lnTo>
                  <a:lnTo>
                    <a:pt x="2305957" y="1394959"/>
                  </a:lnTo>
                  <a:lnTo>
                    <a:pt x="2309359" y="1393598"/>
                  </a:lnTo>
                  <a:lnTo>
                    <a:pt x="2312534" y="1392238"/>
                  </a:lnTo>
                  <a:lnTo>
                    <a:pt x="2315709" y="1390650"/>
                  </a:lnTo>
                  <a:lnTo>
                    <a:pt x="2318884" y="1389063"/>
                  </a:lnTo>
                  <a:lnTo>
                    <a:pt x="2321832" y="1387248"/>
                  </a:lnTo>
                  <a:lnTo>
                    <a:pt x="2324780" y="1385207"/>
                  </a:lnTo>
                  <a:lnTo>
                    <a:pt x="2327502" y="1383393"/>
                  </a:lnTo>
                  <a:lnTo>
                    <a:pt x="2330223" y="1381125"/>
                  </a:lnTo>
                  <a:lnTo>
                    <a:pt x="2332945" y="1378857"/>
                  </a:lnTo>
                  <a:lnTo>
                    <a:pt x="2335213" y="1376590"/>
                  </a:lnTo>
                  <a:lnTo>
                    <a:pt x="2337707" y="1373868"/>
                  </a:lnTo>
                  <a:lnTo>
                    <a:pt x="2339748" y="1371373"/>
                  </a:lnTo>
                  <a:lnTo>
                    <a:pt x="2341789" y="1368652"/>
                  </a:lnTo>
                  <a:lnTo>
                    <a:pt x="2343830" y="1365931"/>
                  </a:lnTo>
                  <a:lnTo>
                    <a:pt x="2345418" y="1362756"/>
                  </a:lnTo>
                  <a:lnTo>
                    <a:pt x="2347232" y="1360034"/>
                  </a:lnTo>
                  <a:lnTo>
                    <a:pt x="2348593" y="1357086"/>
                  </a:lnTo>
                  <a:lnTo>
                    <a:pt x="2350180" y="1353684"/>
                  </a:lnTo>
                  <a:lnTo>
                    <a:pt x="2351088" y="1350509"/>
                  </a:lnTo>
                  <a:lnTo>
                    <a:pt x="2351995" y="1347561"/>
                  </a:lnTo>
                  <a:lnTo>
                    <a:pt x="2352902" y="1343932"/>
                  </a:lnTo>
                  <a:lnTo>
                    <a:pt x="2353582" y="1340531"/>
                  </a:lnTo>
                  <a:lnTo>
                    <a:pt x="2354036" y="1337129"/>
                  </a:lnTo>
                  <a:lnTo>
                    <a:pt x="2354263" y="1333500"/>
                  </a:lnTo>
                  <a:lnTo>
                    <a:pt x="2354263" y="1330098"/>
                  </a:lnTo>
                  <a:lnTo>
                    <a:pt x="2354263" y="160111"/>
                  </a:lnTo>
                  <a:lnTo>
                    <a:pt x="2354263" y="156709"/>
                  </a:lnTo>
                  <a:lnTo>
                    <a:pt x="2354036" y="153080"/>
                  </a:lnTo>
                  <a:lnTo>
                    <a:pt x="2353582" y="149679"/>
                  </a:lnTo>
                  <a:lnTo>
                    <a:pt x="2352902" y="146277"/>
                  </a:lnTo>
                  <a:lnTo>
                    <a:pt x="2351995" y="143102"/>
                  </a:lnTo>
                  <a:lnTo>
                    <a:pt x="2351088" y="139700"/>
                  </a:lnTo>
                  <a:lnTo>
                    <a:pt x="2350180" y="136525"/>
                  </a:lnTo>
                  <a:lnTo>
                    <a:pt x="2348593" y="133350"/>
                  </a:lnTo>
                  <a:lnTo>
                    <a:pt x="2347232" y="130402"/>
                  </a:lnTo>
                  <a:lnTo>
                    <a:pt x="2345418" y="127454"/>
                  </a:lnTo>
                  <a:lnTo>
                    <a:pt x="2343830" y="124505"/>
                  </a:lnTo>
                  <a:lnTo>
                    <a:pt x="2341789" y="121784"/>
                  </a:lnTo>
                  <a:lnTo>
                    <a:pt x="2339748" y="119062"/>
                  </a:lnTo>
                  <a:lnTo>
                    <a:pt x="2337707" y="116568"/>
                  </a:lnTo>
                  <a:lnTo>
                    <a:pt x="2335213" y="114073"/>
                  </a:lnTo>
                  <a:lnTo>
                    <a:pt x="2332945" y="111579"/>
                  </a:lnTo>
                  <a:lnTo>
                    <a:pt x="2330223" y="109311"/>
                  </a:lnTo>
                  <a:lnTo>
                    <a:pt x="2327502" y="107270"/>
                  </a:lnTo>
                  <a:lnTo>
                    <a:pt x="2324780" y="105002"/>
                  </a:lnTo>
                  <a:lnTo>
                    <a:pt x="2321832" y="103187"/>
                  </a:lnTo>
                  <a:lnTo>
                    <a:pt x="2318884" y="101373"/>
                  </a:lnTo>
                  <a:lnTo>
                    <a:pt x="2315709" y="99559"/>
                  </a:lnTo>
                  <a:lnTo>
                    <a:pt x="2312534" y="98198"/>
                  </a:lnTo>
                  <a:lnTo>
                    <a:pt x="2309359" y="96837"/>
                  </a:lnTo>
                  <a:lnTo>
                    <a:pt x="2305957" y="95704"/>
                  </a:lnTo>
                  <a:lnTo>
                    <a:pt x="2302555" y="94570"/>
                  </a:lnTo>
                  <a:lnTo>
                    <a:pt x="2299154" y="93662"/>
                  </a:lnTo>
                  <a:lnTo>
                    <a:pt x="2295298" y="92755"/>
                  </a:lnTo>
                  <a:lnTo>
                    <a:pt x="2291670" y="92075"/>
                  </a:lnTo>
                  <a:lnTo>
                    <a:pt x="2288041" y="91848"/>
                  </a:lnTo>
                  <a:lnTo>
                    <a:pt x="2284186" y="91621"/>
                  </a:lnTo>
                  <a:lnTo>
                    <a:pt x="2280330" y="91395"/>
                  </a:lnTo>
                  <a:lnTo>
                    <a:pt x="229507" y="91395"/>
                  </a:lnTo>
                  <a:close/>
                  <a:moveTo>
                    <a:pt x="81642" y="0"/>
                  </a:moveTo>
                  <a:lnTo>
                    <a:pt x="86178" y="0"/>
                  </a:lnTo>
                  <a:lnTo>
                    <a:pt x="2424113" y="0"/>
                  </a:lnTo>
                  <a:lnTo>
                    <a:pt x="2428648" y="0"/>
                  </a:lnTo>
                  <a:lnTo>
                    <a:pt x="2432730" y="227"/>
                  </a:lnTo>
                  <a:lnTo>
                    <a:pt x="2436813" y="680"/>
                  </a:lnTo>
                  <a:lnTo>
                    <a:pt x="2441122" y="1361"/>
                  </a:lnTo>
                  <a:lnTo>
                    <a:pt x="2445204" y="2268"/>
                  </a:lnTo>
                  <a:lnTo>
                    <a:pt x="2449286" y="3402"/>
                  </a:lnTo>
                  <a:lnTo>
                    <a:pt x="2452914" y="4536"/>
                  </a:lnTo>
                  <a:lnTo>
                    <a:pt x="2456770" y="5896"/>
                  </a:lnTo>
                  <a:lnTo>
                    <a:pt x="2460625" y="7484"/>
                  </a:lnTo>
                  <a:lnTo>
                    <a:pt x="2464480" y="9298"/>
                  </a:lnTo>
                  <a:lnTo>
                    <a:pt x="2467882" y="11339"/>
                  </a:lnTo>
                  <a:lnTo>
                    <a:pt x="2471284" y="13380"/>
                  </a:lnTo>
                  <a:lnTo>
                    <a:pt x="2474459" y="15421"/>
                  </a:lnTo>
                  <a:lnTo>
                    <a:pt x="2477861" y="17916"/>
                  </a:lnTo>
                  <a:lnTo>
                    <a:pt x="2480809" y="20184"/>
                  </a:lnTo>
                  <a:lnTo>
                    <a:pt x="2483757" y="22905"/>
                  </a:lnTo>
                  <a:lnTo>
                    <a:pt x="2486479" y="25400"/>
                  </a:lnTo>
                  <a:lnTo>
                    <a:pt x="2489200" y="28348"/>
                  </a:lnTo>
                  <a:lnTo>
                    <a:pt x="2491695" y="31296"/>
                  </a:lnTo>
                  <a:lnTo>
                    <a:pt x="2493963" y="34471"/>
                  </a:lnTo>
                  <a:lnTo>
                    <a:pt x="2496230" y="37646"/>
                  </a:lnTo>
                  <a:lnTo>
                    <a:pt x="2498272" y="40821"/>
                  </a:lnTo>
                  <a:lnTo>
                    <a:pt x="2499859" y="44450"/>
                  </a:lnTo>
                  <a:lnTo>
                    <a:pt x="2501673" y="47625"/>
                  </a:lnTo>
                  <a:lnTo>
                    <a:pt x="2503261" y="51480"/>
                  </a:lnTo>
                  <a:lnTo>
                    <a:pt x="2504395" y="54882"/>
                  </a:lnTo>
                  <a:lnTo>
                    <a:pt x="2505755" y="58737"/>
                  </a:lnTo>
                  <a:lnTo>
                    <a:pt x="2506663" y="62593"/>
                  </a:lnTo>
                  <a:lnTo>
                    <a:pt x="2507343" y="66221"/>
                  </a:lnTo>
                  <a:lnTo>
                    <a:pt x="2508023" y="70304"/>
                  </a:lnTo>
                  <a:lnTo>
                    <a:pt x="2508250" y="74159"/>
                  </a:lnTo>
                  <a:lnTo>
                    <a:pt x="2508250" y="78241"/>
                  </a:lnTo>
                  <a:lnTo>
                    <a:pt x="2508250" y="1411968"/>
                  </a:lnTo>
                  <a:lnTo>
                    <a:pt x="2508250" y="1416050"/>
                  </a:lnTo>
                  <a:lnTo>
                    <a:pt x="2508023" y="1420132"/>
                  </a:lnTo>
                  <a:lnTo>
                    <a:pt x="2507343" y="1423988"/>
                  </a:lnTo>
                  <a:lnTo>
                    <a:pt x="2506663" y="1427616"/>
                  </a:lnTo>
                  <a:lnTo>
                    <a:pt x="2505755" y="1431472"/>
                  </a:lnTo>
                  <a:lnTo>
                    <a:pt x="2504395" y="1435327"/>
                  </a:lnTo>
                  <a:lnTo>
                    <a:pt x="2503261" y="1439182"/>
                  </a:lnTo>
                  <a:lnTo>
                    <a:pt x="2501673" y="1442584"/>
                  </a:lnTo>
                  <a:lnTo>
                    <a:pt x="2499859" y="1446213"/>
                  </a:lnTo>
                  <a:lnTo>
                    <a:pt x="2498272" y="1449388"/>
                  </a:lnTo>
                  <a:lnTo>
                    <a:pt x="2496230" y="1452790"/>
                  </a:lnTo>
                  <a:lnTo>
                    <a:pt x="2493963" y="1455965"/>
                  </a:lnTo>
                  <a:lnTo>
                    <a:pt x="2491695" y="1458913"/>
                  </a:lnTo>
                  <a:lnTo>
                    <a:pt x="2489200" y="1462088"/>
                  </a:lnTo>
                  <a:lnTo>
                    <a:pt x="2486479" y="1464809"/>
                  </a:lnTo>
                  <a:lnTo>
                    <a:pt x="2483757" y="1467531"/>
                  </a:lnTo>
                  <a:lnTo>
                    <a:pt x="2480809" y="1470025"/>
                  </a:lnTo>
                  <a:lnTo>
                    <a:pt x="2477861" y="1472747"/>
                  </a:lnTo>
                  <a:lnTo>
                    <a:pt x="2474459" y="1475015"/>
                  </a:lnTo>
                  <a:lnTo>
                    <a:pt x="2471284" y="1477282"/>
                  </a:lnTo>
                  <a:lnTo>
                    <a:pt x="2467882" y="1479097"/>
                  </a:lnTo>
                  <a:lnTo>
                    <a:pt x="2464480" y="1480911"/>
                  </a:lnTo>
                  <a:lnTo>
                    <a:pt x="2460625" y="1482725"/>
                  </a:lnTo>
                  <a:lnTo>
                    <a:pt x="2456770" y="1484313"/>
                  </a:lnTo>
                  <a:lnTo>
                    <a:pt x="2452914" y="1485674"/>
                  </a:lnTo>
                  <a:lnTo>
                    <a:pt x="2449286" y="1487034"/>
                  </a:lnTo>
                  <a:lnTo>
                    <a:pt x="2445204" y="1487941"/>
                  </a:lnTo>
                  <a:lnTo>
                    <a:pt x="2441122" y="1488849"/>
                  </a:lnTo>
                  <a:lnTo>
                    <a:pt x="2436813" y="1489529"/>
                  </a:lnTo>
                  <a:lnTo>
                    <a:pt x="2432730" y="1489982"/>
                  </a:lnTo>
                  <a:lnTo>
                    <a:pt x="2428648" y="1490209"/>
                  </a:lnTo>
                  <a:lnTo>
                    <a:pt x="2424113" y="1490663"/>
                  </a:lnTo>
                  <a:lnTo>
                    <a:pt x="86178" y="1490663"/>
                  </a:lnTo>
                  <a:lnTo>
                    <a:pt x="81642" y="1490209"/>
                  </a:lnTo>
                  <a:lnTo>
                    <a:pt x="77333" y="1489982"/>
                  </a:lnTo>
                  <a:lnTo>
                    <a:pt x="73251" y="1489529"/>
                  </a:lnTo>
                  <a:lnTo>
                    <a:pt x="68942" y="1488849"/>
                  </a:lnTo>
                  <a:lnTo>
                    <a:pt x="64860" y="1487941"/>
                  </a:lnTo>
                  <a:lnTo>
                    <a:pt x="60778" y="1487034"/>
                  </a:lnTo>
                  <a:lnTo>
                    <a:pt x="57150" y="1485674"/>
                  </a:lnTo>
                  <a:lnTo>
                    <a:pt x="53294" y="1484313"/>
                  </a:lnTo>
                  <a:lnTo>
                    <a:pt x="49439" y="1482725"/>
                  </a:lnTo>
                  <a:lnTo>
                    <a:pt x="45810" y="1480911"/>
                  </a:lnTo>
                  <a:lnTo>
                    <a:pt x="42182" y="1479097"/>
                  </a:lnTo>
                  <a:lnTo>
                    <a:pt x="39007" y="1477282"/>
                  </a:lnTo>
                  <a:lnTo>
                    <a:pt x="35605" y="1475015"/>
                  </a:lnTo>
                  <a:lnTo>
                    <a:pt x="32430" y="1472747"/>
                  </a:lnTo>
                  <a:lnTo>
                    <a:pt x="29255" y="1470025"/>
                  </a:lnTo>
                  <a:lnTo>
                    <a:pt x="26307" y="1467531"/>
                  </a:lnTo>
                  <a:lnTo>
                    <a:pt x="23585" y="1464809"/>
                  </a:lnTo>
                  <a:lnTo>
                    <a:pt x="21091" y="1462088"/>
                  </a:lnTo>
                  <a:lnTo>
                    <a:pt x="18596" y="1458913"/>
                  </a:lnTo>
                  <a:lnTo>
                    <a:pt x="16101" y="1455965"/>
                  </a:lnTo>
                  <a:lnTo>
                    <a:pt x="13833" y="1452790"/>
                  </a:lnTo>
                  <a:lnTo>
                    <a:pt x="12019" y="1449388"/>
                  </a:lnTo>
                  <a:lnTo>
                    <a:pt x="9978" y="1446213"/>
                  </a:lnTo>
                  <a:lnTo>
                    <a:pt x="8391" y="1442584"/>
                  </a:lnTo>
                  <a:lnTo>
                    <a:pt x="6803" y="1439182"/>
                  </a:lnTo>
                  <a:lnTo>
                    <a:pt x="5442" y="1435327"/>
                  </a:lnTo>
                  <a:lnTo>
                    <a:pt x="4308" y="1431472"/>
                  </a:lnTo>
                  <a:lnTo>
                    <a:pt x="3401" y="1427616"/>
                  </a:lnTo>
                  <a:lnTo>
                    <a:pt x="2494" y="1423988"/>
                  </a:lnTo>
                  <a:lnTo>
                    <a:pt x="2041" y="1420132"/>
                  </a:lnTo>
                  <a:lnTo>
                    <a:pt x="1814" y="1416050"/>
                  </a:lnTo>
                  <a:lnTo>
                    <a:pt x="1587" y="1411968"/>
                  </a:lnTo>
                  <a:lnTo>
                    <a:pt x="1587" y="78241"/>
                  </a:lnTo>
                  <a:lnTo>
                    <a:pt x="1814" y="74159"/>
                  </a:lnTo>
                  <a:lnTo>
                    <a:pt x="2041" y="70304"/>
                  </a:lnTo>
                  <a:lnTo>
                    <a:pt x="2494" y="66221"/>
                  </a:lnTo>
                  <a:lnTo>
                    <a:pt x="3401" y="62593"/>
                  </a:lnTo>
                  <a:lnTo>
                    <a:pt x="4308" y="58737"/>
                  </a:lnTo>
                  <a:lnTo>
                    <a:pt x="5442" y="54882"/>
                  </a:lnTo>
                  <a:lnTo>
                    <a:pt x="6803" y="51480"/>
                  </a:lnTo>
                  <a:lnTo>
                    <a:pt x="8391" y="47625"/>
                  </a:lnTo>
                  <a:lnTo>
                    <a:pt x="9978" y="44450"/>
                  </a:lnTo>
                  <a:lnTo>
                    <a:pt x="12019" y="40821"/>
                  </a:lnTo>
                  <a:lnTo>
                    <a:pt x="13833" y="37646"/>
                  </a:lnTo>
                  <a:lnTo>
                    <a:pt x="16101" y="34471"/>
                  </a:lnTo>
                  <a:lnTo>
                    <a:pt x="18596" y="31296"/>
                  </a:lnTo>
                  <a:lnTo>
                    <a:pt x="21091" y="28348"/>
                  </a:lnTo>
                  <a:lnTo>
                    <a:pt x="23585" y="25400"/>
                  </a:lnTo>
                  <a:lnTo>
                    <a:pt x="26307" y="22905"/>
                  </a:lnTo>
                  <a:lnTo>
                    <a:pt x="29255" y="20184"/>
                  </a:lnTo>
                  <a:lnTo>
                    <a:pt x="32430" y="17916"/>
                  </a:lnTo>
                  <a:lnTo>
                    <a:pt x="35605" y="15421"/>
                  </a:lnTo>
                  <a:lnTo>
                    <a:pt x="39007" y="13380"/>
                  </a:lnTo>
                  <a:lnTo>
                    <a:pt x="42182" y="11339"/>
                  </a:lnTo>
                  <a:lnTo>
                    <a:pt x="45810" y="9298"/>
                  </a:lnTo>
                  <a:lnTo>
                    <a:pt x="49439" y="7484"/>
                  </a:lnTo>
                  <a:lnTo>
                    <a:pt x="53294" y="5896"/>
                  </a:lnTo>
                  <a:lnTo>
                    <a:pt x="57150" y="4536"/>
                  </a:lnTo>
                  <a:lnTo>
                    <a:pt x="60778" y="3402"/>
                  </a:lnTo>
                  <a:lnTo>
                    <a:pt x="64860" y="2268"/>
                  </a:lnTo>
                  <a:lnTo>
                    <a:pt x="68942" y="1361"/>
                  </a:lnTo>
                  <a:lnTo>
                    <a:pt x="73251" y="680"/>
                  </a:lnTo>
                  <a:lnTo>
                    <a:pt x="77333" y="227"/>
                  </a:lnTo>
                  <a:lnTo>
                    <a:pt x="816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>
              <a:normAutofit fontScale="5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MH_SubTitle_1"/>
          <p:cNvSpPr txBox="1"/>
          <p:nvPr>
            <p:custDataLst>
              <p:tags r:id="rId8"/>
            </p:custDataLst>
          </p:nvPr>
        </p:nvSpPr>
        <p:spPr bwMode="auto">
          <a:xfrm>
            <a:off x="1749339" y="1173987"/>
            <a:ext cx="1678781" cy="6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  <a:p>
            <a:pPr algn="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</p:txBody>
      </p:sp>
      <p:sp>
        <p:nvSpPr>
          <p:cNvPr id="24" name="MH_SubTitle_5"/>
          <p:cNvSpPr txBox="1"/>
          <p:nvPr>
            <p:custDataLst>
              <p:tags r:id="rId9"/>
            </p:custDataLst>
          </p:nvPr>
        </p:nvSpPr>
        <p:spPr bwMode="auto">
          <a:xfrm>
            <a:off x="5549814" y="1064450"/>
            <a:ext cx="1679972" cy="6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942595" y="1295431"/>
            <a:ext cx="436960" cy="438150"/>
            <a:chOff x="4942595" y="1295431"/>
            <a:chExt cx="436960" cy="438150"/>
          </a:xfrm>
        </p:grpSpPr>
        <p:sp>
          <p:nvSpPr>
            <p:cNvPr id="26" name="MH_Other_6"/>
            <p:cNvSpPr/>
            <p:nvPr>
              <p:custDataLst>
                <p:tags r:id="rId19"/>
              </p:custDataLst>
            </p:nvPr>
          </p:nvSpPr>
          <p:spPr>
            <a:xfrm rot="2129340" flipH="1">
              <a:off x="4942595" y="1295431"/>
              <a:ext cx="436960" cy="43815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MH_Other_7"/>
            <p:cNvSpPr/>
            <p:nvPr>
              <p:custDataLst>
                <p:tags r:id="rId20"/>
              </p:custDataLst>
            </p:nvPr>
          </p:nvSpPr>
          <p:spPr bwMode="auto">
            <a:xfrm>
              <a:off x="5047370" y="1409731"/>
              <a:ext cx="247650" cy="208359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>
              <a:normAutofit fontScale="70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293704" y="3263534"/>
            <a:ext cx="438150" cy="436960"/>
            <a:chOff x="4293704" y="3263534"/>
            <a:chExt cx="438150" cy="436960"/>
          </a:xfrm>
        </p:grpSpPr>
        <p:sp>
          <p:nvSpPr>
            <p:cNvPr id="29" name="MH_Other_9"/>
            <p:cNvSpPr/>
            <p:nvPr>
              <p:custDataLst>
                <p:tags r:id="rId17"/>
              </p:custDataLst>
            </p:nvPr>
          </p:nvSpPr>
          <p:spPr>
            <a:xfrm rot="10800000">
              <a:off x="4293704" y="3263534"/>
              <a:ext cx="438150" cy="4369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MH_Other_10"/>
            <p:cNvSpPr/>
            <p:nvPr>
              <p:custDataLst>
                <p:tags r:id="rId18"/>
              </p:custDataLst>
            </p:nvPr>
          </p:nvSpPr>
          <p:spPr>
            <a:xfrm>
              <a:off x="4406813" y="3374262"/>
              <a:ext cx="209550" cy="252413"/>
            </a:xfrm>
            <a:custGeom>
              <a:avLst/>
              <a:gdLst/>
              <a:ahLst/>
              <a:cxnLst/>
              <a:rect l="l" t="t" r="r" b="b"/>
              <a:pathLst>
                <a:path w="1674290" h="2018114">
                  <a:moveTo>
                    <a:pt x="307141" y="691642"/>
                  </a:moveTo>
                  <a:lnTo>
                    <a:pt x="1378912" y="691642"/>
                  </a:lnTo>
                  <a:lnTo>
                    <a:pt x="1369387" y="1458335"/>
                  </a:lnTo>
                  <a:cubicBezTo>
                    <a:pt x="1369387" y="1541769"/>
                    <a:pt x="1301750" y="1609406"/>
                    <a:pt x="1218316" y="1609406"/>
                  </a:cubicBezTo>
                  <a:lnTo>
                    <a:pt x="1158892" y="1609406"/>
                  </a:lnTo>
                  <a:lnTo>
                    <a:pt x="1158892" y="1898352"/>
                  </a:lnTo>
                  <a:cubicBezTo>
                    <a:pt x="1158892" y="1964495"/>
                    <a:pt x="1105273" y="2018114"/>
                    <a:pt x="1039130" y="2018114"/>
                  </a:cubicBezTo>
                  <a:cubicBezTo>
                    <a:pt x="972987" y="2018114"/>
                    <a:pt x="919368" y="1964495"/>
                    <a:pt x="919368" y="1898352"/>
                  </a:cubicBezTo>
                  <a:lnTo>
                    <a:pt x="919368" y="1609406"/>
                  </a:lnTo>
                  <a:lnTo>
                    <a:pt x="765901" y="1609406"/>
                  </a:lnTo>
                  <a:lnTo>
                    <a:pt x="765901" y="1898351"/>
                  </a:lnTo>
                  <a:cubicBezTo>
                    <a:pt x="765901" y="1964494"/>
                    <a:pt x="712282" y="2018113"/>
                    <a:pt x="646139" y="2018113"/>
                  </a:cubicBezTo>
                  <a:cubicBezTo>
                    <a:pt x="579996" y="2018113"/>
                    <a:pt x="526377" y="1964494"/>
                    <a:pt x="526377" y="1898351"/>
                  </a:cubicBezTo>
                  <a:lnTo>
                    <a:pt x="526377" y="1609406"/>
                  </a:lnTo>
                  <a:lnTo>
                    <a:pt x="458213" y="1609406"/>
                  </a:lnTo>
                  <a:cubicBezTo>
                    <a:pt x="374779" y="1609406"/>
                    <a:pt x="307141" y="1541769"/>
                    <a:pt x="307141" y="1458335"/>
                  </a:cubicBezTo>
                  <a:lnTo>
                    <a:pt x="307141" y="1156202"/>
                  </a:lnTo>
                  <a:lnTo>
                    <a:pt x="307141" y="854070"/>
                  </a:lnTo>
                  <a:close/>
                  <a:moveTo>
                    <a:pt x="1554528" y="683951"/>
                  </a:moveTo>
                  <a:cubicBezTo>
                    <a:pt x="1620671" y="683951"/>
                    <a:pt x="1674290" y="737570"/>
                    <a:pt x="1674290" y="803713"/>
                  </a:cubicBezTo>
                  <a:lnTo>
                    <a:pt x="1674290" y="1299148"/>
                  </a:lnTo>
                  <a:cubicBezTo>
                    <a:pt x="1674290" y="1365291"/>
                    <a:pt x="1620671" y="1418910"/>
                    <a:pt x="1554528" y="1418910"/>
                  </a:cubicBezTo>
                  <a:cubicBezTo>
                    <a:pt x="1488385" y="1418910"/>
                    <a:pt x="1434766" y="1365291"/>
                    <a:pt x="1434766" y="1299148"/>
                  </a:cubicBezTo>
                  <a:lnTo>
                    <a:pt x="1434766" y="803713"/>
                  </a:lnTo>
                  <a:cubicBezTo>
                    <a:pt x="1434766" y="737570"/>
                    <a:pt x="1488385" y="683951"/>
                    <a:pt x="1554528" y="683951"/>
                  </a:cubicBezTo>
                  <a:close/>
                  <a:moveTo>
                    <a:pt x="119762" y="683950"/>
                  </a:moveTo>
                  <a:cubicBezTo>
                    <a:pt x="185905" y="683950"/>
                    <a:pt x="239524" y="737569"/>
                    <a:pt x="239524" y="803712"/>
                  </a:cubicBezTo>
                  <a:lnTo>
                    <a:pt x="239524" y="1299147"/>
                  </a:lnTo>
                  <a:cubicBezTo>
                    <a:pt x="239524" y="1365290"/>
                    <a:pt x="185905" y="1418909"/>
                    <a:pt x="119762" y="1418909"/>
                  </a:cubicBezTo>
                  <a:cubicBezTo>
                    <a:pt x="53619" y="1418909"/>
                    <a:pt x="0" y="1365290"/>
                    <a:pt x="0" y="1299147"/>
                  </a:cubicBezTo>
                  <a:lnTo>
                    <a:pt x="0" y="803712"/>
                  </a:lnTo>
                  <a:cubicBezTo>
                    <a:pt x="0" y="737569"/>
                    <a:pt x="53619" y="683950"/>
                    <a:pt x="119762" y="683950"/>
                  </a:cubicBezTo>
                  <a:close/>
                  <a:moveTo>
                    <a:pt x="1058285" y="381191"/>
                  </a:moveTo>
                  <a:cubicBezTo>
                    <a:pt x="1028091" y="381191"/>
                    <a:pt x="1003614" y="405668"/>
                    <a:pt x="1003614" y="435862"/>
                  </a:cubicBezTo>
                  <a:cubicBezTo>
                    <a:pt x="1003614" y="466056"/>
                    <a:pt x="1028091" y="490533"/>
                    <a:pt x="1058285" y="490533"/>
                  </a:cubicBezTo>
                  <a:cubicBezTo>
                    <a:pt x="1088479" y="490533"/>
                    <a:pt x="1112956" y="466056"/>
                    <a:pt x="1112956" y="435862"/>
                  </a:cubicBezTo>
                  <a:cubicBezTo>
                    <a:pt x="1112956" y="405668"/>
                    <a:pt x="1088479" y="381191"/>
                    <a:pt x="1058285" y="381191"/>
                  </a:cubicBezTo>
                  <a:close/>
                  <a:moveTo>
                    <a:pt x="620445" y="381191"/>
                  </a:moveTo>
                  <a:cubicBezTo>
                    <a:pt x="590251" y="381191"/>
                    <a:pt x="565774" y="405668"/>
                    <a:pt x="565774" y="435862"/>
                  </a:cubicBezTo>
                  <a:cubicBezTo>
                    <a:pt x="565774" y="466056"/>
                    <a:pt x="590251" y="490533"/>
                    <a:pt x="620445" y="490533"/>
                  </a:cubicBezTo>
                  <a:cubicBezTo>
                    <a:pt x="650639" y="490533"/>
                    <a:pt x="675116" y="466056"/>
                    <a:pt x="675116" y="435862"/>
                  </a:cubicBezTo>
                  <a:cubicBezTo>
                    <a:pt x="675116" y="405668"/>
                    <a:pt x="650639" y="381191"/>
                    <a:pt x="620445" y="381191"/>
                  </a:cubicBezTo>
                  <a:close/>
                  <a:moveTo>
                    <a:pt x="508384" y="1373"/>
                  </a:moveTo>
                  <a:cubicBezTo>
                    <a:pt x="515956" y="3701"/>
                    <a:pt x="522639" y="8917"/>
                    <a:pt x="526639" y="16470"/>
                  </a:cubicBezTo>
                  <a:lnTo>
                    <a:pt x="615978" y="185144"/>
                  </a:lnTo>
                  <a:cubicBezTo>
                    <a:pt x="687009" y="148129"/>
                    <a:pt x="767930" y="128483"/>
                    <a:pt x="853439" y="128483"/>
                  </a:cubicBezTo>
                  <a:cubicBezTo>
                    <a:pt x="932860" y="128483"/>
                    <a:pt x="1008322" y="145431"/>
                    <a:pt x="1075718" y="177325"/>
                  </a:cubicBezTo>
                  <a:lnTo>
                    <a:pt x="1150798" y="40824"/>
                  </a:lnTo>
                  <a:cubicBezTo>
                    <a:pt x="1154917" y="33335"/>
                    <a:pt x="1161682" y="28224"/>
                    <a:pt x="1169289" y="26016"/>
                  </a:cubicBezTo>
                  <a:cubicBezTo>
                    <a:pt x="1176896" y="23808"/>
                    <a:pt x="1185346" y="24501"/>
                    <a:pt x="1192835" y="28621"/>
                  </a:cubicBezTo>
                  <a:cubicBezTo>
                    <a:pt x="1207813" y="36859"/>
                    <a:pt x="1213277" y="55680"/>
                    <a:pt x="1205038" y="70658"/>
                  </a:cubicBezTo>
                  <a:lnTo>
                    <a:pt x="1130773" y="205677"/>
                  </a:lnTo>
                  <a:cubicBezTo>
                    <a:pt x="1280708" y="293097"/>
                    <a:pt x="1383706" y="450928"/>
                    <a:pt x="1395615" y="633899"/>
                  </a:cubicBezTo>
                  <a:lnTo>
                    <a:pt x="311263" y="633899"/>
                  </a:lnTo>
                  <a:cubicBezTo>
                    <a:pt x="322782" y="456918"/>
                    <a:pt x="419524" y="303459"/>
                    <a:pt x="560939" y="213488"/>
                  </a:cubicBezTo>
                  <a:lnTo>
                    <a:pt x="471935" y="45445"/>
                  </a:lnTo>
                  <a:cubicBezTo>
                    <a:pt x="463934" y="30339"/>
                    <a:pt x="469694" y="11606"/>
                    <a:pt x="484800" y="3605"/>
                  </a:cubicBezTo>
                  <a:cubicBezTo>
                    <a:pt x="492353" y="-395"/>
                    <a:pt x="500812" y="-955"/>
                    <a:pt x="508384" y="1373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MH_SubTitle_3"/>
          <p:cNvSpPr txBox="1"/>
          <p:nvPr>
            <p:custDataLst>
              <p:tags r:id="rId10"/>
            </p:custDataLst>
          </p:nvPr>
        </p:nvSpPr>
        <p:spPr bwMode="auto">
          <a:xfrm>
            <a:off x="3675770" y="3733831"/>
            <a:ext cx="1679972" cy="67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265004" y="2531299"/>
            <a:ext cx="438150" cy="438150"/>
            <a:chOff x="3265004" y="2531299"/>
            <a:chExt cx="438150" cy="438150"/>
          </a:xfrm>
        </p:grpSpPr>
        <p:sp>
          <p:nvSpPr>
            <p:cNvPr id="33" name="MH_Other_12"/>
            <p:cNvSpPr/>
            <p:nvPr>
              <p:custDataLst>
                <p:tags r:id="rId15"/>
              </p:custDataLst>
            </p:nvPr>
          </p:nvSpPr>
          <p:spPr>
            <a:xfrm rot="15116999">
              <a:off x="3265004" y="2531299"/>
              <a:ext cx="438150" cy="43815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4" name="MH_Other_13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380495" y="2665840"/>
              <a:ext cx="191691" cy="189310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>
              <a:normAutofit fontScale="625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30739" y="2525346"/>
            <a:ext cx="436960" cy="436960"/>
            <a:chOff x="5330739" y="2525346"/>
            <a:chExt cx="436960" cy="436960"/>
          </a:xfrm>
        </p:grpSpPr>
        <p:sp>
          <p:nvSpPr>
            <p:cNvPr id="36" name="MH_Other_15"/>
            <p:cNvSpPr/>
            <p:nvPr>
              <p:custDataLst>
                <p:tags r:id="rId13"/>
              </p:custDataLst>
            </p:nvPr>
          </p:nvSpPr>
          <p:spPr>
            <a:xfrm rot="6483001" flipH="1">
              <a:off x="5330739" y="2525346"/>
              <a:ext cx="436960" cy="436960"/>
            </a:xfrm>
            <a:prstGeom prst="ellipse">
              <a:avLst/>
            </a:prstGeom>
            <a:solidFill>
              <a:srgbClr val="FFFFFF"/>
            </a:solidFill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MH_Other_16"/>
            <p:cNvSpPr/>
            <p:nvPr>
              <p:custDataLst>
                <p:tags r:id="rId14"/>
              </p:custDataLst>
            </p:nvPr>
          </p:nvSpPr>
          <p:spPr bwMode="auto">
            <a:xfrm>
              <a:off x="5411701" y="2631312"/>
              <a:ext cx="235744" cy="232172"/>
            </a:xfrm>
            <a:custGeom>
              <a:avLst/>
              <a:gdLst>
                <a:gd name="T0" fmla="*/ 2147483646 w 6140"/>
                <a:gd name="T1" fmla="*/ 2147483646 h 6040"/>
                <a:gd name="T2" fmla="*/ 2147483646 w 6140"/>
                <a:gd name="T3" fmla="*/ 2147483646 h 6040"/>
                <a:gd name="T4" fmla="*/ 2147483646 w 6140"/>
                <a:gd name="T5" fmla="*/ 2147483646 h 6040"/>
                <a:gd name="T6" fmla="*/ 2147483646 w 6140"/>
                <a:gd name="T7" fmla="*/ 2147483646 h 6040"/>
                <a:gd name="T8" fmla="*/ 2147483646 w 6140"/>
                <a:gd name="T9" fmla="*/ 2147483646 h 6040"/>
                <a:gd name="T10" fmla="*/ 2147483646 w 6140"/>
                <a:gd name="T11" fmla="*/ 2147483646 h 6040"/>
                <a:gd name="T12" fmla="*/ 2147483646 w 6140"/>
                <a:gd name="T13" fmla="*/ 2147483646 h 6040"/>
                <a:gd name="T14" fmla="*/ 2147483646 w 6140"/>
                <a:gd name="T15" fmla="*/ 2147483646 h 6040"/>
                <a:gd name="T16" fmla="*/ 2147483646 w 6140"/>
                <a:gd name="T17" fmla="*/ 2147483646 h 6040"/>
                <a:gd name="T18" fmla="*/ 2147483646 w 6140"/>
                <a:gd name="T19" fmla="*/ 2147483646 h 6040"/>
                <a:gd name="T20" fmla="*/ 2147483646 w 6140"/>
                <a:gd name="T21" fmla="*/ 2147483646 h 6040"/>
                <a:gd name="T22" fmla="*/ 2147483646 w 6140"/>
                <a:gd name="T23" fmla="*/ 2147483646 h 6040"/>
                <a:gd name="T24" fmla="*/ 2147483646 w 6140"/>
                <a:gd name="T25" fmla="*/ 2147483646 h 6040"/>
                <a:gd name="T26" fmla="*/ 2147483646 w 6140"/>
                <a:gd name="T27" fmla="*/ 2147483646 h 6040"/>
                <a:gd name="T28" fmla="*/ 298699967 w 6140"/>
                <a:gd name="T29" fmla="*/ 2147483646 h 6040"/>
                <a:gd name="T30" fmla="*/ 836224881 w 6140"/>
                <a:gd name="T31" fmla="*/ 2147483646 h 6040"/>
                <a:gd name="T32" fmla="*/ 2147483646 w 6140"/>
                <a:gd name="T33" fmla="*/ 89854040 h 6040"/>
                <a:gd name="T34" fmla="*/ 2147483646 w 6140"/>
                <a:gd name="T35" fmla="*/ 1707904638 h 6040"/>
                <a:gd name="T36" fmla="*/ 2147483646 w 6140"/>
                <a:gd name="T37" fmla="*/ 2147483646 h 6040"/>
                <a:gd name="T38" fmla="*/ 2147483646 w 6140"/>
                <a:gd name="T39" fmla="*/ 2147483646 h 6040"/>
                <a:gd name="T40" fmla="*/ 2147483646 w 6140"/>
                <a:gd name="T41" fmla="*/ 2147483646 h 6040"/>
                <a:gd name="T42" fmla="*/ 2147483646 w 6140"/>
                <a:gd name="T43" fmla="*/ 2147483646 h 6040"/>
                <a:gd name="T44" fmla="*/ 2147483646 w 6140"/>
                <a:gd name="T45" fmla="*/ 2147483646 h 6040"/>
                <a:gd name="T46" fmla="*/ 2147483646 w 6140"/>
                <a:gd name="T47" fmla="*/ 2147483646 h 6040"/>
                <a:gd name="T48" fmla="*/ 2147483646 w 6140"/>
                <a:gd name="T49" fmla="*/ 2147483646 h 6040"/>
                <a:gd name="T50" fmla="*/ 2147483646 w 6140"/>
                <a:gd name="T51" fmla="*/ 2147483646 h 6040"/>
                <a:gd name="T52" fmla="*/ 2147483646 w 6140"/>
                <a:gd name="T53" fmla="*/ 2147483646 h 6040"/>
                <a:gd name="T54" fmla="*/ 2147483646 w 6140"/>
                <a:gd name="T55" fmla="*/ 2147483646 h 6040"/>
                <a:gd name="T56" fmla="*/ 2147483646 w 6140"/>
                <a:gd name="T57" fmla="*/ 2147483646 h 6040"/>
                <a:gd name="T58" fmla="*/ 2147483646 w 6140"/>
                <a:gd name="T59" fmla="*/ 2147483646 h 6040"/>
                <a:gd name="T60" fmla="*/ 2147483646 w 6140"/>
                <a:gd name="T61" fmla="*/ 2147483646 h 6040"/>
                <a:gd name="T62" fmla="*/ 2147483646 w 6140"/>
                <a:gd name="T63" fmla="*/ 2147483646 h 6040"/>
                <a:gd name="T64" fmla="*/ 2147483646 w 6140"/>
                <a:gd name="T65" fmla="*/ 2147483646 h 6040"/>
                <a:gd name="T66" fmla="*/ 2147483646 w 6140"/>
                <a:gd name="T67" fmla="*/ 2147483646 h 6040"/>
                <a:gd name="T68" fmla="*/ 2147483646 w 6140"/>
                <a:gd name="T69" fmla="*/ 2147483646 h 6040"/>
                <a:gd name="T70" fmla="*/ 2147483646 w 6140"/>
                <a:gd name="T71" fmla="*/ 2147483646 h 6040"/>
                <a:gd name="T72" fmla="*/ 2147483646 w 6140"/>
                <a:gd name="T73" fmla="*/ 2147483646 h 6040"/>
                <a:gd name="T74" fmla="*/ 2147483646 w 6140"/>
                <a:gd name="T75" fmla="*/ 2147483646 h 6040"/>
                <a:gd name="T76" fmla="*/ 2147483646 w 6140"/>
                <a:gd name="T77" fmla="*/ 2147483646 h 6040"/>
                <a:gd name="T78" fmla="*/ 2147483646 w 6140"/>
                <a:gd name="T79" fmla="*/ 2147483646 h 6040"/>
                <a:gd name="T80" fmla="*/ 2147483646 w 6140"/>
                <a:gd name="T81" fmla="*/ 2147483646 h 6040"/>
                <a:gd name="T82" fmla="*/ 2147483646 w 6140"/>
                <a:gd name="T83" fmla="*/ 2147483646 h 6040"/>
                <a:gd name="T84" fmla="*/ 2147483646 w 6140"/>
                <a:gd name="T85" fmla="*/ 2147483646 h 6040"/>
                <a:gd name="T86" fmla="*/ 2147483646 w 6140"/>
                <a:gd name="T87" fmla="*/ 2147483646 h 6040"/>
                <a:gd name="T88" fmla="*/ 2147483646 w 6140"/>
                <a:gd name="T89" fmla="*/ 2147483646 h 6040"/>
                <a:gd name="T90" fmla="*/ 2147483646 w 6140"/>
                <a:gd name="T91" fmla="*/ 2147483646 h 6040"/>
                <a:gd name="T92" fmla="*/ 2147483646 w 6140"/>
                <a:gd name="T93" fmla="*/ 2147483646 h 6040"/>
                <a:gd name="T94" fmla="*/ 2147483646 w 6140"/>
                <a:gd name="T95" fmla="*/ 2147483646 h 6040"/>
                <a:gd name="T96" fmla="*/ 2147483646 w 6140"/>
                <a:gd name="T97" fmla="*/ 2147483646 h 6040"/>
                <a:gd name="T98" fmla="*/ 2147483646 w 6140"/>
                <a:gd name="T99" fmla="*/ 2147483646 h 6040"/>
                <a:gd name="T100" fmla="*/ 2147483646 w 6140"/>
                <a:gd name="T101" fmla="*/ 2147483646 h 6040"/>
                <a:gd name="T102" fmla="*/ 2147483646 w 6140"/>
                <a:gd name="T103" fmla="*/ 2147483646 h 6040"/>
                <a:gd name="T104" fmla="*/ 2147483646 w 6140"/>
                <a:gd name="T105" fmla="*/ 2147483646 h 6040"/>
                <a:gd name="T106" fmla="*/ 2147483646 w 6140"/>
                <a:gd name="T107" fmla="*/ 2147483646 h 6040"/>
                <a:gd name="T108" fmla="*/ 2147483646 w 6140"/>
                <a:gd name="T109" fmla="*/ 2147483646 h 6040"/>
                <a:gd name="T110" fmla="*/ 2147483646 w 6140"/>
                <a:gd name="T111" fmla="*/ 2147483646 h 6040"/>
                <a:gd name="T112" fmla="*/ 2147483646 w 6140"/>
                <a:gd name="T113" fmla="*/ 2147483646 h 6040"/>
                <a:gd name="T114" fmla="*/ 2147483646 w 6140"/>
                <a:gd name="T115" fmla="*/ 2147483646 h 6040"/>
                <a:gd name="T116" fmla="*/ 2147483646 w 6140"/>
                <a:gd name="T117" fmla="*/ 2147483646 h 6040"/>
                <a:gd name="T118" fmla="*/ 2147483646 w 6140"/>
                <a:gd name="T119" fmla="*/ 2147483646 h 604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140" h="6040">
                  <a:moveTo>
                    <a:pt x="3011" y="554"/>
                  </a:moveTo>
                  <a:lnTo>
                    <a:pt x="5433" y="554"/>
                  </a:lnTo>
                  <a:lnTo>
                    <a:pt x="5469" y="555"/>
                  </a:lnTo>
                  <a:lnTo>
                    <a:pt x="5505" y="557"/>
                  </a:lnTo>
                  <a:lnTo>
                    <a:pt x="5540" y="562"/>
                  </a:lnTo>
                  <a:lnTo>
                    <a:pt x="5575" y="567"/>
                  </a:lnTo>
                  <a:lnTo>
                    <a:pt x="5608" y="576"/>
                  </a:lnTo>
                  <a:lnTo>
                    <a:pt x="5642" y="586"/>
                  </a:lnTo>
                  <a:lnTo>
                    <a:pt x="5676" y="597"/>
                  </a:lnTo>
                  <a:lnTo>
                    <a:pt x="5707" y="609"/>
                  </a:lnTo>
                  <a:lnTo>
                    <a:pt x="5738" y="623"/>
                  </a:lnTo>
                  <a:lnTo>
                    <a:pt x="5768" y="639"/>
                  </a:lnTo>
                  <a:lnTo>
                    <a:pt x="5799" y="656"/>
                  </a:lnTo>
                  <a:lnTo>
                    <a:pt x="5828" y="674"/>
                  </a:lnTo>
                  <a:lnTo>
                    <a:pt x="5854" y="694"/>
                  </a:lnTo>
                  <a:lnTo>
                    <a:pt x="5881" y="716"/>
                  </a:lnTo>
                  <a:lnTo>
                    <a:pt x="5908" y="738"/>
                  </a:lnTo>
                  <a:lnTo>
                    <a:pt x="5932" y="761"/>
                  </a:lnTo>
                  <a:lnTo>
                    <a:pt x="5955" y="786"/>
                  </a:lnTo>
                  <a:lnTo>
                    <a:pt x="5977" y="811"/>
                  </a:lnTo>
                  <a:lnTo>
                    <a:pt x="5998" y="838"/>
                  </a:lnTo>
                  <a:lnTo>
                    <a:pt x="6018" y="866"/>
                  </a:lnTo>
                  <a:lnTo>
                    <a:pt x="6037" y="895"/>
                  </a:lnTo>
                  <a:lnTo>
                    <a:pt x="6054" y="924"/>
                  </a:lnTo>
                  <a:lnTo>
                    <a:pt x="6069" y="955"/>
                  </a:lnTo>
                  <a:lnTo>
                    <a:pt x="6084" y="987"/>
                  </a:lnTo>
                  <a:lnTo>
                    <a:pt x="6097" y="1018"/>
                  </a:lnTo>
                  <a:lnTo>
                    <a:pt x="6107" y="1051"/>
                  </a:lnTo>
                  <a:lnTo>
                    <a:pt x="6117" y="1084"/>
                  </a:lnTo>
                  <a:lnTo>
                    <a:pt x="6125" y="1119"/>
                  </a:lnTo>
                  <a:lnTo>
                    <a:pt x="6132" y="1154"/>
                  </a:lnTo>
                  <a:lnTo>
                    <a:pt x="6136" y="1189"/>
                  </a:lnTo>
                  <a:lnTo>
                    <a:pt x="6139" y="1225"/>
                  </a:lnTo>
                  <a:lnTo>
                    <a:pt x="6140" y="1261"/>
                  </a:lnTo>
                  <a:lnTo>
                    <a:pt x="6140" y="5331"/>
                  </a:lnTo>
                  <a:lnTo>
                    <a:pt x="6139" y="5369"/>
                  </a:lnTo>
                  <a:lnTo>
                    <a:pt x="6136" y="5405"/>
                  </a:lnTo>
                  <a:lnTo>
                    <a:pt x="6132" y="5439"/>
                  </a:lnTo>
                  <a:lnTo>
                    <a:pt x="6125" y="5474"/>
                  </a:lnTo>
                  <a:lnTo>
                    <a:pt x="6117" y="5508"/>
                  </a:lnTo>
                  <a:lnTo>
                    <a:pt x="6107" y="5542"/>
                  </a:lnTo>
                  <a:lnTo>
                    <a:pt x="6097" y="5574"/>
                  </a:lnTo>
                  <a:lnTo>
                    <a:pt x="6084" y="5607"/>
                  </a:lnTo>
                  <a:lnTo>
                    <a:pt x="6069" y="5638"/>
                  </a:lnTo>
                  <a:lnTo>
                    <a:pt x="6054" y="5668"/>
                  </a:lnTo>
                  <a:lnTo>
                    <a:pt x="6037" y="5698"/>
                  </a:lnTo>
                  <a:lnTo>
                    <a:pt x="6018" y="5726"/>
                  </a:lnTo>
                  <a:lnTo>
                    <a:pt x="5998" y="5754"/>
                  </a:lnTo>
                  <a:lnTo>
                    <a:pt x="5977" y="5781"/>
                  </a:lnTo>
                  <a:lnTo>
                    <a:pt x="5955" y="5806"/>
                  </a:lnTo>
                  <a:lnTo>
                    <a:pt x="5932" y="5832"/>
                  </a:lnTo>
                  <a:lnTo>
                    <a:pt x="5908" y="5855"/>
                  </a:lnTo>
                  <a:lnTo>
                    <a:pt x="5881" y="5877"/>
                  </a:lnTo>
                  <a:lnTo>
                    <a:pt x="5854" y="5898"/>
                  </a:lnTo>
                  <a:lnTo>
                    <a:pt x="5828" y="5918"/>
                  </a:lnTo>
                  <a:lnTo>
                    <a:pt x="5799" y="5936"/>
                  </a:lnTo>
                  <a:lnTo>
                    <a:pt x="5768" y="5954"/>
                  </a:lnTo>
                  <a:lnTo>
                    <a:pt x="5738" y="5969"/>
                  </a:lnTo>
                  <a:lnTo>
                    <a:pt x="5707" y="5983"/>
                  </a:lnTo>
                  <a:lnTo>
                    <a:pt x="5676" y="5996"/>
                  </a:lnTo>
                  <a:lnTo>
                    <a:pt x="5642" y="6007"/>
                  </a:lnTo>
                  <a:lnTo>
                    <a:pt x="5608" y="6016"/>
                  </a:lnTo>
                  <a:lnTo>
                    <a:pt x="5575" y="6025"/>
                  </a:lnTo>
                  <a:lnTo>
                    <a:pt x="5540" y="6030"/>
                  </a:lnTo>
                  <a:lnTo>
                    <a:pt x="5505" y="6035"/>
                  </a:lnTo>
                  <a:lnTo>
                    <a:pt x="5469" y="6039"/>
                  </a:lnTo>
                  <a:lnTo>
                    <a:pt x="5433" y="6040"/>
                  </a:lnTo>
                  <a:lnTo>
                    <a:pt x="3011" y="6040"/>
                  </a:lnTo>
                  <a:lnTo>
                    <a:pt x="2981" y="6039"/>
                  </a:lnTo>
                  <a:lnTo>
                    <a:pt x="2951" y="6036"/>
                  </a:lnTo>
                  <a:lnTo>
                    <a:pt x="2921" y="6033"/>
                  </a:lnTo>
                  <a:lnTo>
                    <a:pt x="2892" y="6029"/>
                  </a:lnTo>
                  <a:lnTo>
                    <a:pt x="2863" y="6023"/>
                  </a:lnTo>
                  <a:lnTo>
                    <a:pt x="2834" y="6016"/>
                  </a:lnTo>
                  <a:lnTo>
                    <a:pt x="2806" y="6008"/>
                  </a:lnTo>
                  <a:lnTo>
                    <a:pt x="2778" y="5999"/>
                  </a:lnTo>
                  <a:lnTo>
                    <a:pt x="2750" y="5989"/>
                  </a:lnTo>
                  <a:lnTo>
                    <a:pt x="2723" y="5978"/>
                  </a:lnTo>
                  <a:lnTo>
                    <a:pt x="2698" y="5965"/>
                  </a:lnTo>
                  <a:lnTo>
                    <a:pt x="2672" y="5951"/>
                  </a:lnTo>
                  <a:lnTo>
                    <a:pt x="2647" y="5938"/>
                  </a:lnTo>
                  <a:lnTo>
                    <a:pt x="2623" y="5922"/>
                  </a:lnTo>
                  <a:lnTo>
                    <a:pt x="2599" y="5906"/>
                  </a:lnTo>
                  <a:lnTo>
                    <a:pt x="2577" y="5889"/>
                  </a:lnTo>
                  <a:lnTo>
                    <a:pt x="2554" y="5870"/>
                  </a:lnTo>
                  <a:lnTo>
                    <a:pt x="2533" y="5852"/>
                  </a:lnTo>
                  <a:lnTo>
                    <a:pt x="2512" y="5832"/>
                  </a:lnTo>
                  <a:lnTo>
                    <a:pt x="2492" y="5811"/>
                  </a:lnTo>
                  <a:lnTo>
                    <a:pt x="2474" y="5790"/>
                  </a:lnTo>
                  <a:lnTo>
                    <a:pt x="2455" y="5768"/>
                  </a:lnTo>
                  <a:lnTo>
                    <a:pt x="2438" y="5745"/>
                  </a:lnTo>
                  <a:lnTo>
                    <a:pt x="2421" y="5722"/>
                  </a:lnTo>
                  <a:lnTo>
                    <a:pt x="2406" y="5697"/>
                  </a:lnTo>
                  <a:lnTo>
                    <a:pt x="2392" y="5672"/>
                  </a:lnTo>
                  <a:lnTo>
                    <a:pt x="2378" y="5646"/>
                  </a:lnTo>
                  <a:lnTo>
                    <a:pt x="2366" y="5621"/>
                  </a:lnTo>
                  <a:lnTo>
                    <a:pt x="2355" y="5594"/>
                  </a:lnTo>
                  <a:lnTo>
                    <a:pt x="2345" y="5567"/>
                  </a:lnTo>
                  <a:lnTo>
                    <a:pt x="2336" y="5539"/>
                  </a:lnTo>
                  <a:lnTo>
                    <a:pt x="2327" y="5510"/>
                  </a:lnTo>
                  <a:lnTo>
                    <a:pt x="2315" y="5509"/>
                  </a:lnTo>
                  <a:lnTo>
                    <a:pt x="2259" y="5501"/>
                  </a:lnTo>
                  <a:lnTo>
                    <a:pt x="2203" y="5493"/>
                  </a:lnTo>
                  <a:lnTo>
                    <a:pt x="2147" y="5484"/>
                  </a:lnTo>
                  <a:lnTo>
                    <a:pt x="2092" y="5474"/>
                  </a:lnTo>
                  <a:lnTo>
                    <a:pt x="2037" y="5463"/>
                  </a:lnTo>
                  <a:lnTo>
                    <a:pt x="1983" y="5451"/>
                  </a:lnTo>
                  <a:lnTo>
                    <a:pt x="1929" y="5439"/>
                  </a:lnTo>
                  <a:lnTo>
                    <a:pt x="1876" y="5427"/>
                  </a:lnTo>
                  <a:lnTo>
                    <a:pt x="1824" y="5413"/>
                  </a:lnTo>
                  <a:lnTo>
                    <a:pt x="1771" y="5398"/>
                  </a:lnTo>
                  <a:lnTo>
                    <a:pt x="1719" y="5383"/>
                  </a:lnTo>
                  <a:lnTo>
                    <a:pt x="1668" y="5366"/>
                  </a:lnTo>
                  <a:lnTo>
                    <a:pt x="1618" y="5350"/>
                  </a:lnTo>
                  <a:lnTo>
                    <a:pt x="1568" y="5333"/>
                  </a:lnTo>
                  <a:lnTo>
                    <a:pt x="1519" y="5314"/>
                  </a:lnTo>
                  <a:lnTo>
                    <a:pt x="1471" y="5295"/>
                  </a:lnTo>
                  <a:lnTo>
                    <a:pt x="1423" y="5276"/>
                  </a:lnTo>
                  <a:lnTo>
                    <a:pt x="1375" y="5255"/>
                  </a:lnTo>
                  <a:lnTo>
                    <a:pt x="1329" y="5234"/>
                  </a:lnTo>
                  <a:lnTo>
                    <a:pt x="1283" y="5213"/>
                  </a:lnTo>
                  <a:lnTo>
                    <a:pt x="1237" y="5190"/>
                  </a:lnTo>
                  <a:lnTo>
                    <a:pt x="1193" y="5167"/>
                  </a:lnTo>
                  <a:lnTo>
                    <a:pt x="1150" y="5143"/>
                  </a:lnTo>
                  <a:lnTo>
                    <a:pt x="1107" y="5119"/>
                  </a:lnTo>
                  <a:lnTo>
                    <a:pt x="1064" y="5093"/>
                  </a:lnTo>
                  <a:lnTo>
                    <a:pt x="1024" y="5067"/>
                  </a:lnTo>
                  <a:lnTo>
                    <a:pt x="983" y="5041"/>
                  </a:lnTo>
                  <a:lnTo>
                    <a:pt x="944" y="5013"/>
                  </a:lnTo>
                  <a:lnTo>
                    <a:pt x="905" y="4985"/>
                  </a:lnTo>
                  <a:lnTo>
                    <a:pt x="867" y="4956"/>
                  </a:lnTo>
                  <a:lnTo>
                    <a:pt x="830" y="4927"/>
                  </a:lnTo>
                  <a:lnTo>
                    <a:pt x="794" y="4897"/>
                  </a:lnTo>
                  <a:lnTo>
                    <a:pt x="757" y="4866"/>
                  </a:lnTo>
                  <a:lnTo>
                    <a:pt x="721" y="4832"/>
                  </a:lnTo>
                  <a:lnTo>
                    <a:pt x="686" y="4800"/>
                  </a:lnTo>
                  <a:lnTo>
                    <a:pt x="652" y="4765"/>
                  </a:lnTo>
                  <a:lnTo>
                    <a:pt x="620" y="4730"/>
                  </a:lnTo>
                  <a:lnTo>
                    <a:pt x="588" y="4695"/>
                  </a:lnTo>
                  <a:lnTo>
                    <a:pt x="557" y="4658"/>
                  </a:lnTo>
                  <a:lnTo>
                    <a:pt x="528" y="4622"/>
                  </a:lnTo>
                  <a:lnTo>
                    <a:pt x="500" y="4584"/>
                  </a:lnTo>
                  <a:lnTo>
                    <a:pt x="472" y="4547"/>
                  </a:lnTo>
                  <a:lnTo>
                    <a:pt x="447" y="4507"/>
                  </a:lnTo>
                  <a:lnTo>
                    <a:pt x="422" y="4468"/>
                  </a:lnTo>
                  <a:lnTo>
                    <a:pt x="398" y="4428"/>
                  </a:lnTo>
                  <a:lnTo>
                    <a:pt x="376" y="4386"/>
                  </a:lnTo>
                  <a:lnTo>
                    <a:pt x="355" y="4346"/>
                  </a:lnTo>
                  <a:lnTo>
                    <a:pt x="335" y="4304"/>
                  </a:lnTo>
                  <a:lnTo>
                    <a:pt x="317" y="4261"/>
                  </a:lnTo>
                  <a:lnTo>
                    <a:pt x="299" y="4218"/>
                  </a:lnTo>
                  <a:lnTo>
                    <a:pt x="283" y="4174"/>
                  </a:lnTo>
                  <a:lnTo>
                    <a:pt x="269" y="4130"/>
                  </a:lnTo>
                  <a:lnTo>
                    <a:pt x="255" y="4084"/>
                  </a:lnTo>
                  <a:lnTo>
                    <a:pt x="243" y="4038"/>
                  </a:lnTo>
                  <a:lnTo>
                    <a:pt x="233" y="3993"/>
                  </a:lnTo>
                  <a:lnTo>
                    <a:pt x="224" y="3945"/>
                  </a:lnTo>
                  <a:lnTo>
                    <a:pt x="217" y="3897"/>
                  </a:lnTo>
                  <a:lnTo>
                    <a:pt x="210" y="3850"/>
                  </a:lnTo>
                  <a:lnTo>
                    <a:pt x="205" y="3801"/>
                  </a:lnTo>
                  <a:lnTo>
                    <a:pt x="203" y="3752"/>
                  </a:lnTo>
                  <a:lnTo>
                    <a:pt x="201" y="3702"/>
                  </a:lnTo>
                  <a:lnTo>
                    <a:pt x="201" y="3651"/>
                  </a:lnTo>
                  <a:lnTo>
                    <a:pt x="202" y="3601"/>
                  </a:lnTo>
                  <a:lnTo>
                    <a:pt x="204" y="3549"/>
                  </a:lnTo>
                  <a:lnTo>
                    <a:pt x="209" y="3500"/>
                  </a:lnTo>
                  <a:lnTo>
                    <a:pt x="216" y="3445"/>
                  </a:lnTo>
                  <a:lnTo>
                    <a:pt x="221" y="3403"/>
                  </a:lnTo>
                  <a:lnTo>
                    <a:pt x="228" y="3360"/>
                  </a:lnTo>
                  <a:lnTo>
                    <a:pt x="235" y="3317"/>
                  </a:lnTo>
                  <a:lnTo>
                    <a:pt x="245" y="3274"/>
                  </a:lnTo>
                  <a:lnTo>
                    <a:pt x="255" y="3231"/>
                  </a:lnTo>
                  <a:lnTo>
                    <a:pt x="267" y="3187"/>
                  </a:lnTo>
                  <a:lnTo>
                    <a:pt x="278" y="3143"/>
                  </a:lnTo>
                  <a:lnTo>
                    <a:pt x="292" y="3099"/>
                  </a:lnTo>
                  <a:lnTo>
                    <a:pt x="306" y="3053"/>
                  </a:lnTo>
                  <a:lnTo>
                    <a:pt x="322" y="3009"/>
                  </a:lnTo>
                  <a:lnTo>
                    <a:pt x="339" y="2964"/>
                  </a:lnTo>
                  <a:lnTo>
                    <a:pt x="356" y="2919"/>
                  </a:lnTo>
                  <a:lnTo>
                    <a:pt x="376" y="2872"/>
                  </a:lnTo>
                  <a:lnTo>
                    <a:pt x="396" y="2826"/>
                  </a:lnTo>
                  <a:lnTo>
                    <a:pt x="416" y="2779"/>
                  </a:lnTo>
                  <a:lnTo>
                    <a:pt x="440" y="2733"/>
                  </a:lnTo>
                  <a:lnTo>
                    <a:pt x="398" y="2695"/>
                  </a:lnTo>
                  <a:lnTo>
                    <a:pt x="357" y="2654"/>
                  </a:lnTo>
                  <a:lnTo>
                    <a:pt x="319" y="2614"/>
                  </a:lnTo>
                  <a:lnTo>
                    <a:pt x="282" y="2573"/>
                  </a:lnTo>
                  <a:lnTo>
                    <a:pt x="247" y="2531"/>
                  </a:lnTo>
                  <a:lnTo>
                    <a:pt x="214" y="2489"/>
                  </a:lnTo>
                  <a:lnTo>
                    <a:pt x="184" y="2445"/>
                  </a:lnTo>
                  <a:lnTo>
                    <a:pt x="155" y="2401"/>
                  </a:lnTo>
                  <a:lnTo>
                    <a:pt x="129" y="2356"/>
                  </a:lnTo>
                  <a:lnTo>
                    <a:pt x="104" y="2310"/>
                  </a:lnTo>
                  <a:lnTo>
                    <a:pt x="82" y="2263"/>
                  </a:lnTo>
                  <a:lnTo>
                    <a:pt x="62" y="2215"/>
                  </a:lnTo>
                  <a:lnTo>
                    <a:pt x="46" y="2165"/>
                  </a:lnTo>
                  <a:lnTo>
                    <a:pt x="38" y="2141"/>
                  </a:lnTo>
                  <a:lnTo>
                    <a:pt x="31" y="2115"/>
                  </a:lnTo>
                  <a:lnTo>
                    <a:pt x="25" y="2090"/>
                  </a:lnTo>
                  <a:lnTo>
                    <a:pt x="19" y="2064"/>
                  </a:lnTo>
                  <a:lnTo>
                    <a:pt x="14" y="2037"/>
                  </a:lnTo>
                  <a:lnTo>
                    <a:pt x="10" y="2011"/>
                  </a:lnTo>
                  <a:lnTo>
                    <a:pt x="7" y="1984"/>
                  </a:lnTo>
                  <a:lnTo>
                    <a:pt x="3" y="1957"/>
                  </a:lnTo>
                  <a:lnTo>
                    <a:pt x="1" y="1929"/>
                  </a:lnTo>
                  <a:lnTo>
                    <a:pt x="0" y="1902"/>
                  </a:lnTo>
                  <a:lnTo>
                    <a:pt x="0" y="1874"/>
                  </a:lnTo>
                  <a:lnTo>
                    <a:pt x="0" y="1846"/>
                  </a:lnTo>
                  <a:lnTo>
                    <a:pt x="0" y="1817"/>
                  </a:lnTo>
                  <a:lnTo>
                    <a:pt x="2" y="1788"/>
                  </a:lnTo>
                  <a:lnTo>
                    <a:pt x="4" y="1758"/>
                  </a:lnTo>
                  <a:lnTo>
                    <a:pt x="7" y="1729"/>
                  </a:lnTo>
                  <a:lnTo>
                    <a:pt x="11" y="1698"/>
                  </a:lnTo>
                  <a:lnTo>
                    <a:pt x="16" y="1667"/>
                  </a:lnTo>
                  <a:lnTo>
                    <a:pt x="21" y="1637"/>
                  </a:lnTo>
                  <a:lnTo>
                    <a:pt x="28" y="1606"/>
                  </a:lnTo>
                  <a:lnTo>
                    <a:pt x="35" y="1573"/>
                  </a:lnTo>
                  <a:lnTo>
                    <a:pt x="43" y="1542"/>
                  </a:lnTo>
                  <a:lnTo>
                    <a:pt x="51" y="1509"/>
                  </a:lnTo>
                  <a:lnTo>
                    <a:pt x="61" y="1475"/>
                  </a:lnTo>
                  <a:lnTo>
                    <a:pt x="72" y="1443"/>
                  </a:lnTo>
                  <a:lnTo>
                    <a:pt x="83" y="1409"/>
                  </a:lnTo>
                  <a:lnTo>
                    <a:pt x="109" y="1340"/>
                  </a:lnTo>
                  <a:lnTo>
                    <a:pt x="138" y="1270"/>
                  </a:lnTo>
                  <a:lnTo>
                    <a:pt x="170" y="1198"/>
                  </a:lnTo>
                  <a:lnTo>
                    <a:pt x="207" y="1124"/>
                  </a:lnTo>
                  <a:lnTo>
                    <a:pt x="247" y="1048"/>
                  </a:lnTo>
                  <a:lnTo>
                    <a:pt x="291" y="970"/>
                  </a:lnTo>
                  <a:lnTo>
                    <a:pt x="232" y="930"/>
                  </a:lnTo>
                  <a:lnTo>
                    <a:pt x="966" y="3"/>
                  </a:lnTo>
                  <a:lnTo>
                    <a:pt x="977" y="2"/>
                  </a:lnTo>
                  <a:lnTo>
                    <a:pt x="1011" y="1"/>
                  </a:lnTo>
                  <a:lnTo>
                    <a:pt x="1062" y="0"/>
                  </a:lnTo>
                  <a:lnTo>
                    <a:pt x="1092" y="1"/>
                  </a:lnTo>
                  <a:lnTo>
                    <a:pt x="1126" y="2"/>
                  </a:lnTo>
                  <a:lnTo>
                    <a:pt x="1161" y="4"/>
                  </a:lnTo>
                  <a:lnTo>
                    <a:pt x="1198" y="9"/>
                  </a:lnTo>
                  <a:lnTo>
                    <a:pt x="1236" y="14"/>
                  </a:lnTo>
                  <a:lnTo>
                    <a:pt x="1276" y="22"/>
                  </a:lnTo>
                  <a:lnTo>
                    <a:pt x="1314" y="31"/>
                  </a:lnTo>
                  <a:lnTo>
                    <a:pt x="1352" y="43"/>
                  </a:lnTo>
                  <a:lnTo>
                    <a:pt x="1372" y="48"/>
                  </a:lnTo>
                  <a:lnTo>
                    <a:pt x="1390" y="57"/>
                  </a:lnTo>
                  <a:lnTo>
                    <a:pt x="1408" y="65"/>
                  </a:lnTo>
                  <a:lnTo>
                    <a:pt x="1426" y="73"/>
                  </a:lnTo>
                  <a:lnTo>
                    <a:pt x="1461" y="93"/>
                  </a:lnTo>
                  <a:lnTo>
                    <a:pt x="1495" y="114"/>
                  </a:lnTo>
                  <a:lnTo>
                    <a:pt x="1527" y="136"/>
                  </a:lnTo>
                  <a:lnTo>
                    <a:pt x="1559" y="159"/>
                  </a:lnTo>
                  <a:lnTo>
                    <a:pt x="1588" y="182"/>
                  </a:lnTo>
                  <a:lnTo>
                    <a:pt x="1616" y="205"/>
                  </a:lnTo>
                  <a:lnTo>
                    <a:pt x="1642" y="230"/>
                  </a:lnTo>
                  <a:lnTo>
                    <a:pt x="1666" y="252"/>
                  </a:lnTo>
                  <a:lnTo>
                    <a:pt x="1707" y="293"/>
                  </a:lnTo>
                  <a:lnTo>
                    <a:pt x="1739" y="327"/>
                  </a:lnTo>
                  <a:lnTo>
                    <a:pt x="1759" y="350"/>
                  </a:lnTo>
                  <a:lnTo>
                    <a:pt x="1765" y="359"/>
                  </a:lnTo>
                  <a:lnTo>
                    <a:pt x="1153" y="1011"/>
                  </a:lnTo>
                  <a:lnTo>
                    <a:pt x="985" y="843"/>
                  </a:lnTo>
                  <a:lnTo>
                    <a:pt x="714" y="1251"/>
                  </a:lnTo>
                  <a:lnTo>
                    <a:pt x="630" y="1196"/>
                  </a:lnTo>
                  <a:lnTo>
                    <a:pt x="603" y="1246"/>
                  </a:lnTo>
                  <a:lnTo>
                    <a:pt x="578" y="1294"/>
                  </a:lnTo>
                  <a:lnTo>
                    <a:pt x="556" y="1342"/>
                  </a:lnTo>
                  <a:lnTo>
                    <a:pt x="535" y="1390"/>
                  </a:lnTo>
                  <a:lnTo>
                    <a:pt x="516" y="1435"/>
                  </a:lnTo>
                  <a:lnTo>
                    <a:pt x="500" y="1480"/>
                  </a:lnTo>
                  <a:lnTo>
                    <a:pt x="485" y="1524"/>
                  </a:lnTo>
                  <a:lnTo>
                    <a:pt x="472" y="1567"/>
                  </a:lnTo>
                  <a:lnTo>
                    <a:pt x="462" y="1609"/>
                  </a:lnTo>
                  <a:lnTo>
                    <a:pt x="452" y="1650"/>
                  </a:lnTo>
                  <a:lnTo>
                    <a:pt x="445" y="1690"/>
                  </a:lnTo>
                  <a:lnTo>
                    <a:pt x="440" y="1729"/>
                  </a:lnTo>
                  <a:lnTo>
                    <a:pt x="436" y="1768"/>
                  </a:lnTo>
                  <a:lnTo>
                    <a:pt x="435" y="1805"/>
                  </a:lnTo>
                  <a:lnTo>
                    <a:pt x="434" y="1842"/>
                  </a:lnTo>
                  <a:lnTo>
                    <a:pt x="436" y="1878"/>
                  </a:lnTo>
                  <a:lnTo>
                    <a:pt x="439" y="1913"/>
                  </a:lnTo>
                  <a:lnTo>
                    <a:pt x="443" y="1948"/>
                  </a:lnTo>
                  <a:lnTo>
                    <a:pt x="450" y="1982"/>
                  </a:lnTo>
                  <a:lnTo>
                    <a:pt x="457" y="2014"/>
                  </a:lnTo>
                  <a:lnTo>
                    <a:pt x="466" y="2047"/>
                  </a:lnTo>
                  <a:lnTo>
                    <a:pt x="477" y="2079"/>
                  </a:lnTo>
                  <a:lnTo>
                    <a:pt x="488" y="2111"/>
                  </a:lnTo>
                  <a:lnTo>
                    <a:pt x="502" y="2141"/>
                  </a:lnTo>
                  <a:lnTo>
                    <a:pt x="516" y="2171"/>
                  </a:lnTo>
                  <a:lnTo>
                    <a:pt x="533" y="2200"/>
                  </a:lnTo>
                  <a:lnTo>
                    <a:pt x="550" y="2229"/>
                  </a:lnTo>
                  <a:lnTo>
                    <a:pt x="569" y="2257"/>
                  </a:lnTo>
                  <a:lnTo>
                    <a:pt x="587" y="2285"/>
                  </a:lnTo>
                  <a:lnTo>
                    <a:pt x="608" y="2313"/>
                  </a:lnTo>
                  <a:lnTo>
                    <a:pt x="630" y="2339"/>
                  </a:lnTo>
                  <a:lnTo>
                    <a:pt x="652" y="2366"/>
                  </a:lnTo>
                  <a:lnTo>
                    <a:pt x="682" y="2322"/>
                  </a:lnTo>
                  <a:lnTo>
                    <a:pt x="713" y="2278"/>
                  </a:lnTo>
                  <a:lnTo>
                    <a:pt x="745" y="2234"/>
                  </a:lnTo>
                  <a:lnTo>
                    <a:pt x="778" y="2188"/>
                  </a:lnTo>
                  <a:lnTo>
                    <a:pt x="811" y="2144"/>
                  </a:lnTo>
                  <a:lnTo>
                    <a:pt x="846" y="2099"/>
                  </a:lnTo>
                  <a:lnTo>
                    <a:pt x="883" y="2054"/>
                  </a:lnTo>
                  <a:lnTo>
                    <a:pt x="920" y="2007"/>
                  </a:lnTo>
                  <a:lnTo>
                    <a:pt x="957" y="1962"/>
                  </a:lnTo>
                  <a:lnTo>
                    <a:pt x="997" y="1916"/>
                  </a:lnTo>
                  <a:lnTo>
                    <a:pt x="1038" y="1870"/>
                  </a:lnTo>
                  <a:lnTo>
                    <a:pt x="1079" y="1824"/>
                  </a:lnTo>
                  <a:lnTo>
                    <a:pt x="1166" y="1730"/>
                  </a:lnTo>
                  <a:lnTo>
                    <a:pt x="1257" y="1636"/>
                  </a:lnTo>
                  <a:lnTo>
                    <a:pt x="1247" y="1611"/>
                  </a:lnTo>
                  <a:lnTo>
                    <a:pt x="1237" y="1586"/>
                  </a:lnTo>
                  <a:lnTo>
                    <a:pt x="1230" y="1560"/>
                  </a:lnTo>
                  <a:lnTo>
                    <a:pt x="1223" y="1534"/>
                  </a:lnTo>
                  <a:lnTo>
                    <a:pt x="1219" y="1507"/>
                  </a:lnTo>
                  <a:lnTo>
                    <a:pt x="1215" y="1479"/>
                  </a:lnTo>
                  <a:lnTo>
                    <a:pt x="1213" y="1451"/>
                  </a:lnTo>
                  <a:lnTo>
                    <a:pt x="1212" y="1423"/>
                  </a:lnTo>
                  <a:lnTo>
                    <a:pt x="1213" y="1397"/>
                  </a:lnTo>
                  <a:lnTo>
                    <a:pt x="1214" y="1370"/>
                  </a:lnTo>
                  <a:lnTo>
                    <a:pt x="1218" y="1344"/>
                  </a:lnTo>
                  <a:lnTo>
                    <a:pt x="1222" y="1319"/>
                  </a:lnTo>
                  <a:lnTo>
                    <a:pt x="1228" y="1293"/>
                  </a:lnTo>
                  <a:lnTo>
                    <a:pt x="1235" y="1269"/>
                  </a:lnTo>
                  <a:lnTo>
                    <a:pt x="1243" y="1244"/>
                  </a:lnTo>
                  <a:lnTo>
                    <a:pt x="1252" y="1221"/>
                  </a:lnTo>
                  <a:lnTo>
                    <a:pt x="1263" y="1198"/>
                  </a:lnTo>
                  <a:lnTo>
                    <a:pt x="1274" y="1175"/>
                  </a:lnTo>
                  <a:lnTo>
                    <a:pt x="1287" y="1154"/>
                  </a:lnTo>
                  <a:lnTo>
                    <a:pt x="1301" y="1132"/>
                  </a:lnTo>
                  <a:lnTo>
                    <a:pt x="1315" y="1112"/>
                  </a:lnTo>
                  <a:lnTo>
                    <a:pt x="1331" y="1092"/>
                  </a:lnTo>
                  <a:lnTo>
                    <a:pt x="1348" y="1073"/>
                  </a:lnTo>
                  <a:lnTo>
                    <a:pt x="1365" y="1055"/>
                  </a:lnTo>
                  <a:lnTo>
                    <a:pt x="1365" y="1054"/>
                  </a:lnTo>
                  <a:lnTo>
                    <a:pt x="1384" y="1037"/>
                  </a:lnTo>
                  <a:lnTo>
                    <a:pt x="1402" y="1020"/>
                  </a:lnTo>
                  <a:lnTo>
                    <a:pt x="1422" y="1005"/>
                  </a:lnTo>
                  <a:lnTo>
                    <a:pt x="1443" y="990"/>
                  </a:lnTo>
                  <a:lnTo>
                    <a:pt x="1464" y="977"/>
                  </a:lnTo>
                  <a:lnTo>
                    <a:pt x="1486" y="965"/>
                  </a:lnTo>
                  <a:lnTo>
                    <a:pt x="1508" y="953"/>
                  </a:lnTo>
                  <a:lnTo>
                    <a:pt x="1531" y="943"/>
                  </a:lnTo>
                  <a:lnTo>
                    <a:pt x="1554" y="933"/>
                  </a:lnTo>
                  <a:lnTo>
                    <a:pt x="1579" y="925"/>
                  </a:lnTo>
                  <a:lnTo>
                    <a:pt x="1603" y="918"/>
                  </a:lnTo>
                  <a:lnTo>
                    <a:pt x="1628" y="912"/>
                  </a:lnTo>
                  <a:lnTo>
                    <a:pt x="1654" y="908"/>
                  </a:lnTo>
                  <a:lnTo>
                    <a:pt x="1681" y="904"/>
                  </a:lnTo>
                  <a:lnTo>
                    <a:pt x="1706" y="902"/>
                  </a:lnTo>
                  <a:lnTo>
                    <a:pt x="1733" y="902"/>
                  </a:lnTo>
                  <a:lnTo>
                    <a:pt x="1760" y="902"/>
                  </a:lnTo>
                  <a:lnTo>
                    <a:pt x="1786" y="904"/>
                  </a:lnTo>
                  <a:lnTo>
                    <a:pt x="1813" y="908"/>
                  </a:lnTo>
                  <a:lnTo>
                    <a:pt x="1839" y="912"/>
                  </a:lnTo>
                  <a:lnTo>
                    <a:pt x="1863" y="918"/>
                  </a:lnTo>
                  <a:lnTo>
                    <a:pt x="1889" y="925"/>
                  </a:lnTo>
                  <a:lnTo>
                    <a:pt x="1913" y="933"/>
                  </a:lnTo>
                  <a:lnTo>
                    <a:pt x="1936" y="943"/>
                  </a:lnTo>
                  <a:lnTo>
                    <a:pt x="1959" y="953"/>
                  </a:lnTo>
                  <a:lnTo>
                    <a:pt x="1981" y="965"/>
                  </a:lnTo>
                  <a:lnTo>
                    <a:pt x="2003" y="977"/>
                  </a:lnTo>
                  <a:lnTo>
                    <a:pt x="2024" y="990"/>
                  </a:lnTo>
                  <a:lnTo>
                    <a:pt x="2045" y="1005"/>
                  </a:lnTo>
                  <a:lnTo>
                    <a:pt x="2065" y="1020"/>
                  </a:lnTo>
                  <a:lnTo>
                    <a:pt x="2084" y="1037"/>
                  </a:lnTo>
                  <a:lnTo>
                    <a:pt x="2102" y="1054"/>
                  </a:lnTo>
                  <a:lnTo>
                    <a:pt x="2102" y="1055"/>
                  </a:lnTo>
                  <a:lnTo>
                    <a:pt x="2118" y="1073"/>
                  </a:lnTo>
                  <a:lnTo>
                    <a:pt x="2136" y="1091"/>
                  </a:lnTo>
                  <a:lnTo>
                    <a:pt x="2151" y="1111"/>
                  </a:lnTo>
                  <a:lnTo>
                    <a:pt x="2165" y="1132"/>
                  </a:lnTo>
                  <a:lnTo>
                    <a:pt x="2179" y="1153"/>
                  </a:lnTo>
                  <a:lnTo>
                    <a:pt x="2192" y="1175"/>
                  </a:lnTo>
                  <a:lnTo>
                    <a:pt x="2203" y="1197"/>
                  </a:lnTo>
                  <a:lnTo>
                    <a:pt x="2214" y="1220"/>
                  </a:lnTo>
                  <a:lnTo>
                    <a:pt x="2223" y="1244"/>
                  </a:lnTo>
                  <a:lnTo>
                    <a:pt x="2231" y="1269"/>
                  </a:lnTo>
                  <a:lnTo>
                    <a:pt x="2238" y="1293"/>
                  </a:lnTo>
                  <a:lnTo>
                    <a:pt x="2244" y="1319"/>
                  </a:lnTo>
                  <a:lnTo>
                    <a:pt x="2248" y="1344"/>
                  </a:lnTo>
                  <a:lnTo>
                    <a:pt x="2252" y="1370"/>
                  </a:lnTo>
                  <a:lnTo>
                    <a:pt x="2254" y="1397"/>
                  </a:lnTo>
                  <a:lnTo>
                    <a:pt x="2254" y="1423"/>
                  </a:lnTo>
                  <a:lnTo>
                    <a:pt x="2254" y="1450"/>
                  </a:lnTo>
                  <a:lnTo>
                    <a:pt x="2252" y="1477"/>
                  </a:lnTo>
                  <a:lnTo>
                    <a:pt x="2248" y="1502"/>
                  </a:lnTo>
                  <a:lnTo>
                    <a:pt x="2244" y="1528"/>
                  </a:lnTo>
                  <a:lnTo>
                    <a:pt x="2238" y="1553"/>
                  </a:lnTo>
                  <a:lnTo>
                    <a:pt x="2231" y="1578"/>
                  </a:lnTo>
                  <a:lnTo>
                    <a:pt x="2223" y="1602"/>
                  </a:lnTo>
                  <a:lnTo>
                    <a:pt x="2214" y="1626"/>
                  </a:lnTo>
                  <a:lnTo>
                    <a:pt x="2203" y="1648"/>
                  </a:lnTo>
                  <a:lnTo>
                    <a:pt x="2192" y="1672"/>
                  </a:lnTo>
                  <a:lnTo>
                    <a:pt x="2179" y="1694"/>
                  </a:lnTo>
                  <a:lnTo>
                    <a:pt x="2166" y="1715"/>
                  </a:lnTo>
                  <a:lnTo>
                    <a:pt x="2151" y="1734"/>
                  </a:lnTo>
                  <a:lnTo>
                    <a:pt x="2136" y="1754"/>
                  </a:lnTo>
                  <a:lnTo>
                    <a:pt x="2120" y="1774"/>
                  </a:lnTo>
                  <a:lnTo>
                    <a:pt x="2102" y="1791"/>
                  </a:lnTo>
                  <a:lnTo>
                    <a:pt x="2084" y="1809"/>
                  </a:lnTo>
                  <a:lnTo>
                    <a:pt x="2065" y="1825"/>
                  </a:lnTo>
                  <a:lnTo>
                    <a:pt x="2045" y="1841"/>
                  </a:lnTo>
                  <a:lnTo>
                    <a:pt x="2024" y="1855"/>
                  </a:lnTo>
                  <a:lnTo>
                    <a:pt x="2003" y="1869"/>
                  </a:lnTo>
                  <a:lnTo>
                    <a:pt x="1981" y="1882"/>
                  </a:lnTo>
                  <a:lnTo>
                    <a:pt x="1959" y="1893"/>
                  </a:lnTo>
                  <a:lnTo>
                    <a:pt x="1936" y="1904"/>
                  </a:lnTo>
                  <a:lnTo>
                    <a:pt x="1913" y="1913"/>
                  </a:lnTo>
                  <a:lnTo>
                    <a:pt x="1889" y="1921"/>
                  </a:lnTo>
                  <a:lnTo>
                    <a:pt x="1863" y="1928"/>
                  </a:lnTo>
                  <a:lnTo>
                    <a:pt x="1839" y="1934"/>
                  </a:lnTo>
                  <a:lnTo>
                    <a:pt x="1813" y="1939"/>
                  </a:lnTo>
                  <a:lnTo>
                    <a:pt x="1786" y="1942"/>
                  </a:lnTo>
                  <a:lnTo>
                    <a:pt x="1760" y="1943"/>
                  </a:lnTo>
                  <a:lnTo>
                    <a:pt x="1733" y="1945"/>
                  </a:lnTo>
                  <a:lnTo>
                    <a:pt x="1710" y="1943"/>
                  </a:lnTo>
                  <a:lnTo>
                    <a:pt x="1685" y="1942"/>
                  </a:lnTo>
                  <a:lnTo>
                    <a:pt x="1662" y="1940"/>
                  </a:lnTo>
                  <a:lnTo>
                    <a:pt x="1640" y="1936"/>
                  </a:lnTo>
                  <a:lnTo>
                    <a:pt x="1617" y="1932"/>
                  </a:lnTo>
                  <a:lnTo>
                    <a:pt x="1595" y="1926"/>
                  </a:lnTo>
                  <a:lnTo>
                    <a:pt x="1573" y="1919"/>
                  </a:lnTo>
                  <a:lnTo>
                    <a:pt x="1552" y="1912"/>
                  </a:lnTo>
                  <a:lnTo>
                    <a:pt x="1465" y="2000"/>
                  </a:lnTo>
                  <a:lnTo>
                    <a:pt x="1384" y="2089"/>
                  </a:lnTo>
                  <a:lnTo>
                    <a:pt x="1306" y="2177"/>
                  </a:lnTo>
                  <a:lnTo>
                    <a:pt x="1233" y="2263"/>
                  </a:lnTo>
                  <a:lnTo>
                    <a:pt x="1164" y="2349"/>
                  </a:lnTo>
                  <a:lnTo>
                    <a:pt x="1099" y="2433"/>
                  </a:lnTo>
                  <a:lnTo>
                    <a:pt x="1069" y="2475"/>
                  </a:lnTo>
                  <a:lnTo>
                    <a:pt x="1039" y="2517"/>
                  </a:lnTo>
                  <a:lnTo>
                    <a:pt x="1011" y="2558"/>
                  </a:lnTo>
                  <a:lnTo>
                    <a:pt x="983" y="2599"/>
                  </a:lnTo>
                  <a:lnTo>
                    <a:pt x="961" y="2633"/>
                  </a:lnTo>
                  <a:lnTo>
                    <a:pt x="1020" y="2674"/>
                  </a:lnTo>
                  <a:lnTo>
                    <a:pt x="1081" y="2714"/>
                  </a:lnTo>
                  <a:lnTo>
                    <a:pt x="1143" y="2755"/>
                  </a:lnTo>
                  <a:lnTo>
                    <a:pt x="1207" y="2796"/>
                  </a:lnTo>
                  <a:lnTo>
                    <a:pt x="1341" y="2878"/>
                  </a:lnTo>
                  <a:lnTo>
                    <a:pt x="1479" y="2962"/>
                  </a:lnTo>
                  <a:lnTo>
                    <a:pt x="1583" y="3026"/>
                  </a:lnTo>
                  <a:lnTo>
                    <a:pt x="1689" y="3089"/>
                  </a:lnTo>
                  <a:lnTo>
                    <a:pt x="1795" y="3156"/>
                  </a:lnTo>
                  <a:lnTo>
                    <a:pt x="1900" y="3223"/>
                  </a:lnTo>
                  <a:lnTo>
                    <a:pt x="2003" y="3293"/>
                  </a:lnTo>
                  <a:lnTo>
                    <a:pt x="2056" y="3329"/>
                  </a:lnTo>
                  <a:lnTo>
                    <a:pt x="2107" y="3365"/>
                  </a:lnTo>
                  <a:lnTo>
                    <a:pt x="2157" y="3402"/>
                  </a:lnTo>
                  <a:lnTo>
                    <a:pt x="2207" y="3439"/>
                  </a:lnTo>
                  <a:lnTo>
                    <a:pt x="2255" y="3477"/>
                  </a:lnTo>
                  <a:lnTo>
                    <a:pt x="2304" y="3517"/>
                  </a:lnTo>
                  <a:lnTo>
                    <a:pt x="2304" y="1261"/>
                  </a:lnTo>
                  <a:lnTo>
                    <a:pt x="2305" y="1225"/>
                  </a:lnTo>
                  <a:lnTo>
                    <a:pt x="2308" y="1189"/>
                  </a:lnTo>
                  <a:lnTo>
                    <a:pt x="2312" y="1154"/>
                  </a:lnTo>
                  <a:lnTo>
                    <a:pt x="2319" y="1119"/>
                  </a:lnTo>
                  <a:lnTo>
                    <a:pt x="2326" y="1084"/>
                  </a:lnTo>
                  <a:lnTo>
                    <a:pt x="2337" y="1051"/>
                  </a:lnTo>
                  <a:lnTo>
                    <a:pt x="2347" y="1018"/>
                  </a:lnTo>
                  <a:lnTo>
                    <a:pt x="2360" y="987"/>
                  </a:lnTo>
                  <a:lnTo>
                    <a:pt x="2374" y="955"/>
                  </a:lnTo>
                  <a:lnTo>
                    <a:pt x="2390" y="924"/>
                  </a:lnTo>
                  <a:lnTo>
                    <a:pt x="2407" y="895"/>
                  </a:lnTo>
                  <a:lnTo>
                    <a:pt x="2425" y="866"/>
                  </a:lnTo>
                  <a:lnTo>
                    <a:pt x="2445" y="838"/>
                  </a:lnTo>
                  <a:lnTo>
                    <a:pt x="2467" y="811"/>
                  </a:lnTo>
                  <a:lnTo>
                    <a:pt x="2489" y="786"/>
                  </a:lnTo>
                  <a:lnTo>
                    <a:pt x="2512" y="761"/>
                  </a:lnTo>
                  <a:lnTo>
                    <a:pt x="2536" y="738"/>
                  </a:lnTo>
                  <a:lnTo>
                    <a:pt x="2562" y="716"/>
                  </a:lnTo>
                  <a:lnTo>
                    <a:pt x="2589" y="694"/>
                  </a:lnTo>
                  <a:lnTo>
                    <a:pt x="2616" y="674"/>
                  </a:lnTo>
                  <a:lnTo>
                    <a:pt x="2645" y="656"/>
                  </a:lnTo>
                  <a:lnTo>
                    <a:pt x="2674" y="639"/>
                  </a:lnTo>
                  <a:lnTo>
                    <a:pt x="2706" y="623"/>
                  </a:lnTo>
                  <a:lnTo>
                    <a:pt x="2737" y="609"/>
                  </a:lnTo>
                  <a:lnTo>
                    <a:pt x="2769" y="597"/>
                  </a:lnTo>
                  <a:lnTo>
                    <a:pt x="2802" y="586"/>
                  </a:lnTo>
                  <a:lnTo>
                    <a:pt x="2835" y="576"/>
                  </a:lnTo>
                  <a:lnTo>
                    <a:pt x="2870" y="567"/>
                  </a:lnTo>
                  <a:lnTo>
                    <a:pt x="2904" y="562"/>
                  </a:lnTo>
                  <a:lnTo>
                    <a:pt x="2939" y="557"/>
                  </a:lnTo>
                  <a:lnTo>
                    <a:pt x="2975" y="555"/>
                  </a:lnTo>
                  <a:lnTo>
                    <a:pt x="3011" y="554"/>
                  </a:lnTo>
                  <a:close/>
                  <a:moveTo>
                    <a:pt x="1887" y="1269"/>
                  </a:moveTo>
                  <a:lnTo>
                    <a:pt x="1887" y="1269"/>
                  </a:lnTo>
                  <a:lnTo>
                    <a:pt x="1871" y="1255"/>
                  </a:lnTo>
                  <a:lnTo>
                    <a:pt x="1855" y="1242"/>
                  </a:lnTo>
                  <a:lnTo>
                    <a:pt x="1837" y="1232"/>
                  </a:lnTo>
                  <a:lnTo>
                    <a:pt x="1818" y="1222"/>
                  </a:lnTo>
                  <a:lnTo>
                    <a:pt x="1798" y="1215"/>
                  </a:lnTo>
                  <a:lnTo>
                    <a:pt x="1777" y="1210"/>
                  </a:lnTo>
                  <a:lnTo>
                    <a:pt x="1755" y="1206"/>
                  </a:lnTo>
                  <a:lnTo>
                    <a:pt x="1733" y="1205"/>
                  </a:lnTo>
                  <a:lnTo>
                    <a:pt x="1711" y="1206"/>
                  </a:lnTo>
                  <a:lnTo>
                    <a:pt x="1689" y="1210"/>
                  </a:lnTo>
                  <a:lnTo>
                    <a:pt x="1668" y="1215"/>
                  </a:lnTo>
                  <a:lnTo>
                    <a:pt x="1648" y="1222"/>
                  </a:lnTo>
                  <a:lnTo>
                    <a:pt x="1630" y="1232"/>
                  </a:lnTo>
                  <a:lnTo>
                    <a:pt x="1611" y="1242"/>
                  </a:lnTo>
                  <a:lnTo>
                    <a:pt x="1595" y="1255"/>
                  </a:lnTo>
                  <a:lnTo>
                    <a:pt x="1580" y="1269"/>
                  </a:lnTo>
                  <a:lnTo>
                    <a:pt x="1579" y="1269"/>
                  </a:lnTo>
                  <a:lnTo>
                    <a:pt x="1565" y="1284"/>
                  </a:lnTo>
                  <a:lnTo>
                    <a:pt x="1552" y="1301"/>
                  </a:lnTo>
                  <a:lnTo>
                    <a:pt x="1541" y="1319"/>
                  </a:lnTo>
                  <a:lnTo>
                    <a:pt x="1532" y="1338"/>
                  </a:lnTo>
                  <a:lnTo>
                    <a:pt x="1525" y="1358"/>
                  </a:lnTo>
                  <a:lnTo>
                    <a:pt x="1519" y="1379"/>
                  </a:lnTo>
                  <a:lnTo>
                    <a:pt x="1517" y="1401"/>
                  </a:lnTo>
                  <a:lnTo>
                    <a:pt x="1516" y="1423"/>
                  </a:lnTo>
                  <a:lnTo>
                    <a:pt x="1517" y="1445"/>
                  </a:lnTo>
                  <a:lnTo>
                    <a:pt x="1519" y="1467"/>
                  </a:lnTo>
                  <a:lnTo>
                    <a:pt x="1525" y="1488"/>
                  </a:lnTo>
                  <a:lnTo>
                    <a:pt x="1532" y="1508"/>
                  </a:lnTo>
                  <a:lnTo>
                    <a:pt x="1541" y="1527"/>
                  </a:lnTo>
                  <a:lnTo>
                    <a:pt x="1553" y="1545"/>
                  </a:lnTo>
                  <a:lnTo>
                    <a:pt x="1565" y="1561"/>
                  </a:lnTo>
                  <a:lnTo>
                    <a:pt x="1580" y="1576"/>
                  </a:lnTo>
                  <a:lnTo>
                    <a:pt x="1580" y="1578"/>
                  </a:lnTo>
                  <a:lnTo>
                    <a:pt x="1595" y="1592"/>
                  </a:lnTo>
                  <a:lnTo>
                    <a:pt x="1611" y="1604"/>
                  </a:lnTo>
                  <a:lnTo>
                    <a:pt x="1630" y="1615"/>
                  </a:lnTo>
                  <a:lnTo>
                    <a:pt x="1648" y="1624"/>
                  </a:lnTo>
                  <a:lnTo>
                    <a:pt x="1668" y="1631"/>
                  </a:lnTo>
                  <a:lnTo>
                    <a:pt x="1689" y="1637"/>
                  </a:lnTo>
                  <a:lnTo>
                    <a:pt x="1711" y="1639"/>
                  </a:lnTo>
                  <a:lnTo>
                    <a:pt x="1733" y="1640"/>
                  </a:lnTo>
                  <a:lnTo>
                    <a:pt x="1755" y="1639"/>
                  </a:lnTo>
                  <a:lnTo>
                    <a:pt x="1777" y="1637"/>
                  </a:lnTo>
                  <a:lnTo>
                    <a:pt x="1798" y="1631"/>
                  </a:lnTo>
                  <a:lnTo>
                    <a:pt x="1818" y="1624"/>
                  </a:lnTo>
                  <a:lnTo>
                    <a:pt x="1837" y="1615"/>
                  </a:lnTo>
                  <a:lnTo>
                    <a:pt x="1855" y="1603"/>
                  </a:lnTo>
                  <a:lnTo>
                    <a:pt x="1871" y="1592"/>
                  </a:lnTo>
                  <a:lnTo>
                    <a:pt x="1887" y="1576"/>
                  </a:lnTo>
                  <a:lnTo>
                    <a:pt x="1901" y="1561"/>
                  </a:lnTo>
                  <a:lnTo>
                    <a:pt x="1914" y="1545"/>
                  </a:lnTo>
                  <a:lnTo>
                    <a:pt x="1925" y="1527"/>
                  </a:lnTo>
                  <a:lnTo>
                    <a:pt x="1934" y="1508"/>
                  </a:lnTo>
                  <a:lnTo>
                    <a:pt x="1941" y="1488"/>
                  </a:lnTo>
                  <a:lnTo>
                    <a:pt x="1947" y="1467"/>
                  </a:lnTo>
                  <a:lnTo>
                    <a:pt x="1950" y="1445"/>
                  </a:lnTo>
                  <a:lnTo>
                    <a:pt x="1951" y="1423"/>
                  </a:lnTo>
                  <a:lnTo>
                    <a:pt x="1950" y="1401"/>
                  </a:lnTo>
                  <a:lnTo>
                    <a:pt x="1947" y="1379"/>
                  </a:lnTo>
                  <a:lnTo>
                    <a:pt x="1941" y="1358"/>
                  </a:lnTo>
                  <a:lnTo>
                    <a:pt x="1934" y="1338"/>
                  </a:lnTo>
                  <a:lnTo>
                    <a:pt x="1925" y="1319"/>
                  </a:lnTo>
                  <a:lnTo>
                    <a:pt x="1914" y="1301"/>
                  </a:lnTo>
                  <a:lnTo>
                    <a:pt x="1901" y="1284"/>
                  </a:lnTo>
                  <a:lnTo>
                    <a:pt x="1887" y="1269"/>
                  </a:lnTo>
                  <a:close/>
                  <a:moveTo>
                    <a:pt x="2304" y="5100"/>
                  </a:moveTo>
                  <a:lnTo>
                    <a:pt x="2304" y="4074"/>
                  </a:lnTo>
                  <a:lnTo>
                    <a:pt x="2277" y="4045"/>
                  </a:lnTo>
                  <a:lnTo>
                    <a:pt x="2251" y="4017"/>
                  </a:lnTo>
                  <a:lnTo>
                    <a:pt x="2224" y="3989"/>
                  </a:lnTo>
                  <a:lnTo>
                    <a:pt x="2195" y="3961"/>
                  </a:lnTo>
                  <a:lnTo>
                    <a:pt x="2138" y="3908"/>
                  </a:lnTo>
                  <a:lnTo>
                    <a:pt x="2078" y="3856"/>
                  </a:lnTo>
                  <a:lnTo>
                    <a:pt x="2016" y="3805"/>
                  </a:lnTo>
                  <a:lnTo>
                    <a:pt x="1952" y="3755"/>
                  </a:lnTo>
                  <a:lnTo>
                    <a:pt x="1887" y="3706"/>
                  </a:lnTo>
                  <a:lnTo>
                    <a:pt x="1821" y="3659"/>
                  </a:lnTo>
                  <a:lnTo>
                    <a:pt x="1754" y="3613"/>
                  </a:lnTo>
                  <a:lnTo>
                    <a:pt x="1687" y="3567"/>
                  </a:lnTo>
                  <a:lnTo>
                    <a:pt x="1617" y="3522"/>
                  </a:lnTo>
                  <a:lnTo>
                    <a:pt x="1548" y="3478"/>
                  </a:lnTo>
                  <a:lnTo>
                    <a:pt x="1409" y="3392"/>
                  </a:lnTo>
                  <a:lnTo>
                    <a:pt x="1270" y="3308"/>
                  </a:lnTo>
                  <a:lnTo>
                    <a:pt x="1140" y="3230"/>
                  </a:lnTo>
                  <a:lnTo>
                    <a:pt x="1012" y="3151"/>
                  </a:lnTo>
                  <a:lnTo>
                    <a:pt x="949" y="3111"/>
                  </a:lnTo>
                  <a:lnTo>
                    <a:pt x="888" y="3071"/>
                  </a:lnTo>
                  <a:lnTo>
                    <a:pt x="826" y="3030"/>
                  </a:lnTo>
                  <a:lnTo>
                    <a:pt x="765" y="2988"/>
                  </a:lnTo>
                  <a:lnTo>
                    <a:pt x="737" y="3056"/>
                  </a:lnTo>
                  <a:lnTo>
                    <a:pt x="710" y="3122"/>
                  </a:lnTo>
                  <a:lnTo>
                    <a:pt x="687" y="3186"/>
                  </a:lnTo>
                  <a:lnTo>
                    <a:pt x="667" y="3250"/>
                  </a:lnTo>
                  <a:lnTo>
                    <a:pt x="650" y="3313"/>
                  </a:lnTo>
                  <a:lnTo>
                    <a:pt x="636" y="3375"/>
                  </a:lnTo>
                  <a:lnTo>
                    <a:pt x="624" y="3435"/>
                  </a:lnTo>
                  <a:lnTo>
                    <a:pt x="615" y="3496"/>
                  </a:lnTo>
                  <a:lnTo>
                    <a:pt x="612" y="3533"/>
                  </a:lnTo>
                  <a:lnTo>
                    <a:pt x="608" y="3577"/>
                  </a:lnTo>
                  <a:lnTo>
                    <a:pt x="606" y="3615"/>
                  </a:lnTo>
                  <a:lnTo>
                    <a:pt x="605" y="3652"/>
                  </a:lnTo>
                  <a:lnTo>
                    <a:pt x="605" y="3691"/>
                  </a:lnTo>
                  <a:lnTo>
                    <a:pt x="606" y="3728"/>
                  </a:lnTo>
                  <a:lnTo>
                    <a:pt x="609" y="3765"/>
                  </a:lnTo>
                  <a:lnTo>
                    <a:pt x="613" y="3801"/>
                  </a:lnTo>
                  <a:lnTo>
                    <a:pt x="617" y="3837"/>
                  </a:lnTo>
                  <a:lnTo>
                    <a:pt x="623" y="3873"/>
                  </a:lnTo>
                  <a:lnTo>
                    <a:pt x="630" y="3908"/>
                  </a:lnTo>
                  <a:lnTo>
                    <a:pt x="638" y="3943"/>
                  </a:lnTo>
                  <a:lnTo>
                    <a:pt x="646" y="3976"/>
                  </a:lnTo>
                  <a:lnTo>
                    <a:pt x="657" y="4010"/>
                  </a:lnTo>
                  <a:lnTo>
                    <a:pt x="668" y="4044"/>
                  </a:lnTo>
                  <a:lnTo>
                    <a:pt x="680" y="4076"/>
                  </a:lnTo>
                  <a:lnTo>
                    <a:pt x="693" y="4109"/>
                  </a:lnTo>
                  <a:lnTo>
                    <a:pt x="707" y="4141"/>
                  </a:lnTo>
                  <a:lnTo>
                    <a:pt x="722" y="4173"/>
                  </a:lnTo>
                  <a:lnTo>
                    <a:pt x="738" y="4204"/>
                  </a:lnTo>
                  <a:lnTo>
                    <a:pt x="755" y="4234"/>
                  </a:lnTo>
                  <a:lnTo>
                    <a:pt x="773" y="4264"/>
                  </a:lnTo>
                  <a:lnTo>
                    <a:pt x="791" y="4295"/>
                  </a:lnTo>
                  <a:lnTo>
                    <a:pt x="811" y="4324"/>
                  </a:lnTo>
                  <a:lnTo>
                    <a:pt x="832" y="4353"/>
                  </a:lnTo>
                  <a:lnTo>
                    <a:pt x="853" y="4380"/>
                  </a:lnTo>
                  <a:lnTo>
                    <a:pt x="875" y="4408"/>
                  </a:lnTo>
                  <a:lnTo>
                    <a:pt x="898" y="4436"/>
                  </a:lnTo>
                  <a:lnTo>
                    <a:pt x="923" y="4463"/>
                  </a:lnTo>
                  <a:lnTo>
                    <a:pt x="947" y="4488"/>
                  </a:lnTo>
                  <a:lnTo>
                    <a:pt x="973" y="4515"/>
                  </a:lnTo>
                  <a:lnTo>
                    <a:pt x="999" y="4540"/>
                  </a:lnTo>
                  <a:lnTo>
                    <a:pt x="1027" y="4565"/>
                  </a:lnTo>
                  <a:lnTo>
                    <a:pt x="1055" y="4589"/>
                  </a:lnTo>
                  <a:lnTo>
                    <a:pt x="1084" y="4614"/>
                  </a:lnTo>
                  <a:lnTo>
                    <a:pt x="1114" y="4637"/>
                  </a:lnTo>
                  <a:lnTo>
                    <a:pt x="1144" y="4660"/>
                  </a:lnTo>
                  <a:lnTo>
                    <a:pt x="1176" y="4684"/>
                  </a:lnTo>
                  <a:lnTo>
                    <a:pt x="1208" y="4706"/>
                  </a:lnTo>
                  <a:lnTo>
                    <a:pt x="1242" y="4728"/>
                  </a:lnTo>
                  <a:lnTo>
                    <a:pt x="1276" y="4749"/>
                  </a:lnTo>
                  <a:lnTo>
                    <a:pt x="1309" y="4769"/>
                  </a:lnTo>
                  <a:lnTo>
                    <a:pt x="1344" y="4789"/>
                  </a:lnTo>
                  <a:lnTo>
                    <a:pt x="1380" y="4809"/>
                  </a:lnTo>
                  <a:lnTo>
                    <a:pt x="1416" y="4829"/>
                  </a:lnTo>
                  <a:lnTo>
                    <a:pt x="1453" y="4847"/>
                  </a:lnTo>
                  <a:lnTo>
                    <a:pt x="1490" y="4865"/>
                  </a:lnTo>
                  <a:lnTo>
                    <a:pt x="1529" y="4882"/>
                  </a:lnTo>
                  <a:lnTo>
                    <a:pt x="1568" y="4899"/>
                  </a:lnTo>
                  <a:lnTo>
                    <a:pt x="1608" y="4916"/>
                  </a:lnTo>
                  <a:lnTo>
                    <a:pt x="1647" y="4931"/>
                  </a:lnTo>
                  <a:lnTo>
                    <a:pt x="1688" y="4947"/>
                  </a:lnTo>
                  <a:lnTo>
                    <a:pt x="1728" y="4961"/>
                  </a:lnTo>
                  <a:lnTo>
                    <a:pt x="1770" y="4975"/>
                  </a:lnTo>
                  <a:lnTo>
                    <a:pt x="1855" y="5002"/>
                  </a:lnTo>
                  <a:lnTo>
                    <a:pt x="1941" y="5026"/>
                  </a:lnTo>
                  <a:lnTo>
                    <a:pt x="2029" y="5048"/>
                  </a:lnTo>
                  <a:lnTo>
                    <a:pt x="2120" y="5068"/>
                  </a:lnTo>
                  <a:lnTo>
                    <a:pt x="2211" y="5085"/>
                  </a:lnTo>
                  <a:lnTo>
                    <a:pt x="2304" y="5100"/>
                  </a:lnTo>
                  <a:close/>
                  <a:moveTo>
                    <a:pt x="2991" y="1292"/>
                  </a:moveTo>
                  <a:lnTo>
                    <a:pt x="2991" y="3627"/>
                  </a:lnTo>
                  <a:lnTo>
                    <a:pt x="5477" y="3627"/>
                  </a:lnTo>
                  <a:lnTo>
                    <a:pt x="5477" y="1292"/>
                  </a:lnTo>
                  <a:lnTo>
                    <a:pt x="2991" y="1292"/>
                  </a:lnTo>
                  <a:close/>
                  <a:moveTo>
                    <a:pt x="4212" y="3997"/>
                  </a:moveTo>
                  <a:lnTo>
                    <a:pt x="4212" y="3997"/>
                  </a:lnTo>
                  <a:lnTo>
                    <a:pt x="4181" y="3998"/>
                  </a:lnTo>
                  <a:lnTo>
                    <a:pt x="4150" y="4000"/>
                  </a:lnTo>
                  <a:lnTo>
                    <a:pt x="4120" y="4003"/>
                  </a:lnTo>
                  <a:lnTo>
                    <a:pt x="4090" y="4007"/>
                  </a:lnTo>
                  <a:lnTo>
                    <a:pt x="4060" y="4012"/>
                  </a:lnTo>
                  <a:lnTo>
                    <a:pt x="4030" y="4018"/>
                  </a:lnTo>
                  <a:lnTo>
                    <a:pt x="4001" y="4026"/>
                  </a:lnTo>
                  <a:lnTo>
                    <a:pt x="3974" y="4034"/>
                  </a:lnTo>
                  <a:lnTo>
                    <a:pt x="3946" y="4044"/>
                  </a:lnTo>
                  <a:lnTo>
                    <a:pt x="3918" y="4054"/>
                  </a:lnTo>
                  <a:lnTo>
                    <a:pt x="3891" y="4066"/>
                  </a:lnTo>
                  <a:lnTo>
                    <a:pt x="3864" y="4079"/>
                  </a:lnTo>
                  <a:lnTo>
                    <a:pt x="3839" y="4091"/>
                  </a:lnTo>
                  <a:lnTo>
                    <a:pt x="3813" y="4105"/>
                  </a:lnTo>
                  <a:lnTo>
                    <a:pt x="3789" y="4120"/>
                  </a:lnTo>
                  <a:lnTo>
                    <a:pt x="3765" y="4137"/>
                  </a:lnTo>
                  <a:lnTo>
                    <a:pt x="4227" y="4599"/>
                  </a:lnTo>
                  <a:lnTo>
                    <a:pt x="4676" y="4149"/>
                  </a:lnTo>
                  <a:lnTo>
                    <a:pt x="4652" y="4132"/>
                  </a:lnTo>
                  <a:lnTo>
                    <a:pt x="4626" y="4116"/>
                  </a:lnTo>
                  <a:lnTo>
                    <a:pt x="4599" y="4100"/>
                  </a:lnTo>
                  <a:lnTo>
                    <a:pt x="4573" y="4086"/>
                  </a:lnTo>
                  <a:lnTo>
                    <a:pt x="4546" y="4072"/>
                  </a:lnTo>
                  <a:lnTo>
                    <a:pt x="4518" y="4059"/>
                  </a:lnTo>
                  <a:lnTo>
                    <a:pt x="4489" y="4048"/>
                  </a:lnTo>
                  <a:lnTo>
                    <a:pt x="4460" y="4038"/>
                  </a:lnTo>
                  <a:lnTo>
                    <a:pt x="4431" y="4029"/>
                  </a:lnTo>
                  <a:lnTo>
                    <a:pt x="4401" y="4021"/>
                  </a:lnTo>
                  <a:lnTo>
                    <a:pt x="4371" y="4014"/>
                  </a:lnTo>
                  <a:lnTo>
                    <a:pt x="4339" y="4008"/>
                  </a:lnTo>
                  <a:lnTo>
                    <a:pt x="4308" y="4003"/>
                  </a:lnTo>
                  <a:lnTo>
                    <a:pt x="4277" y="4000"/>
                  </a:lnTo>
                  <a:lnTo>
                    <a:pt x="4244" y="3998"/>
                  </a:lnTo>
                  <a:lnTo>
                    <a:pt x="4212" y="3997"/>
                  </a:lnTo>
                  <a:close/>
                  <a:moveTo>
                    <a:pt x="4858" y="4335"/>
                  </a:moveTo>
                  <a:lnTo>
                    <a:pt x="4411" y="4783"/>
                  </a:lnTo>
                  <a:lnTo>
                    <a:pt x="4859" y="5233"/>
                  </a:lnTo>
                  <a:lnTo>
                    <a:pt x="4876" y="5208"/>
                  </a:lnTo>
                  <a:lnTo>
                    <a:pt x="4891" y="5184"/>
                  </a:lnTo>
                  <a:lnTo>
                    <a:pt x="4906" y="5158"/>
                  </a:lnTo>
                  <a:lnTo>
                    <a:pt x="4919" y="5133"/>
                  </a:lnTo>
                  <a:lnTo>
                    <a:pt x="4931" y="5106"/>
                  </a:lnTo>
                  <a:lnTo>
                    <a:pt x="4943" y="5079"/>
                  </a:lnTo>
                  <a:lnTo>
                    <a:pt x="4953" y="5052"/>
                  </a:lnTo>
                  <a:lnTo>
                    <a:pt x="4963" y="5024"/>
                  </a:lnTo>
                  <a:lnTo>
                    <a:pt x="4971" y="4995"/>
                  </a:lnTo>
                  <a:lnTo>
                    <a:pt x="4978" y="4967"/>
                  </a:lnTo>
                  <a:lnTo>
                    <a:pt x="4985" y="4937"/>
                  </a:lnTo>
                  <a:lnTo>
                    <a:pt x="4989" y="4908"/>
                  </a:lnTo>
                  <a:lnTo>
                    <a:pt x="4994" y="4877"/>
                  </a:lnTo>
                  <a:lnTo>
                    <a:pt x="4996" y="4847"/>
                  </a:lnTo>
                  <a:lnTo>
                    <a:pt x="4999" y="4816"/>
                  </a:lnTo>
                  <a:lnTo>
                    <a:pt x="5000" y="4786"/>
                  </a:lnTo>
                  <a:lnTo>
                    <a:pt x="4999" y="4754"/>
                  </a:lnTo>
                  <a:lnTo>
                    <a:pt x="4996" y="4723"/>
                  </a:lnTo>
                  <a:lnTo>
                    <a:pt x="4994" y="4693"/>
                  </a:lnTo>
                  <a:lnTo>
                    <a:pt x="4989" y="4663"/>
                  </a:lnTo>
                  <a:lnTo>
                    <a:pt x="4985" y="4632"/>
                  </a:lnTo>
                  <a:lnTo>
                    <a:pt x="4978" y="4603"/>
                  </a:lnTo>
                  <a:lnTo>
                    <a:pt x="4971" y="4574"/>
                  </a:lnTo>
                  <a:lnTo>
                    <a:pt x="4963" y="4545"/>
                  </a:lnTo>
                  <a:lnTo>
                    <a:pt x="4952" y="4517"/>
                  </a:lnTo>
                  <a:lnTo>
                    <a:pt x="4942" y="4490"/>
                  </a:lnTo>
                  <a:lnTo>
                    <a:pt x="4930" y="4463"/>
                  </a:lnTo>
                  <a:lnTo>
                    <a:pt x="4917" y="4436"/>
                  </a:lnTo>
                  <a:lnTo>
                    <a:pt x="4905" y="4411"/>
                  </a:lnTo>
                  <a:lnTo>
                    <a:pt x="4890" y="4385"/>
                  </a:lnTo>
                  <a:lnTo>
                    <a:pt x="4874" y="4360"/>
                  </a:lnTo>
                  <a:lnTo>
                    <a:pt x="4858" y="4335"/>
                  </a:lnTo>
                  <a:close/>
                  <a:moveTo>
                    <a:pt x="4678" y="5420"/>
                  </a:moveTo>
                  <a:lnTo>
                    <a:pt x="4227" y="4968"/>
                  </a:lnTo>
                  <a:lnTo>
                    <a:pt x="3762" y="5431"/>
                  </a:lnTo>
                  <a:lnTo>
                    <a:pt x="3787" y="5448"/>
                  </a:lnTo>
                  <a:lnTo>
                    <a:pt x="3811" y="5464"/>
                  </a:lnTo>
                  <a:lnTo>
                    <a:pt x="3837" y="5478"/>
                  </a:lnTo>
                  <a:lnTo>
                    <a:pt x="3863" y="5492"/>
                  </a:lnTo>
                  <a:lnTo>
                    <a:pt x="3890" y="5503"/>
                  </a:lnTo>
                  <a:lnTo>
                    <a:pt x="3917" y="5515"/>
                  </a:lnTo>
                  <a:lnTo>
                    <a:pt x="3945" y="5526"/>
                  </a:lnTo>
                  <a:lnTo>
                    <a:pt x="3972" y="5536"/>
                  </a:lnTo>
                  <a:lnTo>
                    <a:pt x="4000" y="5544"/>
                  </a:lnTo>
                  <a:lnTo>
                    <a:pt x="4029" y="5552"/>
                  </a:lnTo>
                  <a:lnTo>
                    <a:pt x="4060" y="5558"/>
                  </a:lnTo>
                  <a:lnTo>
                    <a:pt x="4089" y="5564"/>
                  </a:lnTo>
                  <a:lnTo>
                    <a:pt x="4119" y="5567"/>
                  </a:lnTo>
                  <a:lnTo>
                    <a:pt x="4150" y="5571"/>
                  </a:lnTo>
                  <a:lnTo>
                    <a:pt x="4180" y="5572"/>
                  </a:lnTo>
                  <a:lnTo>
                    <a:pt x="4212" y="5573"/>
                  </a:lnTo>
                  <a:lnTo>
                    <a:pt x="4244" y="5572"/>
                  </a:lnTo>
                  <a:lnTo>
                    <a:pt x="4277" y="5569"/>
                  </a:lnTo>
                  <a:lnTo>
                    <a:pt x="4308" y="5567"/>
                  </a:lnTo>
                  <a:lnTo>
                    <a:pt x="4340" y="5562"/>
                  </a:lnTo>
                  <a:lnTo>
                    <a:pt x="4371" y="5557"/>
                  </a:lnTo>
                  <a:lnTo>
                    <a:pt x="4402" y="5550"/>
                  </a:lnTo>
                  <a:lnTo>
                    <a:pt x="4432" y="5542"/>
                  </a:lnTo>
                  <a:lnTo>
                    <a:pt x="4461" y="5532"/>
                  </a:lnTo>
                  <a:lnTo>
                    <a:pt x="4490" y="5522"/>
                  </a:lnTo>
                  <a:lnTo>
                    <a:pt x="4519" y="5510"/>
                  </a:lnTo>
                  <a:lnTo>
                    <a:pt x="4547" y="5497"/>
                  </a:lnTo>
                  <a:lnTo>
                    <a:pt x="4575" y="5485"/>
                  </a:lnTo>
                  <a:lnTo>
                    <a:pt x="4602" y="5470"/>
                  </a:lnTo>
                  <a:lnTo>
                    <a:pt x="4627" y="5454"/>
                  </a:lnTo>
                  <a:lnTo>
                    <a:pt x="4653" y="5437"/>
                  </a:lnTo>
                  <a:lnTo>
                    <a:pt x="4678" y="5420"/>
                  </a:lnTo>
                  <a:close/>
                  <a:moveTo>
                    <a:pt x="3575" y="5249"/>
                  </a:moveTo>
                  <a:lnTo>
                    <a:pt x="4042" y="4783"/>
                  </a:lnTo>
                  <a:lnTo>
                    <a:pt x="3578" y="4319"/>
                  </a:lnTo>
                  <a:lnTo>
                    <a:pt x="3560" y="4343"/>
                  </a:lnTo>
                  <a:lnTo>
                    <a:pt x="3543" y="4369"/>
                  </a:lnTo>
                  <a:lnTo>
                    <a:pt x="3528" y="4396"/>
                  </a:lnTo>
                  <a:lnTo>
                    <a:pt x="3513" y="4422"/>
                  </a:lnTo>
                  <a:lnTo>
                    <a:pt x="3499" y="4450"/>
                  </a:lnTo>
                  <a:lnTo>
                    <a:pt x="3487" y="4478"/>
                  </a:lnTo>
                  <a:lnTo>
                    <a:pt x="3476" y="4506"/>
                  </a:lnTo>
                  <a:lnTo>
                    <a:pt x="3465" y="4536"/>
                  </a:lnTo>
                  <a:lnTo>
                    <a:pt x="3456" y="4565"/>
                  </a:lnTo>
                  <a:lnTo>
                    <a:pt x="3448" y="4595"/>
                  </a:lnTo>
                  <a:lnTo>
                    <a:pt x="3441" y="4625"/>
                  </a:lnTo>
                  <a:lnTo>
                    <a:pt x="3435" y="4657"/>
                  </a:lnTo>
                  <a:lnTo>
                    <a:pt x="3430" y="4688"/>
                  </a:lnTo>
                  <a:lnTo>
                    <a:pt x="3427" y="4721"/>
                  </a:lnTo>
                  <a:lnTo>
                    <a:pt x="3426" y="4752"/>
                  </a:lnTo>
                  <a:lnTo>
                    <a:pt x="3424" y="4786"/>
                  </a:lnTo>
                  <a:lnTo>
                    <a:pt x="3426" y="4817"/>
                  </a:lnTo>
                  <a:lnTo>
                    <a:pt x="3427" y="4850"/>
                  </a:lnTo>
                  <a:lnTo>
                    <a:pt x="3430" y="4881"/>
                  </a:lnTo>
                  <a:lnTo>
                    <a:pt x="3435" y="4912"/>
                  </a:lnTo>
                  <a:lnTo>
                    <a:pt x="3441" y="4944"/>
                  </a:lnTo>
                  <a:lnTo>
                    <a:pt x="3448" y="4974"/>
                  </a:lnTo>
                  <a:lnTo>
                    <a:pt x="3456" y="5004"/>
                  </a:lnTo>
                  <a:lnTo>
                    <a:pt x="3464" y="5033"/>
                  </a:lnTo>
                  <a:lnTo>
                    <a:pt x="3474" y="5062"/>
                  </a:lnTo>
                  <a:lnTo>
                    <a:pt x="3486" y="5091"/>
                  </a:lnTo>
                  <a:lnTo>
                    <a:pt x="3499" y="5119"/>
                  </a:lnTo>
                  <a:lnTo>
                    <a:pt x="3512" y="5147"/>
                  </a:lnTo>
                  <a:lnTo>
                    <a:pt x="3527" y="5174"/>
                  </a:lnTo>
                  <a:lnTo>
                    <a:pt x="3542" y="5199"/>
                  </a:lnTo>
                  <a:lnTo>
                    <a:pt x="3558" y="5225"/>
                  </a:lnTo>
                  <a:lnTo>
                    <a:pt x="3575" y="524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>
              <a:normAutofit fontScale="85000" lnSpcReduction="20000"/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sz="135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MH_SubTitle_2"/>
          <p:cNvSpPr txBox="1"/>
          <p:nvPr>
            <p:custDataLst>
              <p:tags r:id="rId11"/>
            </p:custDataLst>
          </p:nvPr>
        </p:nvSpPr>
        <p:spPr bwMode="auto">
          <a:xfrm>
            <a:off x="1373101" y="2453908"/>
            <a:ext cx="1678781" cy="67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  <a:p>
            <a:pPr algn="r">
              <a:lnSpc>
                <a:spcPct val="150000"/>
              </a:lnSpc>
            </a:pPr>
            <a:r>
              <a:rPr lang="zh-CN" altLang="en-US" sz="1200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</p:txBody>
      </p:sp>
      <p:sp>
        <p:nvSpPr>
          <p:cNvPr id="39" name="MH_SubTitle_4"/>
          <p:cNvSpPr txBox="1"/>
          <p:nvPr>
            <p:custDataLst>
              <p:tags r:id="rId12"/>
            </p:custDataLst>
          </p:nvPr>
        </p:nvSpPr>
        <p:spPr>
          <a:xfrm>
            <a:off x="5922480" y="2368183"/>
            <a:ext cx="1678781" cy="653654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幼圆" panose="02010509060101010101" pitchFamily="49" charset="-122"/>
                <a:ea typeface="幼圆" panose="02010509060101010101" pitchFamily="49" charset="-122"/>
              </a:rPr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fill="hold" grpId="0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3.08642E-6 L -0.03541 -0.09537 " pathEditMode="relative" rAng="0" ptsTypes="AA" p14:bounceEnd="5000">
                                          <p:cBhvr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71" y="-47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grpId="1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1.60494E-6 L 0.03576 -0.08611 " pathEditMode="relative" rAng="0" ptsTypes="AA" p14:bounceEnd="5000">
                                          <p:cBhvr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8" y="-43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hold" grpId="1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4.93827E-6 L 0.05296 0.03519 " pathEditMode="relative" rAng="0" ptsTypes="AA" p14:bounceEnd="5000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39" y="1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50000" fill="hold" grpId="1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0.02191 L -0.0007 0.10525 " pathEditMode="relative" rAng="0" ptsTypes="AA" p14:bounceEnd="5000">
                                          <p:cBhvr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63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accel="50000" fill="hold" grpId="1" nodeType="withEffect" p14:presetBounceEnd="5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42 -0.00648 L -0.06632 0.03889 " pathEditMode="relative" rAng="0" ptsTypes="AA" p14:bounceEnd="5000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37" y="22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8" grpId="0" animBg="1"/>
          <p:bldP spid="28" grpId="1" animBg="1"/>
          <p:bldP spid="32" grpId="0" animBg="1"/>
          <p:bldP spid="32" grpId="1" animBg="1"/>
          <p:bldP spid="35" grpId="0" animBg="1"/>
          <p:bldP spid="35" grpId="1" animBg="1"/>
          <p:bldP spid="20" grpId="0" animBg="1"/>
          <p:bldP spid="20" grpId="1" animBg="1"/>
          <p:bldP spid="18" grpId="0" animBg="1"/>
          <p:bldP spid="19" grpId="0" animBg="1"/>
          <p:bldP spid="23" grpId="0"/>
          <p:bldP spid="24" grpId="0"/>
          <p:bldP spid="31" grpId="0"/>
          <p:bldP spid="38" grpId="0"/>
          <p:bldP spid="3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9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accel="5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3.08642E-6 L -0.03541 -0.09537 " pathEditMode="relative" rAng="0" ptsTypes="AA">
                                          <p:cBhvr>
                                            <p:cTn id="21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71" y="-478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-1.60494E-6 L 0.03576 -0.08611 " pathEditMode="relative" rAng="0" ptsTypes="AA">
                                          <p:cBhvr>
                                            <p:cTn id="26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88" y="-432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2222E-6 -4.93827E-6 L 0.05296 0.03519 " pathEditMode="relative" rAng="0" ptsTypes="AA">
                                          <p:cBhvr>
                                            <p:cTn id="31" dur="10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39" y="1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-0.02191 L -0.0007 0.10525 " pathEditMode="relative" rAng="0" ptsTypes="AA">
                                          <p:cBhvr>
                                            <p:cTn id="3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" y="63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42" presetClass="path" presetSubtype="0" accel="50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42 -0.00648 L -0.06632 0.03889 " pathEditMode="relative" rAng="0" ptsTypes="AA">
                                          <p:cBhvr>
                                            <p:cTn id="41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837" y="225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4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69" presetID="50" presetClass="entr" presetSubtype="0" decel="10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6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3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50" presetClass="entr" presetSubtype="0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+.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3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5" grpId="1" animBg="1"/>
          <p:bldP spid="28" grpId="0" animBg="1"/>
          <p:bldP spid="28" grpId="1" animBg="1"/>
          <p:bldP spid="32" grpId="0" animBg="1"/>
          <p:bldP spid="32" grpId="1" animBg="1"/>
          <p:bldP spid="35" grpId="0" animBg="1"/>
          <p:bldP spid="35" grpId="1" animBg="1"/>
          <p:bldP spid="20" grpId="0" animBg="1"/>
          <p:bldP spid="20" grpId="1" animBg="1"/>
          <p:bldP spid="18" grpId="0" animBg="1"/>
          <p:bldP spid="19" grpId="0" animBg="1"/>
          <p:bldP spid="23" grpId="0"/>
          <p:bldP spid="24" grpId="0"/>
          <p:bldP spid="31" grpId="0"/>
          <p:bldP spid="38" grpId="0"/>
          <p:bldP spid="3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SubTitle_1"/>
          <p:cNvSpPr/>
          <p:nvPr>
            <p:custDataLst>
              <p:tags r:id="rId1"/>
            </p:custDataLst>
          </p:nvPr>
        </p:nvSpPr>
        <p:spPr>
          <a:xfrm>
            <a:off x="1889131" y="2401874"/>
            <a:ext cx="1376363" cy="3833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zh-CN" altLang="en-US" sz="1350" b="1" kern="100" dirty="0">
                <a:solidFill>
                  <a:schemeClr val="accent1">
                    <a:lumMod val="75000"/>
                  </a:schemeClr>
                </a:solidFill>
              </a:rPr>
              <a:t>单击输入标题</a:t>
            </a:r>
            <a:endParaRPr lang="zh-CN" altLang="zh-CN" sz="1350" b="1" kern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MH_Picture_1"/>
          <p:cNvSpPr/>
          <p:nvPr>
            <p:custDataLst>
              <p:tags r:id="rId2"/>
            </p:custDataLst>
          </p:nvPr>
        </p:nvSpPr>
        <p:spPr bwMode="auto">
          <a:xfrm>
            <a:off x="1793881" y="1249349"/>
            <a:ext cx="1566863" cy="1079897"/>
          </a:xfrm>
          <a:prstGeom prst="round2DiagRect">
            <a:avLst>
              <a:gd name="adj1" fmla="val 20233"/>
              <a:gd name="adj2" fmla="val 0"/>
            </a:avLst>
          </a:prstGeom>
          <a:blipFill dpi="0" rotWithShape="1">
            <a:blip r:embed="rId12"/>
            <a:srcRect/>
            <a:stretch>
              <a:fillRect/>
            </a:stretch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0" name="MH_Picture_2"/>
          <p:cNvSpPr/>
          <p:nvPr>
            <p:custDataLst>
              <p:tags r:id="rId3"/>
            </p:custDataLst>
          </p:nvPr>
        </p:nvSpPr>
        <p:spPr bwMode="auto">
          <a:xfrm>
            <a:off x="3816704" y="1249349"/>
            <a:ext cx="1565672" cy="1079897"/>
          </a:xfrm>
          <a:prstGeom prst="round2DiagRect">
            <a:avLst>
              <a:gd name="adj1" fmla="val 21114"/>
              <a:gd name="adj2" fmla="val 0"/>
            </a:avLst>
          </a:prstGeom>
          <a:blipFill dpi="0" rotWithShape="1">
            <a:blip r:embed="rId13"/>
            <a:srcRect/>
            <a:stretch>
              <a:fillRect/>
            </a:stretch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1" name="MH_Picture_3"/>
          <p:cNvSpPr/>
          <p:nvPr>
            <p:custDataLst>
              <p:tags r:id="rId4"/>
            </p:custDataLst>
          </p:nvPr>
        </p:nvSpPr>
        <p:spPr bwMode="auto">
          <a:xfrm>
            <a:off x="5829448" y="1249349"/>
            <a:ext cx="1566863" cy="1079897"/>
          </a:xfrm>
          <a:prstGeom prst="round2DiagRect">
            <a:avLst>
              <a:gd name="adj1" fmla="val 20233"/>
              <a:gd name="adj2" fmla="val 0"/>
            </a:avLst>
          </a:prstGeom>
          <a:blipFill dpi="0" rotWithShape="1">
            <a:blip r:embed="rId14"/>
            <a:srcRect/>
            <a:stretch>
              <a:fillRect/>
            </a:stretch>
          </a:blipFill>
          <a:ln w="3175">
            <a:noFill/>
          </a:ln>
          <a:effectLst>
            <a:outerShdw blurRad="50800" dist="381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22" name="MH_Text_1"/>
          <p:cNvSpPr/>
          <p:nvPr>
            <p:custDataLst>
              <p:tags r:id="rId5"/>
            </p:custDataLst>
          </p:nvPr>
        </p:nvSpPr>
        <p:spPr>
          <a:xfrm>
            <a:off x="1889131" y="2785255"/>
            <a:ext cx="1376363" cy="1140619"/>
          </a:xfrm>
          <a:prstGeom prst="rect">
            <a:avLst/>
          </a:prstGeom>
        </p:spPr>
        <p:txBody>
          <a:bodyPr lIns="81000" tIns="0" rIns="81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  <a:endParaRPr lang="en-US" altLang="zh-CN" sz="1200" b="1" dirty="0"/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3" name="MH_SubTitle_2"/>
          <p:cNvSpPr/>
          <p:nvPr>
            <p:custDataLst>
              <p:tags r:id="rId6"/>
            </p:custDataLst>
          </p:nvPr>
        </p:nvSpPr>
        <p:spPr>
          <a:xfrm>
            <a:off x="3911953" y="2401874"/>
            <a:ext cx="1376363" cy="3833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zh-CN" altLang="en-US" sz="1350" b="1" kern="100" dirty="0">
                <a:solidFill>
                  <a:schemeClr val="accent1">
                    <a:lumMod val="75000"/>
                  </a:schemeClr>
                </a:solidFill>
              </a:rPr>
              <a:t>单击输入标题</a:t>
            </a:r>
            <a:endParaRPr lang="zh-CN" altLang="zh-CN" sz="1350" b="1" kern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MH_Text_2"/>
          <p:cNvSpPr/>
          <p:nvPr>
            <p:custDataLst>
              <p:tags r:id="rId7"/>
            </p:custDataLst>
          </p:nvPr>
        </p:nvSpPr>
        <p:spPr>
          <a:xfrm>
            <a:off x="3911953" y="2785255"/>
            <a:ext cx="1376363" cy="1140619"/>
          </a:xfrm>
          <a:prstGeom prst="rect">
            <a:avLst/>
          </a:prstGeom>
        </p:spPr>
        <p:txBody>
          <a:bodyPr lIns="81000" tIns="0" rIns="81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  <a:endParaRPr lang="en-US" altLang="zh-CN" sz="1200" b="1" dirty="0"/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25" name="MH_SubTitle_3"/>
          <p:cNvSpPr/>
          <p:nvPr>
            <p:custDataLst>
              <p:tags r:id="rId8"/>
            </p:custDataLst>
          </p:nvPr>
        </p:nvSpPr>
        <p:spPr>
          <a:xfrm>
            <a:off x="5925888" y="2401874"/>
            <a:ext cx="1376363" cy="38338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algn="ctr">
              <a:lnSpc>
                <a:spcPct val="120000"/>
              </a:lnSpc>
              <a:spcAft>
                <a:spcPts val="450"/>
              </a:spcAft>
              <a:defRPr/>
            </a:pPr>
            <a:r>
              <a:rPr lang="zh-CN" altLang="en-US" sz="1350" b="1" kern="100" dirty="0">
                <a:solidFill>
                  <a:schemeClr val="accent1">
                    <a:lumMod val="75000"/>
                  </a:schemeClr>
                </a:solidFill>
              </a:rPr>
              <a:t>单击输入标题</a:t>
            </a:r>
            <a:endParaRPr lang="zh-CN" altLang="zh-CN" sz="1350" b="1" kern="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6" name="MH_Text_3"/>
          <p:cNvSpPr/>
          <p:nvPr>
            <p:custDataLst>
              <p:tags r:id="rId9"/>
            </p:custDataLst>
          </p:nvPr>
        </p:nvSpPr>
        <p:spPr>
          <a:xfrm>
            <a:off x="5925888" y="2785255"/>
            <a:ext cx="1376363" cy="1140619"/>
          </a:xfrm>
          <a:prstGeom prst="rect">
            <a:avLst/>
          </a:prstGeom>
        </p:spPr>
        <p:txBody>
          <a:bodyPr lIns="81000" tIns="0" rIns="81000" bIns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  <a:endParaRPr lang="en-US" altLang="zh-CN" sz="1200" b="1" dirty="0"/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sp>
        <p:nvSpPr>
          <p:cNvPr id="18" name="MH_SubTitle_1"/>
          <p:cNvSpPr/>
          <p:nvPr>
            <p:custDataLst>
              <p:tags r:id="rId1"/>
            </p:custDataLst>
          </p:nvPr>
        </p:nvSpPr>
        <p:spPr>
          <a:xfrm>
            <a:off x="1799035" y="2157134"/>
            <a:ext cx="2110978" cy="139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5400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</a:p>
        </p:txBody>
      </p:sp>
      <p:sp>
        <p:nvSpPr>
          <p:cNvPr id="19" name="MH_Other_1"/>
          <p:cNvSpPr/>
          <p:nvPr>
            <p:custDataLst>
              <p:tags r:id="rId2"/>
            </p:custDataLst>
          </p:nvPr>
        </p:nvSpPr>
        <p:spPr>
          <a:xfrm>
            <a:off x="3413523" y="3065582"/>
            <a:ext cx="496490" cy="486965"/>
          </a:xfrm>
          <a:custGeom>
            <a:avLst/>
            <a:gdLst>
              <a:gd name="connsiteX0" fmla="*/ 0 w 390525"/>
              <a:gd name="connsiteY0" fmla="*/ 0 h 400050"/>
              <a:gd name="connsiteX1" fmla="*/ 390525 w 390525"/>
              <a:gd name="connsiteY1" fmla="*/ 0 h 400050"/>
              <a:gd name="connsiteX2" fmla="*/ 390525 w 390525"/>
              <a:gd name="connsiteY2" fmla="*/ 400050 h 400050"/>
              <a:gd name="connsiteX3" fmla="*/ 0 w 39052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400050">
                <a:moveTo>
                  <a:pt x="0" y="0"/>
                </a:moveTo>
                <a:lnTo>
                  <a:pt x="390525" y="0"/>
                </a:lnTo>
                <a:lnTo>
                  <a:pt x="390525" y="40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20" name="MH_SubTitle_2"/>
          <p:cNvSpPr/>
          <p:nvPr>
            <p:custDataLst>
              <p:tags r:id="rId3"/>
            </p:custDataLst>
          </p:nvPr>
        </p:nvSpPr>
        <p:spPr>
          <a:xfrm>
            <a:off x="3413523" y="1676123"/>
            <a:ext cx="2110978" cy="13942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5400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</a:p>
        </p:txBody>
      </p:sp>
      <p:sp>
        <p:nvSpPr>
          <p:cNvPr id="21" name="MH_Other_2"/>
          <p:cNvSpPr/>
          <p:nvPr>
            <p:custDataLst>
              <p:tags r:id="rId4"/>
            </p:custDataLst>
          </p:nvPr>
        </p:nvSpPr>
        <p:spPr>
          <a:xfrm>
            <a:off x="5028010" y="2583378"/>
            <a:ext cx="496490" cy="486966"/>
          </a:xfrm>
          <a:custGeom>
            <a:avLst/>
            <a:gdLst>
              <a:gd name="connsiteX0" fmla="*/ 0 w 390525"/>
              <a:gd name="connsiteY0" fmla="*/ 0 h 400050"/>
              <a:gd name="connsiteX1" fmla="*/ 390525 w 390525"/>
              <a:gd name="connsiteY1" fmla="*/ 0 h 400050"/>
              <a:gd name="connsiteX2" fmla="*/ 390525 w 390525"/>
              <a:gd name="connsiteY2" fmla="*/ 400050 h 400050"/>
              <a:gd name="connsiteX3" fmla="*/ 0 w 390525"/>
              <a:gd name="connsiteY3" fmla="*/ 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0525" h="400050">
                <a:moveTo>
                  <a:pt x="0" y="0"/>
                </a:moveTo>
                <a:lnTo>
                  <a:pt x="390525" y="0"/>
                </a:lnTo>
                <a:lnTo>
                  <a:pt x="390525" y="40005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015">
              <a:solidFill>
                <a:srgbClr val="FFFFFF"/>
              </a:solidFill>
            </a:endParaRPr>
          </a:p>
        </p:txBody>
      </p:sp>
      <p:sp>
        <p:nvSpPr>
          <p:cNvPr id="22" name="MH_SubTitle_3"/>
          <p:cNvSpPr/>
          <p:nvPr>
            <p:custDataLst>
              <p:tags r:id="rId5"/>
            </p:custDataLst>
          </p:nvPr>
        </p:nvSpPr>
        <p:spPr>
          <a:xfrm>
            <a:off x="5028010" y="1193919"/>
            <a:ext cx="2293144" cy="1395413"/>
          </a:xfrm>
          <a:prstGeom prst="homePlate">
            <a:avLst>
              <a:gd name="adj" fmla="val 3186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rIns="54000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  <a:endParaRPr lang="en-US" altLang="zh-CN" sz="1600" b="1" dirty="0"/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600" b="1" dirty="0"/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cxnSp>
        <p:nvCxnSpPr>
          <p:cNvPr id="34" name="MH_Other_1"/>
          <p:cNvCxnSpPr/>
          <p:nvPr>
            <p:custDataLst>
              <p:tags r:id="rId1"/>
            </p:custDataLst>
          </p:nvPr>
        </p:nvCxnSpPr>
        <p:spPr>
          <a:xfrm>
            <a:off x="1682078" y="1829880"/>
            <a:ext cx="5779844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MH_Other_2"/>
          <p:cNvSpPr/>
          <p:nvPr>
            <p:custDataLst>
              <p:tags r:id="rId2"/>
            </p:custDataLst>
          </p:nvPr>
        </p:nvSpPr>
        <p:spPr>
          <a:xfrm rot="2871886">
            <a:off x="2103306" y="1309664"/>
            <a:ext cx="419208" cy="777162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01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36" name="MH_Other_3"/>
          <p:cNvSpPr/>
          <p:nvPr>
            <p:custDataLst>
              <p:tags r:id="rId3"/>
            </p:custDataLst>
          </p:nvPr>
        </p:nvSpPr>
        <p:spPr>
          <a:xfrm>
            <a:off x="1884133" y="1876040"/>
            <a:ext cx="27000" cy="14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7" name="MH_SubTitle_1"/>
          <p:cNvSpPr txBox="1"/>
          <p:nvPr>
            <p:custDataLst>
              <p:tags r:id="rId4"/>
            </p:custDataLst>
          </p:nvPr>
        </p:nvSpPr>
        <p:spPr>
          <a:xfrm>
            <a:off x="1926538" y="1876040"/>
            <a:ext cx="1029102" cy="1458000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b="1" dirty="0"/>
              <a:t>单击输入内容单击输入内容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1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100" b="1" dirty="0"/>
              <a:t>单击输入内容</a:t>
            </a:r>
          </a:p>
        </p:txBody>
      </p:sp>
      <p:sp>
        <p:nvSpPr>
          <p:cNvPr id="38" name="MH_Other_4"/>
          <p:cNvSpPr/>
          <p:nvPr>
            <p:custDataLst>
              <p:tags r:id="rId5"/>
            </p:custDataLst>
          </p:nvPr>
        </p:nvSpPr>
        <p:spPr>
          <a:xfrm rot="2871886">
            <a:off x="3265540" y="1309664"/>
            <a:ext cx="419208" cy="777162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02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39" name="MH_Other_5"/>
          <p:cNvSpPr/>
          <p:nvPr>
            <p:custDataLst>
              <p:tags r:id="rId6"/>
            </p:custDataLst>
          </p:nvPr>
        </p:nvSpPr>
        <p:spPr>
          <a:xfrm>
            <a:off x="3046367" y="1876040"/>
            <a:ext cx="27000" cy="14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0" name="MH_SubTitle_2"/>
          <p:cNvSpPr txBox="1"/>
          <p:nvPr>
            <p:custDataLst>
              <p:tags r:id="rId7"/>
            </p:custDataLst>
          </p:nvPr>
        </p:nvSpPr>
        <p:spPr>
          <a:xfrm>
            <a:off x="3088771" y="1876040"/>
            <a:ext cx="1023812" cy="1458000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41" name="MH_Other_6"/>
          <p:cNvSpPr/>
          <p:nvPr>
            <p:custDataLst>
              <p:tags r:id="rId8"/>
            </p:custDataLst>
          </p:nvPr>
        </p:nvSpPr>
        <p:spPr>
          <a:xfrm rot="2871886">
            <a:off x="4427774" y="1309664"/>
            <a:ext cx="419208" cy="777162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03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42" name="MH_Other_7"/>
          <p:cNvSpPr/>
          <p:nvPr>
            <p:custDataLst>
              <p:tags r:id="rId9"/>
            </p:custDataLst>
          </p:nvPr>
        </p:nvSpPr>
        <p:spPr>
          <a:xfrm>
            <a:off x="4208600" y="1876040"/>
            <a:ext cx="27000" cy="14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3" name="MH_SubTitle_3"/>
          <p:cNvSpPr txBox="1"/>
          <p:nvPr>
            <p:custDataLst>
              <p:tags r:id="rId10"/>
            </p:custDataLst>
          </p:nvPr>
        </p:nvSpPr>
        <p:spPr>
          <a:xfrm>
            <a:off x="4251005" y="1876040"/>
            <a:ext cx="1023812" cy="1458000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44" name="MH_Other_8"/>
          <p:cNvSpPr/>
          <p:nvPr>
            <p:custDataLst>
              <p:tags r:id="rId11"/>
            </p:custDataLst>
          </p:nvPr>
        </p:nvSpPr>
        <p:spPr>
          <a:xfrm rot="2871886">
            <a:off x="5590007" y="1309664"/>
            <a:ext cx="419208" cy="777162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04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45" name="MH_Other_9"/>
          <p:cNvSpPr/>
          <p:nvPr>
            <p:custDataLst>
              <p:tags r:id="rId12"/>
            </p:custDataLst>
          </p:nvPr>
        </p:nvSpPr>
        <p:spPr>
          <a:xfrm>
            <a:off x="5370834" y="1876040"/>
            <a:ext cx="27000" cy="14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6" name="MH_SubTitle_4"/>
          <p:cNvSpPr txBox="1"/>
          <p:nvPr>
            <p:custDataLst>
              <p:tags r:id="rId13"/>
            </p:custDataLst>
          </p:nvPr>
        </p:nvSpPr>
        <p:spPr>
          <a:xfrm>
            <a:off x="5413239" y="1876040"/>
            <a:ext cx="1023812" cy="1458000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sp>
        <p:nvSpPr>
          <p:cNvPr id="47" name="MH_Other_10"/>
          <p:cNvSpPr/>
          <p:nvPr>
            <p:custDataLst>
              <p:tags r:id="rId14"/>
            </p:custDataLst>
          </p:nvPr>
        </p:nvSpPr>
        <p:spPr>
          <a:xfrm rot="2871886">
            <a:off x="6752241" y="1309664"/>
            <a:ext cx="419208" cy="777162"/>
          </a:xfrm>
          <a:custGeom>
            <a:avLst/>
            <a:gdLst>
              <a:gd name="connsiteX0" fmla="*/ 0 w 729762"/>
              <a:gd name="connsiteY0" fmla="*/ 0 h 1352892"/>
              <a:gd name="connsiteX1" fmla="*/ 729762 w 729762"/>
              <a:gd name="connsiteY1" fmla="*/ 0 h 1352892"/>
              <a:gd name="connsiteX2" fmla="*/ 729762 w 729762"/>
              <a:gd name="connsiteY2" fmla="*/ 546246 h 1352892"/>
              <a:gd name="connsiteX3" fmla="*/ 0 w 729762"/>
              <a:gd name="connsiteY3" fmla="*/ 1352892 h 1352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9762" h="1352892">
                <a:moveTo>
                  <a:pt x="0" y="0"/>
                </a:moveTo>
                <a:lnTo>
                  <a:pt x="729762" y="0"/>
                </a:lnTo>
                <a:lnTo>
                  <a:pt x="729762" y="546246"/>
                </a:lnTo>
                <a:lnTo>
                  <a:pt x="0" y="13528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CN" dirty="0">
                <a:solidFill>
                  <a:srgbClr val="FEFFFF"/>
                </a:solidFill>
              </a:rPr>
              <a:t>05</a:t>
            </a:r>
            <a:endParaRPr lang="zh-CN" altLang="en-US" dirty="0">
              <a:solidFill>
                <a:srgbClr val="FEFFFF"/>
              </a:solidFill>
            </a:endParaRPr>
          </a:p>
        </p:txBody>
      </p:sp>
      <p:sp>
        <p:nvSpPr>
          <p:cNvPr id="48" name="MH_Other_11"/>
          <p:cNvSpPr/>
          <p:nvPr>
            <p:custDataLst>
              <p:tags r:id="rId15"/>
            </p:custDataLst>
          </p:nvPr>
        </p:nvSpPr>
        <p:spPr>
          <a:xfrm>
            <a:off x="6533068" y="1876040"/>
            <a:ext cx="27000" cy="14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49" name="MH_SubTitle_5"/>
          <p:cNvSpPr txBox="1"/>
          <p:nvPr>
            <p:custDataLst>
              <p:tags r:id="rId16"/>
            </p:custDataLst>
          </p:nvPr>
        </p:nvSpPr>
        <p:spPr>
          <a:xfrm>
            <a:off x="6575473" y="1876040"/>
            <a:ext cx="1023812" cy="1458000"/>
          </a:xfrm>
          <a:prstGeom prst="rect">
            <a:avLst/>
          </a:prstGeom>
          <a:noFill/>
        </p:spPr>
        <p:txBody>
          <a:bodyPr wrap="square" rtlCol="0"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5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  <p:bldP spid="43" grpId="0"/>
      <p:bldP spid="44" grpId="0" animBg="1"/>
      <p:bldP spid="45" grpId="0" animBg="1"/>
      <p:bldP spid="46" grpId="0"/>
      <p:bldP spid="47" grpId="0" animBg="1"/>
      <p:bldP spid="48" grpId="0" animBg="1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9800793">
            <a:off x="2666558" y="3001332"/>
            <a:ext cx="469924" cy="306434"/>
          </a:xfrm>
          <a:custGeom>
            <a:avLst/>
            <a:gdLst>
              <a:gd name="connsiteX0" fmla="*/ 0 w 365759"/>
              <a:gd name="connsiteY0" fmla="*/ 306434 h 306434"/>
              <a:gd name="connsiteX1" fmla="*/ 182880 w 365759"/>
              <a:gd name="connsiteY1" fmla="*/ 0 h 306434"/>
              <a:gd name="connsiteX2" fmla="*/ 365759 w 365759"/>
              <a:gd name="connsiteY2" fmla="*/ 306434 h 306434"/>
              <a:gd name="connsiteX3" fmla="*/ 0 w 365759"/>
              <a:gd name="connsiteY3" fmla="*/ 306434 h 306434"/>
              <a:gd name="connsiteX0-1" fmla="*/ 0 w 469924"/>
              <a:gd name="connsiteY0-2" fmla="*/ 306434 h 306434"/>
              <a:gd name="connsiteX1-3" fmla="*/ 182880 w 469924"/>
              <a:gd name="connsiteY1-4" fmla="*/ 0 h 306434"/>
              <a:gd name="connsiteX2-5" fmla="*/ 469924 w 469924"/>
              <a:gd name="connsiteY2-6" fmla="*/ 195615 h 306434"/>
              <a:gd name="connsiteX3-7" fmla="*/ 0 w 469924"/>
              <a:gd name="connsiteY3-8" fmla="*/ 306434 h 30643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469924" h="306434">
                <a:moveTo>
                  <a:pt x="0" y="306434"/>
                </a:moveTo>
                <a:lnTo>
                  <a:pt x="182880" y="0"/>
                </a:lnTo>
                <a:lnTo>
                  <a:pt x="469924" y="195615"/>
                </a:lnTo>
                <a:lnTo>
                  <a:pt x="0" y="30643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0" y="2044881"/>
            <a:ext cx="9144000" cy="1053736"/>
          </a:xfrm>
          <a:prstGeom prst="rect">
            <a:avLst/>
          </a:prstGeom>
          <a:solidFill>
            <a:srgbClr val="1B20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783465" y="2044881"/>
            <a:ext cx="1003278" cy="1360170"/>
            <a:chOff x="1783465" y="2044881"/>
            <a:chExt cx="1003278" cy="1360170"/>
          </a:xfrm>
        </p:grpSpPr>
        <p:sp>
          <p:nvSpPr>
            <p:cNvPr id="6" name="矩形 5"/>
            <p:cNvSpPr/>
            <p:nvPr/>
          </p:nvSpPr>
          <p:spPr>
            <a:xfrm>
              <a:off x="1783465" y="2044881"/>
              <a:ext cx="1003278" cy="136017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2063934" y="2195737"/>
              <a:ext cx="496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400" dirty="0"/>
                <a:t>2</a:t>
              </a:r>
              <a:endParaRPr lang="zh-CN" altLang="en-US" sz="4400" dirty="0"/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3152502" y="2340916"/>
            <a:ext cx="4284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请单击这里输入您的标题内容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000">
        <p:split orient="vert"/>
      </p:transition>
    </mc:Choice>
    <mc:Fallback xmlns="">
      <p:transition spd="slow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480" y="4880798"/>
            <a:ext cx="9144480" cy="262702"/>
            <a:chOff x="-480" y="4880798"/>
            <a:chExt cx="9144480" cy="262702"/>
          </a:xfrm>
        </p:grpSpPr>
        <p:sp>
          <p:nvSpPr>
            <p:cNvPr id="16" name="矩形 15"/>
            <p:cNvSpPr/>
            <p:nvPr/>
          </p:nvSpPr>
          <p:spPr>
            <a:xfrm>
              <a:off x="-480" y="4880798"/>
              <a:ext cx="9144000" cy="205740"/>
            </a:xfrm>
            <a:prstGeom prst="rect">
              <a:avLst/>
            </a:prstGeom>
            <a:solidFill>
              <a:srgbClr val="DF83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937760"/>
              <a:ext cx="9144000" cy="205740"/>
            </a:xfrm>
            <a:prstGeom prst="rect">
              <a:avLst/>
            </a:prstGeom>
            <a:solidFill>
              <a:srgbClr val="1B20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39575" y="64459"/>
            <a:ext cx="600654" cy="543654"/>
            <a:chOff x="3247257" y="497479"/>
            <a:chExt cx="1446928" cy="1309619"/>
          </a:xfrm>
        </p:grpSpPr>
        <p:grpSp>
          <p:nvGrpSpPr>
            <p:cNvPr id="7" name="组合 6"/>
            <p:cNvGrpSpPr/>
            <p:nvPr/>
          </p:nvGrpSpPr>
          <p:grpSpPr>
            <a:xfrm>
              <a:off x="3465623" y="783769"/>
              <a:ext cx="1001485" cy="1013053"/>
              <a:chOff x="3849189" y="783769"/>
              <a:chExt cx="1001485" cy="1013053"/>
            </a:xfrm>
          </p:grpSpPr>
          <p:cxnSp>
            <p:nvCxnSpPr>
              <p:cNvPr id="12" name="直接连接符 11"/>
              <p:cNvCxnSpPr/>
              <p:nvPr/>
            </p:nvCxnSpPr>
            <p:spPr>
              <a:xfrm flipH="1">
                <a:off x="3849189" y="783771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4345577" y="783769"/>
                <a:ext cx="505097" cy="682539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 flipV="1">
                <a:off x="3854029" y="1466308"/>
                <a:ext cx="491546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V="1">
                <a:off x="4345576" y="1466308"/>
                <a:ext cx="500259" cy="330514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连接符 7"/>
            <p:cNvCxnSpPr/>
            <p:nvPr/>
          </p:nvCxnSpPr>
          <p:spPr>
            <a:xfrm flipH="1">
              <a:off x="3263226" y="497481"/>
              <a:ext cx="702655" cy="97793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3957171" y="497479"/>
              <a:ext cx="737014" cy="97338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3247257" y="1476584"/>
              <a:ext cx="491546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4193926" y="1461752"/>
              <a:ext cx="500259" cy="330514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文本框 16"/>
          <p:cNvSpPr txBox="1"/>
          <p:nvPr/>
        </p:nvSpPr>
        <p:spPr>
          <a:xfrm>
            <a:off x="830879" y="201846"/>
            <a:ext cx="469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rgbClr val="1B2026"/>
                </a:solidFill>
              </a:rPr>
              <a:t>请单击这里输入您的标题内容</a:t>
            </a:r>
          </a:p>
        </p:txBody>
      </p:sp>
      <p:cxnSp>
        <p:nvCxnSpPr>
          <p:cNvPr id="32" name="MH_Other_1"/>
          <p:cNvCxnSpPr/>
          <p:nvPr>
            <p:custDataLst>
              <p:tags r:id="rId1"/>
            </p:custDataLst>
          </p:nvPr>
        </p:nvCxnSpPr>
        <p:spPr>
          <a:xfrm>
            <a:off x="3121269" y="1229180"/>
            <a:ext cx="0" cy="389060"/>
          </a:xfrm>
          <a:prstGeom prst="line">
            <a:avLst/>
          </a:prstGeom>
          <a:ln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MH_Other_2"/>
          <p:cNvSpPr/>
          <p:nvPr>
            <p:custDataLst>
              <p:tags r:id="rId2"/>
            </p:custDataLst>
          </p:nvPr>
        </p:nvSpPr>
        <p:spPr>
          <a:xfrm>
            <a:off x="2466433" y="1692219"/>
            <a:ext cx="1309673" cy="1120857"/>
          </a:xfrm>
          <a:custGeom>
            <a:avLst/>
            <a:gdLst>
              <a:gd name="connsiteX0" fmla="*/ 1485682 w 1746230"/>
              <a:gd name="connsiteY0" fmla="*/ 0 h 1494476"/>
              <a:gd name="connsiteX1" fmla="*/ 1490501 w 1746230"/>
              <a:gd name="connsiteY1" fmla="*/ 3976 h 1494476"/>
              <a:gd name="connsiteX2" fmla="*/ 1746230 w 1746230"/>
              <a:gd name="connsiteY2" fmla="*/ 621361 h 1494476"/>
              <a:gd name="connsiteX3" fmla="*/ 873115 w 1746230"/>
              <a:gd name="connsiteY3" fmla="*/ 1494476 h 1494476"/>
              <a:gd name="connsiteX4" fmla="*/ 0 w 1746230"/>
              <a:gd name="connsiteY4" fmla="*/ 621361 h 1494476"/>
              <a:gd name="connsiteX5" fmla="*/ 255730 w 1746230"/>
              <a:gd name="connsiteY5" fmla="*/ 3976 h 1494476"/>
              <a:gd name="connsiteX6" fmla="*/ 260547 w 1746230"/>
              <a:gd name="connsiteY6" fmla="*/ 1 h 1494476"/>
              <a:gd name="connsiteX7" fmla="*/ 873114 w 1746230"/>
              <a:gd name="connsiteY7" fmla="*/ 612568 h 14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30" h="1494476">
                <a:moveTo>
                  <a:pt x="1485682" y="0"/>
                </a:moveTo>
                <a:lnTo>
                  <a:pt x="1490501" y="3976"/>
                </a:lnTo>
                <a:cubicBezTo>
                  <a:pt x="1648504" y="161978"/>
                  <a:pt x="1746230" y="380257"/>
                  <a:pt x="1746230" y="621361"/>
                </a:cubicBezTo>
                <a:cubicBezTo>
                  <a:pt x="1746230" y="1103569"/>
                  <a:pt x="1355323" y="1494476"/>
                  <a:pt x="873115" y="1494476"/>
                </a:cubicBezTo>
                <a:cubicBezTo>
                  <a:pt x="390907" y="1494476"/>
                  <a:pt x="0" y="1103569"/>
                  <a:pt x="0" y="621361"/>
                </a:cubicBezTo>
                <a:cubicBezTo>
                  <a:pt x="0" y="380257"/>
                  <a:pt x="97727" y="161978"/>
                  <a:pt x="255730" y="3976"/>
                </a:cubicBezTo>
                <a:lnTo>
                  <a:pt x="260547" y="1"/>
                </a:lnTo>
                <a:lnTo>
                  <a:pt x="873114" y="6125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0" name="MH_SubTitle_1"/>
          <p:cNvSpPr/>
          <p:nvPr>
            <p:custDataLst>
              <p:tags r:id="rId3"/>
            </p:custDataLst>
          </p:nvPr>
        </p:nvSpPr>
        <p:spPr>
          <a:xfrm>
            <a:off x="2581269" y="1618239"/>
            <a:ext cx="1080000" cy="1080000"/>
          </a:xfrm>
          <a:prstGeom prst="ellipse">
            <a:avLst/>
          </a:prstGeom>
          <a:solidFill>
            <a:srgbClr val="FEFFFF"/>
          </a:solidFill>
          <a:ln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1"/>
                </a:solidFill>
              </a:rPr>
              <a:t>标题</a:t>
            </a:r>
          </a:p>
        </p:txBody>
      </p:sp>
      <p:sp>
        <p:nvSpPr>
          <p:cNvPr id="51" name="MH_Other_3"/>
          <p:cNvSpPr/>
          <p:nvPr>
            <p:custDataLst>
              <p:tags r:id="rId4"/>
            </p:custDataLst>
          </p:nvPr>
        </p:nvSpPr>
        <p:spPr>
          <a:xfrm>
            <a:off x="2996624" y="1051070"/>
            <a:ext cx="249291" cy="24929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A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52" name="MH_Text_1"/>
          <p:cNvSpPr/>
          <p:nvPr>
            <p:custDataLst>
              <p:tags r:id="rId5"/>
            </p:custDataLst>
          </p:nvPr>
        </p:nvSpPr>
        <p:spPr>
          <a:xfrm>
            <a:off x="2466433" y="3022553"/>
            <a:ext cx="1309673" cy="124820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  <a:endParaRPr lang="en-US" altLang="zh-CN" sz="1200" b="1" dirty="0"/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  <p:cxnSp>
        <p:nvCxnSpPr>
          <p:cNvPr id="53" name="MH_Other_4"/>
          <p:cNvCxnSpPr/>
          <p:nvPr>
            <p:custDataLst>
              <p:tags r:id="rId6"/>
            </p:custDataLst>
          </p:nvPr>
        </p:nvCxnSpPr>
        <p:spPr>
          <a:xfrm>
            <a:off x="6022731" y="1229180"/>
            <a:ext cx="0" cy="389060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5"/>
          <p:cNvSpPr/>
          <p:nvPr>
            <p:custDataLst>
              <p:tags r:id="rId7"/>
            </p:custDataLst>
          </p:nvPr>
        </p:nvSpPr>
        <p:spPr>
          <a:xfrm>
            <a:off x="5367895" y="1692219"/>
            <a:ext cx="1309673" cy="1120857"/>
          </a:xfrm>
          <a:custGeom>
            <a:avLst/>
            <a:gdLst>
              <a:gd name="connsiteX0" fmla="*/ 1485682 w 1746230"/>
              <a:gd name="connsiteY0" fmla="*/ 0 h 1494476"/>
              <a:gd name="connsiteX1" fmla="*/ 1490501 w 1746230"/>
              <a:gd name="connsiteY1" fmla="*/ 3976 h 1494476"/>
              <a:gd name="connsiteX2" fmla="*/ 1746230 w 1746230"/>
              <a:gd name="connsiteY2" fmla="*/ 621361 h 1494476"/>
              <a:gd name="connsiteX3" fmla="*/ 873115 w 1746230"/>
              <a:gd name="connsiteY3" fmla="*/ 1494476 h 1494476"/>
              <a:gd name="connsiteX4" fmla="*/ 0 w 1746230"/>
              <a:gd name="connsiteY4" fmla="*/ 621361 h 1494476"/>
              <a:gd name="connsiteX5" fmla="*/ 255730 w 1746230"/>
              <a:gd name="connsiteY5" fmla="*/ 3976 h 1494476"/>
              <a:gd name="connsiteX6" fmla="*/ 260547 w 1746230"/>
              <a:gd name="connsiteY6" fmla="*/ 1 h 1494476"/>
              <a:gd name="connsiteX7" fmla="*/ 873114 w 1746230"/>
              <a:gd name="connsiteY7" fmla="*/ 612568 h 14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46230" h="1494476">
                <a:moveTo>
                  <a:pt x="1485682" y="0"/>
                </a:moveTo>
                <a:lnTo>
                  <a:pt x="1490501" y="3976"/>
                </a:lnTo>
                <a:cubicBezTo>
                  <a:pt x="1648504" y="161978"/>
                  <a:pt x="1746230" y="380257"/>
                  <a:pt x="1746230" y="621361"/>
                </a:cubicBezTo>
                <a:cubicBezTo>
                  <a:pt x="1746230" y="1103569"/>
                  <a:pt x="1355323" y="1494476"/>
                  <a:pt x="873115" y="1494476"/>
                </a:cubicBezTo>
                <a:cubicBezTo>
                  <a:pt x="390907" y="1494476"/>
                  <a:pt x="0" y="1103569"/>
                  <a:pt x="0" y="621361"/>
                </a:cubicBezTo>
                <a:cubicBezTo>
                  <a:pt x="0" y="380257"/>
                  <a:pt x="97727" y="161978"/>
                  <a:pt x="255730" y="3976"/>
                </a:cubicBezTo>
                <a:lnTo>
                  <a:pt x="260547" y="1"/>
                </a:lnTo>
                <a:lnTo>
                  <a:pt x="873114" y="6125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55" name="MH_SubTitle_2"/>
          <p:cNvSpPr/>
          <p:nvPr>
            <p:custDataLst>
              <p:tags r:id="rId8"/>
            </p:custDataLst>
          </p:nvPr>
        </p:nvSpPr>
        <p:spPr>
          <a:xfrm>
            <a:off x="5482731" y="1618239"/>
            <a:ext cx="1080000" cy="1080000"/>
          </a:xfrm>
          <a:prstGeom prst="ellipse">
            <a:avLst/>
          </a:prstGeom>
          <a:solidFill>
            <a:srgbClr val="FEFFFF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zh-CN" altLang="en-US" sz="1400" b="1" dirty="0">
                <a:solidFill>
                  <a:schemeClr val="accent2"/>
                </a:solidFill>
              </a:rPr>
              <a:t>标题</a:t>
            </a:r>
          </a:p>
        </p:txBody>
      </p:sp>
      <p:sp>
        <p:nvSpPr>
          <p:cNvPr id="56" name="MH_Other_6"/>
          <p:cNvSpPr/>
          <p:nvPr>
            <p:custDataLst>
              <p:tags r:id="rId9"/>
            </p:custDataLst>
          </p:nvPr>
        </p:nvSpPr>
        <p:spPr>
          <a:xfrm>
            <a:off x="5898086" y="1051070"/>
            <a:ext cx="249291" cy="24929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350" dirty="0">
                <a:solidFill>
                  <a:srgbClr val="FEFFFF"/>
                </a:solidFill>
              </a:rPr>
              <a:t>B</a:t>
            </a:r>
            <a:endParaRPr lang="zh-CN" altLang="en-US" sz="1350" dirty="0">
              <a:solidFill>
                <a:srgbClr val="FEFFFF"/>
              </a:solidFill>
            </a:endParaRPr>
          </a:p>
        </p:txBody>
      </p:sp>
      <p:sp>
        <p:nvSpPr>
          <p:cNvPr id="57" name="MH_Text_2"/>
          <p:cNvSpPr/>
          <p:nvPr>
            <p:custDataLst>
              <p:tags r:id="rId10"/>
            </p:custDataLst>
          </p:nvPr>
        </p:nvSpPr>
        <p:spPr>
          <a:xfrm>
            <a:off x="5367895" y="3022553"/>
            <a:ext cx="1309673" cy="1248204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  <a:endParaRPr lang="en-US" altLang="zh-CN" sz="1200" b="1" dirty="0"/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  <a:p>
            <a:pPr algn="ctr">
              <a:lnSpc>
                <a:spcPct val="150000"/>
              </a:lnSpc>
            </a:pPr>
            <a:r>
              <a:rPr lang="zh-CN" altLang="en-US" sz="1200" b="1" dirty="0"/>
              <a:t>单击输入内容</a:t>
            </a:r>
          </a:p>
        </p:txBody>
      </p:sp>
    </p:spTree>
  </p:cSld>
  <p:clrMapOvr>
    <a:masterClrMapping/>
  </p:clrMapOvr>
  <p:transition spd="slow" advTm="4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50" grpId="0" animBg="1"/>
      <p:bldP spid="51" grpId="0" animBg="1"/>
      <p:bldP spid="52" grpId="0"/>
      <p:bldP spid="54" grpId="0" animBg="1"/>
      <p:bldP spid="55" grpId="0" animBg="1"/>
      <p:bldP spid="56" grpId="0" animBg="1"/>
      <p:bldP spid="5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1D343BF1-6075-4FFD-A566-C07ADBE192FB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RESENTATION_TITLE" val="学术报告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  <p:tag name="ISPRING_OUTPUT_FOLDER" val="C:\Users\Administrator\Desktop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SubTitle"/>
  <p:tag name="MH_ORDER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Other"/>
  <p:tag name="MH_ORDER" val="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SubTitle"/>
  <p:tag name="MH_ORDER" val="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Other"/>
  <p:tag name="MH_ORDER" val="6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SubTitle"/>
  <p:tag name="MH_ORDER" val="5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16"/>
  <p:tag name="MH_LIBRARY" val="GRAPHIC"/>
  <p:tag name="MH_TYPE" val="Picture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16"/>
  <p:tag name="MH_LIBRARY" val="GRAPHIC"/>
  <p:tag name="MH_TYPE" val="Picture"/>
  <p:tag name="MH_ORDER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16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16"/>
  <p:tag name="MH_LIBRARY" val="GRAPHIC"/>
  <p:tag name="MH_TYPE" val="SubTitle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16"/>
  <p:tag name="MH_LIBRARY" val="GRAPHIC"/>
  <p:tag name="MH_TYPE" val="Other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Sub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SubTitle"/>
  <p:tag name="MH_ORDER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SubTitle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SubTitle"/>
  <p:tag name="MH_ORDER" val="3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5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6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7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8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9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SubTitle"/>
  <p:tag name="MH_ORDER" val="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SubTitle"/>
  <p:tag name="MH_ORDER" val="6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SubTitle"/>
  <p:tag name="MH_ORDER" val="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SubTitle"/>
  <p:tag name="MH_ORDER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Title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2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3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32"/>
  <p:tag name="MH_LIBRARY" val="GRAPHIC"/>
  <p:tag name="MH_TYPE" val="Other"/>
  <p:tag name="MH_ORDER" val="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Other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Picture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Other"/>
  <p:tag name="MH_ORDER" val="2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Other"/>
  <p:tag name="MH_ORDER" val="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SubTitle"/>
  <p:tag name="MH_ORD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Text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SubTitle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59"/>
  <p:tag name="MH_LIBRARY" val="GRAPHIC"/>
  <p:tag name="MH_TYPE" val="Desc"/>
  <p:tag name="MH_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Other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Other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Other"/>
  <p:tag name="MH_ORDER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Other"/>
  <p:tag name="MH_ORDER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Other"/>
  <p:tag name="MH_ORDER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Desc"/>
  <p:tag name="MH_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SubTitle"/>
  <p:tag name="MH_ORDER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650"/>
  <p:tag name="MH_LIBRARY" val="GRAPHIC"/>
  <p:tag name="MH_TYPE" val="SubTitle"/>
  <p:tag name="MH_OR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SubTitle"/>
  <p:tag name="MH_ORDER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Text"/>
  <p:tag name="MH_OR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SubTitle"/>
  <p:tag name="MH_ORDER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Text"/>
  <p:tag name="MH_ORDER" val="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SubTitle"/>
  <p:tag name="MH_ORDER" val="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Text"/>
  <p:tag name="MH_ORDER" val="3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5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6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3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4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2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33"/>
  <p:tag name="MH_LIBRARY" val="GRAPHIC"/>
  <p:tag name="MH_TYPE" val="Other"/>
  <p:tag name="MH_ORDER" val="7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07"/>
  <p:tag name="MH_LIBRARY" val="GRAPHIC"/>
  <p:tag name="MH_TYPE" val="Picture"/>
  <p:tag name="MH_ORDE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07"/>
  <p:tag name="MH_LIBRARY" val="GRAPHIC"/>
  <p:tag name="MH_TYPE" val="SubTitle"/>
  <p:tag name="MH_ORDER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07"/>
  <p:tag name="MH_LIBRARY" val="GRAPHIC"/>
  <p:tag name="MH_TYPE" val="Text"/>
  <p:tag name="MH_ORDER" val="1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07"/>
  <p:tag name="MH_LIBRARY" val="GRAPHIC"/>
  <p:tag name="MH_TYPE" val="Other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Text"/>
  <p:tag name="MH_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Other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SubTitle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SubTitle"/>
  <p:tag name="MH_ORDER" val="3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SubTitle"/>
  <p:tag name="MH_ORDER" val="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SubTitle"/>
  <p:tag name="MH_ORDER" val="2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SubTitle"/>
  <p:tag name="MH_ORDER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018"/>
  <p:tag name="MH_LIBRARY" val="GRAPHIC"/>
  <p:tag name="MH_TYPE" val="Title"/>
  <p:tag name="MH_ORDER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5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7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9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Title"/>
  <p:tag name="MH_ORDE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SubTitle"/>
  <p:tag name="MH_ORDE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6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8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Other"/>
  <p:tag name="MH_ORDER" val="1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3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SubTitle"/>
  <p:tag name="MH_ORDER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SubTitle"/>
  <p:tag name="MH_ORDER" val="3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SubTitle"/>
  <p:tag name="MH_ORDER" val="4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SubTitle"/>
  <p:tag name="MH_ORDER" val="5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949"/>
  <p:tag name="MH_LIBRARY" val="GRAPHIC"/>
  <p:tag name="MH_TYPE" val="Desc"/>
  <p:tag name="MH_ORDER" val="1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5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9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8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9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0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2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12123722"/>
  <p:tag name="MH_LIBRARY" val="GRAPHIC"/>
  <p:tag name="MH_ORDER" val="文本框 1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0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Other"/>
  <p:tag name="MH_ORDER" val="1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Text"/>
  <p:tag name="MH_ORDER" val="1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Text"/>
  <p:tag name="MH_ORDER" val="2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Text"/>
  <p:tag name="MH_ORDER" val="3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Text"/>
  <p:tag name="MH_ORDER" val="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052"/>
  <p:tag name="MH_LIBRARY" val="GRAPHIC"/>
  <p:tag name="MH_TYPE" val="Desc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230"/>
  <p:tag name="MH_LIBRARY" val="GRAPHIC"/>
  <p:tag name="MH_TYPE" val="SubTitle"/>
  <p:tag name="MH_ORDER" val="2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230"/>
  <p:tag name="MH_LIBRARY" val="GRAPHIC"/>
  <p:tag name="MH_TYPE" val="Other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230"/>
  <p:tag name="MH_LIBRARY" val="GRAPHIC"/>
  <p:tag name="MH_TYPE" val="Desc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230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6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230"/>
  <p:tag name="MH_LIBRARY" val="GRAPHIC"/>
  <p:tag name="MH_TYPE" val="SubTitle"/>
  <p:tag name="MH_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41"/>
  <p:tag name="MH_LIBRARY" val="GRAPHIC"/>
  <p:tag name="MH_TYPE" val="Picture"/>
  <p:tag name="MH_ORDE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741"/>
  <p:tag name="MH_LIBRARY" val="GRAPHIC"/>
  <p:tag name="MH_TYPE" val="SubTitle"/>
  <p:tag name="MH_ORDER" val="1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Rectangle 1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49"/>
  <p:tag name="MH_LIBRARY" val="GRAPHIC"/>
  <p:tag name="MH_ORDER" val="Parallelogram 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Straight Connector 3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TextBox 2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Straight Connector 36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任意多边形 3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7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TextBox 34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任意多边形 33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Oval 35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TextBox 1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文本框 1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任意多边形 14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Oval 15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TextBox 7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文本框 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任意多边形 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3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Oval 10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任意多边形 2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文本框 4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任意多边形 3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2230"/>
  <p:tag name="MH_LIBRARY" val="GRAPHIC"/>
  <p:tag name="MH_ORDER" val="Oval 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SubTitle"/>
  <p:tag name="MH_ORD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Picture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Picture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Picture"/>
  <p:tag name="MH_ORDER" val="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SubTitle"/>
  <p:tag name="MH_ORDER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Text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SubTitle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852"/>
  <p:tag name="MH_LIBRARY" val="GRAPHIC"/>
  <p:tag name="MH_TYPE" val="Text"/>
  <p:tag name="MH_ORDER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51"/>
  <p:tag name="MH_LIBRARY" val="GRAPHIC"/>
  <p:tag name="MH_TYPE" val="SubTitle"/>
  <p:tag name="MH_ORDER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51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51"/>
  <p:tag name="MH_LIBRARY" val="GRAPHIC"/>
  <p:tag name="MH_TYPE" val="SubTitle"/>
  <p:tag name="MH_ORDER" val="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51"/>
  <p:tag name="MH_LIBRARY" val="GRAPHIC"/>
  <p:tag name="MH_TYPE" val="Other"/>
  <p:tag name="MH_ORDER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51"/>
  <p:tag name="MH_LIBRARY" val="GRAPHIC"/>
  <p:tag name="MH_TYPE" val="SubTitle"/>
  <p:tag name="MH_ORDER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SubTitle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SubTitle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7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SubTitle"/>
  <p:tag name="MH_ORDER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SubTitle"/>
  <p:tag name="MH_ORDER" val="4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1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225"/>
  <p:tag name="MH_LIBRARY" val="GRAPHIC"/>
  <p:tag name="MH_TYPE" val="SubTitle"/>
  <p:tag name="MH_ORDER" val="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Other"/>
  <p:tag name="MH_ORDER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SubTitle"/>
  <p:tag name="MH_ORDER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Other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Text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4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Other"/>
  <p:tag name="MH_ORDER" val="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Other"/>
  <p:tag name="MH_ORDER" val="5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SubTitle"/>
  <p:tag name="MH_ORDER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Other"/>
  <p:tag name="MH_ORDER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637"/>
  <p:tag name="MH_LIBRARY" val="GRAPHIC"/>
  <p:tag name="MH_TYPE" val="Text"/>
  <p:tag name="MH_ORDER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7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8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Text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SubTitle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Text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SubTitle"/>
  <p:tag name="MH_ORDER" val="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Text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SubTitle"/>
  <p:tag name="MH_ORDER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Text"/>
  <p:tag name="MH_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SubTitl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1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Other"/>
  <p:tag name="MH_ORDE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1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1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1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27"/>
  <p:tag name="MH_LIBRARY" val="GRAPHIC"/>
  <p:tag name="MH_TYPE" val="Other"/>
  <p:tag name="MH_ORDER" val="1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103"/>
  <p:tag name="MH_LIBRARY" val="GRAPHIC"/>
  <p:tag name="MH_TYPE" val="Other"/>
  <p:tag name="MH_ORDER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103"/>
  <p:tag name="MH_LIBRARY" val="GRAPHIC"/>
  <p:tag name="MH_TYPE" val="Other"/>
  <p:tag name="MH_ORDER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103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0941"/>
  <p:tag name="MH_LIBRARY" val="GRAPHIC"/>
  <p:tag name="MH_TYPE" val="Title"/>
  <p:tag name="MH_ORDE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103"/>
  <p:tag name="MH_LIBRARY" val="GRAPHIC"/>
  <p:tag name="MH_TYPE" val="SubTitle"/>
  <p:tag name="MH_ORDER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103"/>
  <p:tag name="MH_LIBRARY" val="GRAPHIC"/>
  <p:tag name="MH_TYPE" val="SubTitle"/>
  <p:tag name="MH_ORD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103"/>
  <p:tag name="MH_LIBRARY" val="GRAPHIC"/>
  <p:tag name="MH_TYPE" val="SubTitle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Other"/>
  <p:tag name="MH_ORDER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Other"/>
  <p:tag name="MH_ORDER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SubTitle"/>
  <p:tag name="MH_ORDER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Other"/>
  <p:tag name="MH_ORDER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Other"/>
  <p:tag name="MH_ORDER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11091706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主题​​">
  <a:themeElements>
    <a:clrScheme name="自定义 1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F8329"/>
      </a:accent1>
      <a:accent2>
        <a:srgbClr val="1B2026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3">
      <a:majorFont>
        <a:latin typeface="Aharoni"/>
        <a:ea typeface="幼圆"/>
        <a:cs typeface=""/>
      </a:majorFont>
      <a:minorFont>
        <a:latin typeface="Aharoni"/>
        <a:ea typeface="幼圆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1152</Words>
  <Application>Microsoft Office PowerPoint</Application>
  <PresentationFormat>全屏显示(16:9)</PresentationFormat>
  <Paragraphs>211</Paragraphs>
  <Slides>26</Slides>
  <Notes>26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学术报告</dc:title>
  <cp:lastModifiedBy>User</cp:lastModifiedBy>
  <cp:revision>3</cp:revision>
  <dcterms:created xsi:type="dcterms:W3CDTF">2017-05-10T05:31:00Z</dcterms:created>
  <dcterms:modified xsi:type="dcterms:W3CDTF">2017-07-31T05:59:56Z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