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8" r:id="rId2"/>
    <p:sldId id="289" r:id="rId3"/>
    <p:sldId id="290" r:id="rId4"/>
    <p:sldId id="302" r:id="rId5"/>
    <p:sldId id="300" r:id="rId6"/>
    <p:sldId id="326" r:id="rId7"/>
    <p:sldId id="314" r:id="rId8"/>
    <p:sldId id="329" r:id="rId9"/>
    <p:sldId id="291" r:id="rId10"/>
    <p:sldId id="301" r:id="rId11"/>
    <p:sldId id="308" r:id="rId12"/>
    <p:sldId id="297" r:id="rId13"/>
    <p:sldId id="321" r:id="rId14"/>
    <p:sldId id="327" r:id="rId15"/>
    <p:sldId id="292" r:id="rId16"/>
    <p:sldId id="330" r:id="rId17"/>
    <p:sldId id="328" r:id="rId18"/>
    <p:sldId id="331" r:id="rId19"/>
    <p:sldId id="332" r:id="rId20"/>
    <p:sldId id="298" r:id="rId21"/>
    <p:sldId id="293" r:id="rId22"/>
    <p:sldId id="303" r:id="rId23"/>
    <p:sldId id="315" r:id="rId24"/>
    <p:sldId id="323" r:id="rId25"/>
    <p:sldId id="334" r:id="rId26"/>
    <p:sldId id="336" r:id="rId27"/>
    <p:sldId id="337" r:id="rId28"/>
  </p:sldIdLst>
  <p:sldSz cx="9144000" cy="5143500" type="screen16x9"/>
  <p:notesSz cx="6858000" cy="9144000"/>
  <p:custDataLst>
    <p:tags r:id="rId3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94660"/>
  </p:normalViewPr>
  <p:slideViewPr>
    <p:cSldViewPr snapToGrid="0">
      <p:cViewPr>
        <p:scale>
          <a:sx n="66" d="100"/>
          <a:sy n="66" d="100"/>
        </p:scale>
        <p:origin x="-1524" y="-45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2017/9/25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10</a:t>
            </a:fld>
            <a:endParaRPr lang="zh-CN" altLang="en-US"/>
          </a:p>
        </p:txBody>
      </p:sp>
    </p:spTree>
    <p:extLst>
      <p:ext uri="{BB962C8B-B14F-4D97-AF65-F5344CB8AC3E}">
        <p14:creationId xmlns:p14="http://schemas.microsoft.com/office/powerpoint/2010/main" val="703029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11</a:t>
            </a:fld>
            <a:endParaRPr lang="zh-CN" altLang="en-US"/>
          </a:p>
        </p:txBody>
      </p:sp>
    </p:spTree>
    <p:extLst>
      <p:ext uri="{BB962C8B-B14F-4D97-AF65-F5344CB8AC3E}">
        <p14:creationId xmlns:p14="http://schemas.microsoft.com/office/powerpoint/2010/main" val="428489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12</a:t>
            </a:fld>
            <a:endParaRPr lang="zh-CN" altLang="en-US"/>
          </a:p>
        </p:txBody>
      </p:sp>
    </p:spTree>
    <p:extLst>
      <p:ext uri="{BB962C8B-B14F-4D97-AF65-F5344CB8AC3E}">
        <p14:creationId xmlns:p14="http://schemas.microsoft.com/office/powerpoint/2010/main" val="289396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t>13</a:t>
            </a:fld>
            <a:endParaRPr lang="zh-CN" altLang="en-US"/>
          </a:p>
        </p:txBody>
      </p:sp>
    </p:spTree>
    <p:extLst>
      <p:ext uri="{BB962C8B-B14F-4D97-AF65-F5344CB8AC3E}">
        <p14:creationId xmlns:p14="http://schemas.microsoft.com/office/powerpoint/2010/main" val="418777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14</a:t>
            </a:fld>
            <a:endParaRPr lang="zh-CN" altLang="en-US"/>
          </a:p>
        </p:txBody>
      </p:sp>
    </p:spTree>
    <p:extLst>
      <p:ext uri="{BB962C8B-B14F-4D97-AF65-F5344CB8AC3E}">
        <p14:creationId xmlns:p14="http://schemas.microsoft.com/office/powerpoint/2010/main" val="2719357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2404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16</a:t>
            </a:fld>
            <a:endParaRPr lang="zh-CN" altLang="en-US"/>
          </a:p>
        </p:txBody>
      </p:sp>
    </p:spTree>
    <p:extLst>
      <p:ext uri="{BB962C8B-B14F-4D97-AF65-F5344CB8AC3E}">
        <p14:creationId xmlns:p14="http://schemas.microsoft.com/office/powerpoint/2010/main" val="324692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17</a:t>
            </a:fld>
            <a:endParaRPr lang="zh-CN" altLang="en-US"/>
          </a:p>
        </p:txBody>
      </p:sp>
    </p:spTree>
    <p:extLst>
      <p:ext uri="{BB962C8B-B14F-4D97-AF65-F5344CB8AC3E}">
        <p14:creationId xmlns:p14="http://schemas.microsoft.com/office/powerpoint/2010/main" val="4800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18</a:t>
            </a:fld>
            <a:endParaRPr lang="zh-CN" altLang="en-US"/>
          </a:p>
        </p:txBody>
      </p:sp>
    </p:spTree>
    <p:extLst>
      <p:ext uri="{BB962C8B-B14F-4D97-AF65-F5344CB8AC3E}">
        <p14:creationId xmlns:p14="http://schemas.microsoft.com/office/powerpoint/2010/main" val="3111238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19</a:t>
            </a:fld>
            <a:endParaRPr lang="zh-CN" altLang="en-US"/>
          </a:p>
        </p:txBody>
      </p:sp>
    </p:spTree>
    <p:extLst>
      <p:ext uri="{BB962C8B-B14F-4D97-AF65-F5344CB8AC3E}">
        <p14:creationId xmlns:p14="http://schemas.microsoft.com/office/powerpoint/2010/main" val="292568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61052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20</a:t>
            </a:fld>
            <a:endParaRPr lang="zh-CN" altLang="en-US"/>
          </a:p>
        </p:txBody>
      </p:sp>
    </p:spTree>
    <p:extLst>
      <p:ext uri="{BB962C8B-B14F-4D97-AF65-F5344CB8AC3E}">
        <p14:creationId xmlns:p14="http://schemas.microsoft.com/office/powerpoint/2010/main" val="3965925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79854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22</a:t>
            </a:fld>
            <a:endParaRPr lang="zh-CN" altLang="en-US"/>
          </a:p>
        </p:txBody>
      </p:sp>
    </p:spTree>
    <p:extLst>
      <p:ext uri="{BB962C8B-B14F-4D97-AF65-F5344CB8AC3E}">
        <p14:creationId xmlns:p14="http://schemas.microsoft.com/office/powerpoint/2010/main" val="2853917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49053F-4412-4C93-ACBC-CC268CCDB349}" type="slidenum">
              <a:rPr lang="zh-CN" altLang="en-US" smtClean="0"/>
              <a:t>23</a:t>
            </a:fld>
            <a:endParaRPr lang="zh-CN" altLang="en-US"/>
          </a:p>
        </p:txBody>
      </p:sp>
    </p:spTree>
    <p:extLst>
      <p:ext uri="{BB962C8B-B14F-4D97-AF65-F5344CB8AC3E}">
        <p14:creationId xmlns:p14="http://schemas.microsoft.com/office/powerpoint/2010/main" val="4017123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24</a:t>
            </a:fld>
            <a:endParaRPr lang="zh-CN" altLang="en-US"/>
          </a:p>
        </p:txBody>
      </p:sp>
    </p:spTree>
    <p:extLst>
      <p:ext uri="{BB962C8B-B14F-4D97-AF65-F5344CB8AC3E}">
        <p14:creationId xmlns:p14="http://schemas.microsoft.com/office/powerpoint/2010/main" val="3786394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25</a:t>
            </a:fld>
            <a:endParaRPr lang="zh-CN" altLang="en-US"/>
          </a:p>
        </p:txBody>
      </p:sp>
    </p:spTree>
    <p:extLst>
      <p:ext uri="{BB962C8B-B14F-4D97-AF65-F5344CB8AC3E}">
        <p14:creationId xmlns:p14="http://schemas.microsoft.com/office/powerpoint/2010/main" val="298258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26</a:t>
            </a:fld>
            <a:endParaRPr lang="zh-CN" altLang="en-US"/>
          </a:p>
        </p:txBody>
      </p:sp>
    </p:spTree>
    <p:extLst>
      <p:ext uri="{BB962C8B-B14F-4D97-AF65-F5344CB8AC3E}">
        <p14:creationId xmlns:p14="http://schemas.microsoft.com/office/powerpoint/2010/main" val="1532076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0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7496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4</a:t>
            </a:fld>
            <a:endParaRPr lang="zh-CN" altLang="en-US"/>
          </a:p>
        </p:txBody>
      </p:sp>
    </p:spTree>
    <p:extLst>
      <p:ext uri="{BB962C8B-B14F-4D97-AF65-F5344CB8AC3E}">
        <p14:creationId xmlns:p14="http://schemas.microsoft.com/office/powerpoint/2010/main" val="125729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49053F-4412-4C93-ACBC-CC268CCDB349}" type="slidenum">
              <a:rPr lang="zh-CN" altLang="en-US" smtClean="0"/>
              <a:t>5</a:t>
            </a:fld>
            <a:endParaRPr lang="zh-CN" altLang="en-US"/>
          </a:p>
        </p:txBody>
      </p:sp>
    </p:spTree>
    <p:extLst>
      <p:ext uri="{BB962C8B-B14F-4D97-AF65-F5344CB8AC3E}">
        <p14:creationId xmlns:p14="http://schemas.microsoft.com/office/powerpoint/2010/main" val="273058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3E672-8C94-4E5C-A35C-A7A1FD6C6C34}" type="slidenum">
              <a:rPr lang="zh-CN" altLang="en-US" smtClean="0"/>
              <a:t>6</a:t>
            </a:fld>
            <a:endParaRPr lang="zh-CN" altLang="en-US"/>
          </a:p>
        </p:txBody>
      </p:sp>
    </p:spTree>
    <p:extLst>
      <p:ext uri="{BB962C8B-B14F-4D97-AF65-F5344CB8AC3E}">
        <p14:creationId xmlns:p14="http://schemas.microsoft.com/office/powerpoint/2010/main" val="333654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49053F-4412-4C93-ACBC-CC268CCDB349}" type="slidenum">
              <a:rPr lang="zh-CN" altLang="en-US" smtClean="0"/>
              <a:t>7</a:t>
            </a:fld>
            <a:endParaRPr lang="zh-CN" altLang="en-US"/>
          </a:p>
        </p:txBody>
      </p:sp>
    </p:spTree>
    <p:extLst>
      <p:ext uri="{BB962C8B-B14F-4D97-AF65-F5344CB8AC3E}">
        <p14:creationId xmlns:p14="http://schemas.microsoft.com/office/powerpoint/2010/main" val="285755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C2FA11-A639-4FB6-8B88-6096504BA6EA}" type="slidenum">
              <a:rPr lang="zh-CN" altLang="en-US" smtClean="0"/>
              <a:t>8</a:t>
            </a:fld>
            <a:endParaRPr lang="zh-CN" altLang="en-US"/>
          </a:p>
        </p:txBody>
      </p:sp>
    </p:spTree>
    <p:extLst>
      <p:ext uri="{BB962C8B-B14F-4D97-AF65-F5344CB8AC3E}">
        <p14:creationId xmlns:p14="http://schemas.microsoft.com/office/powerpoint/2010/main" val="371893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63648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8" name="矩形 7"/>
          <p:cNvSpPr/>
          <p:nvPr userDrawn="1"/>
        </p:nvSpPr>
        <p:spPr>
          <a:xfrm>
            <a:off x="0" y="638629"/>
            <a:ext cx="9144000" cy="429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88686" y="88482"/>
            <a:ext cx="326243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单击此处添加文字标题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2017/9/25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2017/9/25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7.xml"/><Relationship Id="rId7"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jp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1.jp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2.xml"/><Relationship Id="rId2" Type="http://schemas.openxmlformats.org/officeDocument/2006/relationships/tags" Target="../tags/tag3.xml"/><Relationship Id="rId16" Type="http://schemas.openxmlformats.org/officeDocument/2006/relationships/slideLayout" Target="../slideLayouts/slideLayout7.xml"/><Relationship Id="rId20" Type="http://schemas.openxmlformats.org/officeDocument/2006/relationships/image" Target="../media/image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0.xml"/><Relationship Id="rId7" Type="http://schemas.openxmlformats.org/officeDocument/2006/relationships/image" Target="../media/image5.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jp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xml"/><Relationship Id="rId7"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jp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2.xml"/><Relationship Id="rId7" Type="http://schemas.openxmlformats.org/officeDocument/2006/relationships/image" Target="../media/image1.jp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23.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887" y="1549102"/>
            <a:ext cx="6065018" cy="189055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940" y="1718141"/>
            <a:ext cx="5802912" cy="1310532"/>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09910" y="1314448"/>
            <a:ext cx="2264533" cy="1769168"/>
            <a:chOff x="1871870" y="2305877"/>
            <a:chExt cx="2120347" cy="1656523"/>
          </a:xfrm>
        </p:grpSpPr>
        <p:sp>
          <p:nvSpPr>
            <p:cNvPr id="3" name="矩形 2"/>
            <p:cNvSpPr/>
            <p:nvPr/>
          </p:nvSpPr>
          <p:spPr>
            <a:xfrm>
              <a:off x="1871870" y="2305877"/>
              <a:ext cx="2120347" cy="357809"/>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latin typeface="微软雅黑" panose="020B0503020204020204" pitchFamily="34" charset="-122"/>
                  <a:ea typeface="微软雅黑" panose="020B0503020204020204" pitchFamily="34" charset="-122"/>
                </a:rPr>
                <a:t>目标管理</a:t>
              </a:r>
            </a:p>
          </p:txBody>
        </p:sp>
        <p:sp>
          <p:nvSpPr>
            <p:cNvPr id="4" name="矩形 3"/>
            <p:cNvSpPr/>
            <p:nvPr/>
          </p:nvSpPr>
          <p:spPr>
            <a:xfrm>
              <a:off x="1871870" y="2670312"/>
              <a:ext cx="2120347" cy="1292088"/>
            </a:xfrm>
            <a:prstGeom prst="rect">
              <a:avLst/>
            </a:prstGeom>
            <a:blipFill dpi="0" rotWithShape="1">
              <a:blip r:embed="rId3"/>
              <a:srcRect/>
              <a:stretch>
                <a:fillRect/>
              </a:stretch>
            </a:blip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7" name="矩形 6"/>
          <p:cNvSpPr/>
          <p:nvPr/>
        </p:nvSpPr>
        <p:spPr>
          <a:xfrm>
            <a:off x="1065969" y="3334627"/>
            <a:ext cx="2372055" cy="669414"/>
          </a:xfrm>
          <a:prstGeom prst="rect">
            <a:avLst/>
          </a:prstGeom>
        </p:spPr>
        <p:txBody>
          <a:bodyPr wrap="square">
            <a:spAutoFit/>
          </a:bodyPr>
          <a:lstStyle/>
          <a:p>
            <a:pPr>
              <a:lnSpc>
                <a:spcPts val="1500"/>
              </a:lnSpc>
            </a:pPr>
            <a:r>
              <a:rPr lang="zh-CN" altLang="en-US" sz="900" dirty="0">
                <a:solidFill>
                  <a:srgbClr val="333333"/>
                </a:solidFill>
                <a:latin typeface="微软雅黑" panose="020B0503020204020204" pitchFamily="34" charset="-122"/>
                <a:ea typeface="微软雅黑" panose="020B0503020204020204" pitchFamily="34" charset="-122"/>
              </a:rPr>
              <a:t>通过现有的时间规划和执行力，以及外部相关人员物资的到位情况，确定能够实现的目标。</a:t>
            </a:r>
            <a:endParaRPr lang="zh-CN" altLang="en-US" sz="900" dirty="0">
              <a:latin typeface="微软雅黑" panose="020B0503020204020204" pitchFamily="34" charset="-122"/>
              <a:ea typeface="微软雅黑" panose="020B0503020204020204" pitchFamily="34" charset="-122"/>
            </a:endParaRPr>
          </a:p>
        </p:txBody>
      </p:sp>
      <p:sp>
        <p:nvSpPr>
          <p:cNvPr id="8" name="矩形 7"/>
          <p:cNvSpPr/>
          <p:nvPr/>
        </p:nvSpPr>
        <p:spPr>
          <a:xfrm>
            <a:off x="4790921" y="1321907"/>
            <a:ext cx="3508513" cy="8647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000">
              <a:lnSpc>
                <a:spcPts val="1500"/>
              </a:lnSpc>
            </a:pPr>
            <a:r>
              <a:rPr lang="zh-CN" altLang="en-US" sz="975" dirty="0">
                <a:latin typeface="微软雅黑" panose="020B0503020204020204" pitchFamily="34" charset="-122"/>
                <a:ea typeface="微软雅黑" panose="020B0503020204020204" pitchFamily="34" charset="-122"/>
              </a:rPr>
              <a:t>每年的第四季度，以自然年度为财年的公司就开始热火朝天的编制第二年销售目标了。这其中最忙的是数据分析部门和各支持部门，各种数据、各种策略、各种谈判等</a:t>
            </a:r>
          </a:p>
        </p:txBody>
      </p:sp>
      <p:sp>
        <p:nvSpPr>
          <p:cNvPr id="9" name="矩形 8"/>
          <p:cNvSpPr/>
          <p:nvPr/>
        </p:nvSpPr>
        <p:spPr>
          <a:xfrm>
            <a:off x="4790921" y="3265007"/>
            <a:ext cx="3508513" cy="8647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zh-CN" altLang="en-US" sz="975" dirty="0">
                <a:latin typeface="微软雅黑" panose="020B0503020204020204" pitchFamily="34" charset="-122"/>
                <a:ea typeface="微软雅黑" panose="020B0503020204020204" pitchFamily="34" charset="-122"/>
              </a:rPr>
              <a:t>实际完成情况：已全面落实行政执法责任制，无任何行政执法过失行为发生。</a:t>
            </a:r>
          </a:p>
          <a:p>
            <a:pPr>
              <a:lnSpc>
                <a:spcPts val="1500"/>
              </a:lnSpc>
            </a:pPr>
            <a:r>
              <a:rPr lang="zh-CN" altLang="en-US" sz="975" dirty="0">
                <a:latin typeface="微软雅黑" panose="020B0503020204020204" pitchFamily="34" charset="-122"/>
                <a:ea typeface="微软雅黑" panose="020B0503020204020204" pitchFamily="34" charset="-122"/>
              </a:rPr>
              <a:t> </a:t>
            </a:r>
          </a:p>
        </p:txBody>
      </p:sp>
      <p:sp>
        <p:nvSpPr>
          <p:cNvPr id="10" name="矩形 9"/>
          <p:cNvSpPr/>
          <p:nvPr/>
        </p:nvSpPr>
        <p:spPr>
          <a:xfrm>
            <a:off x="4790921" y="2293457"/>
            <a:ext cx="3508513" cy="864704"/>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000">
              <a:lnSpc>
                <a:spcPts val="1500"/>
              </a:lnSpc>
            </a:pPr>
            <a:r>
              <a:rPr lang="zh-CN" altLang="en-US" sz="975" dirty="0">
                <a:latin typeface="微软雅黑" panose="020B0503020204020204" pitchFamily="34" charset="-122"/>
                <a:ea typeface="微软雅黑" panose="020B0503020204020204" pitchFamily="34" charset="-122"/>
              </a:rPr>
              <a:t>年度目标制定务必策略先行，只有在一个清晰的策略指导下才好去制定下一年的销售目标，因为每一个策略都有可能影响到具体的销售数据，目标是策略的具体体现，是公司策略的一种量化手段。</a:t>
            </a:r>
          </a:p>
        </p:txBody>
      </p:sp>
      <p:sp>
        <p:nvSpPr>
          <p:cNvPr id="11" name="矩形 10"/>
          <p:cNvSpPr/>
          <p:nvPr/>
        </p:nvSpPr>
        <p:spPr>
          <a:xfrm>
            <a:off x="3598224" y="1316938"/>
            <a:ext cx="1152940" cy="864704"/>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目标制定</a:t>
            </a:r>
          </a:p>
        </p:txBody>
      </p:sp>
      <p:sp>
        <p:nvSpPr>
          <p:cNvPr id="12" name="矩形 11"/>
          <p:cNvSpPr/>
          <p:nvPr/>
        </p:nvSpPr>
        <p:spPr>
          <a:xfrm>
            <a:off x="3598224" y="3260038"/>
            <a:ext cx="1152940" cy="864704"/>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目标监控</a:t>
            </a:r>
          </a:p>
        </p:txBody>
      </p:sp>
      <p:sp>
        <p:nvSpPr>
          <p:cNvPr id="13" name="矩形 12"/>
          <p:cNvSpPr/>
          <p:nvPr/>
        </p:nvSpPr>
        <p:spPr>
          <a:xfrm>
            <a:off x="3598224" y="2288488"/>
            <a:ext cx="1152940" cy="8647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目标执行</a:t>
            </a:r>
          </a:p>
        </p:txBody>
      </p:sp>
      <p:sp>
        <p:nvSpPr>
          <p:cNvPr id="16" name="文本框 15"/>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424632286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15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6772138">
            <a:off x="2953760" y="1309821"/>
            <a:ext cx="1428707" cy="1428707"/>
            <a:chOff x="1777447" y="2343979"/>
            <a:chExt cx="1905000" cy="1905000"/>
          </a:xfrm>
        </p:grpSpPr>
        <p:sp>
          <p:nvSpPr>
            <p:cNvPr id="3" name="KSO_Shape"/>
            <p:cNvSpPr/>
            <p:nvPr/>
          </p:nvSpPr>
          <p:spPr>
            <a:xfrm>
              <a:off x="1777447" y="2343979"/>
              <a:ext cx="1905000" cy="1905000"/>
            </a:xfrm>
            <a:prstGeom prst="blockArc">
              <a:avLst>
                <a:gd name="adj1" fmla="val 10800000"/>
                <a:gd name="adj2" fmla="val 18680326"/>
                <a:gd name="adj3" fmla="val 6453"/>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sp>
          <p:nvSpPr>
            <p:cNvPr id="4" name="KSO_Shape"/>
            <p:cNvSpPr/>
            <p:nvPr/>
          </p:nvSpPr>
          <p:spPr>
            <a:xfrm rot="7945750">
              <a:off x="1777447" y="2343979"/>
              <a:ext cx="1905000" cy="1905000"/>
            </a:xfrm>
            <a:prstGeom prst="blockArc">
              <a:avLst>
                <a:gd name="adj1" fmla="val 10800000"/>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grpSp>
      <p:grpSp>
        <p:nvGrpSpPr>
          <p:cNvPr id="5" name="组合 4"/>
          <p:cNvGrpSpPr/>
          <p:nvPr/>
        </p:nvGrpSpPr>
        <p:grpSpPr>
          <a:xfrm rot="6772138">
            <a:off x="2938852" y="2875188"/>
            <a:ext cx="1428707" cy="1428707"/>
            <a:chOff x="1777447" y="2343979"/>
            <a:chExt cx="1905000" cy="1905000"/>
          </a:xfrm>
        </p:grpSpPr>
        <p:sp>
          <p:nvSpPr>
            <p:cNvPr id="6" name="KSO_Shape"/>
            <p:cNvSpPr/>
            <p:nvPr/>
          </p:nvSpPr>
          <p:spPr>
            <a:xfrm>
              <a:off x="1777447" y="2343979"/>
              <a:ext cx="1905000" cy="1905000"/>
            </a:xfrm>
            <a:prstGeom prst="blockArc">
              <a:avLst>
                <a:gd name="adj1" fmla="val 14576637"/>
                <a:gd name="adj2" fmla="val 18680326"/>
                <a:gd name="adj3" fmla="val 6453"/>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sp>
          <p:nvSpPr>
            <p:cNvPr id="7" name="KSO_Shape"/>
            <p:cNvSpPr/>
            <p:nvPr/>
          </p:nvSpPr>
          <p:spPr>
            <a:xfrm rot="7945750">
              <a:off x="1777447" y="2343979"/>
              <a:ext cx="1905000" cy="1905000"/>
            </a:xfrm>
            <a:prstGeom prst="blockArc">
              <a:avLst>
                <a:gd name="adj1" fmla="val 10800000"/>
                <a:gd name="adj2" fmla="val 6537078"/>
                <a:gd name="adj3" fmla="val 5758"/>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grpSp>
      <p:grpSp>
        <p:nvGrpSpPr>
          <p:cNvPr id="8" name="组合 7"/>
          <p:cNvGrpSpPr/>
          <p:nvPr/>
        </p:nvGrpSpPr>
        <p:grpSpPr>
          <a:xfrm rot="6772138">
            <a:off x="4558879" y="1309821"/>
            <a:ext cx="1428707" cy="1428707"/>
            <a:chOff x="1777447" y="2343979"/>
            <a:chExt cx="1905000" cy="1905000"/>
          </a:xfrm>
        </p:grpSpPr>
        <p:sp>
          <p:nvSpPr>
            <p:cNvPr id="9" name="KSO_Shape"/>
            <p:cNvSpPr/>
            <p:nvPr/>
          </p:nvSpPr>
          <p:spPr>
            <a:xfrm>
              <a:off x="1777447" y="2343979"/>
              <a:ext cx="1905000" cy="1905000"/>
            </a:xfrm>
            <a:prstGeom prst="blockArc">
              <a:avLst>
                <a:gd name="adj1" fmla="val 10800000"/>
                <a:gd name="adj2" fmla="val 16433668"/>
                <a:gd name="adj3" fmla="val 6184"/>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sp>
          <p:nvSpPr>
            <p:cNvPr id="10" name="KSO_Shape"/>
            <p:cNvSpPr/>
            <p:nvPr/>
          </p:nvSpPr>
          <p:spPr>
            <a:xfrm rot="7945750">
              <a:off x="1777447" y="2343979"/>
              <a:ext cx="1905000" cy="1905000"/>
            </a:xfrm>
            <a:prstGeom prst="blockArc">
              <a:avLst>
                <a:gd name="adj1" fmla="val 8591552"/>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bg1"/>
                </a:solidFill>
              </a:endParaRPr>
            </a:p>
          </p:txBody>
        </p:sp>
      </p:grpSp>
      <p:grpSp>
        <p:nvGrpSpPr>
          <p:cNvPr id="11" name="组合 10"/>
          <p:cNvGrpSpPr/>
          <p:nvPr/>
        </p:nvGrpSpPr>
        <p:grpSpPr>
          <a:xfrm rot="6796545">
            <a:off x="4539392" y="2858349"/>
            <a:ext cx="1437864" cy="1432570"/>
            <a:chOff x="1765237" y="2343979"/>
            <a:chExt cx="1917210" cy="1910150"/>
          </a:xfrm>
        </p:grpSpPr>
        <p:sp>
          <p:nvSpPr>
            <p:cNvPr id="12" name="KSO_Shape"/>
            <p:cNvSpPr/>
            <p:nvPr/>
          </p:nvSpPr>
          <p:spPr>
            <a:xfrm>
              <a:off x="1765237" y="2349129"/>
              <a:ext cx="1905000" cy="1905000"/>
            </a:xfrm>
            <a:prstGeom prst="blockArc">
              <a:avLst>
                <a:gd name="adj1" fmla="val 8584689"/>
                <a:gd name="adj2" fmla="val 18606440"/>
                <a:gd name="adj3" fmla="val 6778"/>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tx1">
                    <a:lumMod val="75000"/>
                    <a:lumOff val="25000"/>
                  </a:schemeClr>
                </a:solidFill>
              </a:endParaRPr>
            </a:p>
          </p:txBody>
        </p:sp>
        <p:sp>
          <p:nvSpPr>
            <p:cNvPr id="13" name="KSO_Shape"/>
            <p:cNvSpPr/>
            <p:nvPr/>
          </p:nvSpPr>
          <p:spPr>
            <a:xfrm rot="7945750">
              <a:off x="1777447" y="2343979"/>
              <a:ext cx="1905000" cy="1905000"/>
            </a:xfrm>
            <a:prstGeom prst="blockArc">
              <a:avLst>
                <a:gd name="adj1" fmla="val 10756655"/>
                <a:gd name="adj2" fmla="val 553262"/>
                <a:gd name="adj3" fmla="val 6421"/>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850">
                <a:solidFill>
                  <a:schemeClr val="tx1">
                    <a:lumMod val="75000"/>
                    <a:lumOff val="25000"/>
                  </a:schemeClr>
                </a:solidFill>
              </a:endParaRPr>
            </a:p>
          </p:txBody>
        </p:sp>
      </p:grpSp>
      <p:sp>
        <p:nvSpPr>
          <p:cNvPr id="14" name="矩形 13"/>
          <p:cNvSpPr/>
          <p:nvPr/>
        </p:nvSpPr>
        <p:spPr>
          <a:xfrm>
            <a:off x="1203286" y="1678800"/>
            <a:ext cx="1709480" cy="577081"/>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solidFill>
                <a:schemeClr val="tx1">
                  <a:lumMod val="75000"/>
                  <a:lumOff val="25000"/>
                </a:schemeClr>
              </a:solidFill>
            </a:endParaRPr>
          </a:p>
        </p:txBody>
      </p:sp>
      <p:sp>
        <p:nvSpPr>
          <p:cNvPr id="15" name="矩形 14"/>
          <p:cNvSpPr/>
          <p:nvPr/>
        </p:nvSpPr>
        <p:spPr>
          <a:xfrm>
            <a:off x="1198318" y="3209381"/>
            <a:ext cx="1709480" cy="577081"/>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solidFill>
                <a:schemeClr val="tx1">
                  <a:lumMod val="75000"/>
                  <a:lumOff val="25000"/>
                </a:schemeClr>
              </a:solidFill>
            </a:endParaRPr>
          </a:p>
        </p:txBody>
      </p:sp>
      <p:sp>
        <p:nvSpPr>
          <p:cNvPr id="16" name="矩形 15"/>
          <p:cNvSpPr/>
          <p:nvPr/>
        </p:nvSpPr>
        <p:spPr>
          <a:xfrm>
            <a:off x="6108097" y="1678800"/>
            <a:ext cx="1709480" cy="577081"/>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solidFill>
                <a:schemeClr val="tx1">
                  <a:lumMod val="75000"/>
                  <a:lumOff val="25000"/>
                </a:schemeClr>
              </a:solidFill>
            </a:endParaRPr>
          </a:p>
        </p:txBody>
      </p:sp>
      <p:sp>
        <p:nvSpPr>
          <p:cNvPr id="17" name="矩形 16"/>
          <p:cNvSpPr/>
          <p:nvPr/>
        </p:nvSpPr>
        <p:spPr>
          <a:xfrm>
            <a:off x="6098158" y="3209381"/>
            <a:ext cx="1709480" cy="577081"/>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solidFill>
                <a:schemeClr val="tx1">
                  <a:lumMod val="75000"/>
                  <a:lumOff val="25000"/>
                </a:schemeClr>
              </a:solidFill>
            </a:endParaRPr>
          </a:p>
        </p:txBody>
      </p:sp>
      <p:sp>
        <p:nvSpPr>
          <p:cNvPr id="18" name="矩形 17"/>
          <p:cNvSpPr/>
          <p:nvPr/>
        </p:nvSpPr>
        <p:spPr>
          <a:xfrm>
            <a:off x="1429709" y="1324134"/>
            <a:ext cx="1479892" cy="287002"/>
          </a:xfrm>
          <a:prstGeom prst="rect">
            <a:avLst/>
          </a:prstGeom>
        </p:spPr>
        <p:txBody>
          <a:bodyPr wrap="none">
            <a:spAutoFit/>
          </a:bodyPr>
          <a:lstStyle/>
          <a:p>
            <a:r>
              <a:rPr lang="zh-CN" altLang="en-US" sz="1265" b="1"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a:t>
            </a:r>
            <a:endParaRPr lang="zh-CN" altLang="en-US" sz="1265" dirty="0">
              <a:solidFill>
                <a:schemeClr val="tx1">
                  <a:lumMod val="75000"/>
                  <a:lumOff val="25000"/>
                </a:schemeClr>
              </a:solidFill>
            </a:endParaRPr>
          </a:p>
        </p:txBody>
      </p:sp>
      <p:sp>
        <p:nvSpPr>
          <p:cNvPr id="19" name="矩形 18"/>
          <p:cNvSpPr/>
          <p:nvPr/>
        </p:nvSpPr>
        <p:spPr>
          <a:xfrm>
            <a:off x="1365106" y="2909378"/>
            <a:ext cx="1479892" cy="287002"/>
          </a:xfrm>
          <a:prstGeom prst="rect">
            <a:avLst/>
          </a:prstGeom>
        </p:spPr>
        <p:txBody>
          <a:bodyPr wrap="none">
            <a:spAutoFit/>
          </a:bodyPr>
          <a:lstStyle/>
          <a:p>
            <a:r>
              <a:rPr lang="zh-CN" altLang="en-US" sz="1265" b="1"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a:t>
            </a:r>
            <a:endParaRPr lang="zh-CN" altLang="en-US" sz="1265" dirty="0">
              <a:solidFill>
                <a:schemeClr val="tx1">
                  <a:lumMod val="75000"/>
                  <a:lumOff val="25000"/>
                </a:schemeClr>
              </a:solidFill>
            </a:endParaRPr>
          </a:p>
        </p:txBody>
      </p:sp>
      <p:sp>
        <p:nvSpPr>
          <p:cNvPr id="20" name="矩形 19"/>
          <p:cNvSpPr/>
          <p:nvPr/>
        </p:nvSpPr>
        <p:spPr>
          <a:xfrm>
            <a:off x="6180470" y="1324134"/>
            <a:ext cx="1479892" cy="287002"/>
          </a:xfrm>
          <a:prstGeom prst="rect">
            <a:avLst/>
          </a:prstGeom>
        </p:spPr>
        <p:txBody>
          <a:bodyPr wrap="none">
            <a:spAutoFit/>
          </a:bodyPr>
          <a:lstStyle/>
          <a:p>
            <a:r>
              <a:rPr lang="zh-CN" altLang="en-US" sz="1265" b="1"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a:t>
            </a:r>
            <a:endParaRPr lang="zh-CN" altLang="en-US" sz="1265" dirty="0">
              <a:solidFill>
                <a:schemeClr val="tx1">
                  <a:lumMod val="75000"/>
                  <a:lumOff val="25000"/>
                </a:schemeClr>
              </a:solidFill>
            </a:endParaRPr>
          </a:p>
        </p:txBody>
      </p:sp>
      <p:sp>
        <p:nvSpPr>
          <p:cNvPr id="21" name="矩形 20"/>
          <p:cNvSpPr/>
          <p:nvPr/>
        </p:nvSpPr>
        <p:spPr>
          <a:xfrm>
            <a:off x="6135746" y="2909378"/>
            <a:ext cx="1479892" cy="287002"/>
          </a:xfrm>
          <a:prstGeom prst="rect">
            <a:avLst/>
          </a:prstGeom>
        </p:spPr>
        <p:txBody>
          <a:bodyPr wrap="none">
            <a:spAutoFit/>
          </a:bodyPr>
          <a:lstStyle/>
          <a:p>
            <a:r>
              <a:rPr lang="zh-CN" altLang="en-US" sz="1265" b="1"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a:t>
            </a:r>
            <a:endParaRPr lang="zh-CN" altLang="en-US" sz="1265" dirty="0">
              <a:solidFill>
                <a:schemeClr val="tx1">
                  <a:lumMod val="75000"/>
                  <a:lumOff val="25000"/>
                </a:schemeClr>
              </a:solidFill>
            </a:endParaRPr>
          </a:p>
        </p:txBody>
      </p:sp>
      <p:sp>
        <p:nvSpPr>
          <p:cNvPr id="22" name="文本框 21"/>
          <p:cNvSpPr txBox="1"/>
          <p:nvPr/>
        </p:nvSpPr>
        <p:spPr>
          <a:xfrm>
            <a:off x="3172576" y="1671346"/>
            <a:ext cx="1021434" cy="646331"/>
          </a:xfrm>
          <a:prstGeom prst="rect">
            <a:avLst/>
          </a:prstGeom>
          <a:noFill/>
        </p:spPr>
        <p:txBody>
          <a:bodyPr wrap="none" rtlCol="0">
            <a:spAutoFit/>
          </a:bodyPr>
          <a:lstStyle/>
          <a:p>
            <a:pPr algn="ctr"/>
            <a:r>
              <a:rPr lang="en-US" altLang="zh-CN" sz="3600" dirty="0">
                <a:solidFill>
                  <a:schemeClr val="tx1">
                    <a:lumMod val="75000"/>
                    <a:lumOff val="25000"/>
                  </a:schemeClr>
                </a:solidFill>
                <a:latin typeface="Segoe UI Light" panose="020B0502040204020203" pitchFamily="34" charset="0"/>
                <a:cs typeface="Segoe UI Light" panose="020B0502040204020203" pitchFamily="34" charset="0"/>
              </a:rPr>
              <a:t>30%</a:t>
            </a:r>
            <a:endParaRPr lang="zh-CN" altLang="en-US" sz="36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23" name="文本框 22"/>
          <p:cNvSpPr txBox="1"/>
          <p:nvPr/>
        </p:nvSpPr>
        <p:spPr>
          <a:xfrm>
            <a:off x="4767757" y="3226774"/>
            <a:ext cx="1021434" cy="646331"/>
          </a:xfrm>
          <a:prstGeom prst="rect">
            <a:avLst/>
          </a:prstGeom>
          <a:noFill/>
        </p:spPr>
        <p:txBody>
          <a:bodyPr wrap="none" rtlCol="0">
            <a:spAutoFit/>
          </a:bodyPr>
          <a:lstStyle/>
          <a:p>
            <a:pPr algn="ctr"/>
            <a:r>
              <a:rPr lang="en-US" altLang="zh-CN" sz="3600" dirty="0">
                <a:solidFill>
                  <a:schemeClr val="tx1">
                    <a:lumMod val="75000"/>
                    <a:lumOff val="25000"/>
                  </a:schemeClr>
                </a:solidFill>
                <a:latin typeface="Segoe UI Light" panose="020B0502040204020203" pitchFamily="34" charset="0"/>
                <a:cs typeface="Segoe UI Light" panose="020B0502040204020203" pitchFamily="34" charset="0"/>
              </a:rPr>
              <a:t>48%</a:t>
            </a:r>
            <a:endParaRPr lang="zh-CN" altLang="en-US" sz="36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24" name="文本框 23"/>
          <p:cNvSpPr txBox="1"/>
          <p:nvPr/>
        </p:nvSpPr>
        <p:spPr>
          <a:xfrm>
            <a:off x="3152699" y="3251620"/>
            <a:ext cx="1021434" cy="646331"/>
          </a:xfrm>
          <a:prstGeom prst="rect">
            <a:avLst/>
          </a:prstGeom>
          <a:noFill/>
        </p:spPr>
        <p:txBody>
          <a:bodyPr wrap="none" rtlCol="0">
            <a:spAutoFit/>
          </a:bodyPr>
          <a:lstStyle/>
          <a:p>
            <a:pPr algn="ctr"/>
            <a:r>
              <a:rPr lang="en-US" altLang="zh-CN" sz="3600" dirty="0">
                <a:solidFill>
                  <a:schemeClr val="tx1">
                    <a:lumMod val="75000"/>
                    <a:lumOff val="25000"/>
                  </a:schemeClr>
                </a:solidFill>
                <a:latin typeface="Segoe UI Light" panose="020B0502040204020203" pitchFamily="34" charset="0"/>
                <a:cs typeface="Segoe UI Light" panose="020B0502040204020203" pitchFamily="34" charset="0"/>
              </a:rPr>
              <a:t>16%</a:t>
            </a:r>
            <a:endParaRPr lang="zh-CN" altLang="en-US" sz="36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25" name="文本框 24"/>
          <p:cNvSpPr txBox="1"/>
          <p:nvPr/>
        </p:nvSpPr>
        <p:spPr>
          <a:xfrm>
            <a:off x="4757820" y="1696194"/>
            <a:ext cx="1021434" cy="646331"/>
          </a:xfrm>
          <a:prstGeom prst="rect">
            <a:avLst/>
          </a:prstGeom>
          <a:noFill/>
        </p:spPr>
        <p:txBody>
          <a:bodyPr wrap="none" rtlCol="0">
            <a:spAutoFit/>
          </a:bodyPr>
          <a:lstStyle/>
          <a:p>
            <a:pPr algn="ctr"/>
            <a:r>
              <a:rPr lang="en-US" altLang="zh-CN" sz="3600" dirty="0">
                <a:solidFill>
                  <a:schemeClr val="tx1">
                    <a:lumMod val="75000"/>
                    <a:lumOff val="25000"/>
                  </a:schemeClr>
                </a:solidFill>
                <a:latin typeface="Segoe UI Light" panose="020B0502040204020203" pitchFamily="34" charset="0"/>
                <a:cs typeface="Segoe UI Light" panose="020B0502040204020203" pitchFamily="34" charset="0"/>
              </a:rPr>
              <a:t>20%</a:t>
            </a:r>
            <a:endParaRPr lang="zh-CN" altLang="en-US" sz="36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27" name="文本框 26"/>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1763004666"/>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right)">
                                      <p:cBhvr>
                                        <p:cTn id="59" dur="500"/>
                                        <p:tgtEl>
                                          <p:spTgt spid="15"/>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righ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heel(1)">
                                      <p:cBhvr>
                                        <p:cTn id="67" dur="1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15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SO_Shape"/>
          <p:cNvSpPr>
            <a:spLocks/>
          </p:cNvSpPr>
          <p:nvPr/>
        </p:nvSpPr>
        <p:spPr bwMode="auto">
          <a:xfrm>
            <a:off x="1408449" y="1624263"/>
            <a:ext cx="515854" cy="515854"/>
          </a:xfrm>
          <a:custGeom>
            <a:avLst/>
            <a:gdLst>
              <a:gd name="T0" fmla="*/ 126 w 452"/>
              <a:gd name="T1" fmla="*/ 232 h 452"/>
              <a:gd name="T2" fmla="*/ 102 w 452"/>
              <a:gd name="T3" fmla="*/ 234 h 452"/>
              <a:gd name="T4" fmla="*/ 80 w 452"/>
              <a:gd name="T5" fmla="*/ 236 h 452"/>
              <a:gd name="T6" fmla="*/ 63 w 452"/>
              <a:gd name="T7" fmla="*/ 241 h 452"/>
              <a:gd name="T8" fmla="*/ 52 w 452"/>
              <a:gd name="T9" fmla="*/ 247 h 452"/>
              <a:gd name="T10" fmla="*/ 42 w 452"/>
              <a:gd name="T11" fmla="*/ 257 h 452"/>
              <a:gd name="T12" fmla="*/ 34 w 452"/>
              <a:gd name="T13" fmla="*/ 268 h 452"/>
              <a:gd name="T14" fmla="*/ 31 w 452"/>
              <a:gd name="T15" fmla="*/ 283 h 452"/>
              <a:gd name="T16" fmla="*/ 29 w 452"/>
              <a:gd name="T17" fmla="*/ 301 h 452"/>
              <a:gd name="T18" fmla="*/ 29 w 452"/>
              <a:gd name="T19" fmla="*/ 395 h 452"/>
              <a:gd name="T20" fmla="*/ 90 w 452"/>
              <a:gd name="T21" fmla="*/ 345 h 452"/>
              <a:gd name="T22" fmla="*/ 149 w 452"/>
              <a:gd name="T23" fmla="*/ 395 h 452"/>
              <a:gd name="T24" fmla="*/ 149 w 452"/>
              <a:gd name="T25" fmla="*/ 232 h 452"/>
              <a:gd name="T26" fmla="*/ 126 w 452"/>
              <a:gd name="T27" fmla="*/ 232 h 452"/>
              <a:gd name="T28" fmla="*/ 126 w 452"/>
              <a:gd name="T29" fmla="*/ 232 h 452"/>
              <a:gd name="T30" fmla="*/ 289 w 452"/>
              <a:gd name="T31" fmla="*/ 61 h 452"/>
              <a:gd name="T32" fmla="*/ 289 w 452"/>
              <a:gd name="T33" fmla="*/ 109 h 452"/>
              <a:gd name="T34" fmla="*/ 259 w 452"/>
              <a:gd name="T35" fmla="*/ 109 h 452"/>
              <a:gd name="T36" fmla="*/ 237 w 452"/>
              <a:gd name="T37" fmla="*/ 111 h 452"/>
              <a:gd name="T38" fmla="*/ 218 w 452"/>
              <a:gd name="T39" fmla="*/ 113 h 452"/>
              <a:gd name="T40" fmla="*/ 203 w 452"/>
              <a:gd name="T41" fmla="*/ 121 h 452"/>
              <a:gd name="T42" fmla="*/ 188 w 452"/>
              <a:gd name="T43" fmla="*/ 132 h 452"/>
              <a:gd name="T44" fmla="*/ 96 w 452"/>
              <a:gd name="T45" fmla="*/ 209 h 452"/>
              <a:gd name="T46" fmla="*/ 289 w 452"/>
              <a:gd name="T47" fmla="*/ 209 h 452"/>
              <a:gd name="T48" fmla="*/ 289 w 452"/>
              <a:gd name="T49" fmla="*/ 255 h 452"/>
              <a:gd name="T50" fmla="*/ 408 w 452"/>
              <a:gd name="T51" fmla="*/ 159 h 452"/>
              <a:gd name="T52" fmla="*/ 289 w 452"/>
              <a:gd name="T53" fmla="*/ 61 h 452"/>
              <a:gd name="T54" fmla="*/ 289 w 452"/>
              <a:gd name="T55" fmla="*/ 61 h 452"/>
              <a:gd name="T56" fmla="*/ 259 w 452"/>
              <a:gd name="T57" fmla="*/ 0 h 452"/>
              <a:gd name="T58" fmla="*/ 452 w 452"/>
              <a:gd name="T59" fmla="*/ 159 h 452"/>
              <a:gd name="T60" fmla="*/ 259 w 452"/>
              <a:gd name="T61" fmla="*/ 316 h 452"/>
              <a:gd name="T62" fmla="*/ 259 w 452"/>
              <a:gd name="T63" fmla="*/ 232 h 452"/>
              <a:gd name="T64" fmla="*/ 180 w 452"/>
              <a:gd name="T65" fmla="*/ 232 h 452"/>
              <a:gd name="T66" fmla="*/ 180 w 452"/>
              <a:gd name="T67" fmla="*/ 452 h 452"/>
              <a:gd name="T68" fmla="*/ 90 w 452"/>
              <a:gd name="T69" fmla="*/ 379 h 452"/>
              <a:gd name="T70" fmla="*/ 0 w 452"/>
              <a:gd name="T71" fmla="*/ 452 h 452"/>
              <a:gd name="T72" fmla="*/ 0 w 452"/>
              <a:gd name="T73" fmla="*/ 320 h 452"/>
              <a:gd name="T74" fmla="*/ 0 w 452"/>
              <a:gd name="T75" fmla="*/ 299 h 452"/>
              <a:gd name="T76" fmla="*/ 2 w 452"/>
              <a:gd name="T77" fmla="*/ 280 h 452"/>
              <a:gd name="T78" fmla="*/ 4 w 452"/>
              <a:gd name="T79" fmla="*/ 266 h 452"/>
              <a:gd name="T80" fmla="*/ 10 w 452"/>
              <a:gd name="T81" fmla="*/ 255 h 452"/>
              <a:gd name="T82" fmla="*/ 15 w 452"/>
              <a:gd name="T83" fmla="*/ 243 h 452"/>
              <a:gd name="T84" fmla="*/ 27 w 452"/>
              <a:gd name="T85" fmla="*/ 232 h 452"/>
              <a:gd name="T86" fmla="*/ 40 w 452"/>
              <a:gd name="T87" fmla="*/ 218 h 452"/>
              <a:gd name="T88" fmla="*/ 57 w 452"/>
              <a:gd name="T89" fmla="*/ 203 h 452"/>
              <a:gd name="T90" fmla="*/ 155 w 452"/>
              <a:gd name="T91" fmla="*/ 123 h 452"/>
              <a:gd name="T92" fmla="*/ 169 w 452"/>
              <a:gd name="T93" fmla="*/ 111 h 452"/>
              <a:gd name="T94" fmla="*/ 182 w 452"/>
              <a:gd name="T95" fmla="*/ 103 h 452"/>
              <a:gd name="T96" fmla="*/ 192 w 452"/>
              <a:gd name="T97" fmla="*/ 96 h 452"/>
              <a:gd name="T98" fmla="*/ 203 w 452"/>
              <a:gd name="T99" fmla="*/ 92 h 452"/>
              <a:gd name="T100" fmla="*/ 224 w 452"/>
              <a:gd name="T101" fmla="*/ 86 h 452"/>
              <a:gd name="T102" fmla="*/ 251 w 452"/>
              <a:gd name="T103" fmla="*/ 84 h 452"/>
              <a:gd name="T104" fmla="*/ 259 w 452"/>
              <a:gd name="T105" fmla="*/ 84 h 452"/>
              <a:gd name="T106" fmla="*/ 259 w 452"/>
              <a:gd name="T107" fmla="*/ 0 h 452"/>
              <a:gd name="T108" fmla="*/ 259 w 452"/>
              <a:gd name="T10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452">
                <a:moveTo>
                  <a:pt x="126" y="232"/>
                </a:moveTo>
                <a:lnTo>
                  <a:pt x="102" y="234"/>
                </a:lnTo>
                <a:lnTo>
                  <a:pt x="80" y="236"/>
                </a:lnTo>
                <a:lnTo>
                  <a:pt x="63" y="241"/>
                </a:lnTo>
                <a:lnTo>
                  <a:pt x="52" y="247"/>
                </a:lnTo>
                <a:lnTo>
                  <a:pt x="42" y="257"/>
                </a:lnTo>
                <a:lnTo>
                  <a:pt x="34" y="268"/>
                </a:lnTo>
                <a:lnTo>
                  <a:pt x="31" y="283"/>
                </a:lnTo>
                <a:lnTo>
                  <a:pt x="29" y="301"/>
                </a:lnTo>
                <a:lnTo>
                  <a:pt x="29" y="395"/>
                </a:lnTo>
                <a:lnTo>
                  <a:pt x="90" y="345"/>
                </a:lnTo>
                <a:lnTo>
                  <a:pt x="149" y="395"/>
                </a:lnTo>
                <a:lnTo>
                  <a:pt x="149" y="232"/>
                </a:lnTo>
                <a:lnTo>
                  <a:pt x="126" y="232"/>
                </a:lnTo>
                <a:lnTo>
                  <a:pt x="126" y="232"/>
                </a:lnTo>
                <a:close/>
                <a:moveTo>
                  <a:pt x="289" y="61"/>
                </a:moveTo>
                <a:lnTo>
                  <a:pt x="289" y="109"/>
                </a:lnTo>
                <a:lnTo>
                  <a:pt x="259" y="109"/>
                </a:lnTo>
                <a:lnTo>
                  <a:pt x="237" y="111"/>
                </a:lnTo>
                <a:lnTo>
                  <a:pt x="218" y="113"/>
                </a:lnTo>
                <a:lnTo>
                  <a:pt x="203" y="121"/>
                </a:lnTo>
                <a:lnTo>
                  <a:pt x="188" y="132"/>
                </a:lnTo>
                <a:lnTo>
                  <a:pt x="96" y="209"/>
                </a:lnTo>
                <a:lnTo>
                  <a:pt x="289" y="209"/>
                </a:lnTo>
                <a:lnTo>
                  <a:pt x="289" y="255"/>
                </a:lnTo>
                <a:lnTo>
                  <a:pt x="408" y="159"/>
                </a:lnTo>
                <a:lnTo>
                  <a:pt x="289" y="61"/>
                </a:lnTo>
                <a:lnTo>
                  <a:pt x="289" y="61"/>
                </a:lnTo>
                <a:close/>
                <a:moveTo>
                  <a:pt x="259" y="0"/>
                </a:moveTo>
                <a:lnTo>
                  <a:pt x="452" y="159"/>
                </a:lnTo>
                <a:lnTo>
                  <a:pt x="259" y="316"/>
                </a:lnTo>
                <a:lnTo>
                  <a:pt x="259" y="232"/>
                </a:lnTo>
                <a:lnTo>
                  <a:pt x="180" y="232"/>
                </a:lnTo>
                <a:lnTo>
                  <a:pt x="180" y="452"/>
                </a:lnTo>
                <a:lnTo>
                  <a:pt x="90" y="379"/>
                </a:lnTo>
                <a:lnTo>
                  <a:pt x="0" y="452"/>
                </a:lnTo>
                <a:lnTo>
                  <a:pt x="0" y="320"/>
                </a:lnTo>
                <a:lnTo>
                  <a:pt x="0" y="299"/>
                </a:lnTo>
                <a:lnTo>
                  <a:pt x="2" y="280"/>
                </a:lnTo>
                <a:lnTo>
                  <a:pt x="4" y="266"/>
                </a:lnTo>
                <a:lnTo>
                  <a:pt x="10" y="255"/>
                </a:lnTo>
                <a:lnTo>
                  <a:pt x="15" y="243"/>
                </a:lnTo>
                <a:lnTo>
                  <a:pt x="27" y="232"/>
                </a:lnTo>
                <a:lnTo>
                  <a:pt x="40" y="218"/>
                </a:lnTo>
                <a:lnTo>
                  <a:pt x="57" y="203"/>
                </a:lnTo>
                <a:lnTo>
                  <a:pt x="155" y="123"/>
                </a:lnTo>
                <a:lnTo>
                  <a:pt x="169" y="111"/>
                </a:lnTo>
                <a:lnTo>
                  <a:pt x="182" y="103"/>
                </a:lnTo>
                <a:lnTo>
                  <a:pt x="192" y="96"/>
                </a:lnTo>
                <a:lnTo>
                  <a:pt x="203" y="92"/>
                </a:lnTo>
                <a:lnTo>
                  <a:pt x="224" y="86"/>
                </a:lnTo>
                <a:lnTo>
                  <a:pt x="251" y="84"/>
                </a:lnTo>
                <a:lnTo>
                  <a:pt x="259" y="84"/>
                </a:lnTo>
                <a:lnTo>
                  <a:pt x="259" y="0"/>
                </a:lnTo>
                <a:lnTo>
                  <a:pt x="259" y="0"/>
                </a:lnTo>
                <a:close/>
              </a:path>
            </a:pathLst>
          </a:custGeom>
          <a:solidFill>
            <a:srgbClr val="F20000"/>
          </a:solidFill>
          <a:ln>
            <a:noFill/>
          </a:ln>
        </p:spPr>
        <p:txBody>
          <a:bodyPr lIns="51435" tIns="25718" rIns="51435" bIns="25718"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fontAlgn="auto" hangingPunct="1">
              <a:spcBef>
                <a:spcPts val="0"/>
              </a:spcBef>
              <a:spcAft>
                <a:spcPts val="0"/>
              </a:spcAft>
              <a:defRPr/>
            </a:pPr>
            <a:endParaRPr lang="zh-CN" altLang="en-US" sz="1013" dirty="0">
              <a:solidFill>
                <a:srgbClr val="FFFFFF"/>
              </a:solidFill>
            </a:endParaRPr>
          </a:p>
        </p:txBody>
      </p:sp>
      <p:sp>
        <p:nvSpPr>
          <p:cNvPr id="5" name="KSO_Shape"/>
          <p:cNvSpPr>
            <a:spLocks/>
          </p:cNvSpPr>
          <p:nvPr/>
        </p:nvSpPr>
        <p:spPr bwMode="auto">
          <a:xfrm>
            <a:off x="1408449" y="3155281"/>
            <a:ext cx="515854" cy="515854"/>
          </a:xfrm>
          <a:custGeom>
            <a:avLst/>
            <a:gdLst>
              <a:gd name="T0" fmla="*/ 126 w 452"/>
              <a:gd name="T1" fmla="*/ 232 h 452"/>
              <a:gd name="T2" fmla="*/ 102 w 452"/>
              <a:gd name="T3" fmla="*/ 234 h 452"/>
              <a:gd name="T4" fmla="*/ 80 w 452"/>
              <a:gd name="T5" fmla="*/ 236 h 452"/>
              <a:gd name="T6" fmla="*/ 63 w 452"/>
              <a:gd name="T7" fmla="*/ 241 h 452"/>
              <a:gd name="T8" fmla="*/ 52 w 452"/>
              <a:gd name="T9" fmla="*/ 247 h 452"/>
              <a:gd name="T10" fmla="*/ 42 w 452"/>
              <a:gd name="T11" fmla="*/ 257 h 452"/>
              <a:gd name="T12" fmla="*/ 34 w 452"/>
              <a:gd name="T13" fmla="*/ 268 h 452"/>
              <a:gd name="T14" fmla="*/ 31 w 452"/>
              <a:gd name="T15" fmla="*/ 283 h 452"/>
              <a:gd name="T16" fmla="*/ 29 w 452"/>
              <a:gd name="T17" fmla="*/ 301 h 452"/>
              <a:gd name="T18" fmla="*/ 29 w 452"/>
              <a:gd name="T19" fmla="*/ 395 h 452"/>
              <a:gd name="T20" fmla="*/ 90 w 452"/>
              <a:gd name="T21" fmla="*/ 345 h 452"/>
              <a:gd name="T22" fmla="*/ 149 w 452"/>
              <a:gd name="T23" fmla="*/ 395 h 452"/>
              <a:gd name="T24" fmla="*/ 149 w 452"/>
              <a:gd name="T25" fmla="*/ 232 h 452"/>
              <a:gd name="T26" fmla="*/ 126 w 452"/>
              <a:gd name="T27" fmla="*/ 232 h 452"/>
              <a:gd name="T28" fmla="*/ 126 w 452"/>
              <a:gd name="T29" fmla="*/ 232 h 452"/>
              <a:gd name="T30" fmla="*/ 289 w 452"/>
              <a:gd name="T31" fmla="*/ 61 h 452"/>
              <a:gd name="T32" fmla="*/ 289 w 452"/>
              <a:gd name="T33" fmla="*/ 109 h 452"/>
              <a:gd name="T34" fmla="*/ 259 w 452"/>
              <a:gd name="T35" fmla="*/ 109 h 452"/>
              <a:gd name="T36" fmla="*/ 237 w 452"/>
              <a:gd name="T37" fmla="*/ 111 h 452"/>
              <a:gd name="T38" fmla="*/ 218 w 452"/>
              <a:gd name="T39" fmla="*/ 113 h 452"/>
              <a:gd name="T40" fmla="*/ 203 w 452"/>
              <a:gd name="T41" fmla="*/ 121 h 452"/>
              <a:gd name="T42" fmla="*/ 188 w 452"/>
              <a:gd name="T43" fmla="*/ 132 h 452"/>
              <a:gd name="T44" fmla="*/ 96 w 452"/>
              <a:gd name="T45" fmla="*/ 209 h 452"/>
              <a:gd name="T46" fmla="*/ 289 w 452"/>
              <a:gd name="T47" fmla="*/ 209 h 452"/>
              <a:gd name="T48" fmla="*/ 289 w 452"/>
              <a:gd name="T49" fmla="*/ 255 h 452"/>
              <a:gd name="T50" fmla="*/ 408 w 452"/>
              <a:gd name="T51" fmla="*/ 159 h 452"/>
              <a:gd name="T52" fmla="*/ 289 w 452"/>
              <a:gd name="T53" fmla="*/ 61 h 452"/>
              <a:gd name="T54" fmla="*/ 289 w 452"/>
              <a:gd name="T55" fmla="*/ 61 h 452"/>
              <a:gd name="T56" fmla="*/ 259 w 452"/>
              <a:gd name="T57" fmla="*/ 0 h 452"/>
              <a:gd name="T58" fmla="*/ 452 w 452"/>
              <a:gd name="T59" fmla="*/ 159 h 452"/>
              <a:gd name="T60" fmla="*/ 259 w 452"/>
              <a:gd name="T61" fmla="*/ 316 h 452"/>
              <a:gd name="T62" fmla="*/ 259 w 452"/>
              <a:gd name="T63" fmla="*/ 232 h 452"/>
              <a:gd name="T64" fmla="*/ 180 w 452"/>
              <a:gd name="T65" fmla="*/ 232 h 452"/>
              <a:gd name="T66" fmla="*/ 180 w 452"/>
              <a:gd name="T67" fmla="*/ 452 h 452"/>
              <a:gd name="T68" fmla="*/ 90 w 452"/>
              <a:gd name="T69" fmla="*/ 379 h 452"/>
              <a:gd name="T70" fmla="*/ 0 w 452"/>
              <a:gd name="T71" fmla="*/ 452 h 452"/>
              <a:gd name="T72" fmla="*/ 0 w 452"/>
              <a:gd name="T73" fmla="*/ 320 h 452"/>
              <a:gd name="T74" fmla="*/ 0 w 452"/>
              <a:gd name="T75" fmla="*/ 299 h 452"/>
              <a:gd name="T76" fmla="*/ 2 w 452"/>
              <a:gd name="T77" fmla="*/ 280 h 452"/>
              <a:gd name="T78" fmla="*/ 4 w 452"/>
              <a:gd name="T79" fmla="*/ 266 h 452"/>
              <a:gd name="T80" fmla="*/ 10 w 452"/>
              <a:gd name="T81" fmla="*/ 255 h 452"/>
              <a:gd name="T82" fmla="*/ 15 w 452"/>
              <a:gd name="T83" fmla="*/ 243 h 452"/>
              <a:gd name="T84" fmla="*/ 27 w 452"/>
              <a:gd name="T85" fmla="*/ 232 h 452"/>
              <a:gd name="T86" fmla="*/ 40 w 452"/>
              <a:gd name="T87" fmla="*/ 218 h 452"/>
              <a:gd name="T88" fmla="*/ 57 w 452"/>
              <a:gd name="T89" fmla="*/ 203 h 452"/>
              <a:gd name="T90" fmla="*/ 155 w 452"/>
              <a:gd name="T91" fmla="*/ 123 h 452"/>
              <a:gd name="T92" fmla="*/ 169 w 452"/>
              <a:gd name="T93" fmla="*/ 111 h 452"/>
              <a:gd name="T94" fmla="*/ 182 w 452"/>
              <a:gd name="T95" fmla="*/ 103 h 452"/>
              <a:gd name="T96" fmla="*/ 192 w 452"/>
              <a:gd name="T97" fmla="*/ 96 h 452"/>
              <a:gd name="T98" fmla="*/ 203 w 452"/>
              <a:gd name="T99" fmla="*/ 92 h 452"/>
              <a:gd name="T100" fmla="*/ 224 w 452"/>
              <a:gd name="T101" fmla="*/ 86 h 452"/>
              <a:gd name="T102" fmla="*/ 251 w 452"/>
              <a:gd name="T103" fmla="*/ 84 h 452"/>
              <a:gd name="T104" fmla="*/ 259 w 452"/>
              <a:gd name="T105" fmla="*/ 84 h 452"/>
              <a:gd name="T106" fmla="*/ 259 w 452"/>
              <a:gd name="T107" fmla="*/ 0 h 452"/>
              <a:gd name="T108" fmla="*/ 259 w 452"/>
              <a:gd name="T10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452">
                <a:moveTo>
                  <a:pt x="126" y="232"/>
                </a:moveTo>
                <a:lnTo>
                  <a:pt x="102" y="234"/>
                </a:lnTo>
                <a:lnTo>
                  <a:pt x="80" y="236"/>
                </a:lnTo>
                <a:lnTo>
                  <a:pt x="63" y="241"/>
                </a:lnTo>
                <a:lnTo>
                  <a:pt x="52" y="247"/>
                </a:lnTo>
                <a:lnTo>
                  <a:pt x="42" y="257"/>
                </a:lnTo>
                <a:lnTo>
                  <a:pt x="34" y="268"/>
                </a:lnTo>
                <a:lnTo>
                  <a:pt x="31" y="283"/>
                </a:lnTo>
                <a:lnTo>
                  <a:pt x="29" y="301"/>
                </a:lnTo>
                <a:lnTo>
                  <a:pt x="29" y="395"/>
                </a:lnTo>
                <a:lnTo>
                  <a:pt x="90" y="345"/>
                </a:lnTo>
                <a:lnTo>
                  <a:pt x="149" y="395"/>
                </a:lnTo>
                <a:lnTo>
                  <a:pt x="149" y="232"/>
                </a:lnTo>
                <a:lnTo>
                  <a:pt x="126" y="232"/>
                </a:lnTo>
                <a:lnTo>
                  <a:pt x="126" y="232"/>
                </a:lnTo>
                <a:close/>
                <a:moveTo>
                  <a:pt x="289" y="61"/>
                </a:moveTo>
                <a:lnTo>
                  <a:pt x="289" y="109"/>
                </a:lnTo>
                <a:lnTo>
                  <a:pt x="259" y="109"/>
                </a:lnTo>
                <a:lnTo>
                  <a:pt x="237" y="111"/>
                </a:lnTo>
                <a:lnTo>
                  <a:pt x="218" y="113"/>
                </a:lnTo>
                <a:lnTo>
                  <a:pt x="203" y="121"/>
                </a:lnTo>
                <a:lnTo>
                  <a:pt x="188" y="132"/>
                </a:lnTo>
                <a:lnTo>
                  <a:pt x="96" y="209"/>
                </a:lnTo>
                <a:lnTo>
                  <a:pt x="289" y="209"/>
                </a:lnTo>
                <a:lnTo>
                  <a:pt x="289" y="255"/>
                </a:lnTo>
                <a:lnTo>
                  <a:pt x="408" y="159"/>
                </a:lnTo>
                <a:lnTo>
                  <a:pt x="289" y="61"/>
                </a:lnTo>
                <a:lnTo>
                  <a:pt x="289" y="61"/>
                </a:lnTo>
                <a:close/>
                <a:moveTo>
                  <a:pt x="259" y="0"/>
                </a:moveTo>
                <a:lnTo>
                  <a:pt x="452" y="159"/>
                </a:lnTo>
                <a:lnTo>
                  <a:pt x="259" y="316"/>
                </a:lnTo>
                <a:lnTo>
                  <a:pt x="259" y="232"/>
                </a:lnTo>
                <a:lnTo>
                  <a:pt x="180" y="232"/>
                </a:lnTo>
                <a:lnTo>
                  <a:pt x="180" y="452"/>
                </a:lnTo>
                <a:lnTo>
                  <a:pt x="90" y="379"/>
                </a:lnTo>
                <a:lnTo>
                  <a:pt x="0" y="452"/>
                </a:lnTo>
                <a:lnTo>
                  <a:pt x="0" y="320"/>
                </a:lnTo>
                <a:lnTo>
                  <a:pt x="0" y="299"/>
                </a:lnTo>
                <a:lnTo>
                  <a:pt x="2" y="280"/>
                </a:lnTo>
                <a:lnTo>
                  <a:pt x="4" y="266"/>
                </a:lnTo>
                <a:lnTo>
                  <a:pt x="10" y="255"/>
                </a:lnTo>
                <a:lnTo>
                  <a:pt x="15" y="243"/>
                </a:lnTo>
                <a:lnTo>
                  <a:pt x="27" y="232"/>
                </a:lnTo>
                <a:lnTo>
                  <a:pt x="40" y="218"/>
                </a:lnTo>
                <a:lnTo>
                  <a:pt x="57" y="203"/>
                </a:lnTo>
                <a:lnTo>
                  <a:pt x="155" y="123"/>
                </a:lnTo>
                <a:lnTo>
                  <a:pt x="169" y="111"/>
                </a:lnTo>
                <a:lnTo>
                  <a:pt x="182" y="103"/>
                </a:lnTo>
                <a:lnTo>
                  <a:pt x="192" y="96"/>
                </a:lnTo>
                <a:lnTo>
                  <a:pt x="203" y="92"/>
                </a:lnTo>
                <a:lnTo>
                  <a:pt x="224" y="86"/>
                </a:lnTo>
                <a:lnTo>
                  <a:pt x="251" y="84"/>
                </a:lnTo>
                <a:lnTo>
                  <a:pt x="259" y="84"/>
                </a:lnTo>
                <a:lnTo>
                  <a:pt x="259" y="0"/>
                </a:lnTo>
                <a:lnTo>
                  <a:pt x="259" y="0"/>
                </a:lnTo>
                <a:close/>
              </a:path>
            </a:pathLst>
          </a:custGeom>
          <a:solidFill>
            <a:srgbClr val="F20000"/>
          </a:solidFill>
          <a:ln>
            <a:noFill/>
          </a:ln>
        </p:spPr>
        <p:txBody>
          <a:bodyPr lIns="51435" tIns="25718" rIns="51435" bIns="25718"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fontAlgn="auto" hangingPunct="1">
              <a:spcBef>
                <a:spcPts val="0"/>
              </a:spcBef>
              <a:spcAft>
                <a:spcPts val="0"/>
              </a:spcAft>
              <a:defRPr/>
            </a:pPr>
            <a:endParaRPr lang="zh-CN" altLang="en-US" sz="1013" dirty="0">
              <a:solidFill>
                <a:srgbClr val="FFFFFF"/>
              </a:solidFill>
            </a:endParaRPr>
          </a:p>
        </p:txBody>
      </p:sp>
      <p:sp>
        <p:nvSpPr>
          <p:cNvPr id="6" name="KSO_Shape"/>
          <p:cNvSpPr>
            <a:spLocks/>
          </p:cNvSpPr>
          <p:nvPr/>
        </p:nvSpPr>
        <p:spPr bwMode="auto">
          <a:xfrm>
            <a:off x="1408449" y="2389772"/>
            <a:ext cx="515854" cy="515854"/>
          </a:xfrm>
          <a:custGeom>
            <a:avLst/>
            <a:gdLst>
              <a:gd name="T0" fmla="*/ 126 w 452"/>
              <a:gd name="T1" fmla="*/ 232 h 452"/>
              <a:gd name="T2" fmla="*/ 102 w 452"/>
              <a:gd name="T3" fmla="*/ 234 h 452"/>
              <a:gd name="T4" fmla="*/ 80 w 452"/>
              <a:gd name="T5" fmla="*/ 236 h 452"/>
              <a:gd name="T6" fmla="*/ 63 w 452"/>
              <a:gd name="T7" fmla="*/ 241 h 452"/>
              <a:gd name="T8" fmla="*/ 52 w 452"/>
              <a:gd name="T9" fmla="*/ 247 h 452"/>
              <a:gd name="T10" fmla="*/ 42 w 452"/>
              <a:gd name="T11" fmla="*/ 257 h 452"/>
              <a:gd name="T12" fmla="*/ 34 w 452"/>
              <a:gd name="T13" fmla="*/ 268 h 452"/>
              <a:gd name="T14" fmla="*/ 31 w 452"/>
              <a:gd name="T15" fmla="*/ 283 h 452"/>
              <a:gd name="T16" fmla="*/ 29 w 452"/>
              <a:gd name="T17" fmla="*/ 301 h 452"/>
              <a:gd name="T18" fmla="*/ 29 w 452"/>
              <a:gd name="T19" fmla="*/ 395 h 452"/>
              <a:gd name="T20" fmla="*/ 90 w 452"/>
              <a:gd name="T21" fmla="*/ 345 h 452"/>
              <a:gd name="T22" fmla="*/ 149 w 452"/>
              <a:gd name="T23" fmla="*/ 395 h 452"/>
              <a:gd name="T24" fmla="*/ 149 w 452"/>
              <a:gd name="T25" fmla="*/ 232 h 452"/>
              <a:gd name="T26" fmla="*/ 126 w 452"/>
              <a:gd name="T27" fmla="*/ 232 h 452"/>
              <a:gd name="T28" fmla="*/ 126 w 452"/>
              <a:gd name="T29" fmla="*/ 232 h 452"/>
              <a:gd name="T30" fmla="*/ 289 w 452"/>
              <a:gd name="T31" fmla="*/ 61 h 452"/>
              <a:gd name="T32" fmla="*/ 289 w 452"/>
              <a:gd name="T33" fmla="*/ 109 h 452"/>
              <a:gd name="T34" fmla="*/ 259 w 452"/>
              <a:gd name="T35" fmla="*/ 109 h 452"/>
              <a:gd name="T36" fmla="*/ 237 w 452"/>
              <a:gd name="T37" fmla="*/ 111 h 452"/>
              <a:gd name="T38" fmla="*/ 218 w 452"/>
              <a:gd name="T39" fmla="*/ 113 h 452"/>
              <a:gd name="T40" fmla="*/ 203 w 452"/>
              <a:gd name="T41" fmla="*/ 121 h 452"/>
              <a:gd name="T42" fmla="*/ 188 w 452"/>
              <a:gd name="T43" fmla="*/ 132 h 452"/>
              <a:gd name="T44" fmla="*/ 96 w 452"/>
              <a:gd name="T45" fmla="*/ 209 h 452"/>
              <a:gd name="T46" fmla="*/ 289 w 452"/>
              <a:gd name="T47" fmla="*/ 209 h 452"/>
              <a:gd name="T48" fmla="*/ 289 w 452"/>
              <a:gd name="T49" fmla="*/ 255 h 452"/>
              <a:gd name="T50" fmla="*/ 408 w 452"/>
              <a:gd name="T51" fmla="*/ 159 h 452"/>
              <a:gd name="T52" fmla="*/ 289 w 452"/>
              <a:gd name="T53" fmla="*/ 61 h 452"/>
              <a:gd name="T54" fmla="*/ 289 w 452"/>
              <a:gd name="T55" fmla="*/ 61 h 452"/>
              <a:gd name="T56" fmla="*/ 259 w 452"/>
              <a:gd name="T57" fmla="*/ 0 h 452"/>
              <a:gd name="T58" fmla="*/ 452 w 452"/>
              <a:gd name="T59" fmla="*/ 159 h 452"/>
              <a:gd name="T60" fmla="*/ 259 w 452"/>
              <a:gd name="T61" fmla="*/ 316 h 452"/>
              <a:gd name="T62" fmla="*/ 259 w 452"/>
              <a:gd name="T63" fmla="*/ 232 h 452"/>
              <a:gd name="T64" fmla="*/ 180 w 452"/>
              <a:gd name="T65" fmla="*/ 232 h 452"/>
              <a:gd name="T66" fmla="*/ 180 w 452"/>
              <a:gd name="T67" fmla="*/ 452 h 452"/>
              <a:gd name="T68" fmla="*/ 90 w 452"/>
              <a:gd name="T69" fmla="*/ 379 h 452"/>
              <a:gd name="T70" fmla="*/ 0 w 452"/>
              <a:gd name="T71" fmla="*/ 452 h 452"/>
              <a:gd name="T72" fmla="*/ 0 w 452"/>
              <a:gd name="T73" fmla="*/ 320 h 452"/>
              <a:gd name="T74" fmla="*/ 0 w 452"/>
              <a:gd name="T75" fmla="*/ 299 h 452"/>
              <a:gd name="T76" fmla="*/ 2 w 452"/>
              <a:gd name="T77" fmla="*/ 280 h 452"/>
              <a:gd name="T78" fmla="*/ 4 w 452"/>
              <a:gd name="T79" fmla="*/ 266 h 452"/>
              <a:gd name="T80" fmla="*/ 10 w 452"/>
              <a:gd name="T81" fmla="*/ 255 h 452"/>
              <a:gd name="T82" fmla="*/ 15 w 452"/>
              <a:gd name="T83" fmla="*/ 243 h 452"/>
              <a:gd name="T84" fmla="*/ 27 w 452"/>
              <a:gd name="T85" fmla="*/ 232 h 452"/>
              <a:gd name="T86" fmla="*/ 40 w 452"/>
              <a:gd name="T87" fmla="*/ 218 h 452"/>
              <a:gd name="T88" fmla="*/ 57 w 452"/>
              <a:gd name="T89" fmla="*/ 203 h 452"/>
              <a:gd name="T90" fmla="*/ 155 w 452"/>
              <a:gd name="T91" fmla="*/ 123 h 452"/>
              <a:gd name="T92" fmla="*/ 169 w 452"/>
              <a:gd name="T93" fmla="*/ 111 h 452"/>
              <a:gd name="T94" fmla="*/ 182 w 452"/>
              <a:gd name="T95" fmla="*/ 103 h 452"/>
              <a:gd name="T96" fmla="*/ 192 w 452"/>
              <a:gd name="T97" fmla="*/ 96 h 452"/>
              <a:gd name="T98" fmla="*/ 203 w 452"/>
              <a:gd name="T99" fmla="*/ 92 h 452"/>
              <a:gd name="T100" fmla="*/ 224 w 452"/>
              <a:gd name="T101" fmla="*/ 86 h 452"/>
              <a:gd name="T102" fmla="*/ 251 w 452"/>
              <a:gd name="T103" fmla="*/ 84 h 452"/>
              <a:gd name="T104" fmla="*/ 259 w 452"/>
              <a:gd name="T105" fmla="*/ 84 h 452"/>
              <a:gd name="T106" fmla="*/ 259 w 452"/>
              <a:gd name="T107" fmla="*/ 0 h 452"/>
              <a:gd name="T108" fmla="*/ 259 w 452"/>
              <a:gd name="T10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452">
                <a:moveTo>
                  <a:pt x="126" y="232"/>
                </a:moveTo>
                <a:lnTo>
                  <a:pt x="102" y="234"/>
                </a:lnTo>
                <a:lnTo>
                  <a:pt x="80" y="236"/>
                </a:lnTo>
                <a:lnTo>
                  <a:pt x="63" y="241"/>
                </a:lnTo>
                <a:lnTo>
                  <a:pt x="52" y="247"/>
                </a:lnTo>
                <a:lnTo>
                  <a:pt x="42" y="257"/>
                </a:lnTo>
                <a:lnTo>
                  <a:pt x="34" y="268"/>
                </a:lnTo>
                <a:lnTo>
                  <a:pt x="31" y="283"/>
                </a:lnTo>
                <a:lnTo>
                  <a:pt x="29" y="301"/>
                </a:lnTo>
                <a:lnTo>
                  <a:pt x="29" y="395"/>
                </a:lnTo>
                <a:lnTo>
                  <a:pt x="90" y="345"/>
                </a:lnTo>
                <a:lnTo>
                  <a:pt x="149" y="395"/>
                </a:lnTo>
                <a:lnTo>
                  <a:pt x="149" y="232"/>
                </a:lnTo>
                <a:lnTo>
                  <a:pt x="126" y="232"/>
                </a:lnTo>
                <a:lnTo>
                  <a:pt x="126" y="232"/>
                </a:lnTo>
                <a:close/>
                <a:moveTo>
                  <a:pt x="289" y="61"/>
                </a:moveTo>
                <a:lnTo>
                  <a:pt x="289" y="109"/>
                </a:lnTo>
                <a:lnTo>
                  <a:pt x="259" y="109"/>
                </a:lnTo>
                <a:lnTo>
                  <a:pt x="237" y="111"/>
                </a:lnTo>
                <a:lnTo>
                  <a:pt x="218" y="113"/>
                </a:lnTo>
                <a:lnTo>
                  <a:pt x="203" y="121"/>
                </a:lnTo>
                <a:lnTo>
                  <a:pt x="188" y="132"/>
                </a:lnTo>
                <a:lnTo>
                  <a:pt x="96" y="209"/>
                </a:lnTo>
                <a:lnTo>
                  <a:pt x="289" y="209"/>
                </a:lnTo>
                <a:lnTo>
                  <a:pt x="289" y="255"/>
                </a:lnTo>
                <a:lnTo>
                  <a:pt x="408" y="159"/>
                </a:lnTo>
                <a:lnTo>
                  <a:pt x="289" y="61"/>
                </a:lnTo>
                <a:lnTo>
                  <a:pt x="289" y="61"/>
                </a:lnTo>
                <a:close/>
                <a:moveTo>
                  <a:pt x="259" y="0"/>
                </a:moveTo>
                <a:lnTo>
                  <a:pt x="452" y="159"/>
                </a:lnTo>
                <a:lnTo>
                  <a:pt x="259" y="316"/>
                </a:lnTo>
                <a:lnTo>
                  <a:pt x="259" y="232"/>
                </a:lnTo>
                <a:lnTo>
                  <a:pt x="180" y="232"/>
                </a:lnTo>
                <a:lnTo>
                  <a:pt x="180" y="452"/>
                </a:lnTo>
                <a:lnTo>
                  <a:pt x="90" y="379"/>
                </a:lnTo>
                <a:lnTo>
                  <a:pt x="0" y="452"/>
                </a:lnTo>
                <a:lnTo>
                  <a:pt x="0" y="320"/>
                </a:lnTo>
                <a:lnTo>
                  <a:pt x="0" y="299"/>
                </a:lnTo>
                <a:lnTo>
                  <a:pt x="2" y="280"/>
                </a:lnTo>
                <a:lnTo>
                  <a:pt x="4" y="266"/>
                </a:lnTo>
                <a:lnTo>
                  <a:pt x="10" y="255"/>
                </a:lnTo>
                <a:lnTo>
                  <a:pt x="15" y="243"/>
                </a:lnTo>
                <a:lnTo>
                  <a:pt x="27" y="232"/>
                </a:lnTo>
                <a:lnTo>
                  <a:pt x="40" y="218"/>
                </a:lnTo>
                <a:lnTo>
                  <a:pt x="57" y="203"/>
                </a:lnTo>
                <a:lnTo>
                  <a:pt x="155" y="123"/>
                </a:lnTo>
                <a:lnTo>
                  <a:pt x="169" y="111"/>
                </a:lnTo>
                <a:lnTo>
                  <a:pt x="182" y="103"/>
                </a:lnTo>
                <a:lnTo>
                  <a:pt x="192" y="96"/>
                </a:lnTo>
                <a:lnTo>
                  <a:pt x="203" y="92"/>
                </a:lnTo>
                <a:lnTo>
                  <a:pt x="224" y="86"/>
                </a:lnTo>
                <a:lnTo>
                  <a:pt x="251" y="84"/>
                </a:lnTo>
                <a:lnTo>
                  <a:pt x="259" y="84"/>
                </a:lnTo>
                <a:lnTo>
                  <a:pt x="259" y="0"/>
                </a:lnTo>
                <a:lnTo>
                  <a:pt x="259" y="0"/>
                </a:lnTo>
                <a:close/>
              </a:path>
            </a:pathLst>
          </a:custGeom>
          <a:solidFill>
            <a:srgbClr val="F20000"/>
          </a:solidFill>
          <a:ln>
            <a:noFill/>
          </a:ln>
        </p:spPr>
        <p:txBody>
          <a:bodyPr lIns="51435" tIns="25718" rIns="51435" bIns="25718"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fontAlgn="auto" hangingPunct="1">
              <a:spcBef>
                <a:spcPts val="0"/>
              </a:spcBef>
              <a:spcAft>
                <a:spcPts val="0"/>
              </a:spcAft>
              <a:defRPr/>
            </a:pPr>
            <a:endParaRPr lang="zh-CN" altLang="en-US" sz="1013" dirty="0">
              <a:solidFill>
                <a:srgbClr val="FFFFFF"/>
              </a:solidFill>
            </a:endParaRPr>
          </a:p>
        </p:txBody>
      </p:sp>
      <p:sp>
        <p:nvSpPr>
          <p:cNvPr id="7" name="矩形 6"/>
          <p:cNvSpPr/>
          <p:nvPr/>
        </p:nvSpPr>
        <p:spPr>
          <a:xfrm>
            <a:off x="2012282" y="1611681"/>
            <a:ext cx="1940094" cy="630942"/>
          </a:xfrm>
          <a:prstGeom prst="rect">
            <a:avLst/>
          </a:prstGeom>
        </p:spPr>
        <p:txBody>
          <a:bodyPr wrap="square">
            <a:spAutoFit/>
          </a:bodyPr>
          <a:lstStyle/>
          <a:p>
            <a:pPr>
              <a:lnSpc>
                <a:spcPts val="135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8" name="矩形 7"/>
          <p:cNvSpPr/>
          <p:nvPr/>
        </p:nvSpPr>
        <p:spPr>
          <a:xfrm>
            <a:off x="2012282" y="2384710"/>
            <a:ext cx="1940094" cy="630942"/>
          </a:xfrm>
          <a:prstGeom prst="rect">
            <a:avLst/>
          </a:prstGeom>
        </p:spPr>
        <p:txBody>
          <a:bodyPr wrap="square">
            <a:spAutoFit/>
          </a:bodyPr>
          <a:lstStyle/>
          <a:p>
            <a:pPr>
              <a:lnSpc>
                <a:spcPts val="135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9" name="矩形 8"/>
          <p:cNvSpPr/>
          <p:nvPr/>
        </p:nvSpPr>
        <p:spPr>
          <a:xfrm>
            <a:off x="2012282" y="3160747"/>
            <a:ext cx="1940094" cy="630942"/>
          </a:xfrm>
          <a:prstGeom prst="rect">
            <a:avLst/>
          </a:prstGeom>
        </p:spPr>
        <p:txBody>
          <a:bodyPr wrap="square">
            <a:spAutoFit/>
          </a:bodyPr>
          <a:lstStyle/>
          <a:p>
            <a:pPr>
              <a:lnSpc>
                <a:spcPts val="135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2" name="矩形 11"/>
          <p:cNvSpPr/>
          <p:nvPr/>
        </p:nvSpPr>
        <p:spPr>
          <a:xfrm>
            <a:off x="4394534" y="1543049"/>
            <a:ext cx="2959769" cy="1913021"/>
          </a:xfrm>
          <a:prstGeom prst="rect">
            <a:avLst/>
          </a:prstGeom>
          <a:blipFill dpi="0" rotWithShape="1">
            <a:blip r:embed="rId3"/>
            <a:srcRect/>
            <a:stretch>
              <a:fillRect/>
            </a:stretch>
          </a:blip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矩形 12"/>
          <p:cNvSpPr/>
          <p:nvPr/>
        </p:nvSpPr>
        <p:spPr>
          <a:xfrm>
            <a:off x="4511840" y="3593885"/>
            <a:ext cx="2887581" cy="369332"/>
          </a:xfrm>
          <a:prstGeom prst="rect">
            <a:avLst/>
          </a:prstGeom>
        </p:spPr>
        <p:txBody>
          <a:bodyPr wrap="square">
            <a:spAutoFit/>
          </a:bodyPr>
          <a:lstStyle/>
          <a:p>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4" name="矩形 13"/>
          <p:cNvSpPr/>
          <p:nvPr/>
        </p:nvSpPr>
        <p:spPr>
          <a:xfrm>
            <a:off x="4412581" y="3573379"/>
            <a:ext cx="36095" cy="351923"/>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椭圆 14"/>
          <p:cNvSpPr/>
          <p:nvPr/>
        </p:nvSpPr>
        <p:spPr>
          <a:xfrm>
            <a:off x="5597692" y="2103398"/>
            <a:ext cx="730265" cy="739064"/>
          </a:xfrm>
          <a:prstGeom prst="ellipse">
            <a:avLst/>
          </a:prstGeom>
          <a:solidFill>
            <a:srgbClr val="F20000">
              <a:alpha val="7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latin typeface="Segoe UI Light" panose="020B0502040204020203" pitchFamily="34" charset="0"/>
                <a:cs typeface="Segoe UI Light" panose="020B0502040204020203" pitchFamily="34" charset="0"/>
              </a:rPr>
              <a:t>Target</a:t>
            </a:r>
            <a:endParaRPr lang="zh-CN" altLang="en-US" sz="1050" dirty="0">
              <a:latin typeface="Segoe UI Light" panose="020B0502040204020203" pitchFamily="34" charset="0"/>
              <a:cs typeface="Segoe UI Light" panose="020B0502040204020203" pitchFamily="34" charset="0"/>
            </a:endParaRPr>
          </a:p>
        </p:txBody>
      </p:sp>
      <p:sp>
        <p:nvSpPr>
          <p:cNvPr id="16" name="文本框 15"/>
          <p:cNvSpPr txBox="1"/>
          <p:nvPr/>
        </p:nvSpPr>
        <p:spPr>
          <a:xfrm>
            <a:off x="9053110" y="5378116"/>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25744533"/>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150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2" grpId="0" animBg="1"/>
      <p:bldP spid="13" grpId="0"/>
      <p:bldP spid="14" grpId="0" animBg="1"/>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4732337" y="1718981"/>
            <a:ext cx="3053304" cy="2524065"/>
            <a:chOff x="1595438" y="968375"/>
            <a:chExt cx="5953125" cy="4921250"/>
          </a:xfrm>
          <a:solidFill>
            <a:srgbClr val="757575"/>
          </a:solidFill>
        </p:grpSpPr>
        <p:sp>
          <p:nvSpPr>
            <p:cNvPr id="5" name="内蒙古"/>
            <p:cNvSpPr>
              <a:spLocks/>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6" name="甘肃"/>
            <p:cNvSpPr>
              <a:spLocks/>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7" name="宁夏"/>
            <p:cNvSpPr>
              <a:spLocks/>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8" name="新疆"/>
            <p:cNvSpPr>
              <a:spLocks/>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9" name="青海"/>
            <p:cNvSpPr>
              <a:spLocks/>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0" name="四川"/>
            <p:cNvSpPr>
              <a:spLocks/>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1" name="西藏"/>
            <p:cNvSpPr>
              <a:spLocks/>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2" name="云南"/>
            <p:cNvSpPr>
              <a:spLocks/>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3" name="贵州"/>
            <p:cNvSpPr>
              <a:spLocks/>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4" name="广西"/>
            <p:cNvSpPr>
              <a:spLocks/>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5" name="重庆"/>
            <p:cNvSpPr>
              <a:spLocks/>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6" name="陕西"/>
            <p:cNvSpPr>
              <a:spLocks/>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7" name="山西"/>
            <p:cNvSpPr>
              <a:spLocks/>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8" name="湖南"/>
            <p:cNvSpPr>
              <a:spLocks/>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9" name="湖北"/>
            <p:cNvSpPr>
              <a:spLocks/>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0" name="广东"/>
            <p:cNvSpPr>
              <a:spLocks/>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1" name="江西"/>
            <p:cNvSpPr>
              <a:spLocks/>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2" name="福建"/>
            <p:cNvSpPr>
              <a:spLocks/>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3" name="浙江"/>
            <p:cNvSpPr>
              <a:spLocks/>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4" name="安徽"/>
            <p:cNvSpPr>
              <a:spLocks/>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5" name="天津"/>
            <p:cNvSpPr>
              <a:spLocks/>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6" name="北京"/>
            <p:cNvSpPr>
              <a:spLocks/>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7" name="辽宁"/>
            <p:cNvSpPr>
              <a:spLocks/>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8" name="吉林"/>
            <p:cNvSpPr>
              <a:spLocks/>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29" name="黑龙江"/>
            <p:cNvSpPr>
              <a:spLocks/>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0" name="山东"/>
            <p:cNvSpPr>
              <a:spLocks/>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F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1" name="上海"/>
            <p:cNvSpPr>
              <a:spLocks/>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2" name="江苏"/>
            <p:cNvSpPr>
              <a:spLocks/>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3" name="河北"/>
            <p:cNvSpPr>
              <a:spLocks/>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4" name="河南"/>
            <p:cNvSpPr>
              <a:spLocks/>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5" name="台湾"/>
            <p:cNvSpPr>
              <a:spLocks/>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36" name="海南"/>
            <p:cNvSpPr>
              <a:spLocks/>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grpSp>
      <p:sp>
        <p:nvSpPr>
          <p:cNvPr id="37" name="文本框 36"/>
          <p:cNvSpPr txBox="1"/>
          <p:nvPr/>
        </p:nvSpPr>
        <p:spPr>
          <a:xfrm>
            <a:off x="5573339" y="1541317"/>
            <a:ext cx="1415773" cy="332399"/>
          </a:xfrm>
          <a:prstGeom prst="rect">
            <a:avLst/>
          </a:prstGeom>
          <a:noFill/>
        </p:spPr>
        <p:txBody>
          <a:bodyPr wrap="none" rtlCol="0">
            <a:spAutoFit/>
          </a:bodyPr>
          <a:lstStyle/>
          <a:p>
            <a:pPr algn="ctr">
              <a:lnSpc>
                <a:spcPct val="130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国内项目运营省份</a:t>
            </a:r>
          </a:p>
        </p:txBody>
      </p:sp>
      <p:sp>
        <p:nvSpPr>
          <p:cNvPr id="38" name="矩形 37"/>
          <p:cNvSpPr/>
          <p:nvPr/>
        </p:nvSpPr>
        <p:spPr>
          <a:xfrm>
            <a:off x="1435054" y="1608318"/>
            <a:ext cx="3671519" cy="669414"/>
          </a:xfrm>
          <a:prstGeom prst="rect">
            <a:avLst/>
          </a:prstGeom>
        </p:spPr>
        <p:txBody>
          <a:bodyPr wrap="square">
            <a:spAutoFit/>
          </a:bodyPr>
          <a:lstStyle/>
          <a:p>
            <a:pPr marL="81000">
              <a:lnSpc>
                <a:spcPts val="1500"/>
              </a:lnSpc>
            </a:pPr>
            <a:r>
              <a:rPr lang="zh-CN" altLang="en-US" sz="105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39" name="矩形 38"/>
          <p:cNvSpPr/>
          <p:nvPr/>
        </p:nvSpPr>
        <p:spPr>
          <a:xfrm>
            <a:off x="2032549" y="2674827"/>
            <a:ext cx="2467048" cy="669414"/>
          </a:xfrm>
          <a:prstGeom prst="rect">
            <a:avLst/>
          </a:prstGeom>
        </p:spPr>
        <p:txBody>
          <a:bodyPr wrap="square">
            <a:spAutoFit/>
          </a:bodyPr>
          <a:lstStyle/>
          <a:p>
            <a:pPr marL="81000">
              <a:lnSpc>
                <a:spcPts val="1500"/>
              </a:lnSpc>
            </a:pPr>
            <a:r>
              <a:rPr lang="zh-CN" altLang="en-US" sz="9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40" name="矩形 39"/>
          <p:cNvSpPr/>
          <p:nvPr/>
        </p:nvSpPr>
        <p:spPr>
          <a:xfrm>
            <a:off x="2027580" y="3415292"/>
            <a:ext cx="2467048" cy="669414"/>
          </a:xfrm>
          <a:prstGeom prst="rect">
            <a:avLst/>
          </a:prstGeom>
        </p:spPr>
        <p:txBody>
          <a:bodyPr wrap="square">
            <a:spAutoFit/>
          </a:bodyPr>
          <a:lstStyle/>
          <a:p>
            <a:pPr marL="81000">
              <a:lnSpc>
                <a:spcPts val="1500"/>
              </a:lnSpc>
            </a:pPr>
            <a:r>
              <a:rPr lang="zh-CN" altLang="en-US" sz="9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41" name="组合 40"/>
          <p:cNvGrpSpPr/>
          <p:nvPr/>
        </p:nvGrpSpPr>
        <p:grpSpPr>
          <a:xfrm>
            <a:off x="1620077" y="2704643"/>
            <a:ext cx="324000" cy="324000"/>
            <a:chOff x="2160103" y="3465512"/>
            <a:chExt cx="432000" cy="432000"/>
          </a:xfrm>
        </p:grpSpPr>
        <p:sp>
          <p:nvSpPr>
            <p:cNvPr id="42" name="圆角矩形 41"/>
            <p:cNvSpPr>
              <a:spLocks noChangeAspect="1"/>
            </p:cNvSpPr>
            <p:nvPr/>
          </p:nvSpPr>
          <p:spPr>
            <a:xfrm>
              <a:off x="2160103" y="3465512"/>
              <a:ext cx="432000" cy="432000"/>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微软雅黑" panose="020B0503020204020204" pitchFamily="34" charset="-122"/>
                <a:ea typeface="微软雅黑" panose="020B0503020204020204" pitchFamily="34" charset="-122"/>
              </a:endParaRPr>
            </a:p>
          </p:txBody>
        </p:sp>
        <p:sp>
          <p:nvSpPr>
            <p:cNvPr id="43" name="KSO_Shape"/>
            <p:cNvSpPr>
              <a:spLocks/>
            </p:cNvSpPr>
            <p:nvPr/>
          </p:nvSpPr>
          <p:spPr bwMode="auto">
            <a:xfrm>
              <a:off x="2281482" y="3570512"/>
              <a:ext cx="204126" cy="23735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615108" y="3445109"/>
            <a:ext cx="324000" cy="324000"/>
            <a:chOff x="2153477" y="4452799"/>
            <a:chExt cx="432000" cy="432000"/>
          </a:xfrm>
        </p:grpSpPr>
        <p:sp>
          <p:nvSpPr>
            <p:cNvPr id="45" name="圆角矩形 44"/>
            <p:cNvSpPr>
              <a:spLocks noChangeAspect="1"/>
            </p:cNvSpPr>
            <p:nvPr/>
          </p:nvSpPr>
          <p:spPr>
            <a:xfrm>
              <a:off x="2153477" y="4452799"/>
              <a:ext cx="432000" cy="432000"/>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latin typeface="微软雅黑" panose="020B0503020204020204" pitchFamily="34" charset="-122"/>
                <a:ea typeface="微软雅黑" panose="020B0503020204020204" pitchFamily="34" charset="-122"/>
              </a:endParaRPr>
            </a:p>
          </p:txBody>
        </p:sp>
        <p:sp>
          <p:nvSpPr>
            <p:cNvPr id="46" name="KSO_Shape"/>
            <p:cNvSpPr>
              <a:spLocks/>
            </p:cNvSpPr>
            <p:nvPr/>
          </p:nvSpPr>
          <p:spPr bwMode="auto">
            <a:xfrm>
              <a:off x="2260963" y="4569997"/>
              <a:ext cx="220980" cy="181572"/>
            </a:xfrm>
            <a:custGeom>
              <a:avLst/>
              <a:gdLst>
                <a:gd name="T0" fmla="*/ 2147483646 w 5314"/>
                <a:gd name="T1" fmla="*/ 2147483646 h 4361"/>
                <a:gd name="T2" fmla="*/ 2147483646 w 5314"/>
                <a:gd name="T3" fmla="*/ 2147483646 h 4361"/>
                <a:gd name="T4" fmla="*/ 2147483646 w 5314"/>
                <a:gd name="T5" fmla="*/ 0 h 4361"/>
                <a:gd name="T6" fmla="*/ 2147483646 w 5314"/>
                <a:gd name="T7" fmla="*/ 2147483646 h 4361"/>
                <a:gd name="T8" fmla="*/ 2147483646 w 5314"/>
                <a:gd name="T9" fmla="*/ 2147483646 h 4361"/>
                <a:gd name="T10" fmla="*/ 0 w 5314"/>
                <a:gd name="T11" fmla="*/ 2147483646 h 4361"/>
                <a:gd name="T12" fmla="*/ 2147483646 w 5314"/>
                <a:gd name="T13" fmla="*/ 2147483646 h 4361"/>
                <a:gd name="T14" fmla="*/ 2147483646 w 5314"/>
                <a:gd name="T15" fmla="*/ 2147483646 h 4361"/>
                <a:gd name="T16" fmla="*/ 2147483646 w 5314"/>
                <a:gd name="T17" fmla="*/ 2147483646 h 4361"/>
                <a:gd name="T18" fmla="*/ 2147483646 w 5314"/>
                <a:gd name="T19" fmla="*/ 2147483646 h 4361"/>
                <a:gd name="T20" fmla="*/ 2147483646 w 5314"/>
                <a:gd name="T21" fmla="*/ 2147483646 h 4361"/>
                <a:gd name="T22" fmla="*/ 2147483646 w 5314"/>
                <a:gd name="T23" fmla="*/ 2147483646 h 4361"/>
                <a:gd name="T24" fmla="*/ 2147483646 w 5314"/>
                <a:gd name="T25" fmla="*/ 2147483646 h 4361"/>
                <a:gd name="T26" fmla="*/ 2147483646 w 5314"/>
                <a:gd name="T27" fmla="*/ 2147483646 h 4361"/>
                <a:gd name="T28" fmla="*/ 2147483646 w 5314"/>
                <a:gd name="T29" fmla="*/ 2147483646 h 4361"/>
                <a:gd name="T30" fmla="*/ 2147483646 w 5314"/>
                <a:gd name="T31" fmla="*/ 2147483646 h 4361"/>
                <a:gd name="T32" fmla="*/ 2147483646 w 5314"/>
                <a:gd name="T33" fmla="*/ 2147483646 h 4361"/>
                <a:gd name="T34" fmla="*/ 2147483646 w 5314"/>
                <a:gd name="T35" fmla="*/ 2147483646 h 4361"/>
                <a:gd name="T36" fmla="*/ 2147483646 w 5314"/>
                <a:gd name="T37" fmla="*/ 2147483646 h 4361"/>
                <a:gd name="T38" fmla="*/ 2147483646 w 5314"/>
                <a:gd name="T39" fmla="*/ 2147483646 h 4361"/>
                <a:gd name="T40" fmla="*/ 2147483646 w 5314"/>
                <a:gd name="T41" fmla="*/ 2147483646 h 4361"/>
                <a:gd name="T42" fmla="*/ 2147483646 w 5314"/>
                <a:gd name="T43" fmla="*/ 2147483646 h 4361"/>
                <a:gd name="T44" fmla="*/ 2147483646 w 5314"/>
                <a:gd name="T45" fmla="*/ 2147483646 h 4361"/>
                <a:gd name="T46" fmla="*/ 2147483646 w 5314"/>
                <a:gd name="T47" fmla="*/ 2147483646 h 4361"/>
                <a:gd name="T48" fmla="*/ 2147483646 w 5314"/>
                <a:gd name="T49" fmla="*/ 2147483646 h 4361"/>
                <a:gd name="T50" fmla="*/ 2147483646 w 5314"/>
                <a:gd name="T51" fmla="*/ 2147483646 h 4361"/>
                <a:gd name="T52" fmla="*/ 2147483646 w 5314"/>
                <a:gd name="T53" fmla="*/ 2147483646 h 4361"/>
                <a:gd name="T54" fmla="*/ 2147483646 w 5314"/>
                <a:gd name="T55" fmla="*/ 2147483646 h 4361"/>
                <a:gd name="T56" fmla="*/ 2147483646 w 5314"/>
                <a:gd name="T57" fmla="*/ 2147483646 h 4361"/>
                <a:gd name="T58" fmla="*/ 2147483646 w 5314"/>
                <a:gd name="T59" fmla="*/ 2147483646 h 4361"/>
                <a:gd name="T60" fmla="*/ 2147483646 w 5314"/>
                <a:gd name="T61" fmla="*/ 2147483646 h 4361"/>
                <a:gd name="T62" fmla="*/ 2147483646 w 5314"/>
                <a:gd name="T63" fmla="*/ 2147483646 h 4361"/>
                <a:gd name="T64" fmla="*/ 2147483646 w 5314"/>
                <a:gd name="T65" fmla="*/ 2147483646 h 4361"/>
                <a:gd name="T66" fmla="*/ 2147483646 w 5314"/>
                <a:gd name="T67" fmla="*/ 2147483646 h 4361"/>
                <a:gd name="T68" fmla="*/ 2147483646 w 5314"/>
                <a:gd name="T69" fmla="*/ 2147483646 h 4361"/>
                <a:gd name="T70" fmla="*/ 2147483646 w 5314"/>
                <a:gd name="T71" fmla="*/ 2147483646 h 4361"/>
                <a:gd name="T72" fmla="*/ 2147483646 w 5314"/>
                <a:gd name="T73" fmla="*/ 2147483646 h 4361"/>
                <a:gd name="T74" fmla="*/ 2147483646 w 5314"/>
                <a:gd name="T75" fmla="*/ 2147483646 h 4361"/>
                <a:gd name="T76" fmla="*/ 2147483646 w 5314"/>
                <a:gd name="T77" fmla="*/ 2147483646 h 4361"/>
                <a:gd name="T78" fmla="*/ 2147483646 w 5314"/>
                <a:gd name="T79" fmla="*/ 2147483646 h 4361"/>
                <a:gd name="T80" fmla="*/ 2147483646 w 5314"/>
                <a:gd name="T81" fmla="*/ 2147483646 h 4361"/>
                <a:gd name="T82" fmla="*/ 2147483646 w 5314"/>
                <a:gd name="T83" fmla="*/ 2147483646 h 4361"/>
                <a:gd name="T84" fmla="*/ 2147483646 w 5314"/>
                <a:gd name="T85" fmla="*/ 2147483646 h 4361"/>
                <a:gd name="T86" fmla="*/ 2147483646 w 5314"/>
                <a:gd name="T87" fmla="*/ 2147483646 h 4361"/>
                <a:gd name="T88" fmla="*/ 2147483646 w 5314"/>
                <a:gd name="T89" fmla="*/ 2147483646 h 4361"/>
                <a:gd name="T90" fmla="*/ 2147483646 w 5314"/>
                <a:gd name="T91" fmla="*/ 2147483646 h 4361"/>
                <a:gd name="T92" fmla="*/ 2147483646 w 5314"/>
                <a:gd name="T93" fmla="*/ 2147483646 h 4361"/>
                <a:gd name="T94" fmla="*/ 2147483646 w 5314"/>
                <a:gd name="T95" fmla="*/ 2147483646 h 4361"/>
                <a:gd name="T96" fmla="*/ 2147483646 w 5314"/>
                <a:gd name="T97" fmla="*/ 2147483646 h 4361"/>
                <a:gd name="T98" fmla="*/ 2147483646 w 5314"/>
                <a:gd name="T99" fmla="*/ 2147483646 h 4361"/>
                <a:gd name="T100" fmla="*/ 2147483646 w 5314"/>
                <a:gd name="T101" fmla="*/ 2147483646 h 4361"/>
                <a:gd name="T102" fmla="*/ 2147483646 w 5314"/>
                <a:gd name="T103" fmla="*/ 2147483646 h 4361"/>
                <a:gd name="T104" fmla="*/ 2147483646 w 5314"/>
                <a:gd name="T105" fmla="*/ 2147483646 h 4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14" h="4361">
                  <a:moveTo>
                    <a:pt x="3198" y="0"/>
                  </a:moveTo>
                  <a:lnTo>
                    <a:pt x="5314" y="678"/>
                  </a:lnTo>
                  <a:lnTo>
                    <a:pt x="5314" y="4312"/>
                  </a:lnTo>
                  <a:lnTo>
                    <a:pt x="3198" y="4312"/>
                  </a:lnTo>
                  <a:lnTo>
                    <a:pt x="3198" y="345"/>
                  </a:lnTo>
                  <a:lnTo>
                    <a:pt x="2424" y="746"/>
                  </a:lnTo>
                  <a:lnTo>
                    <a:pt x="2424" y="1364"/>
                  </a:lnTo>
                  <a:lnTo>
                    <a:pt x="2115" y="1364"/>
                  </a:lnTo>
                  <a:lnTo>
                    <a:pt x="2115" y="659"/>
                  </a:lnTo>
                  <a:lnTo>
                    <a:pt x="2115" y="570"/>
                  </a:lnTo>
                  <a:lnTo>
                    <a:pt x="2193" y="526"/>
                  </a:lnTo>
                  <a:lnTo>
                    <a:pt x="3198" y="0"/>
                  </a:lnTo>
                  <a:close/>
                  <a:moveTo>
                    <a:pt x="1174" y="1484"/>
                  </a:moveTo>
                  <a:lnTo>
                    <a:pt x="1174" y="4312"/>
                  </a:lnTo>
                  <a:lnTo>
                    <a:pt x="2725" y="4312"/>
                  </a:lnTo>
                  <a:lnTo>
                    <a:pt x="2725" y="1647"/>
                  </a:lnTo>
                  <a:lnTo>
                    <a:pt x="1174" y="1150"/>
                  </a:lnTo>
                  <a:lnTo>
                    <a:pt x="416" y="1501"/>
                  </a:lnTo>
                  <a:lnTo>
                    <a:pt x="338" y="1546"/>
                  </a:lnTo>
                  <a:lnTo>
                    <a:pt x="338" y="1633"/>
                  </a:lnTo>
                  <a:lnTo>
                    <a:pt x="338" y="2484"/>
                  </a:lnTo>
                  <a:lnTo>
                    <a:pt x="39" y="2820"/>
                  </a:lnTo>
                  <a:lnTo>
                    <a:pt x="0" y="2865"/>
                  </a:lnTo>
                  <a:lnTo>
                    <a:pt x="0" y="2922"/>
                  </a:lnTo>
                  <a:lnTo>
                    <a:pt x="0" y="4361"/>
                  </a:lnTo>
                  <a:lnTo>
                    <a:pt x="307" y="4361"/>
                  </a:lnTo>
                  <a:lnTo>
                    <a:pt x="307" y="2980"/>
                  </a:lnTo>
                  <a:lnTo>
                    <a:pt x="606" y="2645"/>
                  </a:lnTo>
                  <a:lnTo>
                    <a:pt x="646" y="2600"/>
                  </a:lnTo>
                  <a:lnTo>
                    <a:pt x="646" y="2542"/>
                  </a:lnTo>
                  <a:lnTo>
                    <a:pt x="646" y="1722"/>
                  </a:lnTo>
                  <a:lnTo>
                    <a:pt x="1174" y="1484"/>
                  </a:lnTo>
                  <a:close/>
                  <a:moveTo>
                    <a:pt x="1428" y="1578"/>
                  </a:moveTo>
                  <a:lnTo>
                    <a:pt x="1428" y="1578"/>
                  </a:lnTo>
                  <a:lnTo>
                    <a:pt x="1684" y="1645"/>
                  </a:lnTo>
                  <a:lnTo>
                    <a:pt x="1684" y="2016"/>
                  </a:lnTo>
                  <a:lnTo>
                    <a:pt x="1428" y="1965"/>
                  </a:lnTo>
                  <a:lnTo>
                    <a:pt x="1428" y="1578"/>
                  </a:lnTo>
                  <a:close/>
                  <a:moveTo>
                    <a:pt x="2326" y="2828"/>
                  </a:moveTo>
                  <a:lnTo>
                    <a:pt x="2326" y="2828"/>
                  </a:lnTo>
                  <a:lnTo>
                    <a:pt x="2327" y="3157"/>
                  </a:lnTo>
                  <a:lnTo>
                    <a:pt x="2513" y="3157"/>
                  </a:lnTo>
                  <a:lnTo>
                    <a:pt x="2513" y="2840"/>
                  </a:lnTo>
                  <a:lnTo>
                    <a:pt x="2326" y="2828"/>
                  </a:lnTo>
                  <a:close/>
                  <a:moveTo>
                    <a:pt x="1912" y="2802"/>
                  </a:moveTo>
                  <a:lnTo>
                    <a:pt x="1912" y="2802"/>
                  </a:lnTo>
                  <a:lnTo>
                    <a:pt x="1912" y="3157"/>
                  </a:lnTo>
                  <a:lnTo>
                    <a:pt x="2130" y="3157"/>
                  </a:lnTo>
                  <a:lnTo>
                    <a:pt x="2130" y="2815"/>
                  </a:lnTo>
                  <a:lnTo>
                    <a:pt x="1912" y="2802"/>
                  </a:lnTo>
                  <a:close/>
                  <a:moveTo>
                    <a:pt x="1428" y="2770"/>
                  </a:moveTo>
                  <a:lnTo>
                    <a:pt x="1428" y="2770"/>
                  </a:lnTo>
                  <a:lnTo>
                    <a:pt x="1684" y="2787"/>
                  </a:lnTo>
                  <a:lnTo>
                    <a:pt x="1684" y="3157"/>
                  </a:lnTo>
                  <a:lnTo>
                    <a:pt x="1428" y="3157"/>
                  </a:lnTo>
                  <a:lnTo>
                    <a:pt x="1428" y="2770"/>
                  </a:lnTo>
                  <a:close/>
                  <a:moveTo>
                    <a:pt x="2326" y="2321"/>
                  </a:moveTo>
                  <a:lnTo>
                    <a:pt x="2326" y="2321"/>
                  </a:lnTo>
                  <a:lnTo>
                    <a:pt x="2326" y="2651"/>
                  </a:lnTo>
                  <a:lnTo>
                    <a:pt x="2513" y="2670"/>
                  </a:lnTo>
                  <a:lnTo>
                    <a:pt x="2513" y="2352"/>
                  </a:lnTo>
                  <a:lnTo>
                    <a:pt x="2326" y="2321"/>
                  </a:lnTo>
                  <a:close/>
                  <a:moveTo>
                    <a:pt x="1912" y="2253"/>
                  </a:moveTo>
                  <a:lnTo>
                    <a:pt x="1912" y="2253"/>
                  </a:lnTo>
                  <a:lnTo>
                    <a:pt x="1912" y="2610"/>
                  </a:lnTo>
                  <a:lnTo>
                    <a:pt x="2130" y="2632"/>
                  </a:lnTo>
                  <a:lnTo>
                    <a:pt x="2130" y="2290"/>
                  </a:lnTo>
                  <a:lnTo>
                    <a:pt x="1912" y="2253"/>
                  </a:lnTo>
                  <a:close/>
                  <a:moveTo>
                    <a:pt x="1428" y="2174"/>
                  </a:moveTo>
                  <a:lnTo>
                    <a:pt x="1428" y="2174"/>
                  </a:lnTo>
                  <a:lnTo>
                    <a:pt x="1684" y="2216"/>
                  </a:lnTo>
                  <a:lnTo>
                    <a:pt x="1684" y="2587"/>
                  </a:lnTo>
                  <a:lnTo>
                    <a:pt x="1428" y="2562"/>
                  </a:lnTo>
                  <a:lnTo>
                    <a:pt x="1428" y="2174"/>
                  </a:lnTo>
                  <a:close/>
                  <a:moveTo>
                    <a:pt x="2326" y="1814"/>
                  </a:moveTo>
                  <a:lnTo>
                    <a:pt x="2326" y="1814"/>
                  </a:lnTo>
                  <a:lnTo>
                    <a:pt x="2326" y="2143"/>
                  </a:lnTo>
                  <a:lnTo>
                    <a:pt x="2513" y="2181"/>
                  </a:lnTo>
                  <a:lnTo>
                    <a:pt x="2513" y="1863"/>
                  </a:lnTo>
                  <a:lnTo>
                    <a:pt x="2326" y="1814"/>
                  </a:lnTo>
                  <a:close/>
                  <a:moveTo>
                    <a:pt x="1912" y="1705"/>
                  </a:moveTo>
                  <a:lnTo>
                    <a:pt x="1912" y="1705"/>
                  </a:lnTo>
                  <a:lnTo>
                    <a:pt x="1912" y="2062"/>
                  </a:lnTo>
                  <a:lnTo>
                    <a:pt x="2130" y="2104"/>
                  </a:lnTo>
                  <a:lnTo>
                    <a:pt x="2130" y="1762"/>
                  </a:lnTo>
                  <a:lnTo>
                    <a:pt x="1912" y="1705"/>
                  </a:lnTo>
                  <a:close/>
                  <a:moveTo>
                    <a:pt x="3545" y="582"/>
                  </a:moveTo>
                  <a:lnTo>
                    <a:pt x="3545" y="582"/>
                  </a:lnTo>
                  <a:lnTo>
                    <a:pt x="3545" y="1111"/>
                  </a:lnTo>
                  <a:lnTo>
                    <a:pt x="3895" y="1181"/>
                  </a:lnTo>
                  <a:lnTo>
                    <a:pt x="3895" y="674"/>
                  </a:lnTo>
                  <a:lnTo>
                    <a:pt x="3545" y="582"/>
                  </a:lnTo>
                  <a:close/>
                  <a:moveTo>
                    <a:pt x="4770" y="2288"/>
                  </a:moveTo>
                  <a:lnTo>
                    <a:pt x="4770" y="2288"/>
                  </a:lnTo>
                  <a:lnTo>
                    <a:pt x="4770" y="2737"/>
                  </a:lnTo>
                  <a:lnTo>
                    <a:pt x="5025" y="2737"/>
                  </a:lnTo>
                  <a:lnTo>
                    <a:pt x="5025" y="2305"/>
                  </a:lnTo>
                  <a:lnTo>
                    <a:pt x="4770" y="2288"/>
                  </a:lnTo>
                  <a:close/>
                  <a:moveTo>
                    <a:pt x="4206" y="2252"/>
                  </a:moveTo>
                  <a:lnTo>
                    <a:pt x="4206" y="2252"/>
                  </a:lnTo>
                  <a:lnTo>
                    <a:pt x="4206" y="2737"/>
                  </a:lnTo>
                  <a:lnTo>
                    <a:pt x="4502" y="2737"/>
                  </a:lnTo>
                  <a:lnTo>
                    <a:pt x="4502" y="2271"/>
                  </a:lnTo>
                  <a:lnTo>
                    <a:pt x="4206" y="2252"/>
                  </a:lnTo>
                  <a:close/>
                  <a:moveTo>
                    <a:pt x="3545" y="2209"/>
                  </a:moveTo>
                  <a:lnTo>
                    <a:pt x="3545" y="2209"/>
                  </a:lnTo>
                  <a:lnTo>
                    <a:pt x="3545" y="2737"/>
                  </a:lnTo>
                  <a:lnTo>
                    <a:pt x="3895" y="2737"/>
                  </a:lnTo>
                  <a:lnTo>
                    <a:pt x="3895" y="2232"/>
                  </a:lnTo>
                  <a:lnTo>
                    <a:pt x="3545" y="2209"/>
                  </a:lnTo>
                  <a:close/>
                  <a:moveTo>
                    <a:pt x="4770" y="1596"/>
                  </a:moveTo>
                  <a:lnTo>
                    <a:pt x="4770" y="1596"/>
                  </a:lnTo>
                  <a:lnTo>
                    <a:pt x="4770" y="2046"/>
                  </a:lnTo>
                  <a:lnTo>
                    <a:pt x="5025" y="2071"/>
                  </a:lnTo>
                  <a:lnTo>
                    <a:pt x="5025" y="1638"/>
                  </a:lnTo>
                  <a:lnTo>
                    <a:pt x="4770" y="1596"/>
                  </a:lnTo>
                  <a:close/>
                  <a:moveTo>
                    <a:pt x="4206" y="1504"/>
                  </a:moveTo>
                  <a:lnTo>
                    <a:pt x="4206" y="1504"/>
                  </a:lnTo>
                  <a:lnTo>
                    <a:pt x="4206" y="1991"/>
                  </a:lnTo>
                  <a:lnTo>
                    <a:pt x="4502" y="2019"/>
                  </a:lnTo>
                  <a:lnTo>
                    <a:pt x="4502" y="1553"/>
                  </a:lnTo>
                  <a:lnTo>
                    <a:pt x="4206" y="1504"/>
                  </a:lnTo>
                  <a:close/>
                  <a:moveTo>
                    <a:pt x="3545" y="1396"/>
                  </a:moveTo>
                  <a:lnTo>
                    <a:pt x="3545" y="1396"/>
                  </a:lnTo>
                  <a:lnTo>
                    <a:pt x="3545" y="1925"/>
                  </a:lnTo>
                  <a:lnTo>
                    <a:pt x="3895" y="1959"/>
                  </a:lnTo>
                  <a:lnTo>
                    <a:pt x="3895" y="1454"/>
                  </a:lnTo>
                  <a:lnTo>
                    <a:pt x="3545" y="1396"/>
                  </a:lnTo>
                  <a:close/>
                  <a:moveTo>
                    <a:pt x="4770" y="905"/>
                  </a:moveTo>
                  <a:lnTo>
                    <a:pt x="4770" y="905"/>
                  </a:lnTo>
                  <a:lnTo>
                    <a:pt x="4770" y="1354"/>
                  </a:lnTo>
                  <a:lnTo>
                    <a:pt x="5025" y="1405"/>
                  </a:lnTo>
                  <a:lnTo>
                    <a:pt x="5025" y="972"/>
                  </a:lnTo>
                  <a:lnTo>
                    <a:pt x="4770" y="905"/>
                  </a:lnTo>
                  <a:close/>
                  <a:moveTo>
                    <a:pt x="4206" y="756"/>
                  </a:moveTo>
                  <a:lnTo>
                    <a:pt x="4206" y="756"/>
                  </a:lnTo>
                  <a:lnTo>
                    <a:pt x="4206" y="1242"/>
                  </a:lnTo>
                  <a:lnTo>
                    <a:pt x="4502" y="1301"/>
                  </a:lnTo>
                  <a:lnTo>
                    <a:pt x="4502" y="834"/>
                  </a:lnTo>
                  <a:lnTo>
                    <a:pt x="4206" y="756"/>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latin typeface="微软雅黑" panose="020B0503020204020204" pitchFamily="34" charset="-122"/>
                <a:ea typeface="微软雅黑" panose="020B0503020204020204" pitchFamily="34" charset="-122"/>
              </a:endParaRPr>
            </a:p>
          </p:txBody>
        </p:sp>
      </p:grpSp>
      <p:sp>
        <p:nvSpPr>
          <p:cNvPr id="47" name="椭圆 46"/>
          <p:cNvSpPr/>
          <p:nvPr/>
        </p:nvSpPr>
        <p:spPr>
          <a:xfrm>
            <a:off x="7065395" y="2868420"/>
            <a:ext cx="108000" cy="108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8" name="椭圆 47"/>
          <p:cNvSpPr/>
          <p:nvPr/>
        </p:nvSpPr>
        <p:spPr>
          <a:xfrm>
            <a:off x="7302525" y="3361445"/>
            <a:ext cx="108000" cy="108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9" name="文本框 48"/>
          <p:cNvSpPr txBox="1"/>
          <p:nvPr/>
        </p:nvSpPr>
        <p:spPr>
          <a:xfrm>
            <a:off x="1518337" y="1201934"/>
            <a:ext cx="1723549" cy="392415"/>
          </a:xfrm>
          <a:prstGeom prst="rect">
            <a:avLst/>
          </a:prstGeom>
          <a:noFill/>
        </p:spPr>
        <p:txBody>
          <a:bodyPr wrap="none" rtlCol="0">
            <a:spAutoFit/>
          </a:bodyPr>
          <a:lstStyle/>
          <a:p>
            <a:pPr>
              <a:lnSpc>
                <a:spcPct val="130000"/>
              </a:lnSpc>
            </a:pPr>
            <a:r>
              <a:rPr lang="zh-CN" altLang="en-US" sz="1500" dirty="0">
                <a:solidFill>
                  <a:schemeClr val="tx1">
                    <a:lumMod val="50000"/>
                  </a:schemeClr>
                </a:solidFill>
                <a:latin typeface="微软雅黑" panose="020B0503020204020204" pitchFamily="34" charset="-122"/>
                <a:ea typeface="微软雅黑" panose="020B0503020204020204" pitchFamily="34" charset="-122"/>
              </a:rPr>
              <a:t>国内项目运营概况</a:t>
            </a:r>
          </a:p>
        </p:txBody>
      </p:sp>
      <p:sp>
        <p:nvSpPr>
          <p:cNvPr id="50" name="文本框 49"/>
          <p:cNvSpPr txBox="1"/>
          <p:nvPr/>
        </p:nvSpPr>
        <p:spPr>
          <a:xfrm>
            <a:off x="9456821" y="5143500"/>
            <a:ext cx="221536" cy="302390"/>
          </a:xfrm>
          <a:prstGeom prst="rect">
            <a:avLst/>
          </a:prstGeom>
          <a:noFill/>
        </p:spPr>
        <p:txBody>
          <a:bodyPr wrap="none" rtlCol="0">
            <a:spAutoFit/>
          </a:bodyPr>
          <a:lstStyle/>
          <a:p>
            <a:pPr>
              <a:lnSpc>
                <a:spcPct val="130000"/>
              </a:lnSpc>
            </a:pPr>
            <a:r>
              <a:rPr lang="en-US" altLang="zh-CN" sz="1050" dirty="0">
                <a:latin typeface="Arial" panose="020B0604020202020204" pitchFamily="34" charset="0"/>
                <a:ea typeface="微软雅黑" panose="020B0503020204020204" pitchFamily="34" charset="-122"/>
              </a:rPr>
              <a:t>.</a:t>
            </a:r>
            <a:endParaRPr lang="zh-CN" altLang="en-US" sz="1050" dirty="0">
              <a:latin typeface="Arial" panose="020B0604020202020204" pitchFamily="34" charset="0"/>
              <a:ea typeface="微软雅黑" panose="020B0503020204020204" pitchFamily="34" charset="-122"/>
            </a:endParaRPr>
          </a:p>
        </p:txBody>
      </p:sp>
    </p:spTree>
    <p:custDataLst>
      <p:tags r:id="rId1"/>
    </p:custDataLst>
    <p:extLst>
      <p:ext uri="{BB962C8B-B14F-4D97-AF65-F5344CB8AC3E}">
        <p14:creationId xmlns:p14="http://schemas.microsoft.com/office/powerpoint/2010/main" val="39719601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500" fill="hold"/>
                                        <p:tgtEl>
                                          <p:spTgt spid="48"/>
                                        </p:tgtEl>
                                        <p:attrNameLst>
                                          <p:attrName>ppt_w</p:attrName>
                                        </p:attrNameLst>
                                      </p:cBhvr>
                                      <p:tavLst>
                                        <p:tav tm="0">
                                          <p:val>
                                            <p:fltVal val="0"/>
                                          </p:val>
                                        </p:tav>
                                        <p:tav tm="100000">
                                          <p:val>
                                            <p:strVal val="#ppt_w"/>
                                          </p:val>
                                        </p:tav>
                                      </p:tavLst>
                                    </p:anim>
                                    <p:anim calcmode="lin" valueType="num">
                                      <p:cBhvr>
                                        <p:cTn id="31" dur="500" fill="hold"/>
                                        <p:tgtEl>
                                          <p:spTgt spid="48"/>
                                        </p:tgtEl>
                                        <p:attrNameLst>
                                          <p:attrName>ppt_h</p:attrName>
                                        </p:attrNameLst>
                                      </p:cBhvr>
                                      <p:tavLst>
                                        <p:tav tm="0">
                                          <p:val>
                                            <p:fltVal val="0"/>
                                          </p:val>
                                        </p:tav>
                                        <p:tav tm="100000">
                                          <p:val>
                                            <p:strVal val="#ppt_h"/>
                                          </p:val>
                                        </p:tav>
                                      </p:tavLst>
                                    </p:anim>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par>
                                <p:cTn id="38" presetID="22" presetClass="entr" presetSubtype="8"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500"/>
                                        <p:tgtEl>
                                          <p:spTgt spid="40"/>
                                        </p:tgtEl>
                                      </p:cBhvr>
                                    </p:animEffect>
                                  </p:childTnLst>
                                </p:cTn>
                              </p:par>
                              <p:par>
                                <p:cTn id="46" presetID="22" presetClass="entr" presetSubtype="8"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1500"/>
                                  </p:stCondLst>
                                  <p:childTnLst>
                                    <p:animEffect transition="out" filter="fade">
                                      <p:cBhvr>
                                        <p:cTn id="52" dur="500"/>
                                        <p:tgtEl>
                                          <p:spTgt spid="50"/>
                                        </p:tgtEl>
                                      </p:cBhvr>
                                    </p:animEffect>
                                    <p:set>
                                      <p:cBhvr>
                                        <p:cTn id="53"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7" grpId="0" animBg="1"/>
      <p:bldP spid="48" grpId="0" animBg="1"/>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224887" y="1391168"/>
            <a:ext cx="3158270" cy="249503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243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dirty="0">
              <a:solidFill>
                <a:schemeClr val="tx1"/>
              </a:solidFill>
            </a:endParaRPr>
          </a:p>
        </p:txBody>
      </p:sp>
      <p:sp>
        <p:nvSpPr>
          <p:cNvPr id="4" name="矩形 3"/>
          <p:cNvSpPr/>
          <p:nvPr/>
        </p:nvSpPr>
        <p:spPr>
          <a:xfrm>
            <a:off x="5366857" y="1577552"/>
            <a:ext cx="2912168" cy="369332"/>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5" name="文本框 4"/>
          <p:cNvSpPr txBox="1"/>
          <p:nvPr/>
        </p:nvSpPr>
        <p:spPr>
          <a:xfrm>
            <a:off x="5320689" y="1340334"/>
            <a:ext cx="1107996" cy="276999"/>
          </a:xfrm>
          <a:prstGeom prst="rect">
            <a:avLst/>
          </a:prstGeom>
          <a:noFill/>
        </p:spPr>
        <p:txBody>
          <a:bodyPr wrap="none" rtlCol="0">
            <a:spAutoFit/>
          </a:bodyPr>
          <a:lstStyle/>
          <a:p>
            <a:pPr algn="r"/>
            <a:r>
              <a:rPr lang="zh-CN" altLang="en-US" sz="1200" dirty="0">
                <a:latin typeface="微软雅黑" panose="020B0503020204020204" pitchFamily="34" charset="-122"/>
                <a:ea typeface="微软雅黑" panose="020B0503020204020204" pitchFamily="34" charset="-122"/>
              </a:rPr>
              <a:t>添加标题内容</a:t>
            </a:r>
          </a:p>
        </p:txBody>
      </p:sp>
      <p:sp>
        <p:nvSpPr>
          <p:cNvPr id="6" name="矩形 5"/>
          <p:cNvSpPr/>
          <p:nvPr/>
        </p:nvSpPr>
        <p:spPr>
          <a:xfrm>
            <a:off x="5366857" y="2412724"/>
            <a:ext cx="2912168" cy="369332"/>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7" name="文本框 6"/>
          <p:cNvSpPr txBox="1"/>
          <p:nvPr/>
        </p:nvSpPr>
        <p:spPr>
          <a:xfrm>
            <a:off x="5320689" y="2175505"/>
            <a:ext cx="1107996" cy="276999"/>
          </a:xfrm>
          <a:prstGeom prst="rect">
            <a:avLst/>
          </a:prstGeom>
          <a:noFill/>
        </p:spPr>
        <p:txBody>
          <a:bodyPr wrap="none" rtlCol="0">
            <a:spAutoFit/>
          </a:bodyPr>
          <a:lstStyle/>
          <a:p>
            <a:pPr algn="r"/>
            <a:r>
              <a:rPr lang="zh-CN" altLang="en-US" sz="1200" dirty="0">
                <a:latin typeface="微软雅黑" panose="020B0503020204020204" pitchFamily="34" charset="-122"/>
                <a:ea typeface="微软雅黑" panose="020B0503020204020204" pitchFamily="34" charset="-122"/>
              </a:rPr>
              <a:t>添加标题内容</a:t>
            </a:r>
          </a:p>
        </p:txBody>
      </p:sp>
      <p:sp>
        <p:nvSpPr>
          <p:cNvPr id="8" name="矩形 7"/>
          <p:cNvSpPr/>
          <p:nvPr/>
        </p:nvSpPr>
        <p:spPr>
          <a:xfrm>
            <a:off x="5366857" y="3341748"/>
            <a:ext cx="2912168" cy="369332"/>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9" name="文本框 8"/>
          <p:cNvSpPr txBox="1"/>
          <p:nvPr/>
        </p:nvSpPr>
        <p:spPr>
          <a:xfrm>
            <a:off x="5320689" y="3104530"/>
            <a:ext cx="1107996" cy="276999"/>
          </a:xfrm>
          <a:prstGeom prst="rect">
            <a:avLst/>
          </a:prstGeom>
          <a:noFill/>
        </p:spPr>
        <p:txBody>
          <a:bodyPr wrap="none" rtlCol="0">
            <a:spAutoFit/>
          </a:bodyPr>
          <a:lstStyle/>
          <a:p>
            <a:pPr algn="r"/>
            <a:r>
              <a:rPr lang="zh-CN" altLang="en-US" sz="1200" dirty="0">
                <a:latin typeface="微软雅黑" panose="020B0503020204020204" pitchFamily="34" charset="-122"/>
                <a:ea typeface="微软雅黑" panose="020B0503020204020204" pitchFamily="34" charset="-122"/>
              </a:rPr>
              <a:t>添加标题内容</a:t>
            </a:r>
          </a:p>
        </p:txBody>
      </p:sp>
      <p:sp>
        <p:nvSpPr>
          <p:cNvPr id="10" name="矩形 9"/>
          <p:cNvSpPr/>
          <p:nvPr/>
        </p:nvSpPr>
        <p:spPr>
          <a:xfrm>
            <a:off x="1313153" y="1535444"/>
            <a:ext cx="2981739" cy="188843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椭圆 10"/>
          <p:cNvSpPr/>
          <p:nvPr/>
        </p:nvSpPr>
        <p:spPr>
          <a:xfrm>
            <a:off x="4848369" y="1361662"/>
            <a:ext cx="486000" cy="486000"/>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椭圆 11"/>
          <p:cNvSpPr/>
          <p:nvPr/>
        </p:nvSpPr>
        <p:spPr>
          <a:xfrm>
            <a:off x="4848369" y="3155675"/>
            <a:ext cx="486000" cy="486000"/>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椭圆 12"/>
          <p:cNvSpPr/>
          <p:nvPr/>
        </p:nvSpPr>
        <p:spPr>
          <a:xfrm>
            <a:off x="4848369" y="2258669"/>
            <a:ext cx="486000" cy="486000"/>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KSO_Shape"/>
          <p:cNvSpPr/>
          <p:nvPr/>
        </p:nvSpPr>
        <p:spPr>
          <a:xfrm>
            <a:off x="4987517" y="1510749"/>
            <a:ext cx="208095" cy="184858"/>
          </a:xfrm>
          <a:custGeom>
            <a:avLst/>
            <a:gdLst/>
            <a:ahLst/>
            <a:cxnLst/>
            <a:rect l="l" t="t" r="r" b="b"/>
            <a:pathLst>
              <a:path w="1916638" h="1703474">
                <a:moveTo>
                  <a:pt x="1388994" y="1007638"/>
                </a:moveTo>
                <a:lnTo>
                  <a:pt x="1629018" y="1007638"/>
                </a:lnTo>
                <a:cubicBezTo>
                  <a:pt x="1662160" y="1007638"/>
                  <a:pt x="1689026" y="1034504"/>
                  <a:pt x="1689026" y="1067646"/>
                </a:cubicBezTo>
                <a:lnTo>
                  <a:pt x="1689026" y="1643466"/>
                </a:lnTo>
                <a:cubicBezTo>
                  <a:pt x="1689026" y="1676608"/>
                  <a:pt x="1662160" y="1703474"/>
                  <a:pt x="1629018" y="1703474"/>
                </a:cubicBezTo>
                <a:lnTo>
                  <a:pt x="1388994" y="1703474"/>
                </a:lnTo>
                <a:cubicBezTo>
                  <a:pt x="1355852" y="1703474"/>
                  <a:pt x="1328986" y="1676608"/>
                  <a:pt x="1328986" y="1643466"/>
                </a:cubicBezTo>
                <a:lnTo>
                  <a:pt x="1328986" y="1067646"/>
                </a:lnTo>
                <a:cubicBezTo>
                  <a:pt x="1328986" y="1034504"/>
                  <a:pt x="1355852" y="1007638"/>
                  <a:pt x="1388994" y="1007638"/>
                </a:cubicBezTo>
                <a:close/>
                <a:moveTo>
                  <a:pt x="278330" y="1005944"/>
                </a:moveTo>
                <a:lnTo>
                  <a:pt x="518354" y="1005944"/>
                </a:lnTo>
                <a:cubicBezTo>
                  <a:pt x="551496" y="1005944"/>
                  <a:pt x="578362" y="1032810"/>
                  <a:pt x="578362" y="1065952"/>
                </a:cubicBezTo>
                <a:lnTo>
                  <a:pt x="578362" y="1641772"/>
                </a:lnTo>
                <a:cubicBezTo>
                  <a:pt x="578362" y="1674914"/>
                  <a:pt x="551496" y="1701780"/>
                  <a:pt x="518354" y="1701780"/>
                </a:cubicBezTo>
                <a:lnTo>
                  <a:pt x="278330" y="1701780"/>
                </a:lnTo>
                <a:cubicBezTo>
                  <a:pt x="245188" y="1701780"/>
                  <a:pt x="218322" y="1674914"/>
                  <a:pt x="218322" y="1641772"/>
                </a:cubicBezTo>
                <a:lnTo>
                  <a:pt x="218322" y="1065952"/>
                </a:lnTo>
                <a:cubicBezTo>
                  <a:pt x="218322" y="1032810"/>
                  <a:pt x="245188" y="1005944"/>
                  <a:pt x="278330" y="1005944"/>
                </a:cubicBezTo>
                <a:close/>
                <a:moveTo>
                  <a:pt x="958319" y="0"/>
                </a:moveTo>
                <a:cubicBezTo>
                  <a:pt x="1487584" y="0"/>
                  <a:pt x="1916638" y="409484"/>
                  <a:pt x="1916638" y="914608"/>
                </a:cubicBezTo>
                <a:lnTo>
                  <a:pt x="1916638" y="1416309"/>
                </a:lnTo>
                <a:lnTo>
                  <a:pt x="1775274" y="1416309"/>
                </a:lnTo>
                <a:lnTo>
                  <a:pt x="1775274" y="914608"/>
                </a:lnTo>
                <a:lnTo>
                  <a:pt x="1776026" y="914608"/>
                </a:lnTo>
                <a:cubicBezTo>
                  <a:pt x="1776026" y="487142"/>
                  <a:pt x="1409926" y="140612"/>
                  <a:pt x="958319" y="140612"/>
                </a:cubicBezTo>
                <a:cubicBezTo>
                  <a:pt x="506712" y="140612"/>
                  <a:pt x="140612" y="487142"/>
                  <a:pt x="140612" y="914608"/>
                </a:cubicBezTo>
                <a:lnTo>
                  <a:pt x="141364" y="914608"/>
                </a:lnTo>
                <a:lnTo>
                  <a:pt x="141364" y="1416309"/>
                </a:lnTo>
                <a:lnTo>
                  <a:pt x="0" y="1416309"/>
                </a:lnTo>
                <a:lnTo>
                  <a:pt x="0" y="914608"/>
                </a:lnTo>
                <a:cubicBezTo>
                  <a:pt x="0" y="409484"/>
                  <a:pt x="429054" y="0"/>
                  <a:pt x="958319"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15" name="KSO_Shape"/>
          <p:cNvSpPr>
            <a:spLocks/>
          </p:cNvSpPr>
          <p:nvPr/>
        </p:nvSpPr>
        <p:spPr bwMode="auto">
          <a:xfrm>
            <a:off x="4978820" y="2363029"/>
            <a:ext cx="267114" cy="261772"/>
          </a:xfrm>
          <a:custGeom>
            <a:avLst/>
            <a:gdLst>
              <a:gd name="T0" fmla="*/ 2147483646 w 99"/>
              <a:gd name="T1" fmla="*/ 2147483646 h 97"/>
              <a:gd name="T2" fmla="*/ 2147483646 w 99"/>
              <a:gd name="T3" fmla="*/ 2147483646 h 97"/>
              <a:gd name="T4" fmla="*/ 2147483646 w 99"/>
              <a:gd name="T5" fmla="*/ 2147483646 h 97"/>
              <a:gd name="T6" fmla="*/ 2147483646 w 99"/>
              <a:gd name="T7" fmla="*/ 2147483646 h 97"/>
              <a:gd name="T8" fmla="*/ 2147483646 w 99"/>
              <a:gd name="T9" fmla="*/ 2147483646 h 97"/>
              <a:gd name="T10" fmla="*/ 2147483646 w 99"/>
              <a:gd name="T11" fmla="*/ 2147483646 h 97"/>
              <a:gd name="T12" fmla="*/ 2147483646 w 99"/>
              <a:gd name="T13" fmla="*/ 2147483646 h 97"/>
              <a:gd name="T14" fmla="*/ 2147483646 w 99"/>
              <a:gd name="T15" fmla="*/ 2147483646 h 97"/>
              <a:gd name="T16" fmla="*/ 2147483646 w 99"/>
              <a:gd name="T17" fmla="*/ 2147483646 h 97"/>
              <a:gd name="T18" fmla="*/ 2147483646 w 99"/>
              <a:gd name="T19" fmla="*/ 2147483646 h 97"/>
              <a:gd name="T20" fmla="*/ 2147483646 w 99"/>
              <a:gd name="T21" fmla="*/ 2147483646 h 97"/>
              <a:gd name="T22" fmla="*/ 2147483646 w 99"/>
              <a:gd name="T23" fmla="*/ 2147483646 h 97"/>
              <a:gd name="T24" fmla="*/ 2147483646 w 99"/>
              <a:gd name="T25" fmla="*/ 2147483646 h 97"/>
              <a:gd name="T26" fmla="*/ 2147483646 w 99"/>
              <a:gd name="T27" fmla="*/ 2147483646 h 97"/>
              <a:gd name="T28" fmla="*/ 2147483646 w 99"/>
              <a:gd name="T29" fmla="*/ 2147483646 h 97"/>
              <a:gd name="T30" fmla="*/ 0 w 99"/>
              <a:gd name="T31" fmla="*/ 2147483646 h 97"/>
              <a:gd name="T32" fmla="*/ 2147483646 w 99"/>
              <a:gd name="T33" fmla="*/ 2147483646 h 97"/>
              <a:gd name="T34" fmla="*/ 2147483646 w 99"/>
              <a:gd name="T35" fmla="*/ 2147483646 h 97"/>
              <a:gd name="T36" fmla="*/ 2147483646 w 99"/>
              <a:gd name="T37" fmla="*/ 0 h 97"/>
              <a:gd name="T38" fmla="*/ 2147483646 w 99"/>
              <a:gd name="T39" fmla="*/ 2147483646 h 97"/>
              <a:gd name="T40" fmla="*/ 2147483646 w 99"/>
              <a:gd name="T41" fmla="*/ 2147483646 h 97"/>
              <a:gd name="T42" fmla="*/ 2147483646 w 99"/>
              <a:gd name="T43" fmla="*/ 2147483646 h 97"/>
              <a:gd name="T44" fmla="*/ 2147483646 w 99"/>
              <a:gd name="T45" fmla="*/ 2147483646 h 97"/>
              <a:gd name="T46" fmla="*/ 2147483646 w 99"/>
              <a:gd name="T47" fmla="*/ 2147483646 h 97"/>
              <a:gd name="T48" fmla="*/ 2147483646 w 99"/>
              <a:gd name="T49" fmla="*/ 2147483646 h 97"/>
              <a:gd name="T50" fmla="*/ 2147483646 w 99"/>
              <a:gd name="T51" fmla="*/ 2147483646 h 97"/>
              <a:gd name="T52" fmla="*/ 2147483646 w 99"/>
              <a:gd name="T53" fmla="*/ 2147483646 h 97"/>
              <a:gd name="T54" fmla="*/ 2147483646 w 99"/>
              <a:gd name="T55" fmla="*/ 2147483646 h 97"/>
              <a:gd name="T56" fmla="*/ 2147483646 w 99"/>
              <a:gd name="T57" fmla="*/ 2147483646 h 97"/>
              <a:gd name="T58" fmla="*/ 2147483646 w 99"/>
              <a:gd name="T59" fmla="*/ 2147483646 h 97"/>
              <a:gd name="T60" fmla="*/ 2147483646 w 99"/>
              <a:gd name="T61" fmla="*/ 2147483646 h 97"/>
              <a:gd name="T62" fmla="*/ 2147483646 w 99"/>
              <a:gd name="T63" fmla="*/ 2147483646 h 97"/>
              <a:gd name="T64" fmla="*/ 2147483646 w 99"/>
              <a:gd name="T65" fmla="*/ 2147483646 h 97"/>
              <a:gd name="T66" fmla="*/ 2147483646 w 99"/>
              <a:gd name="T67" fmla="*/ 2147483646 h 97"/>
              <a:gd name="T68" fmla="*/ 2147483646 w 99"/>
              <a:gd name="T69" fmla="*/ 2147483646 h 97"/>
              <a:gd name="T70" fmla="*/ 2147483646 w 99"/>
              <a:gd name="T71" fmla="*/ 2147483646 h 97"/>
              <a:gd name="T72" fmla="*/ 2147483646 w 99"/>
              <a:gd name="T73" fmla="*/ 2147483646 h 97"/>
              <a:gd name="T74" fmla="*/ 2147483646 w 99"/>
              <a:gd name="T75" fmla="*/ 2147483646 h 97"/>
              <a:gd name="T76" fmla="*/ 2147483646 w 99"/>
              <a:gd name="T77" fmla="*/ 2147483646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p>
        </p:txBody>
      </p:sp>
      <p:sp>
        <p:nvSpPr>
          <p:cNvPr id="16" name="KSO_Shape"/>
          <p:cNvSpPr>
            <a:spLocks/>
          </p:cNvSpPr>
          <p:nvPr/>
        </p:nvSpPr>
        <p:spPr bwMode="auto">
          <a:xfrm>
            <a:off x="5014954" y="3299793"/>
            <a:ext cx="160172" cy="235279"/>
          </a:xfrm>
          <a:custGeom>
            <a:avLst/>
            <a:gdLst>
              <a:gd name="T0" fmla="*/ 722411 w 2269"/>
              <a:gd name="T1" fmla="*/ 337844 h 3336"/>
              <a:gd name="T2" fmla="*/ 722411 w 2269"/>
              <a:gd name="T3" fmla="*/ 506227 h 3336"/>
              <a:gd name="T4" fmla="*/ 618824 w 2269"/>
              <a:gd name="T5" fmla="*/ 619021 h 3336"/>
              <a:gd name="T6" fmla="*/ 503907 w 2269"/>
              <a:gd name="T7" fmla="*/ 506227 h 3336"/>
              <a:gd name="T8" fmla="*/ 503907 w 2269"/>
              <a:gd name="T9" fmla="*/ 337844 h 3336"/>
              <a:gd name="T10" fmla="*/ 618824 w 2269"/>
              <a:gd name="T11" fmla="*/ 225050 h 3336"/>
              <a:gd name="T12" fmla="*/ 722411 w 2269"/>
              <a:gd name="T13" fmla="*/ 337844 h 3336"/>
              <a:gd name="T14" fmla="*/ 843802 w 2269"/>
              <a:gd name="T15" fmla="*/ 1800397 h 3336"/>
              <a:gd name="T16" fmla="*/ 393846 w 2269"/>
              <a:gd name="T17" fmla="*/ 1800397 h 3336"/>
              <a:gd name="T18" fmla="*/ 0 w 2269"/>
              <a:gd name="T19" fmla="*/ 1406425 h 3336"/>
              <a:gd name="T20" fmla="*/ 0 w 2269"/>
              <a:gd name="T21" fmla="*/ 393972 h 3336"/>
              <a:gd name="T22" fmla="*/ 393846 w 2269"/>
              <a:gd name="T23" fmla="*/ 0 h 3336"/>
              <a:gd name="T24" fmla="*/ 540055 w 2269"/>
              <a:gd name="T25" fmla="*/ 0 h 3336"/>
              <a:gd name="T26" fmla="*/ 540055 w 2269"/>
              <a:gd name="T27" fmla="*/ 179176 h 3336"/>
              <a:gd name="T28" fmla="*/ 432152 w 2269"/>
              <a:gd name="T29" fmla="*/ 337844 h 3336"/>
              <a:gd name="T30" fmla="*/ 432152 w 2269"/>
              <a:gd name="T31" fmla="*/ 506227 h 3336"/>
              <a:gd name="T32" fmla="*/ 540055 w 2269"/>
              <a:gd name="T33" fmla="*/ 664895 h 3336"/>
              <a:gd name="T34" fmla="*/ 540055 w 2269"/>
              <a:gd name="T35" fmla="*/ 792261 h 3336"/>
              <a:gd name="T36" fmla="*/ 684105 w 2269"/>
              <a:gd name="T37" fmla="*/ 792261 h 3336"/>
              <a:gd name="T38" fmla="*/ 684105 w 2269"/>
              <a:gd name="T39" fmla="*/ 664895 h 3336"/>
              <a:gd name="T40" fmla="*/ 792008 w 2269"/>
              <a:gd name="T41" fmla="*/ 506227 h 3336"/>
              <a:gd name="T42" fmla="*/ 792008 w 2269"/>
              <a:gd name="T43" fmla="*/ 337844 h 3336"/>
              <a:gd name="T44" fmla="*/ 684105 w 2269"/>
              <a:gd name="T45" fmla="*/ 179176 h 3336"/>
              <a:gd name="T46" fmla="*/ 684105 w 2269"/>
              <a:gd name="T47" fmla="*/ 0 h 3336"/>
              <a:gd name="T48" fmla="*/ 843802 w 2269"/>
              <a:gd name="T49" fmla="*/ 0 h 3336"/>
              <a:gd name="T50" fmla="*/ 1224160 w 2269"/>
              <a:gd name="T51" fmla="*/ 393972 h 3336"/>
              <a:gd name="T52" fmla="*/ 1224160 w 2269"/>
              <a:gd name="T53" fmla="*/ 1406425 h 3336"/>
              <a:gd name="T54" fmla="*/ 843802 w 2269"/>
              <a:gd name="T55" fmla="*/ 1800397 h 33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69" h="3336">
                <a:moveTo>
                  <a:pt x="1339" y="626"/>
                </a:moveTo>
                <a:cubicBezTo>
                  <a:pt x="1339" y="938"/>
                  <a:pt x="1339" y="938"/>
                  <a:pt x="1339" y="938"/>
                </a:cubicBezTo>
                <a:cubicBezTo>
                  <a:pt x="1339" y="1054"/>
                  <a:pt x="1262" y="1147"/>
                  <a:pt x="1147" y="1147"/>
                </a:cubicBezTo>
                <a:cubicBezTo>
                  <a:pt x="1032" y="1147"/>
                  <a:pt x="934" y="1054"/>
                  <a:pt x="934" y="938"/>
                </a:cubicBezTo>
                <a:cubicBezTo>
                  <a:pt x="934" y="626"/>
                  <a:pt x="934" y="626"/>
                  <a:pt x="934" y="626"/>
                </a:cubicBezTo>
                <a:cubicBezTo>
                  <a:pt x="934" y="511"/>
                  <a:pt x="1032" y="417"/>
                  <a:pt x="1147" y="417"/>
                </a:cubicBezTo>
                <a:cubicBezTo>
                  <a:pt x="1262" y="417"/>
                  <a:pt x="1339" y="511"/>
                  <a:pt x="1339" y="626"/>
                </a:cubicBezTo>
                <a:close/>
                <a:moveTo>
                  <a:pt x="1564" y="3336"/>
                </a:moveTo>
                <a:cubicBezTo>
                  <a:pt x="730" y="3336"/>
                  <a:pt x="730" y="3336"/>
                  <a:pt x="730" y="3336"/>
                </a:cubicBezTo>
                <a:cubicBezTo>
                  <a:pt x="327" y="3336"/>
                  <a:pt x="0" y="3010"/>
                  <a:pt x="0" y="2606"/>
                </a:cubicBezTo>
                <a:cubicBezTo>
                  <a:pt x="0" y="730"/>
                  <a:pt x="0" y="730"/>
                  <a:pt x="0" y="730"/>
                </a:cubicBezTo>
                <a:cubicBezTo>
                  <a:pt x="0" y="327"/>
                  <a:pt x="327" y="0"/>
                  <a:pt x="730" y="0"/>
                </a:cubicBezTo>
                <a:cubicBezTo>
                  <a:pt x="1001" y="0"/>
                  <a:pt x="1001" y="0"/>
                  <a:pt x="1001" y="0"/>
                </a:cubicBezTo>
                <a:cubicBezTo>
                  <a:pt x="1001" y="332"/>
                  <a:pt x="1001" y="332"/>
                  <a:pt x="1001" y="332"/>
                </a:cubicBezTo>
                <a:cubicBezTo>
                  <a:pt x="880" y="375"/>
                  <a:pt x="801" y="490"/>
                  <a:pt x="801" y="626"/>
                </a:cubicBezTo>
                <a:cubicBezTo>
                  <a:pt x="801" y="938"/>
                  <a:pt x="801" y="938"/>
                  <a:pt x="801" y="938"/>
                </a:cubicBezTo>
                <a:cubicBezTo>
                  <a:pt x="801" y="1074"/>
                  <a:pt x="880" y="1189"/>
                  <a:pt x="1001" y="1232"/>
                </a:cubicBezTo>
                <a:cubicBezTo>
                  <a:pt x="1001" y="1468"/>
                  <a:pt x="1001" y="1468"/>
                  <a:pt x="1001" y="1468"/>
                </a:cubicBezTo>
                <a:cubicBezTo>
                  <a:pt x="1268" y="1468"/>
                  <a:pt x="1268" y="1468"/>
                  <a:pt x="1268" y="1468"/>
                </a:cubicBezTo>
                <a:cubicBezTo>
                  <a:pt x="1268" y="1232"/>
                  <a:pt x="1268" y="1232"/>
                  <a:pt x="1268" y="1232"/>
                </a:cubicBezTo>
                <a:cubicBezTo>
                  <a:pt x="1389" y="1189"/>
                  <a:pt x="1468" y="1074"/>
                  <a:pt x="1468" y="938"/>
                </a:cubicBezTo>
                <a:cubicBezTo>
                  <a:pt x="1468" y="626"/>
                  <a:pt x="1468" y="626"/>
                  <a:pt x="1468" y="626"/>
                </a:cubicBezTo>
                <a:cubicBezTo>
                  <a:pt x="1468" y="490"/>
                  <a:pt x="1389" y="375"/>
                  <a:pt x="1268" y="332"/>
                </a:cubicBezTo>
                <a:cubicBezTo>
                  <a:pt x="1268" y="0"/>
                  <a:pt x="1268" y="0"/>
                  <a:pt x="1268" y="0"/>
                </a:cubicBezTo>
                <a:cubicBezTo>
                  <a:pt x="1564" y="0"/>
                  <a:pt x="1564" y="0"/>
                  <a:pt x="1564" y="0"/>
                </a:cubicBezTo>
                <a:cubicBezTo>
                  <a:pt x="1967" y="0"/>
                  <a:pt x="2269" y="327"/>
                  <a:pt x="2269" y="730"/>
                </a:cubicBezTo>
                <a:cubicBezTo>
                  <a:pt x="2269" y="2606"/>
                  <a:pt x="2269" y="2606"/>
                  <a:pt x="2269" y="2606"/>
                </a:cubicBezTo>
                <a:cubicBezTo>
                  <a:pt x="2269" y="3010"/>
                  <a:pt x="1967" y="3336"/>
                  <a:pt x="1564" y="3336"/>
                </a:cubicBezTo>
                <a:close/>
              </a:path>
            </a:pathLst>
          </a:custGeom>
          <a:solidFill>
            <a:schemeClr val="bg1"/>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p>
        </p:txBody>
      </p:sp>
      <p:sp>
        <p:nvSpPr>
          <p:cNvPr id="17" name="矩形 16"/>
          <p:cNvSpPr/>
          <p:nvPr/>
        </p:nvSpPr>
        <p:spPr>
          <a:xfrm>
            <a:off x="1166883" y="3963266"/>
            <a:ext cx="3693352" cy="669414"/>
          </a:xfrm>
          <a:prstGeom prst="rect">
            <a:avLst/>
          </a:prstGeom>
        </p:spPr>
        <p:txBody>
          <a:bodyPr wrap="square">
            <a:spAutoFit/>
          </a:bodyPr>
          <a:lstStyle/>
          <a:p>
            <a:pPr>
              <a:lnSpc>
                <a:spcPts val="15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p>
        </p:txBody>
      </p:sp>
      <p:sp>
        <p:nvSpPr>
          <p:cNvPr id="18" name="矩形 17"/>
          <p:cNvSpPr/>
          <p:nvPr/>
        </p:nvSpPr>
        <p:spPr>
          <a:xfrm>
            <a:off x="1931123" y="972198"/>
            <a:ext cx="1723549" cy="323165"/>
          </a:xfrm>
          <a:prstGeom prst="rect">
            <a:avLst/>
          </a:prstGeom>
        </p:spPr>
        <p:txBody>
          <a:bodyPr wrap="none">
            <a:spAutoFit/>
          </a:bodyPr>
          <a:lstStyle/>
          <a:p>
            <a:pPr algn="ctr"/>
            <a:r>
              <a:rPr lang="zh-CN" altLang="en-US" sz="1500" dirty="0">
                <a:latin typeface="微软雅黑" panose="020B0503020204020204" pitchFamily="34" charset="-122"/>
                <a:ea typeface="微软雅黑" panose="020B0503020204020204" pitchFamily="34" charset="-122"/>
              </a:rPr>
              <a:t>核心员工培养计划</a:t>
            </a:r>
          </a:p>
        </p:txBody>
      </p:sp>
      <p:sp>
        <p:nvSpPr>
          <p:cNvPr id="19" name="文本框 18"/>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2053806950"/>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1+#ppt_w/2"/>
                                          </p:val>
                                        </p:tav>
                                        <p:tav tm="100000">
                                          <p:val>
                                            <p:strVal val="#ppt_x"/>
                                          </p:val>
                                        </p:tav>
                                      </p:tavLst>
                                    </p:anim>
                                    <p:anim calcmode="lin" valueType="num">
                                      <p:cBhvr additive="base">
                                        <p:cTn id="66" dur="500" fill="hold"/>
                                        <p:tgtEl>
                                          <p:spTgt spid="8"/>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1+#ppt_w/2"/>
                                          </p:val>
                                        </p:tav>
                                        <p:tav tm="100000">
                                          <p:val>
                                            <p:strVal val="#ppt_x"/>
                                          </p:val>
                                        </p:tav>
                                      </p:tavLst>
                                    </p:anim>
                                    <p:anim calcmode="lin" valueType="num">
                                      <p:cBhvr additive="base">
                                        <p:cTn id="70" dur="500" fill="hold"/>
                                        <p:tgtEl>
                                          <p:spTgt spid="9"/>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1+#ppt_w/2"/>
                                          </p:val>
                                        </p:tav>
                                        <p:tav tm="100000">
                                          <p:val>
                                            <p:strVal val="#ppt_x"/>
                                          </p:val>
                                        </p:tav>
                                      </p:tavLst>
                                    </p:anim>
                                    <p:anim calcmode="lin" valueType="num">
                                      <p:cBhvr additive="base">
                                        <p:cTn id="74" dur="500" fill="hold"/>
                                        <p:tgtEl>
                                          <p:spTgt spid="1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1+#ppt_w/2"/>
                                          </p:val>
                                        </p:tav>
                                        <p:tav tm="100000">
                                          <p:val>
                                            <p:strVal val="#ppt_x"/>
                                          </p:val>
                                        </p:tav>
                                      </p:tavLst>
                                    </p:anim>
                                    <p:anim calcmode="lin" valueType="num">
                                      <p:cBhvr additive="base">
                                        <p:cTn id="7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1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0237" y="885371"/>
            <a:ext cx="2215003" cy="42591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sp>
        <p:nvSpPr>
          <p:cNvPr id="39" name="圆角矩形 38"/>
          <p:cNvSpPr/>
          <p:nvPr>
            <p:custDataLst>
              <p:tags r:id="rId1"/>
            </p:custDataLst>
          </p:nvPr>
        </p:nvSpPr>
        <p:spPr>
          <a:xfrm>
            <a:off x="2681132" y="1963191"/>
            <a:ext cx="3506663" cy="761998"/>
          </a:xfrm>
          <a:prstGeom prst="roundRect">
            <a:avLst>
              <a:gd name="adj" fmla="val 4043"/>
            </a:avLst>
          </a:prstGeom>
          <a:solidFill>
            <a:srgbClr val="C00000"/>
          </a:solidFill>
          <a:ln w="38100" cap="flat" cmpd="sng" algn="ctr">
            <a:solidFill>
              <a:srgbClr val="ED7D31">
                <a:lumMod val="20000"/>
                <a:lumOff val="80000"/>
              </a:srgbClr>
            </a:solidFill>
            <a:prstDash val="solid"/>
            <a:miter lim="800000"/>
          </a:ln>
          <a:effectLst/>
        </p:spPr>
        <p:txBody>
          <a:bodyPr anchor="ctr"/>
          <a:lstStyle/>
          <a:p>
            <a:pPr>
              <a:lnSpc>
                <a:spcPct val="130000"/>
              </a:lnSpc>
              <a:defRPr/>
            </a:pPr>
            <a:r>
              <a:rPr lang="zh-CN" altLang="en-US" sz="1100" kern="0" dirty="0">
                <a:solidFill>
                  <a:prstClr val="white"/>
                </a:solidFill>
                <a:latin typeface="微软雅黑" panose="020B0503020204020204" pitchFamily="34" charset="-122"/>
                <a:ea typeface="微软雅黑" panose="020B0503020204020204" pitchFamily="34" charset="-122"/>
              </a:rPr>
              <a:t>您的内容请写在这里您的内容请写在这里您的内容请写在这里您的内容请写在这里</a:t>
            </a:r>
          </a:p>
        </p:txBody>
      </p:sp>
      <p:cxnSp>
        <p:nvCxnSpPr>
          <p:cNvPr id="41" name="直接连接符 40"/>
          <p:cNvCxnSpPr/>
          <p:nvPr>
            <p:custDataLst>
              <p:tags r:id="rId2"/>
            </p:custDataLst>
          </p:nvPr>
        </p:nvCxnSpPr>
        <p:spPr>
          <a:xfrm>
            <a:off x="2670778" y="1037771"/>
            <a:ext cx="0" cy="2545333"/>
          </a:xfrm>
          <a:prstGeom prst="line">
            <a:avLst/>
          </a:prstGeom>
          <a:noFill/>
          <a:ln w="34925" cap="flat" cmpd="sng" algn="ctr">
            <a:gradFill>
              <a:gsLst>
                <a:gs pos="0">
                  <a:sysClr val="window" lastClr="FFFFFF">
                    <a:alpha val="0"/>
                  </a:sysClr>
                </a:gs>
                <a:gs pos="100000">
                  <a:srgbClr val="5B9BD5">
                    <a:lumMod val="5000"/>
                    <a:lumOff val="95000"/>
                    <a:alpha val="0"/>
                  </a:srgbClr>
                </a:gs>
                <a:gs pos="67000">
                  <a:srgbClr val="ED7D31"/>
                </a:gs>
                <a:gs pos="50000">
                  <a:srgbClr val="ED7D31"/>
                </a:gs>
              </a:gsLst>
              <a:lin ang="5400000" scaled="0"/>
            </a:gradFill>
            <a:prstDash val="solid"/>
            <a:miter lim="800000"/>
          </a:ln>
          <a:effectLst/>
        </p:spPr>
      </p:cxnSp>
      <p:sp>
        <p:nvSpPr>
          <p:cNvPr id="42" name="文本框 13"/>
          <p:cNvSpPr txBox="1">
            <a:spLocks noChangeArrowheads="1"/>
          </p:cNvSpPr>
          <p:nvPr>
            <p:custDataLst>
              <p:tags r:id="rId3"/>
            </p:custDataLst>
          </p:nvPr>
        </p:nvSpPr>
        <p:spPr bwMode="auto">
          <a:xfrm>
            <a:off x="2030786" y="1580310"/>
            <a:ext cx="468590" cy="157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smtClean="0">
                <a:solidFill>
                  <a:schemeClr val="bg1"/>
                </a:solidFill>
                <a:latin typeface="微软雅黑" panose="020B0503020204020204" pitchFamily="34" charset="-122"/>
                <a:ea typeface="微软雅黑" panose="020B0503020204020204" pitchFamily="34" charset="-122"/>
              </a:rPr>
              <a:t>第三章</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2487621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Horizontal)">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3468437" y="1891061"/>
            <a:ext cx="1818159" cy="162754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grpSp>
        <p:nvGrpSpPr>
          <p:cNvPr id="6" name="组合 5"/>
          <p:cNvGrpSpPr/>
          <p:nvPr/>
        </p:nvGrpSpPr>
        <p:grpSpPr>
          <a:xfrm>
            <a:off x="3217958" y="2414827"/>
            <a:ext cx="647946" cy="580016"/>
            <a:chOff x="6821387" y="2411361"/>
            <a:chExt cx="863928" cy="773355"/>
          </a:xfrm>
        </p:grpSpPr>
        <p:sp>
          <p:nvSpPr>
            <p:cNvPr id="7" name="任意多边形 6"/>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F2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8" name="KSO_Shape"/>
            <p:cNvSpPr>
              <a:spLocks/>
            </p:cNvSpPr>
            <p:nvPr/>
          </p:nvSpPr>
          <p:spPr bwMode="auto">
            <a:xfrm>
              <a:off x="7051418" y="265321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a:extLst/>
          </p:spPr>
          <p:txBody>
            <a:bodyPr bIns="27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dirty="0">
                <a:solidFill>
                  <a:srgbClr val="FFFFFF"/>
                </a:solidFill>
              </a:endParaRPr>
            </a:p>
          </p:txBody>
        </p:sp>
      </p:grpSp>
      <p:sp>
        <p:nvSpPr>
          <p:cNvPr id="9" name="文本框 8"/>
          <p:cNvSpPr txBox="1"/>
          <p:nvPr/>
        </p:nvSpPr>
        <p:spPr>
          <a:xfrm>
            <a:off x="5388390" y="1469130"/>
            <a:ext cx="1338829"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添加标题内容</a:t>
            </a:r>
          </a:p>
        </p:txBody>
      </p:sp>
      <p:sp>
        <p:nvSpPr>
          <p:cNvPr id="10" name="矩形 9"/>
          <p:cNvSpPr/>
          <p:nvPr/>
        </p:nvSpPr>
        <p:spPr>
          <a:xfrm>
            <a:off x="5392641" y="1842610"/>
            <a:ext cx="2623931" cy="990015"/>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1" name="矩形 10"/>
          <p:cNvSpPr/>
          <p:nvPr/>
        </p:nvSpPr>
        <p:spPr>
          <a:xfrm>
            <a:off x="1514898" y="3072615"/>
            <a:ext cx="2108580" cy="1169551"/>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2" name="任意多边形 11"/>
          <p:cNvSpPr/>
          <p:nvPr/>
        </p:nvSpPr>
        <p:spPr>
          <a:xfrm>
            <a:off x="1576516" y="1319561"/>
            <a:ext cx="1818159" cy="162754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pic>
        <p:nvPicPr>
          <p:cNvPr id="13" name="Picture 20"/>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03349" y="3032255"/>
            <a:ext cx="486000" cy="4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5"/>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0926" y="3032255"/>
            <a:ext cx="486000" cy="4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6"/>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18502" y="3032255"/>
            <a:ext cx="486000" cy="4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矩形 15"/>
          <p:cNvSpPr/>
          <p:nvPr/>
        </p:nvSpPr>
        <p:spPr>
          <a:xfrm>
            <a:off x="3879373" y="3686764"/>
            <a:ext cx="4165979" cy="630942"/>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29" name="文本框 28"/>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204095394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150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2" grpId="0" animBg="1"/>
      <p:bldP spid="16"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3900347" y="2969286"/>
            <a:ext cx="1350000" cy="1350000"/>
          </a:xfrm>
          <a:prstGeom prst="ellipse">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矩形 3"/>
          <p:cNvSpPr/>
          <p:nvPr/>
        </p:nvSpPr>
        <p:spPr>
          <a:xfrm>
            <a:off x="3671756" y="1126831"/>
            <a:ext cx="1800493" cy="369332"/>
          </a:xfrm>
          <a:prstGeom prst="rect">
            <a:avLst/>
          </a:prstGeom>
        </p:spPr>
        <p:txBody>
          <a:bodyPr wrap="none">
            <a:spAutoFit/>
          </a:bodyPr>
          <a:lstStyle/>
          <a:p>
            <a:pPr algn="ctr"/>
            <a:r>
              <a:rPr lang="zh-CN" altLang="en-US" sz="1800" dirty="0">
                <a:latin typeface="微软雅黑" panose="020B0503020204020204" pitchFamily="34" charset="-122"/>
                <a:ea typeface="微软雅黑" panose="020B0503020204020204" pitchFamily="34" charset="-122"/>
              </a:rPr>
              <a:t>公司级受训计划</a:t>
            </a:r>
          </a:p>
        </p:txBody>
      </p:sp>
      <p:sp>
        <p:nvSpPr>
          <p:cNvPr id="5" name="矩形 4"/>
          <p:cNvSpPr/>
          <p:nvPr/>
        </p:nvSpPr>
        <p:spPr>
          <a:xfrm>
            <a:off x="1200764" y="2858357"/>
            <a:ext cx="1261884"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部门级受训计划</a:t>
            </a:r>
          </a:p>
        </p:txBody>
      </p:sp>
      <p:sp>
        <p:nvSpPr>
          <p:cNvPr id="6" name="矩形 5"/>
          <p:cNvSpPr/>
          <p:nvPr/>
        </p:nvSpPr>
        <p:spPr>
          <a:xfrm>
            <a:off x="1183940" y="3102607"/>
            <a:ext cx="2453783" cy="1131079"/>
          </a:xfrm>
          <a:prstGeom prst="rect">
            <a:avLst/>
          </a:prstGeom>
        </p:spPr>
        <p:txBody>
          <a:bodyPr wrap="square">
            <a:spAutoFit/>
          </a:bodyPr>
          <a:lstStyle/>
          <a:p>
            <a:pPr>
              <a:lnSpc>
                <a:spcPct val="1500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7" name="椭圆 6"/>
          <p:cNvSpPr/>
          <p:nvPr/>
        </p:nvSpPr>
        <p:spPr>
          <a:xfrm>
            <a:off x="536714" y="2968429"/>
            <a:ext cx="506895" cy="509381"/>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KSO_Shape"/>
          <p:cNvSpPr/>
          <p:nvPr/>
        </p:nvSpPr>
        <p:spPr>
          <a:xfrm flipH="1">
            <a:off x="657224" y="3140294"/>
            <a:ext cx="247236" cy="175126"/>
          </a:xfrm>
          <a:custGeom>
            <a:avLst/>
            <a:gdLst>
              <a:gd name="connsiteX0" fmla="*/ 7782622 w 7782622"/>
              <a:gd name="connsiteY0" fmla="*/ 1956116 h 5514836"/>
              <a:gd name="connsiteX1" fmla="*/ 1120218 w 7782622"/>
              <a:gd name="connsiteY1" fmla="*/ 1956116 h 5514836"/>
              <a:gd name="connsiteX2" fmla="*/ 4 w 7782622"/>
              <a:gd name="connsiteY2" fmla="*/ 5514836 h 5514836"/>
              <a:gd name="connsiteX3" fmla="*/ 6662408 w 7782622"/>
              <a:gd name="connsiteY3" fmla="*/ 5514836 h 5514836"/>
              <a:gd name="connsiteX4" fmla="*/ 2210075 w 7782622"/>
              <a:gd name="connsiteY4" fmla="*/ 0 h 5514836"/>
              <a:gd name="connsiteX5" fmla="*/ 0 w 7782622"/>
              <a:gd name="connsiteY5" fmla="*/ 0 h 5514836"/>
              <a:gd name="connsiteX6" fmla="*/ 0 w 7782622"/>
              <a:gd name="connsiteY6" fmla="*/ 1356040 h 5514836"/>
              <a:gd name="connsiteX7" fmla="*/ 2 w 7782622"/>
              <a:gd name="connsiteY7" fmla="*/ 1356040 h 5514836"/>
              <a:gd name="connsiteX8" fmla="*/ 2 w 7782622"/>
              <a:gd name="connsiteY8" fmla="*/ 4425111 h 5514836"/>
              <a:gd name="connsiteX9" fmla="*/ 872566 w 7782622"/>
              <a:gd name="connsiteY9" fmla="*/ 1653131 h 5514836"/>
              <a:gd name="connsiteX10" fmla="*/ 6705945 w 7782622"/>
              <a:gd name="connsiteY10" fmla="*/ 1653131 h 5514836"/>
              <a:gd name="connsiteX11" fmla="*/ 6705945 w 7782622"/>
              <a:gd name="connsiteY11" fmla="*/ 984566 h 5514836"/>
              <a:gd name="connsiteX12" fmla="*/ 2611236 w 7782622"/>
              <a:gd name="connsiteY12" fmla="*/ 984566 h 5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2622" h="5514836">
                <a:moveTo>
                  <a:pt x="7782622" y="1956116"/>
                </a:moveTo>
                <a:lnTo>
                  <a:pt x="1120218" y="1956116"/>
                </a:lnTo>
                <a:lnTo>
                  <a:pt x="4" y="5514836"/>
                </a:lnTo>
                <a:lnTo>
                  <a:pt x="6662408" y="5514836"/>
                </a:lnTo>
                <a:close/>
                <a:moveTo>
                  <a:pt x="2210075" y="0"/>
                </a:moveTo>
                <a:lnTo>
                  <a:pt x="0" y="0"/>
                </a:lnTo>
                <a:lnTo>
                  <a:pt x="0" y="1356040"/>
                </a:lnTo>
                <a:lnTo>
                  <a:pt x="2" y="1356040"/>
                </a:lnTo>
                <a:lnTo>
                  <a:pt x="2" y="4425111"/>
                </a:lnTo>
                <a:lnTo>
                  <a:pt x="872566" y="1653131"/>
                </a:lnTo>
                <a:lnTo>
                  <a:pt x="6705945" y="1653131"/>
                </a:lnTo>
                <a:lnTo>
                  <a:pt x="6705945" y="984566"/>
                </a:lnTo>
                <a:lnTo>
                  <a:pt x="2611236" y="984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9" name="椭圆 8"/>
          <p:cNvSpPr/>
          <p:nvPr/>
        </p:nvSpPr>
        <p:spPr>
          <a:xfrm>
            <a:off x="8045726" y="2968429"/>
            <a:ext cx="506895" cy="509381"/>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KSO_Shape"/>
          <p:cNvSpPr>
            <a:spLocks/>
          </p:cNvSpPr>
          <p:nvPr/>
        </p:nvSpPr>
        <p:spPr bwMode="auto">
          <a:xfrm flipH="1">
            <a:off x="8161267" y="3129943"/>
            <a:ext cx="278249" cy="223526"/>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chemeClr val="bg1"/>
          </a:solidFill>
          <a:ln>
            <a:noFill/>
          </a:ln>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p>
        </p:txBody>
      </p:sp>
      <p:sp>
        <p:nvSpPr>
          <p:cNvPr id="11" name="矩形 10"/>
          <p:cNvSpPr/>
          <p:nvPr/>
        </p:nvSpPr>
        <p:spPr>
          <a:xfrm>
            <a:off x="2231409" y="1562113"/>
            <a:ext cx="5056495" cy="669414"/>
          </a:xfrm>
          <a:prstGeom prst="rect">
            <a:avLst/>
          </a:prstGeom>
        </p:spPr>
        <p:txBody>
          <a:bodyPr wrap="square">
            <a:spAutoFit/>
          </a:bodyPr>
          <a:lstStyle/>
          <a:p>
            <a:pPr algn="ctr">
              <a:lnSpc>
                <a:spcPts val="1500"/>
              </a:lnSpc>
            </a:pPr>
            <a:r>
              <a:rPr lang="zh-CN" altLang="en-US" sz="1200" b="1" dirty="0">
                <a:solidFill>
                  <a:srgbClr val="F2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p>
        </p:txBody>
      </p:sp>
      <p:sp>
        <p:nvSpPr>
          <p:cNvPr id="12" name="矩形 11"/>
          <p:cNvSpPr/>
          <p:nvPr/>
        </p:nvSpPr>
        <p:spPr>
          <a:xfrm>
            <a:off x="6601409" y="2858357"/>
            <a:ext cx="1261884" cy="276999"/>
          </a:xfrm>
          <a:prstGeom prst="rect">
            <a:avLst/>
          </a:prstGeom>
        </p:spPr>
        <p:txBody>
          <a:bodyPr wrap="none">
            <a:spAutoFit/>
          </a:bodyPr>
          <a:lstStyle/>
          <a:p>
            <a:pPr algn="r"/>
            <a:r>
              <a:rPr lang="zh-CN" altLang="en-US" sz="1200" dirty="0">
                <a:latin typeface="微软雅黑" panose="020B0503020204020204" pitchFamily="34" charset="-122"/>
                <a:ea typeface="微软雅黑" panose="020B0503020204020204" pitchFamily="34" charset="-122"/>
              </a:rPr>
              <a:t>部门级辅导计划</a:t>
            </a:r>
          </a:p>
        </p:txBody>
      </p:sp>
      <p:sp>
        <p:nvSpPr>
          <p:cNvPr id="13" name="矩形 12"/>
          <p:cNvSpPr/>
          <p:nvPr/>
        </p:nvSpPr>
        <p:spPr>
          <a:xfrm>
            <a:off x="5422979" y="3102607"/>
            <a:ext cx="2453783" cy="1131079"/>
          </a:xfrm>
          <a:prstGeom prst="rect">
            <a:avLst/>
          </a:prstGeom>
        </p:spPr>
        <p:txBody>
          <a:bodyPr wrap="square">
            <a:spAutoFit/>
          </a:bodyPr>
          <a:lstStyle/>
          <a:p>
            <a:pPr algn="r">
              <a:lnSpc>
                <a:spcPct val="1500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4" name="圆角矩形 13"/>
          <p:cNvSpPr/>
          <p:nvPr/>
        </p:nvSpPr>
        <p:spPr>
          <a:xfrm>
            <a:off x="1873152" y="1003111"/>
            <a:ext cx="5445457" cy="1422779"/>
          </a:xfrm>
          <a:prstGeom prst="round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 name="上箭头 14"/>
          <p:cNvSpPr/>
          <p:nvPr/>
        </p:nvSpPr>
        <p:spPr>
          <a:xfrm>
            <a:off x="4125037" y="2571750"/>
            <a:ext cx="890516" cy="304516"/>
          </a:xfrm>
          <a:prstGeom prst="upArrow">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文本框 15"/>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183343329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ppt_y</p:attrName>
                                        </p:attrNameLst>
                                      </p:cBhvr>
                                      <p:tavLst>
                                        <p:tav tm="0">
                                          <p:val>
                                            <p:strVal val="#ppt_y+#ppt_h*1.125000"/>
                                          </p:val>
                                        </p:tav>
                                        <p:tav tm="100000">
                                          <p:val>
                                            <p:strVal val="#ppt_y"/>
                                          </p:val>
                                        </p:tav>
                                      </p:tavLst>
                                    </p:anim>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150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P spid="8" grpId="0" animBg="1"/>
      <p:bldP spid="9" grpId="0" animBg="1"/>
      <p:bldP spid="10" grpId="0" animBg="1"/>
      <p:bldP spid="11" grpId="0"/>
      <p:bldP spid="12" grpId="0"/>
      <p:bldP spid="13" grpId="0"/>
      <p:bldP spid="14" grpId="0" animBg="1"/>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82757" y="1839370"/>
            <a:ext cx="6808304" cy="2653117"/>
          </a:xfrm>
          <a:prstGeom prst="rect">
            <a:avLst/>
          </a:prstGeom>
          <a:noFill/>
          <a:ln w="3175">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椭圆 5"/>
          <p:cNvSpPr/>
          <p:nvPr/>
        </p:nvSpPr>
        <p:spPr>
          <a:xfrm>
            <a:off x="1909179" y="1146115"/>
            <a:ext cx="1350000" cy="135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椭圆 6"/>
          <p:cNvSpPr/>
          <p:nvPr/>
        </p:nvSpPr>
        <p:spPr>
          <a:xfrm>
            <a:off x="3898624" y="1146115"/>
            <a:ext cx="1350000" cy="1350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椭圆 7"/>
          <p:cNvSpPr/>
          <p:nvPr/>
        </p:nvSpPr>
        <p:spPr>
          <a:xfrm>
            <a:off x="5899729" y="1146115"/>
            <a:ext cx="1350000" cy="1350000"/>
          </a:xfrm>
          <a:prstGeom prst="ellipse">
            <a:avLst/>
          </a:prstGeom>
          <a:blipFill dpi="0"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p:cNvSpPr/>
          <p:nvPr/>
        </p:nvSpPr>
        <p:spPr>
          <a:xfrm>
            <a:off x="2087890" y="2595391"/>
            <a:ext cx="992580" cy="253916"/>
          </a:xfrm>
          <a:prstGeom prst="rect">
            <a:avLst/>
          </a:prstGeom>
        </p:spPr>
        <p:txBody>
          <a:bodyPr wrap="none">
            <a:spAutoFit/>
          </a:bodyPr>
          <a:lstStyle/>
          <a:p>
            <a:pPr algn="ctr"/>
            <a:r>
              <a:rPr lang="zh-CN" altLang="en-US" sz="1050" dirty="0">
                <a:latin typeface="微软雅黑" panose="020B0503020204020204" pitchFamily="34" charset="-122"/>
                <a:ea typeface="微软雅黑" panose="020B0503020204020204" pitchFamily="34" charset="-122"/>
              </a:rPr>
              <a:t>添加标题内容</a:t>
            </a:r>
          </a:p>
        </p:txBody>
      </p:sp>
      <p:sp>
        <p:nvSpPr>
          <p:cNvPr id="10" name="矩形 9"/>
          <p:cNvSpPr/>
          <p:nvPr/>
        </p:nvSpPr>
        <p:spPr>
          <a:xfrm>
            <a:off x="6078440" y="2595391"/>
            <a:ext cx="992580" cy="253916"/>
          </a:xfrm>
          <a:prstGeom prst="rect">
            <a:avLst/>
          </a:prstGeom>
        </p:spPr>
        <p:txBody>
          <a:bodyPr wrap="none">
            <a:spAutoFit/>
          </a:bodyPr>
          <a:lstStyle/>
          <a:p>
            <a:pPr algn="ctr"/>
            <a:r>
              <a:rPr lang="zh-CN" altLang="en-US" sz="1050" dirty="0">
                <a:latin typeface="微软雅黑" panose="020B0503020204020204" pitchFamily="34" charset="-122"/>
                <a:ea typeface="微软雅黑" panose="020B0503020204020204" pitchFamily="34" charset="-122"/>
              </a:rPr>
              <a:t>添加标题内容</a:t>
            </a:r>
          </a:p>
        </p:txBody>
      </p:sp>
      <p:sp>
        <p:nvSpPr>
          <p:cNvPr id="11" name="矩形 10"/>
          <p:cNvSpPr/>
          <p:nvPr/>
        </p:nvSpPr>
        <p:spPr>
          <a:xfrm>
            <a:off x="4075710" y="2595391"/>
            <a:ext cx="992580" cy="253916"/>
          </a:xfrm>
          <a:prstGeom prst="rect">
            <a:avLst/>
          </a:prstGeom>
        </p:spPr>
        <p:txBody>
          <a:bodyPr wrap="none">
            <a:spAutoFit/>
          </a:bodyPr>
          <a:lstStyle/>
          <a:p>
            <a:pPr algn="ctr"/>
            <a:r>
              <a:rPr lang="zh-CN" altLang="en-US" sz="1050" dirty="0">
                <a:latin typeface="微软雅黑" panose="020B0503020204020204" pitchFamily="34" charset="-122"/>
                <a:ea typeface="微软雅黑" panose="020B0503020204020204" pitchFamily="34" charset="-122"/>
              </a:rPr>
              <a:t>添加标题内容</a:t>
            </a:r>
          </a:p>
        </p:txBody>
      </p:sp>
      <p:sp>
        <p:nvSpPr>
          <p:cNvPr id="12" name="矩形 11"/>
          <p:cNvSpPr/>
          <p:nvPr/>
        </p:nvSpPr>
        <p:spPr>
          <a:xfrm>
            <a:off x="1800792" y="2833283"/>
            <a:ext cx="1698409" cy="1349087"/>
          </a:xfrm>
          <a:prstGeom prst="rect">
            <a:avLst/>
          </a:prstGeom>
        </p:spPr>
        <p:txBody>
          <a:bodyPr wrap="square">
            <a:spAutoFit/>
          </a:bodyPr>
          <a:lstStyle/>
          <a:p>
            <a:pPr>
              <a:lnSpc>
                <a:spcPts val="1350"/>
              </a:lnSpc>
            </a:pPr>
            <a:r>
              <a:rPr lang="zh-CN" altLang="en-US" sz="825"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825"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3" name="矩形 12"/>
          <p:cNvSpPr/>
          <p:nvPr/>
        </p:nvSpPr>
        <p:spPr>
          <a:xfrm>
            <a:off x="5791342" y="2833283"/>
            <a:ext cx="1698409" cy="1349087"/>
          </a:xfrm>
          <a:prstGeom prst="rect">
            <a:avLst/>
          </a:prstGeom>
        </p:spPr>
        <p:txBody>
          <a:bodyPr wrap="square">
            <a:spAutoFit/>
          </a:bodyPr>
          <a:lstStyle/>
          <a:p>
            <a:pPr>
              <a:lnSpc>
                <a:spcPts val="1350"/>
              </a:lnSpc>
            </a:pPr>
            <a:r>
              <a:rPr lang="zh-CN" altLang="en-US" sz="825"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825"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4" name="矩形 13"/>
          <p:cNvSpPr/>
          <p:nvPr/>
        </p:nvSpPr>
        <p:spPr>
          <a:xfrm>
            <a:off x="3788613" y="2833283"/>
            <a:ext cx="1698409" cy="1349087"/>
          </a:xfrm>
          <a:prstGeom prst="rect">
            <a:avLst/>
          </a:prstGeom>
        </p:spPr>
        <p:txBody>
          <a:bodyPr wrap="square">
            <a:spAutoFit/>
          </a:bodyPr>
          <a:lstStyle/>
          <a:p>
            <a:pPr>
              <a:lnSpc>
                <a:spcPts val="1350"/>
              </a:lnSpc>
            </a:pPr>
            <a:r>
              <a:rPr lang="zh-CN" altLang="en-US" sz="825"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825"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25" name="文本框 24"/>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263335725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150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5507927" y="1972948"/>
            <a:ext cx="1818159" cy="162754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solidFill>
              <a:srgbClr val="F2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6" name="矩形 5"/>
          <p:cNvSpPr/>
          <p:nvPr/>
        </p:nvSpPr>
        <p:spPr>
          <a:xfrm>
            <a:off x="5217570" y="1031692"/>
            <a:ext cx="2902700" cy="810478"/>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7" name="矩形 6"/>
          <p:cNvSpPr/>
          <p:nvPr/>
        </p:nvSpPr>
        <p:spPr>
          <a:xfrm>
            <a:off x="5217570" y="3802107"/>
            <a:ext cx="2902700" cy="810478"/>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8" name="矩形 7"/>
          <p:cNvSpPr/>
          <p:nvPr/>
        </p:nvSpPr>
        <p:spPr>
          <a:xfrm>
            <a:off x="1763013" y="1856170"/>
            <a:ext cx="2623931" cy="990015"/>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9" name="文本框 8"/>
          <p:cNvSpPr txBox="1"/>
          <p:nvPr/>
        </p:nvSpPr>
        <p:spPr>
          <a:xfrm>
            <a:off x="2187815" y="1414245"/>
            <a:ext cx="1338829"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添加标题内容</a:t>
            </a:r>
          </a:p>
        </p:txBody>
      </p:sp>
      <p:sp>
        <p:nvSpPr>
          <p:cNvPr id="10" name="矩形 9"/>
          <p:cNvSpPr/>
          <p:nvPr/>
        </p:nvSpPr>
        <p:spPr>
          <a:xfrm>
            <a:off x="1772953" y="3352917"/>
            <a:ext cx="2623931" cy="990015"/>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cxnSp>
        <p:nvCxnSpPr>
          <p:cNvPr id="11" name="直接连接符 10"/>
          <p:cNvCxnSpPr/>
          <p:nvPr/>
        </p:nvCxnSpPr>
        <p:spPr>
          <a:xfrm flipH="1" flipV="1">
            <a:off x="1444488" y="2801888"/>
            <a:ext cx="4060372" cy="0"/>
          </a:xfrm>
          <a:prstGeom prst="line">
            <a:avLst/>
          </a:prstGeom>
          <a:ln w="0">
            <a:solidFill>
              <a:srgbClr val="F2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159147" y="3039293"/>
            <a:ext cx="1338829"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添加标题内容</a:t>
            </a:r>
          </a:p>
        </p:txBody>
      </p:sp>
      <p:grpSp>
        <p:nvGrpSpPr>
          <p:cNvPr id="13" name="组合 12"/>
          <p:cNvGrpSpPr/>
          <p:nvPr/>
        </p:nvGrpSpPr>
        <p:grpSpPr>
          <a:xfrm>
            <a:off x="5116040" y="1808521"/>
            <a:ext cx="647946" cy="580016"/>
            <a:chOff x="6821387" y="2411361"/>
            <a:chExt cx="863928" cy="773355"/>
          </a:xfrm>
        </p:grpSpPr>
        <p:sp>
          <p:nvSpPr>
            <p:cNvPr id="14" name="任意多边形 13"/>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F2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15" name="KSO_Shape"/>
            <p:cNvSpPr>
              <a:spLocks/>
            </p:cNvSpPr>
            <p:nvPr/>
          </p:nvSpPr>
          <p:spPr bwMode="auto">
            <a:xfrm>
              <a:off x="7065066" y="263956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a:extLst/>
          </p:spPr>
          <p:txBody>
            <a:bodyPr bIns="27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dirty="0">
                <a:solidFill>
                  <a:srgbClr val="FFFFFF"/>
                </a:solidFill>
              </a:endParaRPr>
            </a:p>
          </p:txBody>
        </p:sp>
      </p:grpSp>
      <p:grpSp>
        <p:nvGrpSpPr>
          <p:cNvPr id="16" name="组合 15"/>
          <p:cNvGrpSpPr/>
          <p:nvPr/>
        </p:nvGrpSpPr>
        <p:grpSpPr>
          <a:xfrm>
            <a:off x="5116040" y="3163793"/>
            <a:ext cx="647946" cy="580016"/>
            <a:chOff x="6821387" y="4218390"/>
            <a:chExt cx="863928" cy="773355"/>
          </a:xfrm>
        </p:grpSpPr>
        <p:sp>
          <p:nvSpPr>
            <p:cNvPr id="17" name="任意多边形 16"/>
            <p:cNvSpPr/>
            <p:nvPr/>
          </p:nvSpPr>
          <p:spPr>
            <a:xfrm>
              <a:off x="6821387" y="4218390"/>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F2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18" name="KSO_Shape"/>
            <p:cNvSpPr>
              <a:spLocks/>
            </p:cNvSpPr>
            <p:nvPr/>
          </p:nvSpPr>
          <p:spPr bwMode="auto">
            <a:xfrm>
              <a:off x="7059682" y="4397106"/>
              <a:ext cx="388040" cy="408463"/>
            </a:xfrm>
            <a:custGeom>
              <a:avLst/>
              <a:gdLst>
                <a:gd name="T0" fmla="*/ 68306812 w 5831"/>
                <a:gd name="T1" fmla="*/ 194929901 h 6140"/>
                <a:gd name="T2" fmla="*/ 84877616 w 5831"/>
                <a:gd name="T3" fmla="*/ 273864227 h 6140"/>
                <a:gd name="T4" fmla="*/ 84877616 w 5831"/>
                <a:gd name="T5" fmla="*/ 0 h 6140"/>
                <a:gd name="T6" fmla="*/ 368221276 w 5831"/>
                <a:gd name="T7" fmla="*/ 0 h 6140"/>
                <a:gd name="T8" fmla="*/ 374387027 w 5831"/>
                <a:gd name="T9" fmla="*/ 1540134 h 6140"/>
                <a:gd name="T10" fmla="*/ 478918634 w 5831"/>
                <a:gd name="T11" fmla="*/ 55157817 h 6140"/>
                <a:gd name="T12" fmla="*/ 478918634 w 5831"/>
                <a:gd name="T13" fmla="*/ 273864227 h 6140"/>
                <a:gd name="T14" fmla="*/ 495200487 w 5831"/>
                <a:gd name="T15" fmla="*/ 194929901 h 6140"/>
                <a:gd name="T16" fmla="*/ 548863252 w 5831"/>
                <a:gd name="T17" fmla="*/ 194929901 h 6140"/>
                <a:gd name="T18" fmla="*/ 551657176 w 5831"/>
                <a:gd name="T19" fmla="*/ 212642057 h 6140"/>
                <a:gd name="T20" fmla="*/ 554162148 w 5831"/>
                <a:gd name="T21" fmla="*/ 230257722 h 6140"/>
                <a:gd name="T22" fmla="*/ 556281644 w 5831"/>
                <a:gd name="T23" fmla="*/ 247969879 h 6140"/>
                <a:gd name="T24" fmla="*/ 558112189 w 5831"/>
                <a:gd name="T25" fmla="*/ 265585854 h 6140"/>
                <a:gd name="T26" fmla="*/ 559653782 w 5831"/>
                <a:gd name="T27" fmla="*/ 283201830 h 6140"/>
                <a:gd name="T28" fmla="*/ 560713374 w 5831"/>
                <a:gd name="T29" fmla="*/ 300817495 h 6140"/>
                <a:gd name="T30" fmla="*/ 561387802 w 5831"/>
                <a:gd name="T31" fmla="*/ 318433471 h 6140"/>
                <a:gd name="T32" fmla="*/ 561773278 w 5831"/>
                <a:gd name="T33" fmla="*/ 336145627 h 6140"/>
                <a:gd name="T34" fmla="*/ 561773278 w 5831"/>
                <a:gd name="T35" fmla="*/ 353761603 h 6140"/>
                <a:gd name="T36" fmla="*/ 561195374 w 5831"/>
                <a:gd name="T37" fmla="*/ 371377268 h 6140"/>
                <a:gd name="T38" fmla="*/ 560328209 w 5831"/>
                <a:gd name="T39" fmla="*/ 389089424 h 6140"/>
                <a:gd name="T40" fmla="*/ 558979354 w 5831"/>
                <a:gd name="T41" fmla="*/ 406609219 h 6140"/>
                <a:gd name="T42" fmla="*/ 557148809 w 5831"/>
                <a:gd name="T43" fmla="*/ 424321375 h 6140"/>
                <a:gd name="T44" fmla="*/ 554836575 w 5831"/>
                <a:gd name="T45" fmla="*/ 441937041 h 6140"/>
                <a:gd name="T46" fmla="*/ 552042651 w 5831"/>
                <a:gd name="T47" fmla="*/ 459553016 h 6140"/>
                <a:gd name="T48" fmla="*/ 548863252 w 5831"/>
                <a:gd name="T49" fmla="*/ 477265173 h 6140"/>
                <a:gd name="T50" fmla="*/ 478918634 w 5831"/>
                <a:gd name="T51" fmla="*/ 591046417 h 6140"/>
                <a:gd name="T52" fmla="*/ 84877616 w 5831"/>
                <a:gd name="T53" fmla="*/ 591046417 h 6140"/>
                <a:gd name="T54" fmla="*/ 16474591 w 5831"/>
                <a:gd name="T55" fmla="*/ 477265173 h 6140"/>
                <a:gd name="T56" fmla="*/ 14451308 w 5831"/>
                <a:gd name="T57" fmla="*/ 468505275 h 6140"/>
                <a:gd name="T58" fmla="*/ 10886743 w 5831"/>
                <a:gd name="T59" fmla="*/ 451178152 h 6140"/>
                <a:gd name="T60" fmla="*/ 7803868 w 5831"/>
                <a:gd name="T61" fmla="*/ 433754849 h 6140"/>
                <a:gd name="T62" fmla="*/ 5202372 w 5831"/>
                <a:gd name="T63" fmla="*/ 416331545 h 6140"/>
                <a:gd name="T64" fmla="*/ 3179400 w 5831"/>
                <a:gd name="T65" fmla="*/ 398812060 h 6140"/>
                <a:gd name="T66" fmla="*/ 1637807 w 5831"/>
                <a:gd name="T67" fmla="*/ 381196085 h 6140"/>
                <a:gd name="T68" fmla="*/ 577903 w 5831"/>
                <a:gd name="T69" fmla="*/ 363772781 h 6140"/>
                <a:gd name="T70" fmla="*/ 96214 w 5831"/>
                <a:gd name="T71" fmla="*/ 346156805 h 6140"/>
                <a:gd name="T72" fmla="*/ 96214 w 5831"/>
                <a:gd name="T73" fmla="*/ 328444649 h 6140"/>
                <a:gd name="T74" fmla="*/ 577903 w 5831"/>
                <a:gd name="T75" fmla="*/ 310828673 h 6140"/>
                <a:gd name="T76" fmla="*/ 1541593 w 5831"/>
                <a:gd name="T77" fmla="*/ 293020336 h 6140"/>
                <a:gd name="T78" fmla="*/ 3082875 w 5831"/>
                <a:gd name="T79" fmla="*/ 275308180 h 6140"/>
                <a:gd name="T80" fmla="*/ 5202372 w 5831"/>
                <a:gd name="T81" fmla="*/ 257499843 h 6140"/>
                <a:gd name="T82" fmla="*/ 7803868 w 5831"/>
                <a:gd name="T83" fmla="*/ 239691506 h 6140"/>
                <a:gd name="T84" fmla="*/ 10790219 w 5831"/>
                <a:gd name="T85" fmla="*/ 221883169 h 6140"/>
                <a:gd name="T86" fmla="*/ 14451308 w 5831"/>
                <a:gd name="T87" fmla="*/ 203978340 h 6140"/>
                <a:gd name="T88" fmla="*/ 16474591 w 5831"/>
                <a:gd name="T89" fmla="*/ 194929901 h 6140"/>
                <a:gd name="T90" fmla="*/ 123607384 w 5831"/>
                <a:gd name="T91" fmla="*/ 420855765 h 6140"/>
                <a:gd name="T92" fmla="*/ 440285390 w 5831"/>
                <a:gd name="T93" fmla="*/ 552541837 h 6140"/>
                <a:gd name="T94" fmla="*/ 440285390 w 5831"/>
                <a:gd name="T95" fmla="*/ 420855765 h 6140"/>
                <a:gd name="T96" fmla="*/ 442212149 w 5831"/>
                <a:gd name="T97" fmla="*/ 273864227 h 6140"/>
                <a:gd name="T98" fmla="*/ 365138090 w 5831"/>
                <a:gd name="T99" fmla="*/ 38504580 h 6140"/>
                <a:gd name="T100" fmla="*/ 123607384 w 5831"/>
                <a:gd name="T101" fmla="*/ 273864227 h 6140"/>
                <a:gd name="T102" fmla="*/ 433155950 w 5831"/>
                <a:gd name="T103" fmla="*/ 319588571 h 6140"/>
                <a:gd name="T104" fmla="*/ 452231727 w 5831"/>
                <a:gd name="T105" fmla="*/ 345482919 h 6140"/>
                <a:gd name="T106" fmla="*/ 495200487 w 5831"/>
                <a:gd name="T107" fmla="*/ 345482919 h 6140"/>
                <a:gd name="T108" fmla="*/ 478918634 w 5831"/>
                <a:gd name="T109" fmla="*/ 319588571 h 6140"/>
                <a:gd name="T110" fmla="*/ 433155950 w 5831"/>
                <a:gd name="T111" fmla="*/ 319588571 h 6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31" h="6140">
                  <a:moveTo>
                    <a:pt x="171" y="2025"/>
                  </a:moveTo>
                  <a:lnTo>
                    <a:pt x="709" y="2025"/>
                  </a:lnTo>
                  <a:lnTo>
                    <a:pt x="709" y="2845"/>
                  </a:lnTo>
                  <a:lnTo>
                    <a:pt x="881" y="2845"/>
                  </a:lnTo>
                  <a:lnTo>
                    <a:pt x="881" y="138"/>
                  </a:lnTo>
                  <a:lnTo>
                    <a:pt x="881" y="0"/>
                  </a:lnTo>
                  <a:lnTo>
                    <a:pt x="1021" y="0"/>
                  </a:lnTo>
                  <a:lnTo>
                    <a:pt x="3822" y="0"/>
                  </a:lnTo>
                  <a:lnTo>
                    <a:pt x="3855" y="0"/>
                  </a:lnTo>
                  <a:lnTo>
                    <a:pt x="3886" y="16"/>
                  </a:lnTo>
                  <a:lnTo>
                    <a:pt x="4896" y="535"/>
                  </a:lnTo>
                  <a:lnTo>
                    <a:pt x="4971" y="573"/>
                  </a:lnTo>
                  <a:lnTo>
                    <a:pt x="4971" y="658"/>
                  </a:lnTo>
                  <a:lnTo>
                    <a:pt x="4971" y="2845"/>
                  </a:lnTo>
                  <a:lnTo>
                    <a:pt x="5140" y="2845"/>
                  </a:lnTo>
                  <a:lnTo>
                    <a:pt x="5140" y="2025"/>
                  </a:lnTo>
                  <a:lnTo>
                    <a:pt x="5697" y="2025"/>
                  </a:lnTo>
                  <a:lnTo>
                    <a:pt x="5712" y="2117"/>
                  </a:lnTo>
                  <a:lnTo>
                    <a:pt x="5726" y="2209"/>
                  </a:lnTo>
                  <a:lnTo>
                    <a:pt x="5739" y="2301"/>
                  </a:lnTo>
                  <a:lnTo>
                    <a:pt x="5752" y="2392"/>
                  </a:lnTo>
                  <a:lnTo>
                    <a:pt x="5764" y="2483"/>
                  </a:lnTo>
                  <a:lnTo>
                    <a:pt x="5774" y="2576"/>
                  </a:lnTo>
                  <a:lnTo>
                    <a:pt x="5784" y="2667"/>
                  </a:lnTo>
                  <a:lnTo>
                    <a:pt x="5793" y="2759"/>
                  </a:lnTo>
                  <a:lnTo>
                    <a:pt x="5802" y="2850"/>
                  </a:lnTo>
                  <a:lnTo>
                    <a:pt x="5809" y="2942"/>
                  </a:lnTo>
                  <a:lnTo>
                    <a:pt x="5815" y="3034"/>
                  </a:lnTo>
                  <a:lnTo>
                    <a:pt x="5820" y="3125"/>
                  </a:lnTo>
                  <a:lnTo>
                    <a:pt x="5824" y="3217"/>
                  </a:lnTo>
                  <a:lnTo>
                    <a:pt x="5827" y="3308"/>
                  </a:lnTo>
                  <a:lnTo>
                    <a:pt x="5830" y="3400"/>
                  </a:lnTo>
                  <a:lnTo>
                    <a:pt x="5831" y="3492"/>
                  </a:lnTo>
                  <a:lnTo>
                    <a:pt x="5831" y="3584"/>
                  </a:lnTo>
                  <a:lnTo>
                    <a:pt x="5831" y="3675"/>
                  </a:lnTo>
                  <a:lnTo>
                    <a:pt x="5829" y="3766"/>
                  </a:lnTo>
                  <a:lnTo>
                    <a:pt x="5825" y="3858"/>
                  </a:lnTo>
                  <a:lnTo>
                    <a:pt x="5821" y="3950"/>
                  </a:lnTo>
                  <a:lnTo>
                    <a:pt x="5816" y="4042"/>
                  </a:lnTo>
                  <a:lnTo>
                    <a:pt x="5810" y="4133"/>
                  </a:lnTo>
                  <a:lnTo>
                    <a:pt x="5802" y="4224"/>
                  </a:lnTo>
                  <a:lnTo>
                    <a:pt x="5793" y="4316"/>
                  </a:lnTo>
                  <a:lnTo>
                    <a:pt x="5783" y="4408"/>
                  </a:lnTo>
                  <a:lnTo>
                    <a:pt x="5772" y="4500"/>
                  </a:lnTo>
                  <a:lnTo>
                    <a:pt x="5759" y="4591"/>
                  </a:lnTo>
                  <a:lnTo>
                    <a:pt x="5745" y="4682"/>
                  </a:lnTo>
                  <a:lnTo>
                    <a:pt x="5730" y="4774"/>
                  </a:lnTo>
                  <a:lnTo>
                    <a:pt x="5714" y="4866"/>
                  </a:lnTo>
                  <a:lnTo>
                    <a:pt x="5697" y="4958"/>
                  </a:lnTo>
                  <a:lnTo>
                    <a:pt x="4971" y="4958"/>
                  </a:lnTo>
                  <a:lnTo>
                    <a:pt x="4971" y="6140"/>
                  </a:lnTo>
                  <a:lnTo>
                    <a:pt x="881" y="6140"/>
                  </a:lnTo>
                  <a:lnTo>
                    <a:pt x="881" y="4958"/>
                  </a:lnTo>
                  <a:lnTo>
                    <a:pt x="171" y="4958"/>
                  </a:lnTo>
                  <a:lnTo>
                    <a:pt x="150" y="4867"/>
                  </a:lnTo>
                  <a:lnTo>
                    <a:pt x="131" y="4777"/>
                  </a:lnTo>
                  <a:lnTo>
                    <a:pt x="113" y="4687"/>
                  </a:lnTo>
                  <a:lnTo>
                    <a:pt x="97" y="4597"/>
                  </a:lnTo>
                  <a:lnTo>
                    <a:pt x="81" y="4506"/>
                  </a:lnTo>
                  <a:lnTo>
                    <a:pt x="68" y="4415"/>
                  </a:lnTo>
                  <a:lnTo>
                    <a:pt x="54" y="4325"/>
                  </a:lnTo>
                  <a:lnTo>
                    <a:pt x="43" y="4233"/>
                  </a:lnTo>
                  <a:lnTo>
                    <a:pt x="33" y="4143"/>
                  </a:lnTo>
                  <a:lnTo>
                    <a:pt x="24" y="4052"/>
                  </a:lnTo>
                  <a:lnTo>
                    <a:pt x="17" y="3960"/>
                  </a:lnTo>
                  <a:lnTo>
                    <a:pt x="11" y="3870"/>
                  </a:lnTo>
                  <a:lnTo>
                    <a:pt x="6" y="3779"/>
                  </a:lnTo>
                  <a:lnTo>
                    <a:pt x="3" y="3687"/>
                  </a:lnTo>
                  <a:lnTo>
                    <a:pt x="1" y="3596"/>
                  </a:lnTo>
                  <a:lnTo>
                    <a:pt x="0" y="3504"/>
                  </a:lnTo>
                  <a:lnTo>
                    <a:pt x="1" y="3412"/>
                  </a:lnTo>
                  <a:lnTo>
                    <a:pt x="3" y="3320"/>
                  </a:lnTo>
                  <a:lnTo>
                    <a:pt x="6" y="3229"/>
                  </a:lnTo>
                  <a:lnTo>
                    <a:pt x="11" y="3137"/>
                  </a:lnTo>
                  <a:lnTo>
                    <a:pt x="16" y="3044"/>
                  </a:lnTo>
                  <a:lnTo>
                    <a:pt x="24" y="2953"/>
                  </a:lnTo>
                  <a:lnTo>
                    <a:pt x="32" y="2860"/>
                  </a:lnTo>
                  <a:lnTo>
                    <a:pt x="42" y="2768"/>
                  </a:lnTo>
                  <a:lnTo>
                    <a:pt x="54" y="2675"/>
                  </a:lnTo>
                  <a:lnTo>
                    <a:pt x="66" y="2583"/>
                  </a:lnTo>
                  <a:lnTo>
                    <a:pt x="81" y="2490"/>
                  </a:lnTo>
                  <a:lnTo>
                    <a:pt x="95" y="2398"/>
                  </a:lnTo>
                  <a:lnTo>
                    <a:pt x="112" y="2305"/>
                  </a:lnTo>
                  <a:lnTo>
                    <a:pt x="131" y="2212"/>
                  </a:lnTo>
                  <a:lnTo>
                    <a:pt x="150" y="2119"/>
                  </a:lnTo>
                  <a:lnTo>
                    <a:pt x="171" y="2025"/>
                  </a:lnTo>
                  <a:close/>
                  <a:moveTo>
                    <a:pt x="4570" y="4372"/>
                  </a:moveTo>
                  <a:lnTo>
                    <a:pt x="1283" y="4372"/>
                  </a:lnTo>
                  <a:lnTo>
                    <a:pt x="1283" y="5740"/>
                  </a:lnTo>
                  <a:lnTo>
                    <a:pt x="4570" y="5740"/>
                  </a:lnTo>
                  <a:lnTo>
                    <a:pt x="4570" y="4372"/>
                  </a:lnTo>
                  <a:close/>
                  <a:moveTo>
                    <a:pt x="1283" y="2845"/>
                  </a:moveTo>
                  <a:lnTo>
                    <a:pt x="4590" y="2845"/>
                  </a:lnTo>
                  <a:lnTo>
                    <a:pt x="4590" y="845"/>
                  </a:lnTo>
                  <a:lnTo>
                    <a:pt x="3790" y="400"/>
                  </a:lnTo>
                  <a:lnTo>
                    <a:pt x="1283" y="400"/>
                  </a:lnTo>
                  <a:lnTo>
                    <a:pt x="1283" y="2845"/>
                  </a:lnTo>
                  <a:close/>
                  <a:moveTo>
                    <a:pt x="4496" y="3320"/>
                  </a:moveTo>
                  <a:lnTo>
                    <a:pt x="4496" y="3589"/>
                  </a:lnTo>
                  <a:lnTo>
                    <a:pt x="4694" y="3589"/>
                  </a:lnTo>
                  <a:lnTo>
                    <a:pt x="4971" y="3589"/>
                  </a:lnTo>
                  <a:lnTo>
                    <a:pt x="5140" y="3589"/>
                  </a:lnTo>
                  <a:lnTo>
                    <a:pt x="5140" y="3320"/>
                  </a:lnTo>
                  <a:lnTo>
                    <a:pt x="4971" y="3320"/>
                  </a:lnTo>
                  <a:lnTo>
                    <a:pt x="4694" y="3320"/>
                  </a:lnTo>
                  <a:lnTo>
                    <a:pt x="4496" y="3320"/>
                  </a:lnTo>
                  <a:close/>
                </a:path>
              </a:pathLst>
            </a:custGeom>
            <a:solidFill>
              <a:schemeClr val="bg1"/>
            </a:solidFill>
            <a:ln>
              <a:noFill/>
            </a:ln>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p>
          </p:txBody>
        </p:sp>
      </p:grpSp>
      <p:sp>
        <p:nvSpPr>
          <p:cNvPr id="19" name="文本框 18"/>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141726027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150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2"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图片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10237" y="885371"/>
            <a:ext cx="2215003" cy="4259114"/>
          </a:xfrm>
          <a:prstGeom prst="rect">
            <a:avLst/>
          </a:prstGeom>
        </p:spPr>
      </p:pic>
      <p:pic>
        <p:nvPicPr>
          <p:cNvPr id="13" name="图片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grpSp>
        <p:nvGrpSpPr>
          <p:cNvPr id="32" name="组合 31"/>
          <p:cNvGrpSpPr/>
          <p:nvPr/>
        </p:nvGrpSpPr>
        <p:grpSpPr>
          <a:xfrm>
            <a:off x="2367633" y="1036067"/>
            <a:ext cx="411976" cy="443186"/>
            <a:chOff x="2425692" y="1137665"/>
            <a:chExt cx="411976" cy="443186"/>
          </a:xfrm>
        </p:grpSpPr>
        <p:sp>
          <p:nvSpPr>
            <p:cNvPr id="15" name="Oval 6" descr="#wm#_48_07_*Z"/>
            <p:cNvSpPr>
              <a:spLocks noChangeArrowheads="1"/>
            </p:cNvSpPr>
            <p:nvPr>
              <p:custDataLst>
                <p:tags r:id="rId14"/>
              </p:custDataLst>
            </p:nvPr>
          </p:nvSpPr>
          <p:spPr bwMode="auto">
            <a:xfrm>
              <a:off x="2467825" y="1137665"/>
              <a:ext cx="369843" cy="371403"/>
            </a:xfrm>
            <a:prstGeom prst="ellipse">
              <a:avLst/>
            </a:prstGeom>
            <a:solidFill>
              <a:srgbClr val="C00000">
                <a:alpha val="72000"/>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3200" b="1" kern="0" dirty="0">
                  <a:solidFill>
                    <a:srgbClr val="FFFFFF"/>
                  </a:solidFill>
                  <a:latin typeface="Times New Roman" panose="02020603050405020304" pitchFamily="18" charset="0"/>
                  <a:cs typeface="Times New Roman" panose="02020603050405020304" pitchFamily="18" charset="0"/>
                </a:rPr>
                <a:t>1</a:t>
              </a:r>
              <a:endParaRPr lang="zh-CN" altLang="zh-CN" sz="3200" b="1" kern="0" dirty="0">
                <a:solidFill>
                  <a:srgbClr val="FFFFFF"/>
                </a:solidFill>
                <a:latin typeface="Times New Roman" panose="02020603050405020304" pitchFamily="18" charset="0"/>
                <a:cs typeface="Times New Roman" panose="02020603050405020304" pitchFamily="18" charset="0"/>
              </a:endParaRPr>
            </a:p>
          </p:txBody>
        </p:sp>
        <p:sp>
          <p:nvSpPr>
            <p:cNvPr id="16" name="Oval 7" descr="#wm#_48_07_*Z"/>
            <p:cNvSpPr>
              <a:spLocks noChangeArrowheads="1"/>
            </p:cNvSpPr>
            <p:nvPr>
              <p:custDataLst>
                <p:tags r:id="rId15"/>
              </p:custDataLst>
            </p:nvPr>
          </p:nvSpPr>
          <p:spPr bwMode="auto">
            <a:xfrm>
              <a:off x="2425692" y="1415437"/>
              <a:ext cx="165414" cy="165414"/>
            </a:xfrm>
            <a:prstGeom prst="ellipse">
              <a:avLst/>
            </a:prstGeom>
            <a:solidFill>
              <a:srgbClr val="C00000">
                <a:alpha val="35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a:solidFill>
                  <a:srgbClr val="FFFFFF"/>
                </a:solidFill>
              </a:endParaRPr>
            </a:p>
          </p:txBody>
        </p:sp>
      </p:grpSp>
      <p:sp>
        <p:nvSpPr>
          <p:cNvPr id="17" name="文本框 34"/>
          <p:cNvSpPr txBox="1">
            <a:spLocks noChangeArrowheads="1"/>
          </p:cNvSpPr>
          <p:nvPr>
            <p:custDataLst>
              <p:tags r:id="rId1"/>
            </p:custDataLst>
          </p:nvPr>
        </p:nvSpPr>
        <p:spPr bwMode="auto">
          <a:xfrm>
            <a:off x="2976233" y="1000174"/>
            <a:ext cx="3194372" cy="43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solidFill>
                <a:latin typeface="华文细黑" panose="02010600040101010101" pitchFamily="2" charset="-122"/>
                <a:ea typeface="华文细黑" panose="02010600040101010101" pitchFamily="2" charset="-122"/>
              </a:rPr>
              <a:t>单击此处添加文字标题</a:t>
            </a:r>
            <a:endParaRPr lang="zh-CN" altLang="en-US" sz="2400" dirty="0">
              <a:solidFill>
                <a:schemeClr val="bg1"/>
              </a:solidFill>
              <a:latin typeface="华文细黑" panose="02010600040101010101" pitchFamily="2" charset="-122"/>
              <a:ea typeface="华文细黑" panose="02010600040101010101" pitchFamily="2" charset="-122"/>
            </a:endParaRPr>
          </a:p>
        </p:txBody>
      </p:sp>
      <p:grpSp>
        <p:nvGrpSpPr>
          <p:cNvPr id="33" name="组合 32"/>
          <p:cNvGrpSpPr/>
          <p:nvPr/>
        </p:nvGrpSpPr>
        <p:grpSpPr>
          <a:xfrm>
            <a:off x="2367633" y="1727373"/>
            <a:ext cx="411976" cy="443187"/>
            <a:chOff x="2425692" y="1828971"/>
            <a:chExt cx="411976" cy="443187"/>
          </a:xfrm>
        </p:grpSpPr>
        <p:sp>
          <p:nvSpPr>
            <p:cNvPr id="18" name="Oval 6" descr="#wm#_48_07_*Z"/>
            <p:cNvSpPr>
              <a:spLocks noChangeArrowheads="1"/>
            </p:cNvSpPr>
            <p:nvPr>
              <p:custDataLst>
                <p:tags r:id="rId12"/>
              </p:custDataLst>
            </p:nvPr>
          </p:nvSpPr>
          <p:spPr bwMode="auto">
            <a:xfrm>
              <a:off x="2467825" y="1828971"/>
              <a:ext cx="369843" cy="369843"/>
            </a:xfrm>
            <a:prstGeom prst="ellipse">
              <a:avLst/>
            </a:prstGeom>
            <a:solidFill>
              <a:srgbClr val="C00000">
                <a:alpha val="72000"/>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3200" b="1" kern="0" dirty="0">
                  <a:solidFill>
                    <a:srgbClr val="FFFFFF"/>
                  </a:solidFill>
                  <a:latin typeface="Times New Roman" panose="02020603050405020304" pitchFamily="18" charset="0"/>
                  <a:cs typeface="Times New Roman" panose="02020603050405020304" pitchFamily="18" charset="0"/>
                </a:rPr>
                <a:t>2</a:t>
              </a:r>
              <a:endParaRPr lang="zh-CN" altLang="zh-CN" sz="3200" b="1" kern="0" dirty="0">
                <a:solidFill>
                  <a:srgbClr val="FFFFFF"/>
                </a:solidFill>
                <a:latin typeface="Times New Roman" panose="02020603050405020304" pitchFamily="18" charset="0"/>
                <a:cs typeface="Times New Roman" panose="02020603050405020304" pitchFamily="18" charset="0"/>
              </a:endParaRPr>
            </a:p>
          </p:txBody>
        </p:sp>
        <p:sp>
          <p:nvSpPr>
            <p:cNvPr id="19" name="Oval 7" descr="#wm#_48_07_*Z"/>
            <p:cNvSpPr>
              <a:spLocks noChangeArrowheads="1"/>
            </p:cNvSpPr>
            <p:nvPr>
              <p:custDataLst>
                <p:tags r:id="rId13"/>
              </p:custDataLst>
            </p:nvPr>
          </p:nvSpPr>
          <p:spPr bwMode="auto">
            <a:xfrm>
              <a:off x="2425692" y="2105183"/>
              <a:ext cx="165414" cy="166975"/>
            </a:xfrm>
            <a:prstGeom prst="ellipse">
              <a:avLst/>
            </a:prstGeom>
            <a:solidFill>
              <a:srgbClr val="C00000">
                <a:alpha val="35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a:solidFill>
                  <a:srgbClr val="FFFFFF"/>
                </a:solidFill>
              </a:endParaRPr>
            </a:p>
          </p:txBody>
        </p:sp>
      </p:grpSp>
      <p:sp>
        <p:nvSpPr>
          <p:cNvPr id="20" name="文本框 38"/>
          <p:cNvSpPr txBox="1">
            <a:spLocks noChangeArrowheads="1"/>
          </p:cNvSpPr>
          <p:nvPr>
            <p:custDataLst>
              <p:tags r:id="rId2"/>
            </p:custDataLst>
          </p:nvPr>
        </p:nvSpPr>
        <p:spPr bwMode="auto">
          <a:xfrm>
            <a:off x="2976233" y="1689921"/>
            <a:ext cx="3194372" cy="43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dirty="0">
                <a:solidFill>
                  <a:schemeClr val="bg1"/>
                </a:solidFill>
                <a:latin typeface="华文细黑" panose="02010600040101010101" pitchFamily="2" charset="-122"/>
                <a:ea typeface="华文细黑" panose="02010600040101010101" pitchFamily="2" charset="-122"/>
              </a:rPr>
              <a:t>单击此处添加文字标题</a:t>
            </a:r>
          </a:p>
        </p:txBody>
      </p:sp>
      <p:grpSp>
        <p:nvGrpSpPr>
          <p:cNvPr id="34" name="组合 33"/>
          <p:cNvGrpSpPr/>
          <p:nvPr/>
        </p:nvGrpSpPr>
        <p:grpSpPr>
          <a:xfrm>
            <a:off x="2367633" y="2417121"/>
            <a:ext cx="411976" cy="443187"/>
            <a:chOff x="2425692" y="2518719"/>
            <a:chExt cx="411976" cy="443187"/>
          </a:xfrm>
        </p:grpSpPr>
        <p:sp>
          <p:nvSpPr>
            <p:cNvPr id="21" name="Oval 6" descr="#wm#_48_07_*Z"/>
            <p:cNvSpPr>
              <a:spLocks noChangeArrowheads="1"/>
            </p:cNvSpPr>
            <p:nvPr>
              <p:custDataLst>
                <p:tags r:id="rId10"/>
              </p:custDataLst>
            </p:nvPr>
          </p:nvSpPr>
          <p:spPr bwMode="auto">
            <a:xfrm>
              <a:off x="2467825" y="2518719"/>
              <a:ext cx="369843" cy="369843"/>
            </a:xfrm>
            <a:prstGeom prst="ellipse">
              <a:avLst/>
            </a:prstGeom>
            <a:solidFill>
              <a:srgbClr val="C00000">
                <a:alpha val="72000"/>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3200" b="1" kern="0" dirty="0">
                  <a:solidFill>
                    <a:srgbClr val="FFFFFF"/>
                  </a:solidFill>
                  <a:latin typeface="Times New Roman" panose="02020603050405020304" pitchFamily="18" charset="0"/>
                  <a:cs typeface="Times New Roman" panose="02020603050405020304" pitchFamily="18" charset="0"/>
                </a:rPr>
                <a:t>3</a:t>
              </a:r>
              <a:endParaRPr lang="zh-CN" altLang="zh-CN" sz="3200" b="1" kern="0" dirty="0">
                <a:solidFill>
                  <a:srgbClr val="FFFFFF"/>
                </a:solidFill>
                <a:latin typeface="Times New Roman" panose="02020603050405020304" pitchFamily="18" charset="0"/>
                <a:cs typeface="Times New Roman" panose="02020603050405020304" pitchFamily="18" charset="0"/>
              </a:endParaRPr>
            </a:p>
          </p:txBody>
        </p:sp>
        <p:sp>
          <p:nvSpPr>
            <p:cNvPr id="22" name="Oval 7" descr="#wm#_48_07_*Z"/>
            <p:cNvSpPr>
              <a:spLocks noChangeArrowheads="1"/>
            </p:cNvSpPr>
            <p:nvPr>
              <p:custDataLst>
                <p:tags r:id="rId11"/>
              </p:custDataLst>
            </p:nvPr>
          </p:nvSpPr>
          <p:spPr bwMode="auto">
            <a:xfrm>
              <a:off x="2425692" y="2794931"/>
              <a:ext cx="165414" cy="166975"/>
            </a:xfrm>
            <a:prstGeom prst="ellipse">
              <a:avLst/>
            </a:prstGeom>
            <a:solidFill>
              <a:srgbClr val="C00000">
                <a:alpha val="35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a:solidFill>
                  <a:srgbClr val="FFFFFF"/>
                </a:solidFill>
              </a:endParaRPr>
            </a:p>
          </p:txBody>
        </p:sp>
      </p:grpSp>
      <p:sp>
        <p:nvSpPr>
          <p:cNvPr id="23" name="文本框 43"/>
          <p:cNvSpPr txBox="1">
            <a:spLocks noChangeArrowheads="1"/>
          </p:cNvSpPr>
          <p:nvPr>
            <p:custDataLst>
              <p:tags r:id="rId3"/>
            </p:custDataLst>
          </p:nvPr>
        </p:nvSpPr>
        <p:spPr bwMode="auto">
          <a:xfrm>
            <a:off x="2976233" y="2379669"/>
            <a:ext cx="3194372" cy="43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dirty="0">
                <a:solidFill>
                  <a:schemeClr val="bg1"/>
                </a:solidFill>
                <a:latin typeface="华文细黑" panose="02010600040101010101" pitchFamily="2" charset="-122"/>
                <a:ea typeface="华文细黑" panose="02010600040101010101" pitchFamily="2" charset="-122"/>
              </a:rPr>
              <a:t>单击此处添加文字标题</a:t>
            </a:r>
          </a:p>
        </p:txBody>
      </p:sp>
      <p:grpSp>
        <p:nvGrpSpPr>
          <p:cNvPr id="35" name="组合 34"/>
          <p:cNvGrpSpPr/>
          <p:nvPr/>
        </p:nvGrpSpPr>
        <p:grpSpPr>
          <a:xfrm>
            <a:off x="2367633" y="3106868"/>
            <a:ext cx="411976" cy="443187"/>
            <a:chOff x="2425692" y="3208466"/>
            <a:chExt cx="411976" cy="443187"/>
          </a:xfrm>
        </p:grpSpPr>
        <p:sp>
          <p:nvSpPr>
            <p:cNvPr id="24" name="Oval 6" descr="#wm#_48_07_*Z"/>
            <p:cNvSpPr>
              <a:spLocks noChangeArrowheads="1"/>
            </p:cNvSpPr>
            <p:nvPr>
              <p:custDataLst>
                <p:tags r:id="rId8"/>
              </p:custDataLst>
            </p:nvPr>
          </p:nvSpPr>
          <p:spPr bwMode="auto">
            <a:xfrm>
              <a:off x="2467825" y="3208466"/>
              <a:ext cx="369843" cy="369843"/>
            </a:xfrm>
            <a:prstGeom prst="ellipse">
              <a:avLst/>
            </a:prstGeom>
            <a:solidFill>
              <a:srgbClr val="C00000">
                <a:alpha val="72000"/>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en-US" altLang="zh-CN" sz="3200" b="1" kern="0" dirty="0">
                  <a:solidFill>
                    <a:srgbClr val="FFFFFF"/>
                  </a:solidFill>
                  <a:latin typeface="Times New Roman" panose="02020603050405020304" pitchFamily="18" charset="0"/>
                  <a:cs typeface="Times New Roman" panose="02020603050405020304" pitchFamily="18" charset="0"/>
                </a:rPr>
                <a:t>4</a:t>
              </a:r>
              <a:endParaRPr lang="zh-CN" altLang="zh-CN" sz="3200" b="1" kern="0" dirty="0">
                <a:solidFill>
                  <a:srgbClr val="FFFFFF"/>
                </a:solidFill>
                <a:latin typeface="Times New Roman" panose="02020603050405020304" pitchFamily="18" charset="0"/>
                <a:cs typeface="Times New Roman" panose="02020603050405020304" pitchFamily="18" charset="0"/>
              </a:endParaRPr>
            </a:p>
          </p:txBody>
        </p:sp>
        <p:sp>
          <p:nvSpPr>
            <p:cNvPr id="25" name="Oval 7" descr="#wm#_48_07_*Z"/>
            <p:cNvSpPr>
              <a:spLocks noChangeArrowheads="1"/>
            </p:cNvSpPr>
            <p:nvPr>
              <p:custDataLst>
                <p:tags r:id="rId9"/>
              </p:custDataLst>
            </p:nvPr>
          </p:nvSpPr>
          <p:spPr bwMode="auto">
            <a:xfrm>
              <a:off x="2425692" y="3484678"/>
              <a:ext cx="165414" cy="166975"/>
            </a:xfrm>
            <a:prstGeom prst="ellipse">
              <a:avLst/>
            </a:prstGeom>
            <a:solidFill>
              <a:srgbClr val="C00000">
                <a:alpha val="35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eaLnBrk="1" hangingPunct="1">
                <a:spcBef>
                  <a:spcPct val="0"/>
                </a:spcBef>
                <a:buFont typeface="Arial" panose="020B0604020202020204" pitchFamily="34" charset="0"/>
                <a:buNone/>
                <a:defRPr/>
              </a:pPr>
              <a:endParaRPr lang="zh-CN" altLang="zh-CN" sz="1050" kern="0">
                <a:solidFill>
                  <a:srgbClr val="FFFFFF"/>
                </a:solidFill>
              </a:endParaRPr>
            </a:p>
          </p:txBody>
        </p:sp>
      </p:grpSp>
      <p:sp>
        <p:nvSpPr>
          <p:cNvPr id="26" name="文本框 48"/>
          <p:cNvSpPr txBox="1">
            <a:spLocks noChangeArrowheads="1"/>
          </p:cNvSpPr>
          <p:nvPr>
            <p:custDataLst>
              <p:tags r:id="rId4"/>
            </p:custDataLst>
          </p:nvPr>
        </p:nvSpPr>
        <p:spPr bwMode="auto">
          <a:xfrm>
            <a:off x="2976233" y="3069416"/>
            <a:ext cx="3194372" cy="43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dirty="0">
                <a:solidFill>
                  <a:schemeClr val="bg1"/>
                </a:solidFill>
                <a:latin typeface="华文细黑" panose="02010600040101010101" pitchFamily="2" charset="-122"/>
                <a:ea typeface="华文细黑" panose="02010600040101010101" pitchFamily="2" charset="-122"/>
              </a:rPr>
              <a:t>单击此处添加文字标题</a:t>
            </a:r>
          </a:p>
        </p:txBody>
      </p:sp>
      <p:grpSp>
        <p:nvGrpSpPr>
          <p:cNvPr id="31" name="组合 30"/>
          <p:cNvGrpSpPr/>
          <p:nvPr/>
        </p:nvGrpSpPr>
        <p:grpSpPr>
          <a:xfrm>
            <a:off x="797785" y="567220"/>
            <a:ext cx="1208257" cy="2643123"/>
            <a:chOff x="547575" y="625154"/>
            <a:chExt cx="1491853" cy="3263504"/>
          </a:xfrm>
        </p:grpSpPr>
        <p:sp>
          <p:nvSpPr>
            <p:cNvPr id="28" name="Oval 6" descr="#wm#_48_07_*Z"/>
            <p:cNvSpPr>
              <a:spLocks noChangeArrowheads="1"/>
            </p:cNvSpPr>
            <p:nvPr>
              <p:custDataLst>
                <p:tags r:id="rId5"/>
              </p:custDataLst>
            </p:nvPr>
          </p:nvSpPr>
          <p:spPr bwMode="auto">
            <a:xfrm>
              <a:off x="547575" y="625154"/>
              <a:ext cx="1144191" cy="1147763"/>
            </a:xfrm>
            <a:prstGeom prst="ellipse">
              <a:avLst/>
            </a:prstGeom>
            <a:solidFill>
              <a:srgbClr val="C00000">
                <a:alpha val="69000"/>
              </a:srgbClr>
            </a:solidFill>
            <a:ln>
              <a:noFill/>
            </a:ln>
            <a:effectLst/>
          </p:spPr>
          <p:txBody>
            <a:bodyPr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zh-CN" altLang="en-US" sz="4400" b="1"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目</a:t>
              </a:r>
              <a:endParaRPr lang="zh-CN" altLang="zh-CN" sz="4400" b="1"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Oval 7" descr="#wm#_48_07_*Z"/>
            <p:cNvSpPr>
              <a:spLocks noChangeArrowheads="1"/>
            </p:cNvSpPr>
            <p:nvPr>
              <p:custDataLst>
                <p:tags r:id="rId6"/>
              </p:custDataLst>
            </p:nvPr>
          </p:nvSpPr>
          <p:spPr bwMode="auto">
            <a:xfrm>
              <a:off x="1344103" y="1481214"/>
              <a:ext cx="695325" cy="696515"/>
            </a:xfrm>
            <a:prstGeom prst="ellipse">
              <a:avLst/>
            </a:prstGeom>
            <a:solidFill>
              <a:srgbClr val="C00000">
                <a:alpha val="35000"/>
              </a:srgbClr>
            </a:solidFill>
            <a:ln>
              <a:noFill/>
            </a:ln>
            <a:effectLst/>
          </p:spPr>
          <p:txBody>
            <a:bodyPr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eaLnBrk="1" hangingPunct="1">
                <a:spcBef>
                  <a:spcPct val="0"/>
                </a:spcBef>
                <a:buFont typeface="Arial" panose="020B0604020202020204" pitchFamily="34" charset="0"/>
                <a:buNone/>
                <a:defRPr/>
              </a:pPr>
              <a:r>
                <a:rPr lang="zh-CN" altLang="en-US" sz="2800" kern="0" dirty="0">
                  <a:latin typeface="微软雅黑" panose="020B0503020204020204" pitchFamily="34" charset="-122"/>
                  <a:ea typeface="微软雅黑" panose="020B0503020204020204" pitchFamily="34" charset="-122"/>
                </a:rPr>
                <a:t>录</a:t>
              </a:r>
              <a:endParaRPr lang="zh-CN" altLang="zh-CN" sz="2800" kern="0" dirty="0">
                <a:latin typeface="微软雅黑" panose="020B0503020204020204" pitchFamily="34" charset="-122"/>
                <a:ea typeface="微软雅黑" panose="020B0503020204020204" pitchFamily="34" charset="-122"/>
              </a:endParaRPr>
            </a:p>
          </p:txBody>
        </p:sp>
        <p:sp>
          <p:nvSpPr>
            <p:cNvPr id="30" name="文本框 31"/>
            <p:cNvSpPr txBox="1">
              <a:spLocks noChangeArrowheads="1"/>
            </p:cNvSpPr>
            <p:nvPr>
              <p:custDataLst>
                <p:tags r:id="rId7"/>
              </p:custDataLst>
            </p:nvPr>
          </p:nvSpPr>
          <p:spPr bwMode="auto">
            <a:xfrm>
              <a:off x="844041" y="1830067"/>
              <a:ext cx="458390" cy="205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DDDDDD"/>
                  </a:solidFill>
                  <a:latin typeface="华文细黑" panose="02010600040101010101" pitchFamily="2" charset="-122"/>
                  <a:ea typeface="华文细黑" panose="02010600040101010101" pitchFamily="2" charset="-122"/>
                </a:rPr>
                <a:t>CONTENTS</a:t>
              </a:r>
              <a:endParaRPr lang="zh-CN" altLang="en-US" sz="2000">
                <a:solidFill>
                  <a:srgbClr val="DDDDDD"/>
                </a:solidFill>
                <a:latin typeface="华文细黑" panose="02010600040101010101" pitchFamily="2" charset="-122"/>
                <a:ea typeface="华文细黑" panose="02010600040101010101" pitchFamily="2" charset="-122"/>
              </a:endParaRPr>
            </a:p>
          </p:txBody>
        </p:sp>
      </p:grpSp>
    </p:spTree>
    <p:extLst>
      <p:ext uri="{BB962C8B-B14F-4D97-AF65-F5344CB8AC3E}">
        <p14:creationId xmlns:p14="http://schemas.microsoft.com/office/powerpoint/2010/main" val="213195639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childTnLst>
                                </p:cTn>
                              </p:par>
                            </p:childTnLst>
                          </p:cTn>
                        </p:par>
                        <p:par>
                          <p:cTn id="14" fill="hold">
                            <p:stCondLst>
                              <p:cond delay="175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750"/>
                                        <p:tgtEl>
                                          <p:spTgt spid="1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childTnLst>
                                </p:cTn>
                              </p:par>
                            </p:childTnLst>
                          </p:cTn>
                        </p:par>
                        <p:par>
                          <p:cTn id="22" fill="hold">
                            <p:stCondLst>
                              <p:cond delay="325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750"/>
                                        <p:tgtEl>
                                          <p:spTgt spid="20"/>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750"/>
                                        <p:tgtEl>
                                          <p:spTgt spid="34"/>
                                        </p:tgtEl>
                                      </p:cBhvr>
                                    </p:animEffect>
                                  </p:childTnLst>
                                </p:cTn>
                              </p:par>
                            </p:childTnLst>
                          </p:cTn>
                        </p:par>
                        <p:par>
                          <p:cTn id="30" fill="hold">
                            <p:stCondLst>
                              <p:cond delay="475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750"/>
                                        <p:tgtEl>
                                          <p:spTgt spid="23"/>
                                        </p:tgtEl>
                                      </p:cBhvr>
                                    </p:animEffect>
                                  </p:childTnLst>
                                </p:cTn>
                              </p:par>
                            </p:childTnLst>
                          </p:cTn>
                        </p:par>
                        <p:par>
                          <p:cTn id="34" fill="hold">
                            <p:stCondLst>
                              <p:cond delay="550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750"/>
                                        <p:tgtEl>
                                          <p:spTgt spid="35"/>
                                        </p:tgtEl>
                                      </p:cBhvr>
                                    </p:animEffect>
                                  </p:childTnLst>
                                </p:cTn>
                              </p:par>
                            </p:childTnLst>
                          </p:cTn>
                        </p:par>
                        <p:par>
                          <p:cTn id="38" fill="hold">
                            <p:stCondLst>
                              <p:cond delay="625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926559" y="1359277"/>
            <a:ext cx="554957" cy="549407"/>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4" name="KSO_Shape"/>
          <p:cNvSpPr/>
          <p:nvPr/>
        </p:nvSpPr>
        <p:spPr>
          <a:xfrm>
            <a:off x="3042488" y="1359277"/>
            <a:ext cx="554957" cy="549407"/>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5" name="KSO_Shape"/>
          <p:cNvSpPr/>
          <p:nvPr/>
        </p:nvSpPr>
        <p:spPr>
          <a:xfrm>
            <a:off x="4158417" y="1359277"/>
            <a:ext cx="554957" cy="549407"/>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6" name="KSO_Shape"/>
          <p:cNvSpPr/>
          <p:nvPr/>
        </p:nvSpPr>
        <p:spPr>
          <a:xfrm>
            <a:off x="5274346" y="1359277"/>
            <a:ext cx="554957" cy="549407"/>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7" name="KSO_Shape"/>
          <p:cNvSpPr/>
          <p:nvPr/>
        </p:nvSpPr>
        <p:spPr>
          <a:xfrm>
            <a:off x="6390275" y="1359277"/>
            <a:ext cx="554957" cy="549407"/>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rgbClr val="FFFFFF"/>
              </a:solidFill>
            </a:endParaRPr>
          </a:p>
        </p:txBody>
      </p:sp>
      <p:sp>
        <p:nvSpPr>
          <p:cNvPr id="8" name="矩形 7"/>
          <p:cNvSpPr/>
          <p:nvPr/>
        </p:nvSpPr>
        <p:spPr>
          <a:xfrm>
            <a:off x="1714501" y="2457910"/>
            <a:ext cx="1001630" cy="1246495"/>
          </a:xfrm>
          <a:prstGeom prst="rect">
            <a:avLst/>
          </a:prstGeom>
        </p:spPr>
        <p:txBody>
          <a:bodyPr wrap="square">
            <a:spAutoFit/>
          </a:bodyPr>
          <a:lstStyle/>
          <a:p>
            <a:pPr>
              <a:lnSpc>
                <a:spcPts val="150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9" name="矩形 8"/>
          <p:cNvSpPr/>
          <p:nvPr/>
        </p:nvSpPr>
        <p:spPr>
          <a:xfrm>
            <a:off x="6178216" y="2457910"/>
            <a:ext cx="1001630" cy="1246495"/>
          </a:xfrm>
          <a:prstGeom prst="rect">
            <a:avLst/>
          </a:prstGeom>
        </p:spPr>
        <p:txBody>
          <a:bodyPr wrap="square">
            <a:spAutoFit/>
          </a:bodyPr>
          <a:lstStyle/>
          <a:p>
            <a:pPr>
              <a:lnSpc>
                <a:spcPts val="150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0" name="矩形 9"/>
          <p:cNvSpPr/>
          <p:nvPr/>
        </p:nvSpPr>
        <p:spPr>
          <a:xfrm>
            <a:off x="5062288" y="2457910"/>
            <a:ext cx="1001630" cy="1246495"/>
          </a:xfrm>
          <a:prstGeom prst="rect">
            <a:avLst/>
          </a:prstGeom>
        </p:spPr>
        <p:txBody>
          <a:bodyPr wrap="square">
            <a:spAutoFit/>
          </a:bodyPr>
          <a:lstStyle/>
          <a:p>
            <a:pPr>
              <a:lnSpc>
                <a:spcPts val="150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1" name="矩形 10"/>
          <p:cNvSpPr/>
          <p:nvPr/>
        </p:nvSpPr>
        <p:spPr>
          <a:xfrm>
            <a:off x="3946359" y="2457910"/>
            <a:ext cx="1001630" cy="1246495"/>
          </a:xfrm>
          <a:prstGeom prst="rect">
            <a:avLst/>
          </a:prstGeom>
        </p:spPr>
        <p:txBody>
          <a:bodyPr wrap="square">
            <a:spAutoFit/>
          </a:bodyPr>
          <a:lstStyle/>
          <a:p>
            <a:pPr>
              <a:lnSpc>
                <a:spcPts val="150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2" name="矩形 11"/>
          <p:cNvSpPr/>
          <p:nvPr/>
        </p:nvSpPr>
        <p:spPr>
          <a:xfrm>
            <a:off x="2830430" y="2457910"/>
            <a:ext cx="1001630" cy="1246495"/>
          </a:xfrm>
          <a:prstGeom prst="rect">
            <a:avLst/>
          </a:prstGeom>
        </p:spPr>
        <p:txBody>
          <a:bodyPr wrap="square">
            <a:spAutoFit/>
          </a:bodyPr>
          <a:lstStyle/>
          <a:p>
            <a:pPr>
              <a:lnSpc>
                <a:spcPts val="1500"/>
              </a:lnSpc>
            </a:pPr>
            <a:r>
              <a:rPr lang="zh-CN" altLang="en-US" sz="900" dirty="0">
                <a:latin typeface="微软雅黑" panose="020B0503020204020204" pitchFamily="34" charset="-122"/>
                <a:ea typeface="微软雅黑" panose="020B0503020204020204" pitchFamily="34" charset="-122"/>
              </a:rPr>
              <a:t>总结是对前段社会实践活动进行全面回顾、检查的文种，这决定了总结有很强的客观性特征 。</a:t>
            </a:r>
            <a:endParaRPr lang="zh-CN" altLang="en-US" sz="900" dirty="0"/>
          </a:p>
        </p:txBody>
      </p:sp>
      <p:sp>
        <p:nvSpPr>
          <p:cNvPr id="14" name="文本框 13"/>
          <p:cNvSpPr txBox="1"/>
          <p:nvPr/>
        </p:nvSpPr>
        <p:spPr>
          <a:xfrm>
            <a:off x="1680503" y="2004263"/>
            <a:ext cx="992580" cy="253916"/>
          </a:xfrm>
          <a:prstGeom prst="rect">
            <a:avLst/>
          </a:prstGeom>
          <a:noFill/>
        </p:spPr>
        <p:txBody>
          <a:bodyPr wrap="none" rtlCol="0">
            <a:spAutoFit/>
          </a:bodyPr>
          <a:lstStyle/>
          <a:p>
            <a:pPr algn="ctr"/>
            <a:r>
              <a:rPr lang="zh-CN" altLang="en-US" sz="1050" b="1" dirty="0">
                <a:latin typeface="微软雅黑" panose="020B0503020204020204" pitchFamily="34" charset="-122"/>
                <a:ea typeface="微软雅黑" panose="020B0503020204020204" pitchFamily="34" charset="-122"/>
              </a:rPr>
              <a:t>此处添加标题</a:t>
            </a:r>
          </a:p>
        </p:txBody>
      </p:sp>
      <p:sp>
        <p:nvSpPr>
          <p:cNvPr id="15" name="文本框 14"/>
          <p:cNvSpPr txBox="1"/>
          <p:nvPr/>
        </p:nvSpPr>
        <p:spPr>
          <a:xfrm>
            <a:off x="2796431" y="2004263"/>
            <a:ext cx="992580" cy="253916"/>
          </a:xfrm>
          <a:prstGeom prst="rect">
            <a:avLst/>
          </a:prstGeom>
          <a:noFill/>
        </p:spPr>
        <p:txBody>
          <a:bodyPr wrap="none" rtlCol="0">
            <a:spAutoFit/>
          </a:bodyPr>
          <a:lstStyle/>
          <a:p>
            <a:pPr algn="ctr"/>
            <a:r>
              <a:rPr lang="zh-CN" altLang="en-US" sz="1050" b="1" dirty="0">
                <a:latin typeface="微软雅黑" panose="020B0503020204020204" pitchFamily="34" charset="-122"/>
                <a:ea typeface="微软雅黑" panose="020B0503020204020204" pitchFamily="34" charset="-122"/>
              </a:rPr>
              <a:t>此处添加标题</a:t>
            </a:r>
          </a:p>
        </p:txBody>
      </p:sp>
      <p:sp>
        <p:nvSpPr>
          <p:cNvPr id="16" name="文本框 15"/>
          <p:cNvSpPr txBox="1"/>
          <p:nvPr/>
        </p:nvSpPr>
        <p:spPr>
          <a:xfrm>
            <a:off x="3912360" y="2004263"/>
            <a:ext cx="992580" cy="253916"/>
          </a:xfrm>
          <a:prstGeom prst="rect">
            <a:avLst/>
          </a:prstGeom>
          <a:noFill/>
        </p:spPr>
        <p:txBody>
          <a:bodyPr wrap="none" rtlCol="0">
            <a:spAutoFit/>
          </a:bodyPr>
          <a:lstStyle/>
          <a:p>
            <a:pPr algn="ctr"/>
            <a:r>
              <a:rPr lang="zh-CN" altLang="en-US" sz="1050" b="1" dirty="0">
                <a:latin typeface="微软雅黑" panose="020B0503020204020204" pitchFamily="34" charset="-122"/>
                <a:ea typeface="微软雅黑" panose="020B0503020204020204" pitchFamily="34" charset="-122"/>
              </a:rPr>
              <a:t>此处添加标题</a:t>
            </a:r>
          </a:p>
        </p:txBody>
      </p:sp>
      <p:sp>
        <p:nvSpPr>
          <p:cNvPr id="17" name="文本框 16"/>
          <p:cNvSpPr txBox="1"/>
          <p:nvPr/>
        </p:nvSpPr>
        <p:spPr>
          <a:xfrm>
            <a:off x="5028289" y="2004263"/>
            <a:ext cx="992580" cy="253916"/>
          </a:xfrm>
          <a:prstGeom prst="rect">
            <a:avLst/>
          </a:prstGeom>
          <a:noFill/>
        </p:spPr>
        <p:txBody>
          <a:bodyPr wrap="none" rtlCol="0">
            <a:spAutoFit/>
          </a:bodyPr>
          <a:lstStyle/>
          <a:p>
            <a:pPr algn="ctr"/>
            <a:r>
              <a:rPr lang="zh-CN" altLang="en-US" sz="1050" b="1" dirty="0">
                <a:latin typeface="微软雅黑" panose="020B0503020204020204" pitchFamily="34" charset="-122"/>
                <a:ea typeface="微软雅黑" panose="020B0503020204020204" pitchFamily="34" charset="-122"/>
              </a:rPr>
              <a:t>此处添加标题</a:t>
            </a:r>
          </a:p>
        </p:txBody>
      </p:sp>
      <p:sp>
        <p:nvSpPr>
          <p:cNvPr id="18" name="文本框 17"/>
          <p:cNvSpPr txBox="1"/>
          <p:nvPr/>
        </p:nvSpPr>
        <p:spPr>
          <a:xfrm>
            <a:off x="6144218" y="2004263"/>
            <a:ext cx="992580" cy="253916"/>
          </a:xfrm>
          <a:prstGeom prst="rect">
            <a:avLst/>
          </a:prstGeom>
          <a:noFill/>
        </p:spPr>
        <p:txBody>
          <a:bodyPr wrap="none" rtlCol="0">
            <a:spAutoFit/>
          </a:bodyPr>
          <a:lstStyle/>
          <a:p>
            <a:pPr algn="ctr"/>
            <a:r>
              <a:rPr lang="zh-CN" altLang="en-US" sz="1050" b="1" dirty="0">
                <a:latin typeface="微软雅黑" panose="020B0503020204020204" pitchFamily="34" charset="-122"/>
                <a:ea typeface="微软雅黑" panose="020B0503020204020204" pitchFamily="34" charset="-122"/>
              </a:rPr>
              <a:t>此处添加标题</a:t>
            </a:r>
          </a:p>
        </p:txBody>
      </p:sp>
      <p:sp>
        <p:nvSpPr>
          <p:cNvPr id="19" name="文本框 18"/>
          <p:cNvSpPr txBox="1"/>
          <p:nvPr/>
        </p:nvSpPr>
        <p:spPr>
          <a:xfrm>
            <a:off x="2093495" y="1483899"/>
            <a:ext cx="284052" cy="323165"/>
          </a:xfrm>
          <a:prstGeom prst="rect">
            <a:avLst/>
          </a:prstGeom>
          <a:noFill/>
        </p:spPr>
        <p:txBody>
          <a:bodyPr wrap="none" rtlCol="0">
            <a:spAutoFit/>
          </a:bodyPr>
          <a:lstStyle/>
          <a:p>
            <a:r>
              <a:rPr lang="en-US" altLang="zh-CN" sz="1500" dirty="0">
                <a:latin typeface="Segoe UI Light" panose="020B0502040204020203" pitchFamily="34" charset="0"/>
                <a:cs typeface="Segoe UI Light" panose="020B0502040204020203" pitchFamily="34" charset="0"/>
              </a:rPr>
              <a:t>1</a:t>
            </a:r>
            <a:endParaRPr lang="zh-CN" altLang="en-US" sz="1500" dirty="0">
              <a:latin typeface="Segoe UI Light" panose="020B0502040204020203" pitchFamily="34" charset="0"/>
              <a:cs typeface="Segoe UI Light" panose="020B0502040204020203" pitchFamily="34" charset="0"/>
            </a:endParaRPr>
          </a:p>
        </p:txBody>
      </p:sp>
      <p:sp>
        <p:nvSpPr>
          <p:cNvPr id="20" name="文本框 19"/>
          <p:cNvSpPr txBox="1"/>
          <p:nvPr/>
        </p:nvSpPr>
        <p:spPr>
          <a:xfrm>
            <a:off x="3208672" y="1483899"/>
            <a:ext cx="284052" cy="323165"/>
          </a:xfrm>
          <a:prstGeom prst="rect">
            <a:avLst/>
          </a:prstGeom>
          <a:noFill/>
        </p:spPr>
        <p:txBody>
          <a:bodyPr wrap="none" rtlCol="0">
            <a:spAutoFit/>
          </a:bodyPr>
          <a:lstStyle/>
          <a:p>
            <a:r>
              <a:rPr lang="en-US" altLang="zh-CN" sz="1500" dirty="0">
                <a:latin typeface="Segoe UI Light" panose="020B0502040204020203" pitchFamily="34" charset="0"/>
                <a:cs typeface="Segoe UI Light" panose="020B0502040204020203" pitchFamily="34" charset="0"/>
              </a:rPr>
              <a:t>2</a:t>
            </a:r>
            <a:endParaRPr lang="zh-CN" altLang="en-US" sz="1500" dirty="0">
              <a:latin typeface="Segoe UI Light" panose="020B0502040204020203" pitchFamily="34" charset="0"/>
              <a:cs typeface="Segoe UI Light" panose="020B0502040204020203" pitchFamily="34" charset="0"/>
            </a:endParaRPr>
          </a:p>
        </p:txBody>
      </p:sp>
      <p:sp>
        <p:nvSpPr>
          <p:cNvPr id="21" name="文本框 20"/>
          <p:cNvSpPr txBox="1"/>
          <p:nvPr/>
        </p:nvSpPr>
        <p:spPr>
          <a:xfrm>
            <a:off x="4323849" y="1483899"/>
            <a:ext cx="284052" cy="323165"/>
          </a:xfrm>
          <a:prstGeom prst="rect">
            <a:avLst/>
          </a:prstGeom>
          <a:noFill/>
        </p:spPr>
        <p:txBody>
          <a:bodyPr wrap="none" rtlCol="0">
            <a:spAutoFit/>
          </a:bodyPr>
          <a:lstStyle/>
          <a:p>
            <a:r>
              <a:rPr lang="en-US" altLang="zh-CN" sz="1500" dirty="0">
                <a:latin typeface="Segoe UI Light" panose="020B0502040204020203" pitchFamily="34" charset="0"/>
                <a:cs typeface="Segoe UI Light" panose="020B0502040204020203" pitchFamily="34" charset="0"/>
              </a:rPr>
              <a:t>3</a:t>
            </a:r>
            <a:endParaRPr lang="zh-CN" altLang="en-US" sz="1500" dirty="0">
              <a:latin typeface="Segoe UI Light" panose="020B0502040204020203" pitchFamily="34" charset="0"/>
              <a:cs typeface="Segoe UI Light" panose="020B0502040204020203" pitchFamily="34" charset="0"/>
            </a:endParaRPr>
          </a:p>
        </p:txBody>
      </p:sp>
      <p:sp>
        <p:nvSpPr>
          <p:cNvPr id="23" name="文本框 22"/>
          <p:cNvSpPr txBox="1"/>
          <p:nvPr/>
        </p:nvSpPr>
        <p:spPr>
          <a:xfrm>
            <a:off x="5439026" y="1483899"/>
            <a:ext cx="284052" cy="323165"/>
          </a:xfrm>
          <a:prstGeom prst="rect">
            <a:avLst/>
          </a:prstGeom>
          <a:noFill/>
        </p:spPr>
        <p:txBody>
          <a:bodyPr wrap="none" rtlCol="0">
            <a:spAutoFit/>
          </a:bodyPr>
          <a:lstStyle/>
          <a:p>
            <a:r>
              <a:rPr lang="en-US" altLang="zh-CN" sz="1500" dirty="0">
                <a:latin typeface="Segoe UI Light" panose="020B0502040204020203" pitchFamily="34" charset="0"/>
                <a:cs typeface="Segoe UI Light" panose="020B0502040204020203" pitchFamily="34" charset="0"/>
              </a:rPr>
              <a:t>4</a:t>
            </a:r>
            <a:endParaRPr lang="zh-CN" altLang="en-US" sz="1500" dirty="0">
              <a:latin typeface="Segoe UI Light" panose="020B0502040204020203" pitchFamily="34" charset="0"/>
              <a:cs typeface="Segoe UI Light" panose="020B0502040204020203" pitchFamily="34" charset="0"/>
            </a:endParaRPr>
          </a:p>
        </p:txBody>
      </p:sp>
      <p:sp>
        <p:nvSpPr>
          <p:cNvPr id="24" name="文本框 23"/>
          <p:cNvSpPr txBox="1"/>
          <p:nvPr/>
        </p:nvSpPr>
        <p:spPr>
          <a:xfrm>
            <a:off x="6554202" y="1483899"/>
            <a:ext cx="284052" cy="323165"/>
          </a:xfrm>
          <a:prstGeom prst="rect">
            <a:avLst/>
          </a:prstGeom>
          <a:noFill/>
        </p:spPr>
        <p:txBody>
          <a:bodyPr wrap="none" rtlCol="0">
            <a:spAutoFit/>
          </a:bodyPr>
          <a:lstStyle/>
          <a:p>
            <a:r>
              <a:rPr lang="en-US" altLang="zh-CN" sz="1500" dirty="0">
                <a:latin typeface="Segoe UI Light" panose="020B0502040204020203" pitchFamily="34" charset="0"/>
                <a:cs typeface="Segoe UI Light" panose="020B0502040204020203" pitchFamily="34" charset="0"/>
              </a:rPr>
              <a:t>5</a:t>
            </a:r>
            <a:endParaRPr lang="zh-CN" altLang="en-US" sz="1500" dirty="0">
              <a:latin typeface="Segoe UI Light" panose="020B0502040204020203" pitchFamily="34" charset="0"/>
              <a:cs typeface="Segoe UI Light" panose="020B0502040204020203" pitchFamily="34" charset="0"/>
            </a:endParaRPr>
          </a:p>
        </p:txBody>
      </p:sp>
      <p:sp>
        <p:nvSpPr>
          <p:cNvPr id="27" name="文本框 26"/>
          <p:cNvSpPr txBox="1"/>
          <p:nvPr/>
        </p:nvSpPr>
        <p:spPr>
          <a:xfrm>
            <a:off x="9053110" y="5378116"/>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967710131"/>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1000"/>
                                        <p:tgtEl>
                                          <p:spTgt spid="7"/>
                                        </p:tgtEl>
                                      </p:cBhvr>
                                    </p:animEffect>
                                    <p:anim calcmode="lin" valueType="num">
                                      <p:cBhvr>
                                        <p:cTn id="96" dur="1000" fill="hold"/>
                                        <p:tgtEl>
                                          <p:spTgt spid="7"/>
                                        </p:tgtEl>
                                        <p:attrNameLst>
                                          <p:attrName>ppt_x</p:attrName>
                                        </p:attrNameLst>
                                      </p:cBhvr>
                                      <p:tavLst>
                                        <p:tav tm="0">
                                          <p:val>
                                            <p:strVal val="#ppt_x"/>
                                          </p:val>
                                        </p:tav>
                                        <p:tav tm="100000">
                                          <p:val>
                                            <p:strVal val="#ppt_x"/>
                                          </p:val>
                                        </p:tav>
                                      </p:tavLst>
                                    </p:anim>
                                    <p:anim calcmode="lin" valueType="num">
                                      <p:cBhvr>
                                        <p:cTn id="97" dur="1000" fill="hold"/>
                                        <p:tgtEl>
                                          <p:spTgt spid="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anim calcmode="lin" valueType="num">
                                      <p:cBhvr>
                                        <p:cTn id="101" dur="1000" fill="hold"/>
                                        <p:tgtEl>
                                          <p:spTgt spid="9"/>
                                        </p:tgtEl>
                                        <p:attrNameLst>
                                          <p:attrName>ppt_x</p:attrName>
                                        </p:attrNameLst>
                                      </p:cBhvr>
                                      <p:tavLst>
                                        <p:tav tm="0">
                                          <p:val>
                                            <p:strVal val="#ppt_x"/>
                                          </p:val>
                                        </p:tav>
                                        <p:tav tm="100000">
                                          <p:val>
                                            <p:strVal val="#ppt_x"/>
                                          </p:val>
                                        </p:tav>
                                      </p:tavLst>
                                    </p:anim>
                                    <p:anim calcmode="lin" valueType="num">
                                      <p:cBhvr>
                                        <p:cTn id="102" dur="1000" fill="hold"/>
                                        <p:tgtEl>
                                          <p:spTgt spid="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1000"/>
                                        <p:tgtEl>
                                          <p:spTgt spid="18"/>
                                        </p:tgtEl>
                                      </p:cBhvr>
                                    </p:animEffect>
                                    <p:anim calcmode="lin" valueType="num">
                                      <p:cBhvr>
                                        <p:cTn id="106" dur="1000" fill="hold"/>
                                        <p:tgtEl>
                                          <p:spTgt spid="18"/>
                                        </p:tgtEl>
                                        <p:attrNameLst>
                                          <p:attrName>ppt_x</p:attrName>
                                        </p:attrNameLst>
                                      </p:cBhvr>
                                      <p:tavLst>
                                        <p:tav tm="0">
                                          <p:val>
                                            <p:strVal val="#ppt_x"/>
                                          </p:val>
                                        </p:tav>
                                        <p:tav tm="100000">
                                          <p:val>
                                            <p:strVal val="#ppt_x"/>
                                          </p:val>
                                        </p:tav>
                                      </p:tavLst>
                                    </p:anim>
                                    <p:anim calcmode="lin" valueType="num">
                                      <p:cBhvr>
                                        <p:cTn id="107" dur="1000" fill="hold"/>
                                        <p:tgtEl>
                                          <p:spTgt spid="1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1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P spid="14" grpId="0"/>
      <p:bldP spid="15" grpId="0"/>
      <p:bldP spid="16" grpId="0"/>
      <p:bldP spid="17" grpId="0"/>
      <p:bldP spid="18" grpId="0"/>
      <p:bldP spid="19" grpId="0"/>
      <p:bldP spid="20" grpId="0"/>
      <p:bldP spid="21" grpId="0"/>
      <p:bldP spid="23" grpId="0"/>
      <p:bldP spid="24"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0237" y="885371"/>
            <a:ext cx="2215003" cy="42591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sp>
        <p:nvSpPr>
          <p:cNvPr id="39" name="圆角矩形 38"/>
          <p:cNvSpPr/>
          <p:nvPr>
            <p:custDataLst>
              <p:tags r:id="rId1"/>
            </p:custDataLst>
          </p:nvPr>
        </p:nvSpPr>
        <p:spPr>
          <a:xfrm>
            <a:off x="2681132" y="1963191"/>
            <a:ext cx="3506663" cy="761998"/>
          </a:xfrm>
          <a:prstGeom prst="roundRect">
            <a:avLst>
              <a:gd name="adj" fmla="val 4043"/>
            </a:avLst>
          </a:prstGeom>
          <a:solidFill>
            <a:srgbClr val="C00000"/>
          </a:solidFill>
          <a:ln w="38100" cap="flat" cmpd="sng" algn="ctr">
            <a:solidFill>
              <a:srgbClr val="ED7D31">
                <a:lumMod val="20000"/>
                <a:lumOff val="80000"/>
              </a:srgbClr>
            </a:solidFill>
            <a:prstDash val="solid"/>
            <a:miter lim="800000"/>
          </a:ln>
          <a:effectLst/>
        </p:spPr>
        <p:txBody>
          <a:bodyPr anchor="ctr"/>
          <a:lstStyle/>
          <a:p>
            <a:pPr>
              <a:lnSpc>
                <a:spcPct val="130000"/>
              </a:lnSpc>
              <a:defRPr/>
            </a:pPr>
            <a:r>
              <a:rPr lang="zh-CN" altLang="en-US" sz="1100" kern="0" dirty="0">
                <a:solidFill>
                  <a:prstClr val="white"/>
                </a:solidFill>
                <a:latin typeface="微软雅黑" panose="020B0503020204020204" pitchFamily="34" charset="-122"/>
                <a:ea typeface="微软雅黑" panose="020B0503020204020204" pitchFamily="34" charset="-122"/>
              </a:rPr>
              <a:t>您的内容请写在这里您的内容请写在这里您的内容请写在这里您的内容请写在这里</a:t>
            </a:r>
          </a:p>
        </p:txBody>
      </p:sp>
      <p:cxnSp>
        <p:nvCxnSpPr>
          <p:cNvPr id="41" name="直接连接符 40"/>
          <p:cNvCxnSpPr/>
          <p:nvPr>
            <p:custDataLst>
              <p:tags r:id="rId2"/>
            </p:custDataLst>
          </p:nvPr>
        </p:nvCxnSpPr>
        <p:spPr>
          <a:xfrm>
            <a:off x="2670778" y="1037771"/>
            <a:ext cx="0" cy="2545333"/>
          </a:xfrm>
          <a:prstGeom prst="line">
            <a:avLst/>
          </a:prstGeom>
          <a:noFill/>
          <a:ln w="34925" cap="flat" cmpd="sng" algn="ctr">
            <a:gradFill>
              <a:gsLst>
                <a:gs pos="0">
                  <a:sysClr val="window" lastClr="FFFFFF">
                    <a:alpha val="0"/>
                  </a:sysClr>
                </a:gs>
                <a:gs pos="100000">
                  <a:srgbClr val="5B9BD5">
                    <a:lumMod val="5000"/>
                    <a:lumOff val="95000"/>
                    <a:alpha val="0"/>
                  </a:srgbClr>
                </a:gs>
                <a:gs pos="67000">
                  <a:srgbClr val="ED7D31"/>
                </a:gs>
                <a:gs pos="50000">
                  <a:srgbClr val="ED7D31"/>
                </a:gs>
              </a:gsLst>
              <a:lin ang="5400000" scaled="0"/>
            </a:gradFill>
            <a:prstDash val="solid"/>
            <a:miter lim="800000"/>
          </a:ln>
          <a:effectLst/>
        </p:spPr>
      </p:cxnSp>
      <p:sp>
        <p:nvSpPr>
          <p:cNvPr id="42" name="文本框 13"/>
          <p:cNvSpPr txBox="1">
            <a:spLocks noChangeArrowheads="1"/>
          </p:cNvSpPr>
          <p:nvPr>
            <p:custDataLst>
              <p:tags r:id="rId3"/>
            </p:custDataLst>
          </p:nvPr>
        </p:nvSpPr>
        <p:spPr bwMode="auto">
          <a:xfrm>
            <a:off x="2030786" y="1580310"/>
            <a:ext cx="468590" cy="157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smtClean="0">
                <a:solidFill>
                  <a:schemeClr val="bg1"/>
                </a:solidFill>
                <a:latin typeface="微软雅黑" panose="020B0503020204020204" pitchFamily="34" charset="-122"/>
                <a:ea typeface="微软雅黑" panose="020B0503020204020204" pitchFamily="34" charset="-122"/>
              </a:rPr>
              <a:t>第四章</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9570199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Horizontal)">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016384" y="1506592"/>
            <a:ext cx="1252331" cy="1242392"/>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椭圆 8"/>
          <p:cNvSpPr/>
          <p:nvPr/>
        </p:nvSpPr>
        <p:spPr>
          <a:xfrm>
            <a:off x="4930174" y="1506592"/>
            <a:ext cx="1252331" cy="1242392"/>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椭圆 9"/>
          <p:cNvSpPr/>
          <p:nvPr/>
        </p:nvSpPr>
        <p:spPr>
          <a:xfrm>
            <a:off x="2986150" y="1506592"/>
            <a:ext cx="1252331" cy="1242392"/>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圆角矩形标注 10"/>
          <p:cNvSpPr/>
          <p:nvPr/>
        </p:nvSpPr>
        <p:spPr>
          <a:xfrm flipV="1">
            <a:off x="772876" y="3007400"/>
            <a:ext cx="1739348" cy="1272209"/>
          </a:xfrm>
          <a:prstGeom prst="wedgeRoundRectCallout">
            <a:avLst>
              <a:gd name="adj1" fmla="val 2596"/>
              <a:gd name="adj2" fmla="val 68695"/>
              <a:gd name="adj3" fmla="val 16667"/>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圆角矩形标注 11"/>
          <p:cNvSpPr/>
          <p:nvPr/>
        </p:nvSpPr>
        <p:spPr>
          <a:xfrm flipV="1">
            <a:off x="4701575" y="3007400"/>
            <a:ext cx="1739348" cy="1272209"/>
          </a:xfrm>
          <a:prstGeom prst="wedgeRoundRectCallout">
            <a:avLst>
              <a:gd name="adj1" fmla="val 2596"/>
              <a:gd name="adj2" fmla="val 68695"/>
              <a:gd name="adj3" fmla="val 16667"/>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圆角矩形标注 12"/>
          <p:cNvSpPr/>
          <p:nvPr/>
        </p:nvSpPr>
        <p:spPr>
          <a:xfrm flipV="1">
            <a:off x="2735190" y="3007400"/>
            <a:ext cx="1739348" cy="1272209"/>
          </a:xfrm>
          <a:prstGeom prst="wedgeRoundRectCallout">
            <a:avLst>
              <a:gd name="adj1" fmla="val 2596"/>
              <a:gd name="adj2" fmla="val 68695"/>
              <a:gd name="adj3" fmla="val 16667"/>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矩形 13"/>
          <p:cNvSpPr/>
          <p:nvPr/>
        </p:nvSpPr>
        <p:spPr>
          <a:xfrm>
            <a:off x="941840" y="3225190"/>
            <a:ext cx="1490870" cy="861774"/>
          </a:xfrm>
          <a:prstGeom prst="rect">
            <a:avLst/>
          </a:prstGeom>
        </p:spPr>
        <p:txBody>
          <a:bodyPr wrap="square">
            <a:spAutoFit/>
          </a:bodyPr>
          <a:lstStyle/>
          <a:p>
            <a:pPr>
              <a:lnSpc>
                <a:spcPts val="15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5" name="矩形 14"/>
          <p:cNvSpPr/>
          <p:nvPr/>
        </p:nvSpPr>
        <p:spPr>
          <a:xfrm>
            <a:off x="4870540" y="3225190"/>
            <a:ext cx="1490870" cy="861774"/>
          </a:xfrm>
          <a:prstGeom prst="rect">
            <a:avLst/>
          </a:prstGeom>
        </p:spPr>
        <p:txBody>
          <a:bodyPr wrap="square">
            <a:spAutoFit/>
          </a:bodyPr>
          <a:lstStyle/>
          <a:p>
            <a:pPr>
              <a:lnSpc>
                <a:spcPts val="15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6" name="矩形 15"/>
          <p:cNvSpPr/>
          <p:nvPr/>
        </p:nvSpPr>
        <p:spPr>
          <a:xfrm>
            <a:off x="2864396" y="3225190"/>
            <a:ext cx="1490870" cy="861774"/>
          </a:xfrm>
          <a:prstGeom prst="rect">
            <a:avLst/>
          </a:prstGeom>
        </p:spPr>
        <p:txBody>
          <a:bodyPr wrap="square">
            <a:spAutoFit/>
          </a:bodyPr>
          <a:lstStyle/>
          <a:p>
            <a:pPr>
              <a:lnSpc>
                <a:spcPts val="15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8" name="文本框 17"/>
          <p:cNvSpPr txBox="1"/>
          <p:nvPr/>
        </p:nvSpPr>
        <p:spPr>
          <a:xfrm>
            <a:off x="1180392" y="1972544"/>
            <a:ext cx="926857" cy="66941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rPr>
              <a:t>8000</a:t>
            </a:r>
          </a:p>
          <a:p>
            <a:pPr algn="ctr"/>
            <a:r>
              <a:rPr lang="zh-CN" altLang="en-US" sz="1050" dirty="0">
                <a:solidFill>
                  <a:schemeClr val="bg1"/>
                </a:solidFill>
                <a:latin typeface="微软雅黑" panose="020B0503020204020204" pitchFamily="34" charset="-122"/>
                <a:ea typeface="微软雅黑" panose="020B0503020204020204" pitchFamily="34" charset="-122"/>
              </a:rPr>
              <a:t>万元</a:t>
            </a:r>
          </a:p>
        </p:txBody>
      </p:sp>
      <p:sp>
        <p:nvSpPr>
          <p:cNvPr id="19" name="文本框 18"/>
          <p:cNvSpPr txBox="1"/>
          <p:nvPr/>
        </p:nvSpPr>
        <p:spPr>
          <a:xfrm>
            <a:off x="1319519" y="1765011"/>
            <a:ext cx="646332"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销售额</a:t>
            </a:r>
          </a:p>
        </p:txBody>
      </p:sp>
      <p:sp>
        <p:nvSpPr>
          <p:cNvPr id="20" name="文本框 19"/>
          <p:cNvSpPr txBox="1"/>
          <p:nvPr/>
        </p:nvSpPr>
        <p:spPr>
          <a:xfrm>
            <a:off x="3266964" y="2017270"/>
            <a:ext cx="688009" cy="66941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rPr>
              <a:t>150</a:t>
            </a:r>
          </a:p>
          <a:p>
            <a:pPr algn="ctr"/>
            <a:r>
              <a:rPr lang="zh-CN" altLang="en-US" sz="1050" dirty="0">
                <a:solidFill>
                  <a:schemeClr val="bg1"/>
                </a:solidFill>
                <a:latin typeface="微软雅黑" panose="020B0503020204020204" pitchFamily="34" charset="-122"/>
                <a:ea typeface="微软雅黑" panose="020B0503020204020204" pitchFamily="34" charset="-122"/>
              </a:rPr>
              <a:t>家</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142717" y="1765011"/>
            <a:ext cx="954107"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全国范围内</a:t>
            </a:r>
          </a:p>
        </p:txBody>
      </p:sp>
      <p:sp>
        <p:nvSpPr>
          <p:cNvPr id="22" name="文本框 21"/>
          <p:cNvSpPr txBox="1"/>
          <p:nvPr/>
        </p:nvSpPr>
        <p:spPr>
          <a:xfrm>
            <a:off x="5306450" y="2012300"/>
            <a:ext cx="502061" cy="66941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rPr>
              <a:t>15</a:t>
            </a:r>
          </a:p>
          <a:p>
            <a:pPr algn="ctr"/>
            <a:r>
              <a:rPr lang="zh-CN" altLang="en-US" sz="1050" dirty="0">
                <a:solidFill>
                  <a:schemeClr val="bg1"/>
                </a:solidFill>
                <a:latin typeface="微软雅黑" panose="020B0503020204020204" pitchFamily="34" charset="-122"/>
                <a:ea typeface="微软雅黑" panose="020B0503020204020204" pitchFamily="34" charset="-122"/>
              </a:rPr>
              <a:t>城市</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166172" y="1765011"/>
            <a:ext cx="800220"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国内占据</a:t>
            </a:r>
          </a:p>
        </p:txBody>
      </p:sp>
      <p:sp>
        <p:nvSpPr>
          <p:cNvPr id="24" name="文本框 23"/>
          <p:cNvSpPr txBox="1"/>
          <p:nvPr/>
        </p:nvSpPr>
        <p:spPr>
          <a:xfrm>
            <a:off x="9144000" y="5450306"/>
            <a:ext cx="216726" cy="248209"/>
          </a:xfrm>
          <a:prstGeom prst="rect">
            <a:avLst/>
          </a:prstGeom>
          <a:noFill/>
        </p:spPr>
        <p:txBody>
          <a:bodyPr wrap="none" rtlCol="0">
            <a:spAutoFit/>
          </a:bodyPr>
          <a:lstStyle/>
          <a:p>
            <a:r>
              <a:rPr lang="en-US" altLang="zh-CN" sz="1013" dirty="0"/>
              <a:t>.</a:t>
            </a:r>
            <a:endParaRPr lang="zh-CN" altLang="en-US" sz="1013" dirty="0"/>
          </a:p>
        </p:txBody>
      </p:sp>
      <p:sp>
        <p:nvSpPr>
          <p:cNvPr id="26" name="椭圆 25"/>
          <p:cNvSpPr/>
          <p:nvPr/>
        </p:nvSpPr>
        <p:spPr>
          <a:xfrm>
            <a:off x="6886922" y="1508299"/>
            <a:ext cx="1252331" cy="1242392"/>
          </a:xfrm>
          <a:prstGeom prst="ellips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7" name="圆角矩形标注 26"/>
          <p:cNvSpPr/>
          <p:nvPr/>
        </p:nvSpPr>
        <p:spPr>
          <a:xfrm flipV="1">
            <a:off x="6658323" y="3009107"/>
            <a:ext cx="1739348" cy="1272209"/>
          </a:xfrm>
          <a:prstGeom prst="wedgeRoundRectCallout">
            <a:avLst>
              <a:gd name="adj1" fmla="val 2596"/>
              <a:gd name="adj2" fmla="val 68695"/>
              <a:gd name="adj3" fmla="val 16667"/>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8" name="矩形 27"/>
          <p:cNvSpPr/>
          <p:nvPr/>
        </p:nvSpPr>
        <p:spPr>
          <a:xfrm>
            <a:off x="6827288" y="3226897"/>
            <a:ext cx="1490870" cy="861774"/>
          </a:xfrm>
          <a:prstGeom prst="rect">
            <a:avLst/>
          </a:prstGeom>
        </p:spPr>
        <p:txBody>
          <a:bodyPr wrap="square">
            <a:spAutoFit/>
          </a:bodyPr>
          <a:lstStyle/>
          <a:p>
            <a:pPr>
              <a:lnSpc>
                <a:spcPts val="150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29" name="文本框 28"/>
          <p:cNvSpPr txBox="1"/>
          <p:nvPr/>
        </p:nvSpPr>
        <p:spPr>
          <a:xfrm>
            <a:off x="7116523" y="2014007"/>
            <a:ext cx="795411" cy="66941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rPr>
              <a:t>30%</a:t>
            </a:r>
          </a:p>
          <a:p>
            <a:pPr algn="ctr"/>
            <a:r>
              <a:rPr lang="zh-CN" altLang="en-US" sz="1050" dirty="0">
                <a:solidFill>
                  <a:schemeClr val="bg1"/>
                </a:solidFill>
                <a:latin typeface="微软雅黑" panose="020B0503020204020204" pitchFamily="34" charset="-122"/>
                <a:ea typeface="微软雅黑" panose="020B0503020204020204" pitchFamily="34" charset="-122"/>
              </a:rPr>
              <a:t>国内</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7045977" y="1766718"/>
            <a:ext cx="954107"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市场占有率</a:t>
            </a:r>
          </a:p>
        </p:txBody>
      </p:sp>
    </p:spTree>
    <p:extLst>
      <p:ext uri="{BB962C8B-B14F-4D97-AF65-F5344CB8AC3E}">
        <p14:creationId xmlns:p14="http://schemas.microsoft.com/office/powerpoint/2010/main" val="17043318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1000"/>
                                        <p:tgtEl>
                                          <p:spTgt spid="23"/>
                                        </p:tgtEl>
                                      </p:cBhvr>
                                    </p:animEffect>
                                    <p:anim calcmode="lin" valueType="num">
                                      <p:cBhvr>
                                        <p:cTn id="82" dur="1000" fill="hold"/>
                                        <p:tgtEl>
                                          <p:spTgt spid="23"/>
                                        </p:tgtEl>
                                        <p:attrNameLst>
                                          <p:attrName>ppt_x</p:attrName>
                                        </p:attrNameLst>
                                      </p:cBhvr>
                                      <p:tavLst>
                                        <p:tav tm="0">
                                          <p:val>
                                            <p:strVal val="#ppt_x"/>
                                          </p:val>
                                        </p:tav>
                                        <p:tav tm="100000">
                                          <p:val>
                                            <p:strVal val="#ppt_x"/>
                                          </p:val>
                                        </p:tav>
                                      </p:tavLst>
                                    </p:anim>
                                    <p:anim calcmode="lin" valueType="num">
                                      <p:cBhvr>
                                        <p:cTn id="8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1000"/>
                                        <p:tgtEl>
                                          <p:spTgt spid="28"/>
                                        </p:tgtEl>
                                      </p:cBhvr>
                                    </p:animEffect>
                                    <p:anim calcmode="lin" valueType="num">
                                      <p:cBhvr>
                                        <p:cTn id="99" dur="1000" fill="hold"/>
                                        <p:tgtEl>
                                          <p:spTgt spid="28"/>
                                        </p:tgtEl>
                                        <p:attrNameLst>
                                          <p:attrName>ppt_x</p:attrName>
                                        </p:attrNameLst>
                                      </p:cBhvr>
                                      <p:tavLst>
                                        <p:tav tm="0">
                                          <p:val>
                                            <p:strVal val="#ppt_x"/>
                                          </p:val>
                                        </p:tav>
                                        <p:tav tm="100000">
                                          <p:val>
                                            <p:strVal val="#ppt_x"/>
                                          </p:val>
                                        </p:tav>
                                      </p:tavLst>
                                    </p:anim>
                                    <p:anim calcmode="lin" valueType="num">
                                      <p:cBhvr>
                                        <p:cTn id="100" dur="1000" fill="hold"/>
                                        <p:tgtEl>
                                          <p:spTgt spid="28"/>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anim calcmode="lin" valueType="num">
                                      <p:cBhvr>
                                        <p:cTn id="104" dur="1000" fill="hold"/>
                                        <p:tgtEl>
                                          <p:spTgt spid="29"/>
                                        </p:tgtEl>
                                        <p:attrNameLst>
                                          <p:attrName>ppt_x</p:attrName>
                                        </p:attrNameLst>
                                      </p:cBhvr>
                                      <p:tavLst>
                                        <p:tav tm="0">
                                          <p:val>
                                            <p:strVal val="#ppt_x"/>
                                          </p:val>
                                        </p:tav>
                                        <p:tav tm="100000">
                                          <p:val>
                                            <p:strVal val="#ppt_x"/>
                                          </p:val>
                                        </p:tav>
                                      </p:tavLst>
                                    </p:anim>
                                    <p:anim calcmode="lin" valueType="num">
                                      <p:cBhvr>
                                        <p:cTn id="105" dur="1000" fill="hold"/>
                                        <p:tgtEl>
                                          <p:spTgt spid="29"/>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150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8" grpId="0"/>
      <p:bldP spid="19" grpId="0"/>
      <p:bldP spid="20" grpId="0"/>
      <p:bldP spid="21" grpId="0"/>
      <p:bldP spid="22" grpId="0"/>
      <p:bldP spid="23" grpId="0"/>
      <p:bldP spid="24" grpId="0"/>
      <p:bldP spid="26" grpId="0" animBg="1"/>
      <p:bldP spid="27" grpId="0" animBg="1"/>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83566" y="2738180"/>
            <a:ext cx="4417945" cy="2330777"/>
            <a:chOff x="3425687" y="3498506"/>
            <a:chExt cx="5890593" cy="3107703"/>
          </a:xfrm>
          <a:blipFill dpi="0" rotWithShape="1">
            <a:blip r:embed="rId3">
              <a:extLst>
                <a:ext uri="{28A0092B-C50C-407E-A947-70E740481C1C}">
                  <a14:useLocalDpi xmlns:a14="http://schemas.microsoft.com/office/drawing/2010/main" val="0"/>
                </a:ext>
              </a:extLst>
            </a:blip>
            <a:srcRect/>
            <a:stretch>
              <a:fillRect/>
            </a:stretch>
          </a:blipFill>
        </p:grpSpPr>
        <p:sp>
          <p:nvSpPr>
            <p:cNvPr id="4" name="菱形 3"/>
            <p:cNvSpPr/>
            <p:nvPr/>
          </p:nvSpPr>
          <p:spPr>
            <a:xfrm>
              <a:off x="6215271" y="3518453"/>
              <a:ext cx="3101009" cy="3087756"/>
            </a:xfrm>
            <a:prstGeom prst="diamond">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菱形 4"/>
            <p:cNvSpPr/>
            <p:nvPr/>
          </p:nvSpPr>
          <p:spPr>
            <a:xfrm>
              <a:off x="3425687" y="3498506"/>
              <a:ext cx="3101009" cy="3087757"/>
            </a:xfrm>
            <a:prstGeom prst="diamond">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15" name="菱形 14"/>
          <p:cNvSpPr/>
          <p:nvPr/>
        </p:nvSpPr>
        <p:spPr>
          <a:xfrm>
            <a:off x="1336813" y="1972918"/>
            <a:ext cx="2325757" cy="2315817"/>
          </a:xfrm>
          <a:prstGeom prst="diamond">
            <a:avLst/>
          </a:prstGeom>
          <a:solidFill>
            <a:schemeClr val="bg1">
              <a:alpha val="60000"/>
            </a:schemeClr>
          </a:solidFill>
          <a:ln w="3175">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菱形 15"/>
          <p:cNvSpPr/>
          <p:nvPr/>
        </p:nvSpPr>
        <p:spPr>
          <a:xfrm>
            <a:off x="3515968" y="1520687"/>
            <a:ext cx="2325757" cy="2315817"/>
          </a:xfrm>
          <a:prstGeom prst="diamond">
            <a:avLst/>
          </a:prstGeom>
          <a:solidFill>
            <a:schemeClr val="bg1">
              <a:alpha val="60000"/>
            </a:schemeClr>
          </a:solidFill>
          <a:ln w="3175">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菱形 16"/>
          <p:cNvSpPr/>
          <p:nvPr/>
        </p:nvSpPr>
        <p:spPr>
          <a:xfrm>
            <a:off x="5695122" y="1972918"/>
            <a:ext cx="2325757" cy="2315817"/>
          </a:xfrm>
          <a:prstGeom prst="diamond">
            <a:avLst/>
          </a:prstGeom>
          <a:solidFill>
            <a:schemeClr val="bg1">
              <a:alpha val="60000"/>
            </a:schemeClr>
          </a:solidFill>
          <a:ln w="3175">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8" name="矩形 17"/>
          <p:cNvSpPr/>
          <p:nvPr/>
        </p:nvSpPr>
        <p:spPr>
          <a:xfrm>
            <a:off x="1917802" y="1553638"/>
            <a:ext cx="1223413" cy="248209"/>
          </a:xfrm>
          <a:prstGeom prst="rect">
            <a:avLst/>
          </a:prstGeom>
        </p:spPr>
        <p:txBody>
          <a:bodyPr wrap="none">
            <a:spAutoFit/>
          </a:bodyPr>
          <a:lstStyle/>
          <a:p>
            <a:pPr algn="ctr"/>
            <a:r>
              <a:rPr lang="zh-CN" altLang="en-US" sz="1013" dirty="0">
                <a:latin typeface="微软雅黑" panose="020B0503020204020204" pitchFamily="34" charset="-122"/>
                <a:ea typeface="微软雅黑" panose="020B0503020204020204" pitchFamily="34" charset="-122"/>
              </a:rPr>
              <a:t>点击此处添加标题</a:t>
            </a:r>
          </a:p>
        </p:txBody>
      </p:sp>
      <p:sp>
        <p:nvSpPr>
          <p:cNvPr id="19" name="矩形 18"/>
          <p:cNvSpPr/>
          <p:nvPr/>
        </p:nvSpPr>
        <p:spPr>
          <a:xfrm>
            <a:off x="6246294" y="1538730"/>
            <a:ext cx="1223413" cy="248209"/>
          </a:xfrm>
          <a:prstGeom prst="rect">
            <a:avLst/>
          </a:prstGeom>
        </p:spPr>
        <p:txBody>
          <a:bodyPr wrap="none">
            <a:spAutoFit/>
          </a:bodyPr>
          <a:lstStyle/>
          <a:p>
            <a:pPr algn="ctr"/>
            <a:r>
              <a:rPr lang="zh-CN" altLang="en-US" sz="1013" dirty="0">
                <a:latin typeface="微软雅黑" panose="020B0503020204020204" pitchFamily="34" charset="-122"/>
                <a:ea typeface="微软雅黑" panose="020B0503020204020204" pitchFamily="34" charset="-122"/>
              </a:rPr>
              <a:t>点击此处添加标题</a:t>
            </a:r>
          </a:p>
        </p:txBody>
      </p:sp>
      <p:sp>
        <p:nvSpPr>
          <p:cNvPr id="20" name="矩形 19"/>
          <p:cNvSpPr/>
          <p:nvPr/>
        </p:nvSpPr>
        <p:spPr>
          <a:xfrm>
            <a:off x="4074593" y="1166012"/>
            <a:ext cx="1223413" cy="248209"/>
          </a:xfrm>
          <a:prstGeom prst="rect">
            <a:avLst/>
          </a:prstGeom>
        </p:spPr>
        <p:txBody>
          <a:bodyPr wrap="none">
            <a:spAutoFit/>
          </a:bodyPr>
          <a:lstStyle/>
          <a:p>
            <a:pPr algn="ctr"/>
            <a:r>
              <a:rPr lang="zh-CN" altLang="en-US" sz="1013" dirty="0">
                <a:latin typeface="微软雅黑" panose="020B0503020204020204" pitchFamily="34" charset="-122"/>
                <a:ea typeface="微软雅黑" panose="020B0503020204020204" pitchFamily="34" charset="-122"/>
              </a:rPr>
              <a:t>点击此处添加标题</a:t>
            </a:r>
          </a:p>
        </p:txBody>
      </p:sp>
      <p:sp>
        <p:nvSpPr>
          <p:cNvPr id="21" name="矩形 20"/>
          <p:cNvSpPr/>
          <p:nvPr/>
        </p:nvSpPr>
        <p:spPr>
          <a:xfrm>
            <a:off x="1744317" y="2658666"/>
            <a:ext cx="1590262" cy="923330"/>
          </a:xfrm>
          <a:prstGeom prst="rect">
            <a:avLst/>
          </a:prstGeom>
        </p:spPr>
        <p:txBody>
          <a:bodyPr wrap="square">
            <a:spAutoFit/>
          </a:bodyPr>
          <a:lstStyle/>
          <a:p>
            <a:pPr indent="270000">
              <a:lnSpc>
                <a:spcPct val="150000"/>
              </a:lnSpc>
            </a:pPr>
            <a:r>
              <a:rPr lang="zh-CN" altLang="en-US" sz="9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en-US" altLang="zh-CN" sz="900" dirty="0">
              <a:latin typeface="微软雅黑" panose="020B0503020204020204" pitchFamily="34" charset="-122"/>
              <a:ea typeface="微软雅黑" panose="020B0503020204020204" pitchFamily="34" charset="-122"/>
            </a:endParaRPr>
          </a:p>
        </p:txBody>
      </p:sp>
      <p:sp>
        <p:nvSpPr>
          <p:cNvPr id="22" name="矩形 21"/>
          <p:cNvSpPr/>
          <p:nvPr/>
        </p:nvSpPr>
        <p:spPr>
          <a:xfrm>
            <a:off x="6102627" y="2658666"/>
            <a:ext cx="1590262" cy="923330"/>
          </a:xfrm>
          <a:prstGeom prst="rect">
            <a:avLst/>
          </a:prstGeom>
        </p:spPr>
        <p:txBody>
          <a:bodyPr wrap="square">
            <a:spAutoFit/>
          </a:bodyPr>
          <a:lstStyle/>
          <a:p>
            <a:pPr indent="270000">
              <a:lnSpc>
                <a:spcPct val="150000"/>
              </a:lnSpc>
            </a:pPr>
            <a:r>
              <a:rPr lang="zh-CN" altLang="en-US" sz="9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en-US" altLang="zh-CN" sz="900" dirty="0">
              <a:latin typeface="微软雅黑" panose="020B0503020204020204" pitchFamily="34" charset="-122"/>
              <a:ea typeface="微软雅黑" panose="020B0503020204020204" pitchFamily="34" charset="-122"/>
            </a:endParaRPr>
          </a:p>
        </p:txBody>
      </p:sp>
      <p:sp>
        <p:nvSpPr>
          <p:cNvPr id="23" name="矩形 22"/>
          <p:cNvSpPr/>
          <p:nvPr/>
        </p:nvSpPr>
        <p:spPr>
          <a:xfrm>
            <a:off x="3891169" y="2208543"/>
            <a:ext cx="1590262" cy="923330"/>
          </a:xfrm>
          <a:prstGeom prst="rect">
            <a:avLst/>
          </a:prstGeom>
        </p:spPr>
        <p:txBody>
          <a:bodyPr wrap="square">
            <a:spAutoFit/>
          </a:bodyPr>
          <a:lstStyle/>
          <a:p>
            <a:pPr indent="270000">
              <a:lnSpc>
                <a:spcPct val="150000"/>
              </a:lnSpc>
            </a:pPr>
            <a:r>
              <a:rPr lang="zh-CN" altLang="en-US" sz="9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en-US" altLang="zh-CN" sz="9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9473890" y="5492408"/>
            <a:ext cx="277640" cy="530915"/>
          </a:xfrm>
          <a:prstGeom prst="rect">
            <a:avLst/>
          </a:prstGeom>
          <a:noFill/>
        </p:spPr>
        <p:txBody>
          <a:bodyPr wrap="none" rtlCol="0">
            <a:spAutoFit/>
          </a:bodyPr>
          <a:lstStyle/>
          <a:p>
            <a:r>
              <a:rPr lang="en-US" altLang="zh-CN" sz="2850" dirty="0">
                <a:solidFill>
                  <a:schemeClr val="bg1"/>
                </a:solidFill>
              </a:rPr>
              <a:t>.</a:t>
            </a:r>
            <a:endParaRPr lang="zh-CN" altLang="en-US" sz="2850" dirty="0">
              <a:solidFill>
                <a:schemeClr val="bg1"/>
              </a:solidFill>
            </a:endParaRPr>
          </a:p>
        </p:txBody>
      </p:sp>
    </p:spTree>
    <p:extLst>
      <p:ext uri="{BB962C8B-B14F-4D97-AF65-F5344CB8AC3E}">
        <p14:creationId xmlns:p14="http://schemas.microsoft.com/office/powerpoint/2010/main" val="2076523995"/>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1000"/>
                                        <p:tgtEl>
                                          <p:spTgt spid="1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10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1000"/>
                                        <p:tgtEl>
                                          <p:spTgt spid="1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heel(1)">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1000"/>
                                        <p:tgtEl>
                                          <p:spTgt spid="17"/>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150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P spid="19"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043333" y="1746932"/>
            <a:ext cx="3170546" cy="147396"/>
            <a:chOff x="982639" y="1707107"/>
            <a:chExt cx="4697104" cy="218364"/>
          </a:xfrm>
        </p:grpSpPr>
        <p:sp>
          <p:nvSpPr>
            <p:cNvPr id="4" name="矩形 3"/>
            <p:cNvSpPr/>
            <p:nvPr/>
          </p:nvSpPr>
          <p:spPr>
            <a:xfrm>
              <a:off x="982639" y="1707107"/>
              <a:ext cx="2347415"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5" name="矩形 4"/>
            <p:cNvSpPr/>
            <p:nvPr/>
          </p:nvSpPr>
          <p:spPr>
            <a:xfrm>
              <a:off x="3332328" y="1707107"/>
              <a:ext cx="2347415"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grpSp>
        <p:nvGrpSpPr>
          <p:cNvPr id="6" name="组合 5"/>
          <p:cNvGrpSpPr/>
          <p:nvPr/>
        </p:nvGrpSpPr>
        <p:grpSpPr>
          <a:xfrm>
            <a:off x="2043334" y="3572183"/>
            <a:ext cx="3170546" cy="147396"/>
            <a:chOff x="982638" y="1707107"/>
            <a:chExt cx="4697105" cy="218364"/>
          </a:xfrm>
        </p:grpSpPr>
        <p:sp>
          <p:nvSpPr>
            <p:cNvPr id="7" name="矩形 6"/>
            <p:cNvSpPr/>
            <p:nvPr/>
          </p:nvSpPr>
          <p:spPr>
            <a:xfrm>
              <a:off x="3332328" y="1707107"/>
              <a:ext cx="2347415"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8" name="矩形 7"/>
            <p:cNvSpPr/>
            <p:nvPr/>
          </p:nvSpPr>
          <p:spPr>
            <a:xfrm>
              <a:off x="982638" y="1707107"/>
              <a:ext cx="2556000"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grpSp>
        <p:nvGrpSpPr>
          <p:cNvPr id="9" name="组合 8"/>
          <p:cNvGrpSpPr/>
          <p:nvPr/>
        </p:nvGrpSpPr>
        <p:grpSpPr>
          <a:xfrm>
            <a:off x="2043334" y="2203245"/>
            <a:ext cx="3170546" cy="147396"/>
            <a:chOff x="982638" y="1707107"/>
            <a:chExt cx="4697105" cy="218364"/>
          </a:xfrm>
        </p:grpSpPr>
        <p:sp>
          <p:nvSpPr>
            <p:cNvPr id="10" name="矩形 9"/>
            <p:cNvSpPr/>
            <p:nvPr/>
          </p:nvSpPr>
          <p:spPr>
            <a:xfrm>
              <a:off x="3332328" y="1707107"/>
              <a:ext cx="2347415"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11" name="矩形 10"/>
            <p:cNvSpPr/>
            <p:nvPr/>
          </p:nvSpPr>
          <p:spPr>
            <a:xfrm>
              <a:off x="982638" y="1707107"/>
              <a:ext cx="3060000"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grpSp>
        <p:nvGrpSpPr>
          <p:cNvPr id="12" name="组合 11"/>
          <p:cNvGrpSpPr/>
          <p:nvPr/>
        </p:nvGrpSpPr>
        <p:grpSpPr>
          <a:xfrm>
            <a:off x="2043334" y="2659558"/>
            <a:ext cx="3175294" cy="147396"/>
            <a:chOff x="982639" y="1707107"/>
            <a:chExt cx="4704139" cy="218364"/>
          </a:xfrm>
        </p:grpSpPr>
        <p:sp>
          <p:nvSpPr>
            <p:cNvPr id="13" name="矩形 12"/>
            <p:cNvSpPr/>
            <p:nvPr/>
          </p:nvSpPr>
          <p:spPr>
            <a:xfrm>
              <a:off x="982639" y="1707107"/>
              <a:ext cx="2016000"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14" name="矩形 13"/>
            <p:cNvSpPr/>
            <p:nvPr/>
          </p:nvSpPr>
          <p:spPr>
            <a:xfrm>
              <a:off x="3004778" y="1707107"/>
              <a:ext cx="2682000"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grpSp>
        <p:nvGrpSpPr>
          <p:cNvPr id="15" name="组合 14"/>
          <p:cNvGrpSpPr/>
          <p:nvPr/>
        </p:nvGrpSpPr>
        <p:grpSpPr>
          <a:xfrm>
            <a:off x="2043334" y="3115871"/>
            <a:ext cx="3170546" cy="147396"/>
            <a:chOff x="982638" y="1707107"/>
            <a:chExt cx="4697105" cy="218364"/>
          </a:xfrm>
        </p:grpSpPr>
        <p:sp>
          <p:nvSpPr>
            <p:cNvPr id="16" name="矩形 15"/>
            <p:cNvSpPr/>
            <p:nvPr/>
          </p:nvSpPr>
          <p:spPr>
            <a:xfrm>
              <a:off x="3332328" y="1707107"/>
              <a:ext cx="2347415"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17" name="矩形 16"/>
            <p:cNvSpPr/>
            <p:nvPr/>
          </p:nvSpPr>
          <p:spPr>
            <a:xfrm>
              <a:off x="982638" y="1707107"/>
              <a:ext cx="3816000"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grpSp>
        <p:nvGrpSpPr>
          <p:cNvPr id="18" name="组合 17"/>
          <p:cNvGrpSpPr/>
          <p:nvPr/>
        </p:nvGrpSpPr>
        <p:grpSpPr>
          <a:xfrm>
            <a:off x="2043334" y="4028497"/>
            <a:ext cx="3170546" cy="147396"/>
            <a:chOff x="982638" y="1707107"/>
            <a:chExt cx="4697105" cy="218364"/>
          </a:xfrm>
        </p:grpSpPr>
        <p:sp>
          <p:nvSpPr>
            <p:cNvPr id="19" name="矩形 18"/>
            <p:cNvSpPr/>
            <p:nvPr/>
          </p:nvSpPr>
          <p:spPr>
            <a:xfrm>
              <a:off x="3332328" y="1707107"/>
              <a:ext cx="2347415" cy="218364"/>
            </a:xfrm>
            <a:prstGeom prst="rect">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sp>
          <p:nvSpPr>
            <p:cNvPr id="20" name="矩形 19"/>
            <p:cNvSpPr/>
            <p:nvPr/>
          </p:nvSpPr>
          <p:spPr>
            <a:xfrm>
              <a:off x="982638" y="1707107"/>
              <a:ext cx="2916000" cy="218364"/>
            </a:xfrm>
            <a:prstGeom prst="rect">
              <a:avLst/>
            </a:prstGeom>
            <a:solidFill>
              <a:srgbClr val="F20000"/>
            </a:solid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48">
                <a:solidFill>
                  <a:schemeClr val="tx1">
                    <a:lumMod val="75000"/>
                    <a:lumOff val="25000"/>
                  </a:schemeClr>
                </a:solidFill>
              </a:endParaRPr>
            </a:p>
          </p:txBody>
        </p:sp>
      </p:grpSp>
      <p:sp>
        <p:nvSpPr>
          <p:cNvPr id="21" name="文本框 20"/>
          <p:cNvSpPr txBox="1"/>
          <p:nvPr/>
        </p:nvSpPr>
        <p:spPr>
          <a:xfrm>
            <a:off x="1439933" y="1718528"/>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1</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439933" y="2178833"/>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2</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439933" y="2639138"/>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3</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439933" y="3099443"/>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4</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439933" y="3559748"/>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5</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1439933" y="4020053"/>
            <a:ext cx="572593" cy="253916"/>
          </a:xfrm>
          <a:prstGeom prst="rect">
            <a:avLst/>
          </a:prstGeom>
          <a:noFill/>
        </p:spPr>
        <p:txBody>
          <a:bodyPr wrap="none" rtlCol="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项目 </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6</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279899" y="1663254"/>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50%</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28" name="矩形 27"/>
          <p:cNvSpPr/>
          <p:nvPr/>
        </p:nvSpPr>
        <p:spPr>
          <a:xfrm>
            <a:off x="5826493" y="1640877"/>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29" name="文本框 28"/>
          <p:cNvSpPr txBox="1"/>
          <p:nvPr/>
        </p:nvSpPr>
        <p:spPr>
          <a:xfrm>
            <a:off x="5279899" y="2123559"/>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65%</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0" name="矩形 29"/>
          <p:cNvSpPr/>
          <p:nvPr/>
        </p:nvSpPr>
        <p:spPr>
          <a:xfrm>
            <a:off x="5826493" y="2101181"/>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31" name="文本框 30"/>
          <p:cNvSpPr txBox="1"/>
          <p:nvPr/>
        </p:nvSpPr>
        <p:spPr>
          <a:xfrm>
            <a:off x="5279899" y="2583864"/>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44%</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2" name="矩形 31"/>
          <p:cNvSpPr/>
          <p:nvPr/>
        </p:nvSpPr>
        <p:spPr>
          <a:xfrm>
            <a:off x="5826493" y="2561486"/>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33" name="文本框 32"/>
          <p:cNvSpPr txBox="1"/>
          <p:nvPr/>
        </p:nvSpPr>
        <p:spPr>
          <a:xfrm>
            <a:off x="5279899" y="3044168"/>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82%</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4" name="矩形 33"/>
          <p:cNvSpPr/>
          <p:nvPr/>
        </p:nvSpPr>
        <p:spPr>
          <a:xfrm>
            <a:off x="5826493" y="3021791"/>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35" name="文本框 34"/>
          <p:cNvSpPr txBox="1"/>
          <p:nvPr/>
        </p:nvSpPr>
        <p:spPr>
          <a:xfrm>
            <a:off x="5279899" y="3504473"/>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54%</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6" name="矩形 35"/>
          <p:cNvSpPr/>
          <p:nvPr/>
        </p:nvSpPr>
        <p:spPr>
          <a:xfrm>
            <a:off x="5826493" y="3482096"/>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37" name="文本框 36"/>
          <p:cNvSpPr txBox="1"/>
          <p:nvPr/>
        </p:nvSpPr>
        <p:spPr>
          <a:xfrm>
            <a:off x="5279899" y="3964779"/>
            <a:ext cx="562975" cy="341632"/>
          </a:xfrm>
          <a:prstGeom prst="rect">
            <a:avLst/>
          </a:prstGeom>
          <a:noFill/>
        </p:spPr>
        <p:txBody>
          <a:bodyPr wrap="none" rtlCol="0">
            <a:spAutoFit/>
          </a:bodyPr>
          <a:lstStyle/>
          <a:p>
            <a:r>
              <a:rPr lang="en-US" altLang="zh-CN" sz="1620" dirty="0">
                <a:solidFill>
                  <a:schemeClr val="tx1">
                    <a:lumMod val="75000"/>
                    <a:lumOff val="25000"/>
                  </a:schemeClr>
                </a:solidFill>
                <a:latin typeface="Segoe UI Light" panose="020B0502040204020203" pitchFamily="34" charset="0"/>
                <a:cs typeface="Segoe UI Light" panose="020B0502040204020203" pitchFamily="34" charset="0"/>
              </a:rPr>
              <a:t>62%</a:t>
            </a:r>
            <a:endParaRPr lang="zh-CN" altLang="en-US" sz="1620"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
        <p:nvSpPr>
          <p:cNvPr id="38" name="矩形 37"/>
          <p:cNvSpPr/>
          <p:nvPr/>
        </p:nvSpPr>
        <p:spPr>
          <a:xfrm>
            <a:off x="5826493" y="3942401"/>
            <a:ext cx="209603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00" dirty="0">
              <a:solidFill>
                <a:schemeClr val="tx1">
                  <a:lumMod val="75000"/>
                  <a:lumOff val="25000"/>
                </a:schemeClr>
              </a:solidFill>
            </a:endParaRPr>
          </a:p>
        </p:txBody>
      </p:sp>
      <p:sp>
        <p:nvSpPr>
          <p:cNvPr id="39" name="文本框 38"/>
          <p:cNvSpPr txBox="1"/>
          <p:nvPr/>
        </p:nvSpPr>
        <p:spPr>
          <a:xfrm>
            <a:off x="4995855" y="1294766"/>
            <a:ext cx="474810" cy="248209"/>
          </a:xfrm>
          <a:prstGeom prst="rect">
            <a:avLst/>
          </a:prstGeom>
          <a:noFill/>
        </p:spPr>
        <p:txBody>
          <a:bodyPr wrap="none" rtlCol="0">
            <a:spAutoFit/>
          </a:bodyPr>
          <a:lstStyle/>
          <a:p>
            <a:r>
              <a:rPr lang="en-US" altLang="zh-CN" sz="1013" dirty="0">
                <a:solidFill>
                  <a:schemeClr val="tx1">
                    <a:lumMod val="75000"/>
                    <a:lumOff val="25000"/>
                  </a:schemeClr>
                </a:solidFill>
              </a:rPr>
              <a:t>100%</a:t>
            </a:r>
            <a:endParaRPr lang="zh-CN" altLang="en-US" sz="1013" dirty="0">
              <a:solidFill>
                <a:schemeClr val="tx1">
                  <a:lumMod val="75000"/>
                  <a:lumOff val="25000"/>
                </a:schemeClr>
              </a:solidFill>
            </a:endParaRPr>
          </a:p>
        </p:txBody>
      </p:sp>
      <p:cxnSp>
        <p:nvCxnSpPr>
          <p:cNvPr id="40" name="直接连接符 39"/>
          <p:cNvCxnSpPr/>
          <p:nvPr/>
        </p:nvCxnSpPr>
        <p:spPr>
          <a:xfrm>
            <a:off x="5214902" y="1584339"/>
            <a:ext cx="0" cy="2794500"/>
          </a:xfrm>
          <a:prstGeom prst="line">
            <a:avLst/>
          </a:prstGeom>
          <a:ln w="1270">
            <a:solidFill>
              <a:schemeClr val="accent5">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624768" y="1593245"/>
            <a:ext cx="0" cy="2794500"/>
          </a:xfrm>
          <a:prstGeom prst="line">
            <a:avLst/>
          </a:prstGeom>
          <a:ln w="1270">
            <a:solidFill>
              <a:schemeClr val="accent5">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3431310" y="1294766"/>
            <a:ext cx="409086" cy="248209"/>
          </a:xfrm>
          <a:prstGeom prst="rect">
            <a:avLst/>
          </a:prstGeom>
          <a:noFill/>
        </p:spPr>
        <p:txBody>
          <a:bodyPr wrap="none" rtlCol="0">
            <a:spAutoFit/>
          </a:bodyPr>
          <a:lstStyle/>
          <a:p>
            <a:r>
              <a:rPr lang="en-US" altLang="zh-CN" sz="1013" dirty="0">
                <a:solidFill>
                  <a:schemeClr val="tx1">
                    <a:lumMod val="75000"/>
                    <a:lumOff val="25000"/>
                  </a:schemeClr>
                </a:solidFill>
              </a:rPr>
              <a:t>50%</a:t>
            </a:r>
            <a:endParaRPr lang="zh-CN" altLang="en-US" sz="1013" dirty="0">
              <a:solidFill>
                <a:schemeClr val="tx1">
                  <a:lumMod val="75000"/>
                  <a:lumOff val="25000"/>
                </a:schemeClr>
              </a:solidFill>
            </a:endParaRPr>
          </a:p>
        </p:txBody>
      </p:sp>
      <p:cxnSp>
        <p:nvCxnSpPr>
          <p:cNvPr id="43" name="直接连接符 42"/>
          <p:cNvCxnSpPr/>
          <p:nvPr/>
        </p:nvCxnSpPr>
        <p:spPr>
          <a:xfrm>
            <a:off x="2041799" y="1609520"/>
            <a:ext cx="0" cy="2794500"/>
          </a:xfrm>
          <a:prstGeom prst="line">
            <a:avLst/>
          </a:prstGeom>
          <a:ln w="1270">
            <a:solidFill>
              <a:schemeClr val="accent5">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848340" y="1294766"/>
            <a:ext cx="343364" cy="248209"/>
          </a:xfrm>
          <a:prstGeom prst="rect">
            <a:avLst/>
          </a:prstGeom>
          <a:noFill/>
        </p:spPr>
        <p:txBody>
          <a:bodyPr wrap="none" rtlCol="0">
            <a:spAutoFit/>
          </a:bodyPr>
          <a:lstStyle/>
          <a:p>
            <a:r>
              <a:rPr lang="en-US" altLang="zh-CN" sz="1013" dirty="0">
                <a:solidFill>
                  <a:schemeClr val="tx1">
                    <a:lumMod val="75000"/>
                    <a:lumOff val="25000"/>
                  </a:schemeClr>
                </a:solidFill>
              </a:rPr>
              <a:t>0%</a:t>
            </a:r>
            <a:endParaRPr lang="zh-CN" altLang="en-US" sz="1013" dirty="0">
              <a:solidFill>
                <a:schemeClr val="tx1">
                  <a:lumMod val="75000"/>
                  <a:lumOff val="25000"/>
                </a:schemeClr>
              </a:solidFill>
            </a:endParaRPr>
          </a:p>
        </p:txBody>
      </p:sp>
      <p:sp>
        <p:nvSpPr>
          <p:cNvPr id="45" name="文本框 44"/>
          <p:cNvSpPr txBox="1"/>
          <p:nvPr/>
        </p:nvSpPr>
        <p:spPr>
          <a:xfrm>
            <a:off x="6110786" y="982640"/>
            <a:ext cx="1371600" cy="248209"/>
          </a:xfrm>
          <a:prstGeom prst="rect">
            <a:avLst/>
          </a:prstGeom>
          <a:solidFill>
            <a:srgbClr val="F20000"/>
          </a:solidFill>
          <a:ln>
            <a:solidFill>
              <a:srgbClr val="F20000"/>
            </a:solidFill>
          </a:ln>
        </p:spPr>
        <p:txBody>
          <a:bodyPr wrap="square" rtlCol="0">
            <a:spAutoFit/>
          </a:bodyPr>
          <a:lstStyle/>
          <a:p>
            <a:pPr algn="ctr"/>
            <a:r>
              <a:rPr lang="zh-CN" altLang="en-US" sz="1013" dirty="0">
                <a:solidFill>
                  <a:schemeClr val="bg1"/>
                </a:solidFill>
                <a:latin typeface="微软雅黑" panose="020B0503020204020204" pitchFamily="34" charset="-122"/>
                <a:ea typeface="微软雅黑" panose="020B0503020204020204" pitchFamily="34" charset="-122"/>
              </a:rPr>
              <a:t>项目说明</a:t>
            </a:r>
          </a:p>
        </p:txBody>
      </p:sp>
      <p:sp>
        <p:nvSpPr>
          <p:cNvPr id="46" name="文本框 45"/>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296460442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22" presetClass="entr" presetSubtype="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par>
                                <p:cTn id="23" presetID="2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500"/>
                                        <p:tgtEl>
                                          <p:spTgt spid="41"/>
                                        </p:tgtEl>
                                      </p:cBhvr>
                                    </p:animEffect>
                                  </p:childTnLst>
                                </p:cTn>
                              </p:par>
                              <p:par>
                                <p:cTn id="26" presetID="22"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left)">
                                      <p:cBhvr>
                                        <p:cTn id="83" dur="500"/>
                                        <p:tgtEl>
                                          <p:spTgt spid="2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500"/>
                                        <p:tgtEl>
                                          <p:spTgt spid="33"/>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wipe(left)">
                                      <p:cBhvr>
                                        <p:cTn id="94" dur="500"/>
                                        <p:tgtEl>
                                          <p:spTgt spid="6"/>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left)">
                                      <p:cBhvr>
                                        <p:cTn id="100" dur="500"/>
                                        <p:tgtEl>
                                          <p:spTgt spid="3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left)">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left)">
                                      <p:cBhvr>
                                        <p:cTn id="108" dur="500"/>
                                        <p:tgtEl>
                                          <p:spTgt spid="18"/>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wipe(left)">
                                      <p:cBhvr>
                                        <p:cTn id="114" dur="500"/>
                                        <p:tgtEl>
                                          <p:spTgt spid="37"/>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left)">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1500"/>
                                  </p:stCondLst>
                                  <p:childTnLst>
                                    <p:animEffect transition="out" filter="fade">
                                      <p:cBhvr>
                                        <p:cTn id="121" dur="500"/>
                                        <p:tgtEl>
                                          <p:spTgt spid="46"/>
                                        </p:tgtEl>
                                      </p:cBhvr>
                                    </p:animEffect>
                                    <p:set>
                                      <p:cBhvr>
                                        <p:cTn id="12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2" grpId="0"/>
      <p:bldP spid="44" grpId="0"/>
      <p:bldP spid="45" grpId="0" animBg="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bwMode="auto">
          <a:xfrm>
            <a:off x="3305754" y="1293411"/>
            <a:ext cx="675250" cy="643598"/>
          </a:xfrm>
          <a:prstGeom prst="roundRect">
            <a:avLst/>
          </a:prstGeom>
          <a:solidFill>
            <a:srgbClr val="F20000"/>
          </a:solidFill>
          <a:ln w="38100" cap="flat" cmpd="sng" algn="ctr">
            <a:noFill/>
            <a:prstDash val="solid"/>
            <a:round/>
            <a:headEnd type="none" w="med" len="med"/>
            <a:tailEnd type="none" w="med" len="med"/>
          </a:ln>
          <a:effectLst/>
          <a:ex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zh-CN" altLang="en-US" dirty="0">
              <a:solidFill>
                <a:schemeClr val="tx1">
                  <a:lumMod val="75000"/>
                  <a:lumOff val="25000"/>
                </a:schemeClr>
              </a:solidFill>
              <a:latin typeface="Arial" panose="020B0604020202020204" pitchFamily="34" charset="0"/>
              <a:ea typeface="宋体" panose="02010600030101010101" pitchFamily="2" charset="-122"/>
            </a:endParaRPr>
          </a:p>
        </p:txBody>
      </p:sp>
      <p:sp>
        <p:nvSpPr>
          <p:cNvPr id="23" name="圆角矩形 22"/>
          <p:cNvSpPr/>
          <p:nvPr/>
        </p:nvSpPr>
        <p:spPr bwMode="auto">
          <a:xfrm>
            <a:off x="5792219" y="1293411"/>
            <a:ext cx="675250" cy="643598"/>
          </a:xfrm>
          <a:prstGeom prst="roundRect">
            <a:avLst/>
          </a:prstGeom>
          <a:solidFill>
            <a:srgbClr val="F20000"/>
          </a:solidFill>
          <a:ln w="38100" cap="flat" cmpd="sng" algn="ctr">
            <a:noFill/>
            <a:prstDash val="solid"/>
            <a:round/>
            <a:headEnd type="none" w="med" len="med"/>
            <a:tailEnd type="none" w="med" len="med"/>
          </a:ln>
          <a:effectLst/>
          <a:ex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zh-CN" altLang="en-US" dirty="0">
              <a:solidFill>
                <a:schemeClr val="tx1">
                  <a:lumMod val="75000"/>
                  <a:lumOff val="25000"/>
                </a:schemeClr>
              </a:solidFill>
              <a:latin typeface="Arial" panose="020B0604020202020204" pitchFamily="34" charset="0"/>
              <a:ea typeface="宋体" panose="02010600030101010101" pitchFamily="2" charset="-122"/>
            </a:endParaRPr>
          </a:p>
        </p:txBody>
      </p:sp>
      <p:sp>
        <p:nvSpPr>
          <p:cNvPr id="24" name="KSO_Shape"/>
          <p:cNvSpPr/>
          <p:nvPr/>
        </p:nvSpPr>
        <p:spPr>
          <a:xfrm>
            <a:off x="2911419" y="2289892"/>
            <a:ext cx="1428750" cy="1428750"/>
          </a:xfrm>
          <a:prstGeom prst="blockArc">
            <a:avLst>
              <a:gd name="adj1" fmla="val 10800000"/>
              <a:gd name="adj2" fmla="val 67929"/>
              <a:gd name="adj3" fmla="val 12625"/>
            </a:avLst>
          </a:prstGeom>
          <a:solidFill>
            <a:srgbClr val="F2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25" name="KSO_Shape"/>
          <p:cNvSpPr/>
          <p:nvPr/>
        </p:nvSpPr>
        <p:spPr>
          <a:xfrm rot="10800000">
            <a:off x="4165202" y="2289892"/>
            <a:ext cx="1428750" cy="1428750"/>
          </a:xfrm>
          <a:prstGeom prst="blockArc">
            <a:avLst>
              <a:gd name="adj1" fmla="val 10800000"/>
              <a:gd name="adj2" fmla="val 67929"/>
              <a:gd name="adj3" fmla="val 12625"/>
            </a:avLst>
          </a:prstGeom>
          <a:solidFill>
            <a:srgbClr val="F2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26" name="KSO_Shape"/>
          <p:cNvSpPr/>
          <p:nvPr/>
        </p:nvSpPr>
        <p:spPr>
          <a:xfrm>
            <a:off x="5420743" y="2289892"/>
            <a:ext cx="1428750" cy="1428750"/>
          </a:xfrm>
          <a:prstGeom prst="blockArc">
            <a:avLst>
              <a:gd name="adj1" fmla="val 10800000"/>
              <a:gd name="adj2" fmla="val 67929"/>
              <a:gd name="adj3" fmla="val 12625"/>
            </a:avLst>
          </a:prstGeom>
          <a:solidFill>
            <a:srgbClr val="F2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27" name="KSO_Shape"/>
          <p:cNvSpPr/>
          <p:nvPr/>
        </p:nvSpPr>
        <p:spPr>
          <a:xfrm rot="10800000">
            <a:off x="6674526" y="2289892"/>
            <a:ext cx="1428750" cy="1428750"/>
          </a:xfrm>
          <a:prstGeom prst="blockArc">
            <a:avLst>
              <a:gd name="adj1" fmla="val 10800000"/>
              <a:gd name="adj2" fmla="val 67929"/>
              <a:gd name="adj3" fmla="val 12625"/>
            </a:avLst>
          </a:prstGeom>
          <a:solidFill>
            <a:srgbClr val="F2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28" name="矩形 27"/>
          <p:cNvSpPr/>
          <p:nvPr/>
        </p:nvSpPr>
        <p:spPr>
          <a:xfrm>
            <a:off x="3247538" y="2986569"/>
            <a:ext cx="912610"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a:t>
            </a:r>
            <a:endParaRPr lang="zh-CN" altLang="en-US" sz="900" dirty="0">
              <a:solidFill>
                <a:schemeClr val="tx1">
                  <a:lumMod val="75000"/>
                  <a:lumOff val="25000"/>
                </a:schemeClr>
              </a:solidFill>
            </a:endParaRPr>
          </a:p>
        </p:txBody>
      </p:sp>
      <p:sp>
        <p:nvSpPr>
          <p:cNvPr id="29" name="矩形 28"/>
          <p:cNvSpPr/>
          <p:nvPr/>
        </p:nvSpPr>
        <p:spPr>
          <a:xfrm>
            <a:off x="6985587" y="2598426"/>
            <a:ext cx="875023"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a:t>
            </a:r>
            <a:endParaRPr lang="zh-CN" altLang="en-US" sz="900" dirty="0">
              <a:solidFill>
                <a:schemeClr val="tx1">
                  <a:lumMod val="75000"/>
                  <a:lumOff val="25000"/>
                </a:schemeClr>
              </a:solidFill>
            </a:endParaRPr>
          </a:p>
        </p:txBody>
      </p:sp>
      <p:sp>
        <p:nvSpPr>
          <p:cNvPr id="30" name="矩形 29"/>
          <p:cNvSpPr/>
          <p:nvPr/>
        </p:nvSpPr>
        <p:spPr>
          <a:xfrm>
            <a:off x="5729606" y="3021520"/>
            <a:ext cx="845129" cy="6463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a:t>
            </a:r>
            <a:endParaRPr lang="zh-CN" altLang="en-US" sz="900" dirty="0">
              <a:solidFill>
                <a:schemeClr val="tx1">
                  <a:lumMod val="75000"/>
                  <a:lumOff val="25000"/>
                </a:schemeClr>
              </a:solidFill>
            </a:endParaRPr>
          </a:p>
        </p:txBody>
      </p:sp>
      <p:sp>
        <p:nvSpPr>
          <p:cNvPr id="31" name="矩形 30"/>
          <p:cNvSpPr/>
          <p:nvPr/>
        </p:nvSpPr>
        <p:spPr>
          <a:xfrm>
            <a:off x="4430032" y="2588717"/>
            <a:ext cx="967562" cy="507831"/>
          </a:xfrm>
          <a:prstGeom prst="rect">
            <a:avLst/>
          </a:prstGeom>
        </p:spPr>
        <p:txBody>
          <a:bodyPr wrap="square">
            <a:spAutoFit/>
          </a:bodyPr>
          <a:lstStyle/>
          <a:p>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a:t>
            </a:r>
            <a:endParaRPr lang="zh-CN" altLang="en-US" sz="900" dirty="0">
              <a:solidFill>
                <a:schemeClr val="tx1">
                  <a:lumMod val="75000"/>
                  <a:lumOff val="25000"/>
                </a:schemeClr>
              </a:solidFill>
            </a:endParaRPr>
          </a:p>
        </p:txBody>
      </p:sp>
      <p:grpSp>
        <p:nvGrpSpPr>
          <p:cNvPr id="32" name="组合 31"/>
          <p:cNvGrpSpPr>
            <a:grpSpLocks noChangeAspect="1"/>
          </p:cNvGrpSpPr>
          <p:nvPr/>
        </p:nvGrpSpPr>
        <p:grpSpPr>
          <a:xfrm>
            <a:off x="3322604" y="2071844"/>
            <a:ext cx="621000" cy="621000"/>
            <a:chOff x="1429631" y="1632439"/>
            <a:chExt cx="1102554" cy="1102554"/>
          </a:xfrm>
          <a:effectLst>
            <a:outerShdw blurRad="50800" dist="38100" dir="2700000" algn="tl" rotWithShape="0">
              <a:prstClr val="black">
                <a:alpha val="40000"/>
              </a:prstClr>
            </a:outerShdw>
          </a:effectLst>
        </p:grpSpPr>
        <p:sp>
          <p:nvSpPr>
            <p:cNvPr id="33" name="KSO_Shape"/>
            <p:cNvSpPr/>
            <p:nvPr/>
          </p:nvSpPr>
          <p:spPr>
            <a:xfrm>
              <a:off x="1429631" y="1632439"/>
              <a:ext cx="1102554" cy="1102554"/>
            </a:xfrm>
            <a:custGeom>
              <a:avLst/>
              <a:gdLst>
                <a:gd name="connsiteX0" fmla="*/ 607556 w 1117355"/>
                <a:gd name="connsiteY0" fmla="*/ 0 h 1117355"/>
                <a:gd name="connsiteX1" fmla="*/ 616337 w 1117355"/>
                <a:gd name="connsiteY1" fmla="*/ 32441 h 1117355"/>
                <a:gd name="connsiteX2" fmla="*/ 641988 w 1117355"/>
                <a:gd name="connsiteY2" fmla="*/ 86205 h 1117355"/>
                <a:gd name="connsiteX3" fmla="*/ 684480 w 1117355"/>
                <a:gd name="connsiteY3" fmla="*/ 44457 h 1117355"/>
                <a:gd name="connsiteX4" fmla="*/ 703827 w 1117355"/>
                <a:gd name="connsiteY4" fmla="*/ 16976 h 1117355"/>
                <a:gd name="connsiteX5" fmla="*/ 706841 w 1117355"/>
                <a:gd name="connsiteY5" fmla="*/ 50449 h 1117355"/>
                <a:gd name="connsiteX6" fmla="*/ 722767 w 1117355"/>
                <a:gd name="connsiteY6" fmla="*/ 107849 h 1117355"/>
                <a:gd name="connsiteX7" fmla="*/ 771862 w 1117355"/>
                <a:gd name="connsiteY7" fmla="*/ 74114 h 1117355"/>
                <a:gd name="connsiteX8" fmla="*/ 795686 w 1117355"/>
                <a:gd name="connsiteY8" fmla="*/ 50411 h 1117355"/>
                <a:gd name="connsiteX9" fmla="*/ 792843 w 1117355"/>
                <a:gd name="connsiteY9" fmla="*/ 83897 h 1117355"/>
                <a:gd name="connsiteX10" fmla="*/ 798558 w 1117355"/>
                <a:gd name="connsiteY10" fmla="*/ 143192 h 1117355"/>
                <a:gd name="connsiteX11" fmla="*/ 852767 w 1117355"/>
                <a:gd name="connsiteY11" fmla="*/ 118495 h 1117355"/>
                <a:gd name="connsiteX12" fmla="*/ 880346 w 1117355"/>
                <a:gd name="connsiteY12" fmla="*/ 99288 h 1117355"/>
                <a:gd name="connsiteX13" fmla="*/ 871730 w 1117355"/>
                <a:gd name="connsiteY13" fmla="*/ 131774 h 1117355"/>
                <a:gd name="connsiteX14" fmla="*/ 867062 w 1117355"/>
                <a:gd name="connsiteY14" fmla="*/ 191159 h 1117355"/>
                <a:gd name="connsiteX15" fmla="*/ 924737 w 1117355"/>
                <a:gd name="connsiteY15" fmla="*/ 176251 h 1117355"/>
                <a:gd name="connsiteX16" fmla="*/ 955231 w 1117355"/>
                <a:gd name="connsiteY16" fmla="*/ 162125 h 1117355"/>
                <a:gd name="connsiteX17" fmla="*/ 941105 w 1117355"/>
                <a:gd name="connsiteY17" fmla="*/ 192620 h 1117355"/>
                <a:gd name="connsiteX18" fmla="*/ 926196 w 1117355"/>
                <a:gd name="connsiteY18" fmla="*/ 250293 h 1117355"/>
                <a:gd name="connsiteX19" fmla="*/ 985583 w 1117355"/>
                <a:gd name="connsiteY19" fmla="*/ 245626 h 1117355"/>
                <a:gd name="connsiteX20" fmla="*/ 1018066 w 1117355"/>
                <a:gd name="connsiteY20" fmla="*/ 237010 h 1117355"/>
                <a:gd name="connsiteX21" fmla="*/ 998860 w 1117355"/>
                <a:gd name="connsiteY21" fmla="*/ 264588 h 1117355"/>
                <a:gd name="connsiteX22" fmla="*/ 974163 w 1117355"/>
                <a:gd name="connsiteY22" fmla="*/ 318796 h 1117355"/>
                <a:gd name="connsiteX23" fmla="*/ 1033458 w 1117355"/>
                <a:gd name="connsiteY23" fmla="*/ 324513 h 1117355"/>
                <a:gd name="connsiteX24" fmla="*/ 1066945 w 1117355"/>
                <a:gd name="connsiteY24" fmla="*/ 321669 h 1117355"/>
                <a:gd name="connsiteX25" fmla="*/ 1043241 w 1117355"/>
                <a:gd name="connsiteY25" fmla="*/ 345493 h 1117355"/>
                <a:gd name="connsiteX26" fmla="*/ 1009506 w 1117355"/>
                <a:gd name="connsiteY26" fmla="*/ 394590 h 1117355"/>
                <a:gd name="connsiteX27" fmla="*/ 1066906 w 1117355"/>
                <a:gd name="connsiteY27" fmla="*/ 410515 h 1117355"/>
                <a:gd name="connsiteX28" fmla="*/ 1100380 w 1117355"/>
                <a:gd name="connsiteY28" fmla="*/ 413529 h 1117355"/>
                <a:gd name="connsiteX29" fmla="*/ 1072898 w 1117355"/>
                <a:gd name="connsiteY29" fmla="*/ 432875 h 1117355"/>
                <a:gd name="connsiteX30" fmla="*/ 1031151 w 1117355"/>
                <a:gd name="connsiteY30" fmla="*/ 475368 h 1117355"/>
                <a:gd name="connsiteX31" fmla="*/ 1084914 w 1117355"/>
                <a:gd name="connsiteY31" fmla="*/ 501019 h 1117355"/>
                <a:gd name="connsiteX32" fmla="*/ 1117353 w 1117355"/>
                <a:gd name="connsiteY32" fmla="*/ 509800 h 1117355"/>
                <a:gd name="connsiteX33" fmla="*/ 1086932 w 1117355"/>
                <a:gd name="connsiteY33" fmla="*/ 524080 h 1117355"/>
                <a:gd name="connsiteX34" fmla="*/ 1038439 w 1117355"/>
                <a:gd name="connsiteY34" fmla="*/ 558677 h 1117355"/>
                <a:gd name="connsiteX35" fmla="*/ 1086931 w 1117355"/>
                <a:gd name="connsiteY35" fmla="*/ 593274 h 1117355"/>
                <a:gd name="connsiteX36" fmla="*/ 1117355 w 1117355"/>
                <a:gd name="connsiteY36" fmla="*/ 607555 h 1117355"/>
                <a:gd name="connsiteX37" fmla="*/ 1084914 w 1117355"/>
                <a:gd name="connsiteY37" fmla="*/ 616336 h 1117355"/>
                <a:gd name="connsiteX38" fmla="*/ 1031150 w 1117355"/>
                <a:gd name="connsiteY38" fmla="*/ 641988 h 1117355"/>
                <a:gd name="connsiteX39" fmla="*/ 1072898 w 1117355"/>
                <a:gd name="connsiteY39" fmla="*/ 684480 h 1117355"/>
                <a:gd name="connsiteX40" fmla="*/ 1100380 w 1117355"/>
                <a:gd name="connsiteY40" fmla="*/ 703827 h 1117355"/>
                <a:gd name="connsiteX41" fmla="*/ 1066906 w 1117355"/>
                <a:gd name="connsiteY41" fmla="*/ 706840 h 1117355"/>
                <a:gd name="connsiteX42" fmla="*/ 1009506 w 1117355"/>
                <a:gd name="connsiteY42" fmla="*/ 722766 h 1117355"/>
                <a:gd name="connsiteX43" fmla="*/ 1043241 w 1117355"/>
                <a:gd name="connsiteY43" fmla="*/ 771862 h 1117355"/>
                <a:gd name="connsiteX44" fmla="*/ 1066944 w 1117355"/>
                <a:gd name="connsiteY44" fmla="*/ 795686 h 1117355"/>
                <a:gd name="connsiteX45" fmla="*/ 1033457 w 1117355"/>
                <a:gd name="connsiteY45" fmla="*/ 792842 h 1117355"/>
                <a:gd name="connsiteX46" fmla="*/ 974163 w 1117355"/>
                <a:gd name="connsiteY46" fmla="*/ 798558 h 1117355"/>
                <a:gd name="connsiteX47" fmla="*/ 998861 w 1117355"/>
                <a:gd name="connsiteY47" fmla="*/ 852767 h 1117355"/>
                <a:gd name="connsiteX48" fmla="*/ 1018067 w 1117355"/>
                <a:gd name="connsiteY48" fmla="*/ 880346 h 1117355"/>
                <a:gd name="connsiteX49" fmla="*/ 985583 w 1117355"/>
                <a:gd name="connsiteY49" fmla="*/ 871730 h 1117355"/>
                <a:gd name="connsiteX50" fmla="*/ 926197 w 1117355"/>
                <a:gd name="connsiteY50" fmla="*/ 867062 h 1117355"/>
                <a:gd name="connsiteX51" fmla="*/ 941106 w 1117355"/>
                <a:gd name="connsiteY51" fmla="*/ 924736 h 1117355"/>
                <a:gd name="connsiteX52" fmla="*/ 955230 w 1117355"/>
                <a:gd name="connsiteY52" fmla="*/ 955231 h 1117355"/>
                <a:gd name="connsiteX53" fmla="*/ 924736 w 1117355"/>
                <a:gd name="connsiteY53" fmla="*/ 941105 h 1117355"/>
                <a:gd name="connsiteX54" fmla="*/ 867062 w 1117355"/>
                <a:gd name="connsiteY54" fmla="*/ 926196 h 1117355"/>
                <a:gd name="connsiteX55" fmla="*/ 871730 w 1117355"/>
                <a:gd name="connsiteY55" fmla="*/ 985583 h 1117355"/>
                <a:gd name="connsiteX56" fmla="*/ 881237 w 1117355"/>
                <a:gd name="connsiteY56" fmla="*/ 1021426 h 1117355"/>
                <a:gd name="connsiteX57" fmla="*/ 798559 w 1117355"/>
                <a:gd name="connsiteY57" fmla="*/ 974163 h 1117355"/>
                <a:gd name="connsiteX58" fmla="*/ 792843 w 1117355"/>
                <a:gd name="connsiteY58" fmla="*/ 1033459 h 1117355"/>
                <a:gd name="connsiteX59" fmla="*/ 795980 w 1117355"/>
                <a:gd name="connsiteY59" fmla="*/ 1070407 h 1117355"/>
                <a:gd name="connsiteX60" fmla="*/ 722766 w 1117355"/>
                <a:gd name="connsiteY60" fmla="*/ 1009507 h 1117355"/>
                <a:gd name="connsiteX61" fmla="*/ 706840 w 1117355"/>
                <a:gd name="connsiteY61" fmla="*/ 1066907 h 1117355"/>
                <a:gd name="connsiteX62" fmla="*/ 703827 w 1117355"/>
                <a:gd name="connsiteY62" fmla="*/ 1100380 h 1117355"/>
                <a:gd name="connsiteX63" fmla="*/ 684480 w 1117355"/>
                <a:gd name="connsiteY63" fmla="*/ 1072899 h 1117355"/>
                <a:gd name="connsiteX64" fmla="*/ 641988 w 1117355"/>
                <a:gd name="connsiteY64" fmla="*/ 1031150 h 1117355"/>
                <a:gd name="connsiteX65" fmla="*/ 616336 w 1117355"/>
                <a:gd name="connsiteY65" fmla="*/ 1084915 h 1117355"/>
                <a:gd name="connsiteX66" fmla="*/ 607556 w 1117355"/>
                <a:gd name="connsiteY66" fmla="*/ 1117355 h 1117355"/>
                <a:gd name="connsiteX67" fmla="*/ 593275 w 1117355"/>
                <a:gd name="connsiteY67" fmla="*/ 1086932 h 1117355"/>
                <a:gd name="connsiteX68" fmla="*/ 558678 w 1117355"/>
                <a:gd name="connsiteY68" fmla="*/ 1038439 h 1117355"/>
                <a:gd name="connsiteX69" fmla="*/ 524080 w 1117355"/>
                <a:gd name="connsiteY69" fmla="*/ 1086931 h 1117355"/>
                <a:gd name="connsiteX70" fmla="*/ 509800 w 1117355"/>
                <a:gd name="connsiteY70" fmla="*/ 1117354 h 1117355"/>
                <a:gd name="connsiteX71" fmla="*/ 501019 w 1117355"/>
                <a:gd name="connsiteY71" fmla="*/ 1084915 h 1117355"/>
                <a:gd name="connsiteX72" fmla="*/ 475369 w 1117355"/>
                <a:gd name="connsiteY72" fmla="*/ 1031151 h 1117355"/>
                <a:gd name="connsiteX73" fmla="*/ 432876 w 1117355"/>
                <a:gd name="connsiteY73" fmla="*/ 1072898 h 1117355"/>
                <a:gd name="connsiteX74" fmla="*/ 413529 w 1117355"/>
                <a:gd name="connsiteY74" fmla="*/ 1100382 h 1117355"/>
                <a:gd name="connsiteX75" fmla="*/ 410514 w 1117355"/>
                <a:gd name="connsiteY75" fmla="*/ 1066908 h 1117355"/>
                <a:gd name="connsiteX76" fmla="*/ 394589 w 1117355"/>
                <a:gd name="connsiteY76" fmla="*/ 1009506 h 1117355"/>
                <a:gd name="connsiteX77" fmla="*/ 345493 w 1117355"/>
                <a:gd name="connsiteY77" fmla="*/ 1043241 h 1117355"/>
                <a:gd name="connsiteX78" fmla="*/ 321668 w 1117355"/>
                <a:gd name="connsiteY78" fmla="*/ 1066945 h 1117355"/>
                <a:gd name="connsiteX79" fmla="*/ 324512 w 1117355"/>
                <a:gd name="connsiteY79" fmla="*/ 1033458 h 1117355"/>
                <a:gd name="connsiteX80" fmla="*/ 318796 w 1117355"/>
                <a:gd name="connsiteY80" fmla="*/ 974164 h 1117355"/>
                <a:gd name="connsiteX81" fmla="*/ 264588 w 1117355"/>
                <a:gd name="connsiteY81" fmla="*/ 998861 h 1117355"/>
                <a:gd name="connsiteX82" fmla="*/ 237009 w 1117355"/>
                <a:gd name="connsiteY82" fmla="*/ 1018067 h 1117355"/>
                <a:gd name="connsiteX83" fmla="*/ 245625 w 1117355"/>
                <a:gd name="connsiteY83" fmla="*/ 985583 h 1117355"/>
                <a:gd name="connsiteX84" fmla="*/ 250293 w 1117355"/>
                <a:gd name="connsiteY84" fmla="*/ 926196 h 1117355"/>
                <a:gd name="connsiteX85" fmla="*/ 192619 w 1117355"/>
                <a:gd name="connsiteY85" fmla="*/ 941105 h 1117355"/>
                <a:gd name="connsiteX86" fmla="*/ 162124 w 1117355"/>
                <a:gd name="connsiteY86" fmla="*/ 955230 h 1117355"/>
                <a:gd name="connsiteX87" fmla="*/ 176250 w 1117355"/>
                <a:gd name="connsiteY87" fmla="*/ 924736 h 1117355"/>
                <a:gd name="connsiteX88" fmla="*/ 191158 w 1117355"/>
                <a:gd name="connsiteY88" fmla="*/ 867062 h 1117355"/>
                <a:gd name="connsiteX89" fmla="*/ 131772 w 1117355"/>
                <a:gd name="connsiteY89" fmla="*/ 871729 h 1117355"/>
                <a:gd name="connsiteX90" fmla="*/ 99288 w 1117355"/>
                <a:gd name="connsiteY90" fmla="*/ 880346 h 1117355"/>
                <a:gd name="connsiteX91" fmla="*/ 118495 w 1117355"/>
                <a:gd name="connsiteY91" fmla="*/ 852766 h 1117355"/>
                <a:gd name="connsiteX92" fmla="*/ 143192 w 1117355"/>
                <a:gd name="connsiteY92" fmla="*/ 798558 h 1117355"/>
                <a:gd name="connsiteX93" fmla="*/ 83897 w 1117355"/>
                <a:gd name="connsiteY93" fmla="*/ 792842 h 1117355"/>
                <a:gd name="connsiteX94" fmla="*/ 50411 w 1117355"/>
                <a:gd name="connsiteY94" fmla="*/ 795685 h 1117355"/>
                <a:gd name="connsiteX95" fmla="*/ 74115 w 1117355"/>
                <a:gd name="connsiteY95" fmla="*/ 771862 h 1117355"/>
                <a:gd name="connsiteX96" fmla="*/ 107850 w 1117355"/>
                <a:gd name="connsiteY96" fmla="*/ 722765 h 1117355"/>
                <a:gd name="connsiteX97" fmla="*/ 50448 w 1117355"/>
                <a:gd name="connsiteY97" fmla="*/ 706840 h 1117355"/>
                <a:gd name="connsiteX98" fmla="*/ 16975 w 1117355"/>
                <a:gd name="connsiteY98" fmla="*/ 703826 h 1117355"/>
                <a:gd name="connsiteX99" fmla="*/ 44457 w 1117355"/>
                <a:gd name="connsiteY99" fmla="*/ 684480 h 1117355"/>
                <a:gd name="connsiteX100" fmla="*/ 86205 w 1117355"/>
                <a:gd name="connsiteY100" fmla="*/ 641988 h 1117355"/>
                <a:gd name="connsiteX101" fmla="*/ 32441 w 1117355"/>
                <a:gd name="connsiteY101" fmla="*/ 616336 h 1117355"/>
                <a:gd name="connsiteX102" fmla="*/ 0 w 1117355"/>
                <a:gd name="connsiteY102" fmla="*/ 607555 h 1117355"/>
                <a:gd name="connsiteX103" fmla="*/ 30424 w 1117355"/>
                <a:gd name="connsiteY103" fmla="*/ 593275 h 1117355"/>
                <a:gd name="connsiteX104" fmla="*/ 78916 w 1117355"/>
                <a:gd name="connsiteY104" fmla="*/ 558677 h 1117355"/>
                <a:gd name="connsiteX105" fmla="*/ 30424 w 1117355"/>
                <a:gd name="connsiteY105" fmla="*/ 524080 h 1117355"/>
                <a:gd name="connsiteX106" fmla="*/ 1 w 1117355"/>
                <a:gd name="connsiteY106" fmla="*/ 509800 h 1117355"/>
                <a:gd name="connsiteX107" fmla="*/ 32441 w 1117355"/>
                <a:gd name="connsiteY107" fmla="*/ 501019 h 1117355"/>
                <a:gd name="connsiteX108" fmla="*/ 86205 w 1117355"/>
                <a:gd name="connsiteY108" fmla="*/ 475369 h 1117355"/>
                <a:gd name="connsiteX109" fmla="*/ 44457 w 1117355"/>
                <a:gd name="connsiteY109" fmla="*/ 432875 h 1117355"/>
                <a:gd name="connsiteX110" fmla="*/ 16976 w 1117355"/>
                <a:gd name="connsiteY110" fmla="*/ 413530 h 1117355"/>
                <a:gd name="connsiteX111" fmla="*/ 50449 w 1117355"/>
                <a:gd name="connsiteY111" fmla="*/ 410515 h 1117355"/>
                <a:gd name="connsiteX112" fmla="*/ 107850 w 1117355"/>
                <a:gd name="connsiteY112" fmla="*/ 394590 h 1117355"/>
                <a:gd name="connsiteX113" fmla="*/ 74114 w 1117355"/>
                <a:gd name="connsiteY113" fmla="*/ 345493 h 1117355"/>
                <a:gd name="connsiteX114" fmla="*/ 50410 w 1117355"/>
                <a:gd name="connsiteY114" fmla="*/ 321668 h 1117355"/>
                <a:gd name="connsiteX115" fmla="*/ 83898 w 1117355"/>
                <a:gd name="connsiteY115" fmla="*/ 324512 h 1117355"/>
                <a:gd name="connsiteX116" fmla="*/ 143192 w 1117355"/>
                <a:gd name="connsiteY116" fmla="*/ 318797 h 1117355"/>
                <a:gd name="connsiteX117" fmla="*/ 118495 w 1117355"/>
                <a:gd name="connsiteY117" fmla="*/ 264588 h 1117355"/>
                <a:gd name="connsiteX118" fmla="*/ 99289 w 1117355"/>
                <a:gd name="connsiteY118" fmla="*/ 237010 h 1117355"/>
                <a:gd name="connsiteX119" fmla="*/ 131773 w 1117355"/>
                <a:gd name="connsiteY119" fmla="*/ 245625 h 1117355"/>
                <a:gd name="connsiteX120" fmla="*/ 191158 w 1117355"/>
                <a:gd name="connsiteY120" fmla="*/ 250293 h 1117355"/>
                <a:gd name="connsiteX121" fmla="*/ 176250 w 1117355"/>
                <a:gd name="connsiteY121" fmla="*/ 192620 h 1117355"/>
                <a:gd name="connsiteX122" fmla="*/ 162125 w 1117355"/>
                <a:gd name="connsiteY122" fmla="*/ 162124 h 1117355"/>
                <a:gd name="connsiteX123" fmla="*/ 192619 w 1117355"/>
                <a:gd name="connsiteY123" fmla="*/ 176251 h 1117355"/>
                <a:gd name="connsiteX124" fmla="*/ 250292 w 1117355"/>
                <a:gd name="connsiteY124" fmla="*/ 191159 h 1117355"/>
                <a:gd name="connsiteX125" fmla="*/ 245625 w 1117355"/>
                <a:gd name="connsiteY125" fmla="*/ 131774 h 1117355"/>
                <a:gd name="connsiteX126" fmla="*/ 237009 w 1117355"/>
                <a:gd name="connsiteY126" fmla="*/ 99287 h 1117355"/>
                <a:gd name="connsiteX127" fmla="*/ 264588 w 1117355"/>
                <a:gd name="connsiteY127" fmla="*/ 118495 h 1117355"/>
                <a:gd name="connsiteX128" fmla="*/ 318796 w 1117355"/>
                <a:gd name="connsiteY128" fmla="*/ 143192 h 1117355"/>
                <a:gd name="connsiteX129" fmla="*/ 324513 w 1117355"/>
                <a:gd name="connsiteY129" fmla="*/ 83897 h 1117355"/>
                <a:gd name="connsiteX130" fmla="*/ 321669 w 1117355"/>
                <a:gd name="connsiteY130" fmla="*/ 50411 h 1117355"/>
                <a:gd name="connsiteX131" fmla="*/ 345493 w 1117355"/>
                <a:gd name="connsiteY131" fmla="*/ 74115 h 1117355"/>
                <a:gd name="connsiteX132" fmla="*/ 394589 w 1117355"/>
                <a:gd name="connsiteY132" fmla="*/ 107850 h 1117355"/>
                <a:gd name="connsiteX133" fmla="*/ 410514 w 1117355"/>
                <a:gd name="connsiteY133" fmla="*/ 50448 h 1117355"/>
                <a:gd name="connsiteX134" fmla="*/ 413529 w 1117355"/>
                <a:gd name="connsiteY134" fmla="*/ 16974 h 1117355"/>
                <a:gd name="connsiteX135" fmla="*/ 432877 w 1117355"/>
                <a:gd name="connsiteY135" fmla="*/ 44457 h 1117355"/>
                <a:gd name="connsiteX136" fmla="*/ 475368 w 1117355"/>
                <a:gd name="connsiteY136" fmla="*/ 86205 h 1117355"/>
                <a:gd name="connsiteX137" fmla="*/ 501019 w 1117355"/>
                <a:gd name="connsiteY137" fmla="*/ 32441 h 1117355"/>
                <a:gd name="connsiteX138" fmla="*/ 509800 w 1117355"/>
                <a:gd name="connsiteY138" fmla="*/ 1 h 1117355"/>
                <a:gd name="connsiteX139" fmla="*/ 524080 w 1117355"/>
                <a:gd name="connsiteY139" fmla="*/ 30424 h 1117355"/>
                <a:gd name="connsiteX140" fmla="*/ 558677 w 1117355"/>
                <a:gd name="connsiteY140" fmla="*/ 78916 h 1117355"/>
                <a:gd name="connsiteX141" fmla="*/ 593275 w 1117355"/>
                <a:gd name="connsiteY141" fmla="*/ 30423 h 1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17355" h="1117355">
                  <a:moveTo>
                    <a:pt x="607556" y="0"/>
                  </a:moveTo>
                  <a:lnTo>
                    <a:pt x="616337" y="32441"/>
                  </a:lnTo>
                  <a:cubicBezTo>
                    <a:pt x="623336" y="51367"/>
                    <a:pt x="631935" y="69370"/>
                    <a:pt x="641988" y="86205"/>
                  </a:cubicBezTo>
                  <a:cubicBezTo>
                    <a:pt x="657192" y="73824"/>
                    <a:pt x="671430" y="59848"/>
                    <a:pt x="684480" y="44457"/>
                  </a:cubicBezTo>
                  <a:lnTo>
                    <a:pt x="703827" y="16976"/>
                  </a:lnTo>
                  <a:lnTo>
                    <a:pt x="706841" y="50449"/>
                  </a:lnTo>
                  <a:cubicBezTo>
                    <a:pt x="710447" y="70302"/>
                    <a:pt x="715790" y="89525"/>
                    <a:pt x="722767" y="107849"/>
                  </a:cubicBezTo>
                  <a:cubicBezTo>
                    <a:pt x="739889" y="98297"/>
                    <a:pt x="756338" y="87005"/>
                    <a:pt x="771862" y="74114"/>
                  </a:cubicBezTo>
                  <a:lnTo>
                    <a:pt x="795686" y="50411"/>
                  </a:lnTo>
                  <a:lnTo>
                    <a:pt x="792843" y="83897"/>
                  </a:lnTo>
                  <a:cubicBezTo>
                    <a:pt x="792946" y="104075"/>
                    <a:pt x="794869" y="123935"/>
                    <a:pt x="798558" y="143192"/>
                  </a:cubicBezTo>
                  <a:cubicBezTo>
                    <a:pt x="817080" y="136758"/>
                    <a:pt x="835240" y="128494"/>
                    <a:pt x="852767" y="118495"/>
                  </a:cubicBezTo>
                  <a:lnTo>
                    <a:pt x="880346" y="99288"/>
                  </a:lnTo>
                  <a:lnTo>
                    <a:pt x="871730" y="131774"/>
                  </a:lnTo>
                  <a:cubicBezTo>
                    <a:pt x="868328" y="151663"/>
                    <a:pt x="866774" y="171555"/>
                    <a:pt x="867062" y="191159"/>
                  </a:cubicBezTo>
                  <a:cubicBezTo>
                    <a:pt x="886420" y="188040"/>
                    <a:pt x="905740" y="183055"/>
                    <a:pt x="924737" y="176251"/>
                  </a:cubicBezTo>
                  <a:lnTo>
                    <a:pt x="955231" y="162125"/>
                  </a:lnTo>
                  <a:lnTo>
                    <a:pt x="941105" y="192620"/>
                  </a:lnTo>
                  <a:cubicBezTo>
                    <a:pt x="934301" y="211617"/>
                    <a:pt x="929316" y="230936"/>
                    <a:pt x="926196" y="250293"/>
                  </a:cubicBezTo>
                  <a:cubicBezTo>
                    <a:pt x="945801" y="250582"/>
                    <a:pt x="965692" y="249027"/>
                    <a:pt x="985583" y="245626"/>
                  </a:cubicBezTo>
                  <a:lnTo>
                    <a:pt x="1018066" y="237010"/>
                  </a:lnTo>
                  <a:lnTo>
                    <a:pt x="998860" y="264588"/>
                  </a:lnTo>
                  <a:cubicBezTo>
                    <a:pt x="988861" y="282115"/>
                    <a:pt x="980597" y="300275"/>
                    <a:pt x="974163" y="318796"/>
                  </a:cubicBezTo>
                  <a:cubicBezTo>
                    <a:pt x="993421" y="322486"/>
                    <a:pt x="1013279" y="324408"/>
                    <a:pt x="1033458" y="324513"/>
                  </a:cubicBezTo>
                  <a:lnTo>
                    <a:pt x="1066945" y="321669"/>
                  </a:lnTo>
                  <a:lnTo>
                    <a:pt x="1043241" y="345493"/>
                  </a:lnTo>
                  <a:cubicBezTo>
                    <a:pt x="1030350" y="361018"/>
                    <a:pt x="1019057" y="377467"/>
                    <a:pt x="1009506" y="394590"/>
                  </a:cubicBezTo>
                  <a:cubicBezTo>
                    <a:pt x="1027829" y="401567"/>
                    <a:pt x="1047052" y="406909"/>
                    <a:pt x="1066906" y="410515"/>
                  </a:cubicBezTo>
                  <a:lnTo>
                    <a:pt x="1100380" y="413529"/>
                  </a:lnTo>
                  <a:lnTo>
                    <a:pt x="1072898" y="432875"/>
                  </a:lnTo>
                  <a:cubicBezTo>
                    <a:pt x="1057507" y="445926"/>
                    <a:pt x="1043531" y="460165"/>
                    <a:pt x="1031151" y="475368"/>
                  </a:cubicBezTo>
                  <a:cubicBezTo>
                    <a:pt x="1047984" y="485421"/>
                    <a:pt x="1065988" y="494020"/>
                    <a:pt x="1084914" y="501019"/>
                  </a:cubicBezTo>
                  <a:lnTo>
                    <a:pt x="1117353" y="509800"/>
                  </a:lnTo>
                  <a:lnTo>
                    <a:pt x="1086932" y="524080"/>
                  </a:lnTo>
                  <a:cubicBezTo>
                    <a:pt x="1069509" y="534259"/>
                    <a:pt x="1053271" y="545854"/>
                    <a:pt x="1038439" y="558677"/>
                  </a:cubicBezTo>
                  <a:cubicBezTo>
                    <a:pt x="1053272" y="571501"/>
                    <a:pt x="1069509" y="583096"/>
                    <a:pt x="1086931" y="593274"/>
                  </a:cubicBezTo>
                  <a:lnTo>
                    <a:pt x="1117355" y="607555"/>
                  </a:lnTo>
                  <a:lnTo>
                    <a:pt x="1084914" y="616336"/>
                  </a:lnTo>
                  <a:cubicBezTo>
                    <a:pt x="1065988" y="623335"/>
                    <a:pt x="1047984" y="631934"/>
                    <a:pt x="1031150" y="641988"/>
                  </a:cubicBezTo>
                  <a:cubicBezTo>
                    <a:pt x="1043531" y="657191"/>
                    <a:pt x="1057507" y="671430"/>
                    <a:pt x="1072898" y="684480"/>
                  </a:cubicBezTo>
                  <a:lnTo>
                    <a:pt x="1100380" y="703827"/>
                  </a:lnTo>
                  <a:lnTo>
                    <a:pt x="1066906" y="706840"/>
                  </a:lnTo>
                  <a:cubicBezTo>
                    <a:pt x="1047052" y="710447"/>
                    <a:pt x="1027829" y="715789"/>
                    <a:pt x="1009506" y="722766"/>
                  </a:cubicBezTo>
                  <a:cubicBezTo>
                    <a:pt x="1019057" y="739889"/>
                    <a:pt x="1030349" y="756338"/>
                    <a:pt x="1043241" y="771862"/>
                  </a:cubicBezTo>
                  <a:lnTo>
                    <a:pt x="1066944" y="795686"/>
                  </a:lnTo>
                  <a:lnTo>
                    <a:pt x="1033457" y="792842"/>
                  </a:lnTo>
                  <a:cubicBezTo>
                    <a:pt x="1013279" y="792946"/>
                    <a:pt x="993420" y="794869"/>
                    <a:pt x="974163" y="798558"/>
                  </a:cubicBezTo>
                  <a:cubicBezTo>
                    <a:pt x="980597" y="817079"/>
                    <a:pt x="988861" y="835239"/>
                    <a:pt x="998861" y="852767"/>
                  </a:cubicBezTo>
                  <a:lnTo>
                    <a:pt x="1018067" y="880346"/>
                  </a:lnTo>
                  <a:lnTo>
                    <a:pt x="985583" y="871730"/>
                  </a:lnTo>
                  <a:cubicBezTo>
                    <a:pt x="965693" y="868328"/>
                    <a:pt x="945802" y="866773"/>
                    <a:pt x="926197" y="867062"/>
                  </a:cubicBezTo>
                  <a:cubicBezTo>
                    <a:pt x="929316" y="886420"/>
                    <a:pt x="934301" y="905738"/>
                    <a:pt x="941106" y="924736"/>
                  </a:cubicBezTo>
                  <a:lnTo>
                    <a:pt x="955230" y="955231"/>
                  </a:lnTo>
                  <a:lnTo>
                    <a:pt x="924736" y="941105"/>
                  </a:lnTo>
                  <a:cubicBezTo>
                    <a:pt x="905739" y="934301"/>
                    <a:pt x="886420" y="929316"/>
                    <a:pt x="867062" y="926196"/>
                  </a:cubicBezTo>
                  <a:cubicBezTo>
                    <a:pt x="866773" y="945801"/>
                    <a:pt x="868328" y="965692"/>
                    <a:pt x="871730" y="985583"/>
                  </a:cubicBezTo>
                  <a:lnTo>
                    <a:pt x="881237" y="1021426"/>
                  </a:lnTo>
                  <a:lnTo>
                    <a:pt x="798559" y="974163"/>
                  </a:lnTo>
                  <a:cubicBezTo>
                    <a:pt x="794870" y="993421"/>
                    <a:pt x="792946" y="1013280"/>
                    <a:pt x="792843" y="1033459"/>
                  </a:cubicBezTo>
                  <a:lnTo>
                    <a:pt x="795980" y="1070407"/>
                  </a:lnTo>
                  <a:lnTo>
                    <a:pt x="722766" y="1009507"/>
                  </a:lnTo>
                  <a:cubicBezTo>
                    <a:pt x="715790" y="1027830"/>
                    <a:pt x="710446" y="1047053"/>
                    <a:pt x="706840" y="1066907"/>
                  </a:cubicBezTo>
                  <a:lnTo>
                    <a:pt x="703827" y="1100380"/>
                  </a:lnTo>
                  <a:lnTo>
                    <a:pt x="684480" y="1072899"/>
                  </a:lnTo>
                  <a:cubicBezTo>
                    <a:pt x="671430" y="1057508"/>
                    <a:pt x="657192" y="1043531"/>
                    <a:pt x="641988" y="1031150"/>
                  </a:cubicBezTo>
                  <a:cubicBezTo>
                    <a:pt x="631934" y="1047985"/>
                    <a:pt x="623336" y="1065989"/>
                    <a:pt x="616336" y="1084915"/>
                  </a:cubicBezTo>
                  <a:lnTo>
                    <a:pt x="607556" y="1117355"/>
                  </a:lnTo>
                  <a:lnTo>
                    <a:pt x="593275" y="1086932"/>
                  </a:lnTo>
                  <a:cubicBezTo>
                    <a:pt x="583096" y="1069509"/>
                    <a:pt x="571501" y="1053271"/>
                    <a:pt x="558678" y="1038439"/>
                  </a:cubicBezTo>
                  <a:cubicBezTo>
                    <a:pt x="545854" y="1053271"/>
                    <a:pt x="534259" y="1069508"/>
                    <a:pt x="524080" y="1086931"/>
                  </a:cubicBezTo>
                  <a:lnTo>
                    <a:pt x="509800" y="1117354"/>
                  </a:lnTo>
                  <a:lnTo>
                    <a:pt x="501019" y="1084915"/>
                  </a:lnTo>
                  <a:cubicBezTo>
                    <a:pt x="494020" y="1065988"/>
                    <a:pt x="485422" y="1047985"/>
                    <a:pt x="475369" y="1031151"/>
                  </a:cubicBezTo>
                  <a:cubicBezTo>
                    <a:pt x="460165" y="1043532"/>
                    <a:pt x="445926" y="1057508"/>
                    <a:pt x="432876" y="1072898"/>
                  </a:cubicBezTo>
                  <a:lnTo>
                    <a:pt x="413529" y="1100382"/>
                  </a:lnTo>
                  <a:lnTo>
                    <a:pt x="410514" y="1066908"/>
                  </a:lnTo>
                  <a:cubicBezTo>
                    <a:pt x="406908" y="1047053"/>
                    <a:pt x="401566" y="1027831"/>
                    <a:pt x="394589" y="1009506"/>
                  </a:cubicBezTo>
                  <a:cubicBezTo>
                    <a:pt x="377466" y="1019058"/>
                    <a:pt x="361017" y="1030350"/>
                    <a:pt x="345493" y="1043241"/>
                  </a:cubicBezTo>
                  <a:lnTo>
                    <a:pt x="321668" y="1066945"/>
                  </a:lnTo>
                  <a:lnTo>
                    <a:pt x="324512" y="1033458"/>
                  </a:lnTo>
                  <a:cubicBezTo>
                    <a:pt x="324409" y="1013280"/>
                    <a:pt x="322485" y="993421"/>
                    <a:pt x="318796" y="974164"/>
                  </a:cubicBezTo>
                  <a:cubicBezTo>
                    <a:pt x="300275" y="980597"/>
                    <a:pt x="282115" y="988861"/>
                    <a:pt x="264588" y="998861"/>
                  </a:cubicBezTo>
                  <a:lnTo>
                    <a:pt x="237009" y="1018067"/>
                  </a:lnTo>
                  <a:lnTo>
                    <a:pt x="245625" y="985583"/>
                  </a:lnTo>
                  <a:cubicBezTo>
                    <a:pt x="249026" y="965692"/>
                    <a:pt x="250582" y="945802"/>
                    <a:pt x="250293" y="926196"/>
                  </a:cubicBezTo>
                  <a:cubicBezTo>
                    <a:pt x="230935" y="929316"/>
                    <a:pt x="211616" y="934301"/>
                    <a:pt x="192619" y="941105"/>
                  </a:cubicBezTo>
                  <a:lnTo>
                    <a:pt x="162124" y="955230"/>
                  </a:lnTo>
                  <a:lnTo>
                    <a:pt x="176250" y="924736"/>
                  </a:lnTo>
                  <a:cubicBezTo>
                    <a:pt x="183053" y="905739"/>
                    <a:pt x="188039" y="886420"/>
                    <a:pt x="191158" y="867062"/>
                  </a:cubicBezTo>
                  <a:cubicBezTo>
                    <a:pt x="171553" y="866773"/>
                    <a:pt x="151663" y="868328"/>
                    <a:pt x="131772" y="871729"/>
                  </a:cubicBezTo>
                  <a:lnTo>
                    <a:pt x="99288" y="880346"/>
                  </a:lnTo>
                  <a:lnTo>
                    <a:pt x="118495" y="852766"/>
                  </a:lnTo>
                  <a:cubicBezTo>
                    <a:pt x="128494" y="835239"/>
                    <a:pt x="136758" y="817079"/>
                    <a:pt x="143192" y="798558"/>
                  </a:cubicBezTo>
                  <a:cubicBezTo>
                    <a:pt x="123935" y="794869"/>
                    <a:pt x="104076" y="792946"/>
                    <a:pt x="83897" y="792842"/>
                  </a:cubicBezTo>
                  <a:lnTo>
                    <a:pt x="50411" y="795685"/>
                  </a:lnTo>
                  <a:lnTo>
                    <a:pt x="74115" y="771862"/>
                  </a:lnTo>
                  <a:cubicBezTo>
                    <a:pt x="87006" y="756338"/>
                    <a:pt x="98298" y="739889"/>
                    <a:pt x="107850" y="722765"/>
                  </a:cubicBezTo>
                  <a:cubicBezTo>
                    <a:pt x="89526" y="715788"/>
                    <a:pt x="70303" y="710446"/>
                    <a:pt x="50448" y="706840"/>
                  </a:cubicBezTo>
                  <a:lnTo>
                    <a:pt x="16975" y="703826"/>
                  </a:lnTo>
                  <a:lnTo>
                    <a:pt x="44457" y="684480"/>
                  </a:lnTo>
                  <a:cubicBezTo>
                    <a:pt x="59848" y="671429"/>
                    <a:pt x="73825" y="657192"/>
                    <a:pt x="86205" y="641988"/>
                  </a:cubicBezTo>
                  <a:cubicBezTo>
                    <a:pt x="69371" y="631934"/>
                    <a:pt x="51368" y="623335"/>
                    <a:pt x="32441" y="616336"/>
                  </a:cubicBezTo>
                  <a:lnTo>
                    <a:pt x="0" y="607555"/>
                  </a:lnTo>
                  <a:lnTo>
                    <a:pt x="30424" y="593275"/>
                  </a:lnTo>
                  <a:cubicBezTo>
                    <a:pt x="47847" y="583095"/>
                    <a:pt x="64084" y="571500"/>
                    <a:pt x="78916" y="558677"/>
                  </a:cubicBezTo>
                  <a:cubicBezTo>
                    <a:pt x="64083" y="545854"/>
                    <a:pt x="47846" y="534259"/>
                    <a:pt x="30424" y="524080"/>
                  </a:cubicBezTo>
                  <a:lnTo>
                    <a:pt x="1" y="509800"/>
                  </a:lnTo>
                  <a:lnTo>
                    <a:pt x="32441" y="501019"/>
                  </a:lnTo>
                  <a:cubicBezTo>
                    <a:pt x="51367" y="494020"/>
                    <a:pt x="69371" y="485421"/>
                    <a:pt x="86205" y="475369"/>
                  </a:cubicBezTo>
                  <a:cubicBezTo>
                    <a:pt x="73825" y="460164"/>
                    <a:pt x="59848" y="445926"/>
                    <a:pt x="44457" y="432875"/>
                  </a:cubicBezTo>
                  <a:lnTo>
                    <a:pt x="16976" y="413530"/>
                  </a:lnTo>
                  <a:lnTo>
                    <a:pt x="50449" y="410515"/>
                  </a:lnTo>
                  <a:cubicBezTo>
                    <a:pt x="70302" y="406909"/>
                    <a:pt x="89526" y="401567"/>
                    <a:pt x="107850" y="394590"/>
                  </a:cubicBezTo>
                  <a:cubicBezTo>
                    <a:pt x="98298" y="377467"/>
                    <a:pt x="87005" y="361018"/>
                    <a:pt x="74114" y="345493"/>
                  </a:cubicBezTo>
                  <a:lnTo>
                    <a:pt x="50410" y="321668"/>
                  </a:lnTo>
                  <a:lnTo>
                    <a:pt x="83898" y="324512"/>
                  </a:lnTo>
                  <a:cubicBezTo>
                    <a:pt x="104076" y="324409"/>
                    <a:pt x="123935" y="322486"/>
                    <a:pt x="143192" y="318797"/>
                  </a:cubicBezTo>
                  <a:cubicBezTo>
                    <a:pt x="136758" y="300275"/>
                    <a:pt x="128494" y="282115"/>
                    <a:pt x="118495" y="264588"/>
                  </a:cubicBezTo>
                  <a:lnTo>
                    <a:pt x="99289" y="237010"/>
                  </a:lnTo>
                  <a:lnTo>
                    <a:pt x="131773" y="245625"/>
                  </a:lnTo>
                  <a:cubicBezTo>
                    <a:pt x="151663" y="249028"/>
                    <a:pt x="171554" y="250582"/>
                    <a:pt x="191158" y="250293"/>
                  </a:cubicBezTo>
                  <a:cubicBezTo>
                    <a:pt x="188040" y="230936"/>
                    <a:pt x="183054" y="211617"/>
                    <a:pt x="176250" y="192620"/>
                  </a:cubicBezTo>
                  <a:lnTo>
                    <a:pt x="162125" y="162124"/>
                  </a:lnTo>
                  <a:lnTo>
                    <a:pt x="192619" y="176251"/>
                  </a:lnTo>
                  <a:cubicBezTo>
                    <a:pt x="211616" y="183054"/>
                    <a:pt x="230935" y="188040"/>
                    <a:pt x="250292" y="191159"/>
                  </a:cubicBezTo>
                  <a:cubicBezTo>
                    <a:pt x="250581" y="171554"/>
                    <a:pt x="249027" y="151663"/>
                    <a:pt x="245625" y="131774"/>
                  </a:cubicBezTo>
                  <a:lnTo>
                    <a:pt x="237009" y="99287"/>
                  </a:lnTo>
                  <a:lnTo>
                    <a:pt x="264588" y="118495"/>
                  </a:lnTo>
                  <a:cubicBezTo>
                    <a:pt x="282116" y="128494"/>
                    <a:pt x="300275" y="136758"/>
                    <a:pt x="318796" y="143192"/>
                  </a:cubicBezTo>
                  <a:cubicBezTo>
                    <a:pt x="322486" y="123935"/>
                    <a:pt x="324409" y="104076"/>
                    <a:pt x="324513" y="83897"/>
                  </a:cubicBezTo>
                  <a:lnTo>
                    <a:pt x="321669" y="50411"/>
                  </a:lnTo>
                  <a:lnTo>
                    <a:pt x="345493" y="74115"/>
                  </a:lnTo>
                  <a:cubicBezTo>
                    <a:pt x="361017" y="87006"/>
                    <a:pt x="377466" y="98297"/>
                    <a:pt x="394589" y="107850"/>
                  </a:cubicBezTo>
                  <a:cubicBezTo>
                    <a:pt x="401566" y="89526"/>
                    <a:pt x="406909" y="70302"/>
                    <a:pt x="410514" y="50448"/>
                  </a:cubicBezTo>
                  <a:lnTo>
                    <a:pt x="413529" y="16974"/>
                  </a:lnTo>
                  <a:lnTo>
                    <a:pt x="432877" y="44457"/>
                  </a:lnTo>
                  <a:cubicBezTo>
                    <a:pt x="445926" y="59848"/>
                    <a:pt x="460165" y="73825"/>
                    <a:pt x="475368" y="86205"/>
                  </a:cubicBezTo>
                  <a:cubicBezTo>
                    <a:pt x="485422" y="69371"/>
                    <a:pt x="494020" y="51368"/>
                    <a:pt x="501019" y="32441"/>
                  </a:cubicBezTo>
                  <a:lnTo>
                    <a:pt x="509800" y="1"/>
                  </a:lnTo>
                  <a:lnTo>
                    <a:pt x="524080" y="30424"/>
                  </a:lnTo>
                  <a:cubicBezTo>
                    <a:pt x="534259" y="47847"/>
                    <a:pt x="545854" y="64083"/>
                    <a:pt x="558677" y="78916"/>
                  </a:cubicBezTo>
                  <a:cubicBezTo>
                    <a:pt x="571502" y="64083"/>
                    <a:pt x="583096" y="47846"/>
                    <a:pt x="593275" y="304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34" name="KSO_Shape"/>
            <p:cNvSpPr/>
            <p:nvPr/>
          </p:nvSpPr>
          <p:spPr>
            <a:xfrm>
              <a:off x="1569722" y="1772530"/>
              <a:ext cx="822373" cy="82237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grpSp>
      <p:grpSp>
        <p:nvGrpSpPr>
          <p:cNvPr id="35" name="组合 34"/>
          <p:cNvGrpSpPr>
            <a:grpSpLocks noChangeAspect="1"/>
          </p:cNvGrpSpPr>
          <p:nvPr/>
        </p:nvGrpSpPr>
        <p:grpSpPr>
          <a:xfrm>
            <a:off x="7106813" y="3260564"/>
            <a:ext cx="621000" cy="621000"/>
            <a:chOff x="1429631" y="1632439"/>
            <a:chExt cx="1102554" cy="1102554"/>
          </a:xfrm>
          <a:effectLst>
            <a:outerShdw blurRad="50800" dist="38100" dir="2700000" algn="tl" rotWithShape="0">
              <a:prstClr val="black">
                <a:alpha val="40000"/>
              </a:prstClr>
            </a:outerShdw>
          </a:effectLst>
        </p:grpSpPr>
        <p:sp>
          <p:nvSpPr>
            <p:cNvPr id="36" name="KSO_Shape"/>
            <p:cNvSpPr/>
            <p:nvPr/>
          </p:nvSpPr>
          <p:spPr>
            <a:xfrm>
              <a:off x="1429631" y="1632439"/>
              <a:ext cx="1102554" cy="1102554"/>
            </a:xfrm>
            <a:custGeom>
              <a:avLst/>
              <a:gdLst>
                <a:gd name="connsiteX0" fmla="*/ 607556 w 1117355"/>
                <a:gd name="connsiteY0" fmla="*/ 0 h 1117355"/>
                <a:gd name="connsiteX1" fmla="*/ 616337 w 1117355"/>
                <a:gd name="connsiteY1" fmla="*/ 32441 h 1117355"/>
                <a:gd name="connsiteX2" fmla="*/ 641988 w 1117355"/>
                <a:gd name="connsiteY2" fmla="*/ 86205 h 1117355"/>
                <a:gd name="connsiteX3" fmla="*/ 684480 w 1117355"/>
                <a:gd name="connsiteY3" fmla="*/ 44457 h 1117355"/>
                <a:gd name="connsiteX4" fmla="*/ 703827 w 1117355"/>
                <a:gd name="connsiteY4" fmla="*/ 16976 h 1117355"/>
                <a:gd name="connsiteX5" fmla="*/ 706841 w 1117355"/>
                <a:gd name="connsiteY5" fmla="*/ 50449 h 1117355"/>
                <a:gd name="connsiteX6" fmla="*/ 722767 w 1117355"/>
                <a:gd name="connsiteY6" fmla="*/ 107849 h 1117355"/>
                <a:gd name="connsiteX7" fmla="*/ 771862 w 1117355"/>
                <a:gd name="connsiteY7" fmla="*/ 74114 h 1117355"/>
                <a:gd name="connsiteX8" fmla="*/ 795686 w 1117355"/>
                <a:gd name="connsiteY8" fmla="*/ 50411 h 1117355"/>
                <a:gd name="connsiteX9" fmla="*/ 792843 w 1117355"/>
                <a:gd name="connsiteY9" fmla="*/ 83897 h 1117355"/>
                <a:gd name="connsiteX10" fmla="*/ 798558 w 1117355"/>
                <a:gd name="connsiteY10" fmla="*/ 143192 h 1117355"/>
                <a:gd name="connsiteX11" fmla="*/ 852767 w 1117355"/>
                <a:gd name="connsiteY11" fmla="*/ 118495 h 1117355"/>
                <a:gd name="connsiteX12" fmla="*/ 880346 w 1117355"/>
                <a:gd name="connsiteY12" fmla="*/ 99288 h 1117355"/>
                <a:gd name="connsiteX13" fmla="*/ 871730 w 1117355"/>
                <a:gd name="connsiteY13" fmla="*/ 131774 h 1117355"/>
                <a:gd name="connsiteX14" fmla="*/ 867062 w 1117355"/>
                <a:gd name="connsiteY14" fmla="*/ 191159 h 1117355"/>
                <a:gd name="connsiteX15" fmla="*/ 924737 w 1117355"/>
                <a:gd name="connsiteY15" fmla="*/ 176251 h 1117355"/>
                <a:gd name="connsiteX16" fmla="*/ 955231 w 1117355"/>
                <a:gd name="connsiteY16" fmla="*/ 162125 h 1117355"/>
                <a:gd name="connsiteX17" fmla="*/ 941105 w 1117355"/>
                <a:gd name="connsiteY17" fmla="*/ 192620 h 1117355"/>
                <a:gd name="connsiteX18" fmla="*/ 926196 w 1117355"/>
                <a:gd name="connsiteY18" fmla="*/ 250293 h 1117355"/>
                <a:gd name="connsiteX19" fmla="*/ 985583 w 1117355"/>
                <a:gd name="connsiteY19" fmla="*/ 245626 h 1117355"/>
                <a:gd name="connsiteX20" fmla="*/ 1018066 w 1117355"/>
                <a:gd name="connsiteY20" fmla="*/ 237010 h 1117355"/>
                <a:gd name="connsiteX21" fmla="*/ 998860 w 1117355"/>
                <a:gd name="connsiteY21" fmla="*/ 264588 h 1117355"/>
                <a:gd name="connsiteX22" fmla="*/ 974163 w 1117355"/>
                <a:gd name="connsiteY22" fmla="*/ 318796 h 1117355"/>
                <a:gd name="connsiteX23" fmla="*/ 1033458 w 1117355"/>
                <a:gd name="connsiteY23" fmla="*/ 324513 h 1117355"/>
                <a:gd name="connsiteX24" fmla="*/ 1066945 w 1117355"/>
                <a:gd name="connsiteY24" fmla="*/ 321669 h 1117355"/>
                <a:gd name="connsiteX25" fmla="*/ 1043241 w 1117355"/>
                <a:gd name="connsiteY25" fmla="*/ 345493 h 1117355"/>
                <a:gd name="connsiteX26" fmla="*/ 1009506 w 1117355"/>
                <a:gd name="connsiteY26" fmla="*/ 394590 h 1117355"/>
                <a:gd name="connsiteX27" fmla="*/ 1066906 w 1117355"/>
                <a:gd name="connsiteY27" fmla="*/ 410515 h 1117355"/>
                <a:gd name="connsiteX28" fmla="*/ 1100380 w 1117355"/>
                <a:gd name="connsiteY28" fmla="*/ 413529 h 1117355"/>
                <a:gd name="connsiteX29" fmla="*/ 1072898 w 1117355"/>
                <a:gd name="connsiteY29" fmla="*/ 432875 h 1117355"/>
                <a:gd name="connsiteX30" fmla="*/ 1031151 w 1117355"/>
                <a:gd name="connsiteY30" fmla="*/ 475368 h 1117355"/>
                <a:gd name="connsiteX31" fmla="*/ 1084914 w 1117355"/>
                <a:gd name="connsiteY31" fmla="*/ 501019 h 1117355"/>
                <a:gd name="connsiteX32" fmla="*/ 1117353 w 1117355"/>
                <a:gd name="connsiteY32" fmla="*/ 509800 h 1117355"/>
                <a:gd name="connsiteX33" fmla="*/ 1086932 w 1117355"/>
                <a:gd name="connsiteY33" fmla="*/ 524080 h 1117355"/>
                <a:gd name="connsiteX34" fmla="*/ 1038439 w 1117355"/>
                <a:gd name="connsiteY34" fmla="*/ 558677 h 1117355"/>
                <a:gd name="connsiteX35" fmla="*/ 1086931 w 1117355"/>
                <a:gd name="connsiteY35" fmla="*/ 593274 h 1117355"/>
                <a:gd name="connsiteX36" fmla="*/ 1117355 w 1117355"/>
                <a:gd name="connsiteY36" fmla="*/ 607555 h 1117355"/>
                <a:gd name="connsiteX37" fmla="*/ 1084914 w 1117355"/>
                <a:gd name="connsiteY37" fmla="*/ 616336 h 1117355"/>
                <a:gd name="connsiteX38" fmla="*/ 1031150 w 1117355"/>
                <a:gd name="connsiteY38" fmla="*/ 641988 h 1117355"/>
                <a:gd name="connsiteX39" fmla="*/ 1072898 w 1117355"/>
                <a:gd name="connsiteY39" fmla="*/ 684480 h 1117355"/>
                <a:gd name="connsiteX40" fmla="*/ 1100380 w 1117355"/>
                <a:gd name="connsiteY40" fmla="*/ 703827 h 1117355"/>
                <a:gd name="connsiteX41" fmla="*/ 1066906 w 1117355"/>
                <a:gd name="connsiteY41" fmla="*/ 706840 h 1117355"/>
                <a:gd name="connsiteX42" fmla="*/ 1009506 w 1117355"/>
                <a:gd name="connsiteY42" fmla="*/ 722766 h 1117355"/>
                <a:gd name="connsiteX43" fmla="*/ 1043241 w 1117355"/>
                <a:gd name="connsiteY43" fmla="*/ 771862 h 1117355"/>
                <a:gd name="connsiteX44" fmla="*/ 1066944 w 1117355"/>
                <a:gd name="connsiteY44" fmla="*/ 795686 h 1117355"/>
                <a:gd name="connsiteX45" fmla="*/ 1033457 w 1117355"/>
                <a:gd name="connsiteY45" fmla="*/ 792842 h 1117355"/>
                <a:gd name="connsiteX46" fmla="*/ 974163 w 1117355"/>
                <a:gd name="connsiteY46" fmla="*/ 798558 h 1117355"/>
                <a:gd name="connsiteX47" fmla="*/ 998861 w 1117355"/>
                <a:gd name="connsiteY47" fmla="*/ 852767 h 1117355"/>
                <a:gd name="connsiteX48" fmla="*/ 1018067 w 1117355"/>
                <a:gd name="connsiteY48" fmla="*/ 880346 h 1117355"/>
                <a:gd name="connsiteX49" fmla="*/ 985583 w 1117355"/>
                <a:gd name="connsiteY49" fmla="*/ 871730 h 1117355"/>
                <a:gd name="connsiteX50" fmla="*/ 926197 w 1117355"/>
                <a:gd name="connsiteY50" fmla="*/ 867062 h 1117355"/>
                <a:gd name="connsiteX51" fmla="*/ 941106 w 1117355"/>
                <a:gd name="connsiteY51" fmla="*/ 924736 h 1117355"/>
                <a:gd name="connsiteX52" fmla="*/ 955230 w 1117355"/>
                <a:gd name="connsiteY52" fmla="*/ 955231 h 1117355"/>
                <a:gd name="connsiteX53" fmla="*/ 924736 w 1117355"/>
                <a:gd name="connsiteY53" fmla="*/ 941105 h 1117355"/>
                <a:gd name="connsiteX54" fmla="*/ 867062 w 1117355"/>
                <a:gd name="connsiteY54" fmla="*/ 926196 h 1117355"/>
                <a:gd name="connsiteX55" fmla="*/ 871730 w 1117355"/>
                <a:gd name="connsiteY55" fmla="*/ 985583 h 1117355"/>
                <a:gd name="connsiteX56" fmla="*/ 881237 w 1117355"/>
                <a:gd name="connsiteY56" fmla="*/ 1021426 h 1117355"/>
                <a:gd name="connsiteX57" fmla="*/ 798559 w 1117355"/>
                <a:gd name="connsiteY57" fmla="*/ 974163 h 1117355"/>
                <a:gd name="connsiteX58" fmla="*/ 792843 w 1117355"/>
                <a:gd name="connsiteY58" fmla="*/ 1033459 h 1117355"/>
                <a:gd name="connsiteX59" fmla="*/ 795980 w 1117355"/>
                <a:gd name="connsiteY59" fmla="*/ 1070407 h 1117355"/>
                <a:gd name="connsiteX60" fmla="*/ 722766 w 1117355"/>
                <a:gd name="connsiteY60" fmla="*/ 1009507 h 1117355"/>
                <a:gd name="connsiteX61" fmla="*/ 706840 w 1117355"/>
                <a:gd name="connsiteY61" fmla="*/ 1066907 h 1117355"/>
                <a:gd name="connsiteX62" fmla="*/ 703827 w 1117355"/>
                <a:gd name="connsiteY62" fmla="*/ 1100380 h 1117355"/>
                <a:gd name="connsiteX63" fmla="*/ 684480 w 1117355"/>
                <a:gd name="connsiteY63" fmla="*/ 1072899 h 1117355"/>
                <a:gd name="connsiteX64" fmla="*/ 641988 w 1117355"/>
                <a:gd name="connsiteY64" fmla="*/ 1031150 h 1117355"/>
                <a:gd name="connsiteX65" fmla="*/ 616336 w 1117355"/>
                <a:gd name="connsiteY65" fmla="*/ 1084915 h 1117355"/>
                <a:gd name="connsiteX66" fmla="*/ 607556 w 1117355"/>
                <a:gd name="connsiteY66" fmla="*/ 1117355 h 1117355"/>
                <a:gd name="connsiteX67" fmla="*/ 593275 w 1117355"/>
                <a:gd name="connsiteY67" fmla="*/ 1086932 h 1117355"/>
                <a:gd name="connsiteX68" fmla="*/ 558678 w 1117355"/>
                <a:gd name="connsiteY68" fmla="*/ 1038439 h 1117355"/>
                <a:gd name="connsiteX69" fmla="*/ 524080 w 1117355"/>
                <a:gd name="connsiteY69" fmla="*/ 1086931 h 1117355"/>
                <a:gd name="connsiteX70" fmla="*/ 509800 w 1117355"/>
                <a:gd name="connsiteY70" fmla="*/ 1117354 h 1117355"/>
                <a:gd name="connsiteX71" fmla="*/ 501019 w 1117355"/>
                <a:gd name="connsiteY71" fmla="*/ 1084915 h 1117355"/>
                <a:gd name="connsiteX72" fmla="*/ 475369 w 1117355"/>
                <a:gd name="connsiteY72" fmla="*/ 1031151 h 1117355"/>
                <a:gd name="connsiteX73" fmla="*/ 432876 w 1117355"/>
                <a:gd name="connsiteY73" fmla="*/ 1072898 h 1117355"/>
                <a:gd name="connsiteX74" fmla="*/ 413529 w 1117355"/>
                <a:gd name="connsiteY74" fmla="*/ 1100382 h 1117355"/>
                <a:gd name="connsiteX75" fmla="*/ 410514 w 1117355"/>
                <a:gd name="connsiteY75" fmla="*/ 1066908 h 1117355"/>
                <a:gd name="connsiteX76" fmla="*/ 394589 w 1117355"/>
                <a:gd name="connsiteY76" fmla="*/ 1009506 h 1117355"/>
                <a:gd name="connsiteX77" fmla="*/ 345493 w 1117355"/>
                <a:gd name="connsiteY77" fmla="*/ 1043241 h 1117355"/>
                <a:gd name="connsiteX78" fmla="*/ 321668 w 1117355"/>
                <a:gd name="connsiteY78" fmla="*/ 1066945 h 1117355"/>
                <a:gd name="connsiteX79" fmla="*/ 324512 w 1117355"/>
                <a:gd name="connsiteY79" fmla="*/ 1033458 h 1117355"/>
                <a:gd name="connsiteX80" fmla="*/ 318796 w 1117355"/>
                <a:gd name="connsiteY80" fmla="*/ 974164 h 1117355"/>
                <a:gd name="connsiteX81" fmla="*/ 264588 w 1117355"/>
                <a:gd name="connsiteY81" fmla="*/ 998861 h 1117355"/>
                <a:gd name="connsiteX82" fmla="*/ 237009 w 1117355"/>
                <a:gd name="connsiteY82" fmla="*/ 1018067 h 1117355"/>
                <a:gd name="connsiteX83" fmla="*/ 245625 w 1117355"/>
                <a:gd name="connsiteY83" fmla="*/ 985583 h 1117355"/>
                <a:gd name="connsiteX84" fmla="*/ 250293 w 1117355"/>
                <a:gd name="connsiteY84" fmla="*/ 926196 h 1117355"/>
                <a:gd name="connsiteX85" fmla="*/ 192619 w 1117355"/>
                <a:gd name="connsiteY85" fmla="*/ 941105 h 1117355"/>
                <a:gd name="connsiteX86" fmla="*/ 162124 w 1117355"/>
                <a:gd name="connsiteY86" fmla="*/ 955230 h 1117355"/>
                <a:gd name="connsiteX87" fmla="*/ 176250 w 1117355"/>
                <a:gd name="connsiteY87" fmla="*/ 924736 h 1117355"/>
                <a:gd name="connsiteX88" fmla="*/ 191158 w 1117355"/>
                <a:gd name="connsiteY88" fmla="*/ 867062 h 1117355"/>
                <a:gd name="connsiteX89" fmla="*/ 131772 w 1117355"/>
                <a:gd name="connsiteY89" fmla="*/ 871729 h 1117355"/>
                <a:gd name="connsiteX90" fmla="*/ 99288 w 1117355"/>
                <a:gd name="connsiteY90" fmla="*/ 880346 h 1117355"/>
                <a:gd name="connsiteX91" fmla="*/ 118495 w 1117355"/>
                <a:gd name="connsiteY91" fmla="*/ 852766 h 1117355"/>
                <a:gd name="connsiteX92" fmla="*/ 143192 w 1117355"/>
                <a:gd name="connsiteY92" fmla="*/ 798558 h 1117355"/>
                <a:gd name="connsiteX93" fmla="*/ 83897 w 1117355"/>
                <a:gd name="connsiteY93" fmla="*/ 792842 h 1117355"/>
                <a:gd name="connsiteX94" fmla="*/ 50411 w 1117355"/>
                <a:gd name="connsiteY94" fmla="*/ 795685 h 1117355"/>
                <a:gd name="connsiteX95" fmla="*/ 74115 w 1117355"/>
                <a:gd name="connsiteY95" fmla="*/ 771862 h 1117355"/>
                <a:gd name="connsiteX96" fmla="*/ 107850 w 1117355"/>
                <a:gd name="connsiteY96" fmla="*/ 722765 h 1117355"/>
                <a:gd name="connsiteX97" fmla="*/ 50448 w 1117355"/>
                <a:gd name="connsiteY97" fmla="*/ 706840 h 1117355"/>
                <a:gd name="connsiteX98" fmla="*/ 16975 w 1117355"/>
                <a:gd name="connsiteY98" fmla="*/ 703826 h 1117355"/>
                <a:gd name="connsiteX99" fmla="*/ 44457 w 1117355"/>
                <a:gd name="connsiteY99" fmla="*/ 684480 h 1117355"/>
                <a:gd name="connsiteX100" fmla="*/ 86205 w 1117355"/>
                <a:gd name="connsiteY100" fmla="*/ 641988 h 1117355"/>
                <a:gd name="connsiteX101" fmla="*/ 32441 w 1117355"/>
                <a:gd name="connsiteY101" fmla="*/ 616336 h 1117355"/>
                <a:gd name="connsiteX102" fmla="*/ 0 w 1117355"/>
                <a:gd name="connsiteY102" fmla="*/ 607555 h 1117355"/>
                <a:gd name="connsiteX103" fmla="*/ 30424 w 1117355"/>
                <a:gd name="connsiteY103" fmla="*/ 593275 h 1117355"/>
                <a:gd name="connsiteX104" fmla="*/ 78916 w 1117355"/>
                <a:gd name="connsiteY104" fmla="*/ 558677 h 1117355"/>
                <a:gd name="connsiteX105" fmla="*/ 30424 w 1117355"/>
                <a:gd name="connsiteY105" fmla="*/ 524080 h 1117355"/>
                <a:gd name="connsiteX106" fmla="*/ 1 w 1117355"/>
                <a:gd name="connsiteY106" fmla="*/ 509800 h 1117355"/>
                <a:gd name="connsiteX107" fmla="*/ 32441 w 1117355"/>
                <a:gd name="connsiteY107" fmla="*/ 501019 h 1117355"/>
                <a:gd name="connsiteX108" fmla="*/ 86205 w 1117355"/>
                <a:gd name="connsiteY108" fmla="*/ 475369 h 1117355"/>
                <a:gd name="connsiteX109" fmla="*/ 44457 w 1117355"/>
                <a:gd name="connsiteY109" fmla="*/ 432875 h 1117355"/>
                <a:gd name="connsiteX110" fmla="*/ 16976 w 1117355"/>
                <a:gd name="connsiteY110" fmla="*/ 413530 h 1117355"/>
                <a:gd name="connsiteX111" fmla="*/ 50449 w 1117355"/>
                <a:gd name="connsiteY111" fmla="*/ 410515 h 1117355"/>
                <a:gd name="connsiteX112" fmla="*/ 107850 w 1117355"/>
                <a:gd name="connsiteY112" fmla="*/ 394590 h 1117355"/>
                <a:gd name="connsiteX113" fmla="*/ 74114 w 1117355"/>
                <a:gd name="connsiteY113" fmla="*/ 345493 h 1117355"/>
                <a:gd name="connsiteX114" fmla="*/ 50410 w 1117355"/>
                <a:gd name="connsiteY114" fmla="*/ 321668 h 1117355"/>
                <a:gd name="connsiteX115" fmla="*/ 83898 w 1117355"/>
                <a:gd name="connsiteY115" fmla="*/ 324512 h 1117355"/>
                <a:gd name="connsiteX116" fmla="*/ 143192 w 1117355"/>
                <a:gd name="connsiteY116" fmla="*/ 318797 h 1117355"/>
                <a:gd name="connsiteX117" fmla="*/ 118495 w 1117355"/>
                <a:gd name="connsiteY117" fmla="*/ 264588 h 1117355"/>
                <a:gd name="connsiteX118" fmla="*/ 99289 w 1117355"/>
                <a:gd name="connsiteY118" fmla="*/ 237010 h 1117355"/>
                <a:gd name="connsiteX119" fmla="*/ 131773 w 1117355"/>
                <a:gd name="connsiteY119" fmla="*/ 245625 h 1117355"/>
                <a:gd name="connsiteX120" fmla="*/ 191158 w 1117355"/>
                <a:gd name="connsiteY120" fmla="*/ 250293 h 1117355"/>
                <a:gd name="connsiteX121" fmla="*/ 176250 w 1117355"/>
                <a:gd name="connsiteY121" fmla="*/ 192620 h 1117355"/>
                <a:gd name="connsiteX122" fmla="*/ 162125 w 1117355"/>
                <a:gd name="connsiteY122" fmla="*/ 162124 h 1117355"/>
                <a:gd name="connsiteX123" fmla="*/ 192619 w 1117355"/>
                <a:gd name="connsiteY123" fmla="*/ 176251 h 1117355"/>
                <a:gd name="connsiteX124" fmla="*/ 250292 w 1117355"/>
                <a:gd name="connsiteY124" fmla="*/ 191159 h 1117355"/>
                <a:gd name="connsiteX125" fmla="*/ 245625 w 1117355"/>
                <a:gd name="connsiteY125" fmla="*/ 131774 h 1117355"/>
                <a:gd name="connsiteX126" fmla="*/ 237009 w 1117355"/>
                <a:gd name="connsiteY126" fmla="*/ 99287 h 1117355"/>
                <a:gd name="connsiteX127" fmla="*/ 264588 w 1117355"/>
                <a:gd name="connsiteY127" fmla="*/ 118495 h 1117355"/>
                <a:gd name="connsiteX128" fmla="*/ 318796 w 1117355"/>
                <a:gd name="connsiteY128" fmla="*/ 143192 h 1117355"/>
                <a:gd name="connsiteX129" fmla="*/ 324513 w 1117355"/>
                <a:gd name="connsiteY129" fmla="*/ 83897 h 1117355"/>
                <a:gd name="connsiteX130" fmla="*/ 321669 w 1117355"/>
                <a:gd name="connsiteY130" fmla="*/ 50411 h 1117355"/>
                <a:gd name="connsiteX131" fmla="*/ 345493 w 1117355"/>
                <a:gd name="connsiteY131" fmla="*/ 74115 h 1117355"/>
                <a:gd name="connsiteX132" fmla="*/ 394589 w 1117355"/>
                <a:gd name="connsiteY132" fmla="*/ 107850 h 1117355"/>
                <a:gd name="connsiteX133" fmla="*/ 410514 w 1117355"/>
                <a:gd name="connsiteY133" fmla="*/ 50448 h 1117355"/>
                <a:gd name="connsiteX134" fmla="*/ 413529 w 1117355"/>
                <a:gd name="connsiteY134" fmla="*/ 16974 h 1117355"/>
                <a:gd name="connsiteX135" fmla="*/ 432877 w 1117355"/>
                <a:gd name="connsiteY135" fmla="*/ 44457 h 1117355"/>
                <a:gd name="connsiteX136" fmla="*/ 475368 w 1117355"/>
                <a:gd name="connsiteY136" fmla="*/ 86205 h 1117355"/>
                <a:gd name="connsiteX137" fmla="*/ 501019 w 1117355"/>
                <a:gd name="connsiteY137" fmla="*/ 32441 h 1117355"/>
                <a:gd name="connsiteX138" fmla="*/ 509800 w 1117355"/>
                <a:gd name="connsiteY138" fmla="*/ 1 h 1117355"/>
                <a:gd name="connsiteX139" fmla="*/ 524080 w 1117355"/>
                <a:gd name="connsiteY139" fmla="*/ 30424 h 1117355"/>
                <a:gd name="connsiteX140" fmla="*/ 558677 w 1117355"/>
                <a:gd name="connsiteY140" fmla="*/ 78916 h 1117355"/>
                <a:gd name="connsiteX141" fmla="*/ 593275 w 1117355"/>
                <a:gd name="connsiteY141" fmla="*/ 30423 h 1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17355" h="1117355">
                  <a:moveTo>
                    <a:pt x="607556" y="0"/>
                  </a:moveTo>
                  <a:lnTo>
                    <a:pt x="616337" y="32441"/>
                  </a:lnTo>
                  <a:cubicBezTo>
                    <a:pt x="623336" y="51367"/>
                    <a:pt x="631935" y="69370"/>
                    <a:pt x="641988" y="86205"/>
                  </a:cubicBezTo>
                  <a:cubicBezTo>
                    <a:pt x="657192" y="73824"/>
                    <a:pt x="671430" y="59848"/>
                    <a:pt x="684480" y="44457"/>
                  </a:cubicBezTo>
                  <a:lnTo>
                    <a:pt x="703827" y="16976"/>
                  </a:lnTo>
                  <a:lnTo>
                    <a:pt x="706841" y="50449"/>
                  </a:lnTo>
                  <a:cubicBezTo>
                    <a:pt x="710447" y="70302"/>
                    <a:pt x="715790" y="89525"/>
                    <a:pt x="722767" y="107849"/>
                  </a:cubicBezTo>
                  <a:cubicBezTo>
                    <a:pt x="739889" y="98297"/>
                    <a:pt x="756338" y="87005"/>
                    <a:pt x="771862" y="74114"/>
                  </a:cubicBezTo>
                  <a:lnTo>
                    <a:pt x="795686" y="50411"/>
                  </a:lnTo>
                  <a:lnTo>
                    <a:pt x="792843" y="83897"/>
                  </a:lnTo>
                  <a:cubicBezTo>
                    <a:pt x="792946" y="104075"/>
                    <a:pt x="794869" y="123935"/>
                    <a:pt x="798558" y="143192"/>
                  </a:cubicBezTo>
                  <a:cubicBezTo>
                    <a:pt x="817080" y="136758"/>
                    <a:pt x="835240" y="128494"/>
                    <a:pt x="852767" y="118495"/>
                  </a:cubicBezTo>
                  <a:lnTo>
                    <a:pt x="880346" y="99288"/>
                  </a:lnTo>
                  <a:lnTo>
                    <a:pt x="871730" y="131774"/>
                  </a:lnTo>
                  <a:cubicBezTo>
                    <a:pt x="868328" y="151663"/>
                    <a:pt x="866774" y="171555"/>
                    <a:pt x="867062" y="191159"/>
                  </a:cubicBezTo>
                  <a:cubicBezTo>
                    <a:pt x="886420" y="188040"/>
                    <a:pt x="905740" y="183055"/>
                    <a:pt x="924737" y="176251"/>
                  </a:cubicBezTo>
                  <a:lnTo>
                    <a:pt x="955231" y="162125"/>
                  </a:lnTo>
                  <a:lnTo>
                    <a:pt x="941105" y="192620"/>
                  </a:lnTo>
                  <a:cubicBezTo>
                    <a:pt x="934301" y="211617"/>
                    <a:pt x="929316" y="230936"/>
                    <a:pt x="926196" y="250293"/>
                  </a:cubicBezTo>
                  <a:cubicBezTo>
                    <a:pt x="945801" y="250582"/>
                    <a:pt x="965692" y="249027"/>
                    <a:pt x="985583" y="245626"/>
                  </a:cubicBezTo>
                  <a:lnTo>
                    <a:pt x="1018066" y="237010"/>
                  </a:lnTo>
                  <a:lnTo>
                    <a:pt x="998860" y="264588"/>
                  </a:lnTo>
                  <a:cubicBezTo>
                    <a:pt x="988861" y="282115"/>
                    <a:pt x="980597" y="300275"/>
                    <a:pt x="974163" y="318796"/>
                  </a:cubicBezTo>
                  <a:cubicBezTo>
                    <a:pt x="993421" y="322486"/>
                    <a:pt x="1013279" y="324408"/>
                    <a:pt x="1033458" y="324513"/>
                  </a:cubicBezTo>
                  <a:lnTo>
                    <a:pt x="1066945" y="321669"/>
                  </a:lnTo>
                  <a:lnTo>
                    <a:pt x="1043241" y="345493"/>
                  </a:lnTo>
                  <a:cubicBezTo>
                    <a:pt x="1030350" y="361018"/>
                    <a:pt x="1019057" y="377467"/>
                    <a:pt x="1009506" y="394590"/>
                  </a:cubicBezTo>
                  <a:cubicBezTo>
                    <a:pt x="1027829" y="401567"/>
                    <a:pt x="1047052" y="406909"/>
                    <a:pt x="1066906" y="410515"/>
                  </a:cubicBezTo>
                  <a:lnTo>
                    <a:pt x="1100380" y="413529"/>
                  </a:lnTo>
                  <a:lnTo>
                    <a:pt x="1072898" y="432875"/>
                  </a:lnTo>
                  <a:cubicBezTo>
                    <a:pt x="1057507" y="445926"/>
                    <a:pt x="1043531" y="460165"/>
                    <a:pt x="1031151" y="475368"/>
                  </a:cubicBezTo>
                  <a:cubicBezTo>
                    <a:pt x="1047984" y="485421"/>
                    <a:pt x="1065988" y="494020"/>
                    <a:pt x="1084914" y="501019"/>
                  </a:cubicBezTo>
                  <a:lnTo>
                    <a:pt x="1117353" y="509800"/>
                  </a:lnTo>
                  <a:lnTo>
                    <a:pt x="1086932" y="524080"/>
                  </a:lnTo>
                  <a:cubicBezTo>
                    <a:pt x="1069509" y="534259"/>
                    <a:pt x="1053271" y="545854"/>
                    <a:pt x="1038439" y="558677"/>
                  </a:cubicBezTo>
                  <a:cubicBezTo>
                    <a:pt x="1053272" y="571501"/>
                    <a:pt x="1069509" y="583096"/>
                    <a:pt x="1086931" y="593274"/>
                  </a:cubicBezTo>
                  <a:lnTo>
                    <a:pt x="1117355" y="607555"/>
                  </a:lnTo>
                  <a:lnTo>
                    <a:pt x="1084914" y="616336"/>
                  </a:lnTo>
                  <a:cubicBezTo>
                    <a:pt x="1065988" y="623335"/>
                    <a:pt x="1047984" y="631934"/>
                    <a:pt x="1031150" y="641988"/>
                  </a:cubicBezTo>
                  <a:cubicBezTo>
                    <a:pt x="1043531" y="657191"/>
                    <a:pt x="1057507" y="671430"/>
                    <a:pt x="1072898" y="684480"/>
                  </a:cubicBezTo>
                  <a:lnTo>
                    <a:pt x="1100380" y="703827"/>
                  </a:lnTo>
                  <a:lnTo>
                    <a:pt x="1066906" y="706840"/>
                  </a:lnTo>
                  <a:cubicBezTo>
                    <a:pt x="1047052" y="710447"/>
                    <a:pt x="1027829" y="715789"/>
                    <a:pt x="1009506" y="722766"/>
                  </a:cubicBezTo>
                  <a:cubicBezTo>
                    <a:pt x="1019057" y="739889"/>
                    <a:pt x="1030349" y="756338"/>
                    <a:pt x="1043241" y="771862"/>
                  </a:cubicBezTo>
                  <a:lnTo>
                    <a:pt x="1066944" y="795686"/>
                  </a:lnTo>
                  <a:lnTo>
                    <a:pt x="1033457" y="792842"/>
                  </a:lnTo>
                  <a:cubicBezTo>
                    <a:pt x="1013279" y="792946"/>
                    <a:pt x="993420" y="794869"/>
                    <a:pt x="974163" y="798558"/>
                  </a:cubicBezTo>
                  <a:cubicBezTo>
                    <a:pt x="980597" y="817079"/>
                    <a:pt x="988861" y="835239"/>
                    <a:pt x="998861" y="852767"/>
                  </a:cubicBezTo>
                  <a:lnTo>
                    <a:pt x="1018067" y="880346"/>
                  </a:lnTo>
                  <a:lnTo>
                    <a:pt x="985583" y="871730"/>
                  </a:lnTo>
                  <a:cubicBezTo>
                    <a:pt x="965693" y="868328"/>
                    <a:pt x="945802" y="866773"/>
                    <a:pt x="926197" y="867062"/>
                  </a:cubicBezTo>
                  <a:cubicBezTo>
                    <a:pt x="929316" y="886420"/>
                    <a:pt x="934301" y="905738"/>
                    <a:pt x="941106" y="924736"/>
                  </a:cubicBezTo>
                  <a:lnTo>
                    <a:pt x="955230" y="955231"/>
                  </a:lnTo>
                  <a:lnTo>
                    <a:pt x="924736" y="941105"/>
                  </a:lnTo>
                  <a:cubicBezTo>
                    <a:pt x="905739" y="934301"/>
                    <a:pt x="886420" y="929316"/>
                    <a:pt x="867062" y="926196"/>
                  </a:cubicBezTo>
                  <a:cubicBezTo>
                    <a:pt x="866773" y="945801"/>
                    <a:pt x="868328" y="965692"/>
                    <a:pt x="871730" y="985583"/>
                  </a:cubicBezTo>
                  <a:lnTo>
                    <a:pt x="881237" y="1021426"/>
                  </a:lnTo>
                  <a:lnTo>
                    <a:pt x="798559" y="974163"/>
                  </a:lnTo>
                  <a:cubicBezTo>
                    <a:pt x="794870" y="993421"/>
                    <a:pt x="792946" y="1013280"/>
                    <a:pt x="792843" y="1033459"/>
                  </a:cubicBezTo>
                  <a:lnTo>
                    <a:pt x="795980" y="1070407"/>
                  </a:lnTo>
                  <a:lnTo>
                    <a:pt x="722766" y="1009507"/>
                  </a:lnTo>
                  <a:cubicBezTo>
                    <a:pt x="715790" y="1027830"/>
                    <a:pt x="710446" y="1047053"/>
                    <a:pt x="706840" y="1066907"/>
                  </a:cubicBezTo>
                  <a:lnTo>
                    <a:pt x="703827" y="1100380"/>
                  </a:lnTo>
                  <a:lnTo>
                    <a:pt x="684480" y="1072899"/>
                  </a:lnTo>
                  <a:cubicBezTo>
                    <a:pt x="671430" y="1057508"/>
                    <a:pt x="657192" y="1043531"/>
                    <a:pt x="641988" y="1031150"/>
                  </a:cubicBezTo>
                  <a:cubicBezTo>
                    <a:pt x="631934" y="1047985"/>
                    <a:pt x="623336" y="1065989"/>
                    <a:pt x="616336" y="1084915"/>
                  </a:cubicBezTo>
                  <a:lnTo>
                    <a:pt x="607556" y="1117355"/>
                  </a:lnTo>
                  <a:lnTo>
                    <a:pt x="593275" y="1086932"/>
                  </a:lnTo>
                  <a:cubicBezTo>
                    <a:pt x="583096" y="1069509"/>
                    <a:pt x="571501" y="1053271"/>
                    <a:pt x="558678" y="1038439"/>
                  </a:cubicBezTo>
                  <a:cubicBezTo>
                    <a:pt x="545854" y="1053271"/>
                    <a:pt x="534259" y="1069508"/>
                    <a:pt x="524080" y="1086931"/>
                  </a:cubicBezTo>
                  <a:lnTo>
                    <a:pt x="509800" y="1117354"/>
                  </a:lnTo>
                  <a:lnTo>
                    <a:pt x="501019" y="1084915"/>
                  </a:lnTo>
                  <a:cubicBezTo>
                    <a:pt x="494020" y="1065988"/>
                    <a:pt x="485422" y="1047985"/>
                    <a:pt x="475369" y="1031151"/>
                  </a:cubicBezTo>
                  <a:cubicBezTo>
                    <a:pt x="460165" y="1043532"/>
                    <a:pt x="445926" y="1057508"/>
                    <a:pt x="432876" y="1072898"/>
                  </a:cubicBezTo>
                  <a:lnTo>
                    <a:pt x="413529" y="1100382"/>
                  </a:lnTo>
                  <a:lnTo>
                    <a:pt x="410514" y="1066908"/>
                  </a:lnTo>
                  <a:cubicBezTo>
                    <a:pt x="406908" y="1047053"/>
                    <a:pt x="401566" y="1027831"/>
                    <a:pt x="394589" y="1009506"/>
                  </a:cubicBezTo>
                  <a:cubicBezTo>
                    <a:pt x="377466" y="1019058"/>
                    <a:pt x="361017" y="1030350"/>
                    <a:pt x="345493" y="1043241"/>
                  </a:cubicBezTo>
                  <a:lnTo>
                    <a:pt x="321668" y="1066945"/>
                  </a:lnTo>
                  <a:lnTo>
                    <a:pt x="324512" y="1033458"/>
                  </a:lnTo>
                  <a:cubicBezTo>
                    <a:pt x="324409" y="1013280"/>
                    <a:pt x="322485" y="993421"/>
                    <a:pt x="318796" y="974164"/>
                  </a:cubicBezTo>
                  <a:cubicBezTo>
                    <a:pt x="300275" y="980597"/>
                    <a:pt x="282115" y="988861"/>
                    <a:pt x="264588" y="998861"/>
                  </a:cubicBezTo>
                  <a:lnTo>
                    <a:pt x="237009" y="1018067"/>
                  </a:lnTo>
                  <a:lnTo>
                    <a:pt x="245625" y="985583"/>
                  </a:lnTo>
                  <a:cubicBezTo>
                    <a:pt x="249026" y="965692"/>
                    <a:pt x="250582" y="945802"/>
                    <a:pt x="250293" y="926196"/>
                  </a:cubicBezTo>
                  <a:cubicBezTo>
                    <a:pt x="230935" y="929316"/>
                    <a:pt x="211616" y="934301"/>
                    <a:pt x="192619" y="941105"/>
                  </a:cubicBezTo>
                  <a:lnTo>
                    <a:pt x="162124" y="955230"/>
                  </a:lnTo>
                  <a:lnTo>
                    <a:pt x="176250" y="924736"/>
                  </a:lnTo>
                  <a:cubicBezTo>
                    <a:pt x="183053" y="905739"/>
                    <a:pt x="188039" y="886420"/>
                    <a:pt x="191158" y="867062"/>
                  </a:cubicBezTo>
                  <a:cubicBezTo>
                    <a:pt x="171553" y="866773"/>
                    <a:pt x="151663" y="868328"/>
                    <a:pt x="131772" y="871729"/>
                  </a:cubicBezTo>
                  <a:lnTo>
                    <a:pt x="99288" y="880346"/>
                  </a:lnTo>
                  <a:lnTo>
                    <a:pt x="118495" y="852766"/>
                  </a:lnTo>
                  <a:cubicBezTo>
                    <a:pt x="128494" y="835239"/>
                    <a:pt x="136758" y="817079"/>
                    <a:pt x="143192" y="798558"/>
                  </a:cubicBezTo>
                  <a:cubicBezTo>
                    <a:pt x="123935" y="794869"/>
                    <a:pt x="104076" y="792946"/>
                    <a:pt x="83897" y="792842"/>
                  </a:cubicBezTo>
                  <a:lnTo>
                    <a:pt x="50411" y="795685"/>
                  </a:lnTo>
                  <a:lnTo>
                    <a:pt x="74115" y="771862"/>
                  </a:lnTo>
                  <a:cubicBezTo>
                    <a:pt x="87006" y="756338"/>
                    <a:pt x="98298" y="739889"/>
                    <a:pt x="107850" y="722765"/>
                  </a:cubicBezTo>
                  <a:cubicBezTo>
                    <a:pt x="89526" y="715788"/>
                    <a:pt x="70303" y="710446"/>
                    <a:pt x="50448" y="706840"/>
                  </a:cubicBezTo>
                  <a:lnTo>
                    <a:pt x="16975" y="703826"/>
                  </a:lnTo>
                  <a:lnTo>
                    <a:pt x="44457" y="684480"/>
                  </a:lnTo>
                  <a:cubicBezTo>
                    <a:pt x="59848" y="671429"/>
                    <a:pt x="73825" y="657192"/>
                    <a:pt x="86205" y="641988"/>
                  </a:cubicBezTo>
                  <a:cubicBezTo>
                    <a:pt x="69371" y="631934"/>
                    <a:pt x="51368" y="623335"/>
                    <a:pt x="32441" y="616336"/>
                  </a:cubicBezTo>
                  <a:lnTo>
                    <a:pt x="0" y="607555"/>
                  </a:lnTo>
                  <a:lnTo>
                    <a:pt x="30424" y="593275"/>
                  </a:lnTo>
                  <a:cubicBezTo>
                    <a:pt x="47847" y="583095"/>
                    <a:pt x="64084" y="571500"/>
                    <a:pt x="78916" y="558677"/>
                  </a:cubicBezTo>
                  <a:cubicBezTo>
                    <a:pt x="64083" y="545854"/>
                    <a:pt x="47846" y="534259"/>
                    <a:pt x="30424" y="524080"/>
                  </a:cubicBezTo>
                  <a:lnTo>
                    <a:pt x="1" y="509800"/>
                  </a:lnTo>
                  <a:lnTo>
                    <a:pt x="32441" y="501019"/>
                  </a:lnTo>
                  <a:cubicBezTo>
                    <a:pt x="51367" y="494020"/>
                    <a:pt x="69371" y="485421"/>
                    <a:pt x="86205" y="475369"/>
                  </a:cubicBezTo>
                  <a:cubicBezTo>
                    <a:pt x="73825" y="460164"/>
                    <a:pt x="59848" y="445926"/>
                    <a:pt x="44457" y="432875"/>
                  </a:cubicBezTo>
                  <a:lnTo>
                    <a:pt x="16976" y="413530"/>
                  </a:lnTo>
                  <a:lnTo>
                    <a:pt x="50449" y="410515"/>
                  </a:lnTo>
                  <a:cubicBezTo>
                    <a:pt x="70302" y="406909"/>
                    <a:pt x="89526" y="401567"/>
                    <a:pt x="107850" y="394590"/>
                  </a:cubicBezTo>
                  <a:cubicBezTo>
                    <a:pt x="98298" y="377467"/>
                    <a:pt x="87005" y="361018"/>
                    <a:pt x="74114" y="345493"/>
                  </a:cubicBezTo>
                  <a:lnTo>
                    <a:pt x="50410" y="321668"/>
                  </a:lnTo>
                  <a:lnTo>
                    <a:pt x="83898" y="324512"/>
                  </a:lnTo>
                  <a:cubicBezTo>
                    <a:pt x="104076" y="324409"/>
                    <a:pt x="123935" y="322486"/>
                    <a:pt x="143192" y="318797"/>
                  </a:cubicBezTo>
                  <a:cubicBezTo>
                    <a:pt x="136758" y="300275"/>
                    <a:pt x="128494" y="282115"/>
                    <a:pt x="118495" y="264588"/>
                  </a:cubicBezTo>
                  <a:lnTo>
                    <a:pt x="99289" y="237010"/>
                  </a:lnTo>
                  <a:lnTo>
                    <a:pt x="131773" y="245625"/>
                  </a:lnTo>
                  <a:cubicBezTo>
                    <a:pt x="151663" y="249028"/>
                    <a:pt x="171554" y="250582"/>
                    <a:pt x="191158" y="250293"/>
                  </a:cubicBezTo>
                  <a:cubicBezTo>
                    <a:pt x="188040" y="230936"/>
                    <a:pt x="183054" y="211617"/>
                    <a:pt x="176250" y="192620"/>
                  </a:cubicBezTo>
                  <a:lnTo>
                    <a:pt x="162125" y="162124"/>
                  </a:lnTo>
                  <a:lnTo>
                    <a:pt x="192619" y="176251"/>
                  </a:lnTo>
                  <a:cubicBezTo>
                    <a:pt x="211616" y="183054"/>
                    <a:pt x="230935" y="188040"/>
                    <a:pt x="250292" y="191159"/>
                  </a:cubicBezTo>
                  <a:cubicBezTo>
                    <a:pt x="250581" y="171554"/>
                    <a:pt x="249027" y="151663"/>
                    <a:pt x="245625" y="131774"/>
                  </a:cubicBezTo>
                  <a:lnTo>
                    <a:pt x="237009" y="99287"/>
                  </a:lnTo>
                  <a:lnTo>
                    <a:pt x="264588" y="118495"/>
                  </a:lnTo>
                  <a:cubicBezTo>
                    <a:pt x="282116" y="128494"/>
                    <a:pt x="300275" y="136758"/>
                    <a:pt x="318796" y="143192"/>
                  </a:cubicBezTo>
                  <a:cubicBezTo>
                    <a:pt x="322486" y="123935"/>
                    <a:pt x="324409" y="104076"/>
                    <a:pt x="324513" y="83897"/>
                  </a:cubicBezTo>
                  <a:lnTo>
                    <a:pt x="321669" y="50411"/>
                  </a:lnTo>
                  <a:lnTo>
                    <a:pt x="345493" y="74115"/>
                  </a:lnTo>
                  <a:cubicBezTo>
                    <a:pt x="361017" y="87006"/>
                    <a:pt x="377466" y="98297"/>
                    <a:pt x="394589" y="107850"/>
                  </a:cubicBezTo>
                  <a:cubicBezTo>
                    <a:pt x="401566" y="89526"/>
                    <a:pt x="406909" y="70302"/>
                    <a:pt x="410514" y="50448"/>
                  </a:cubicBezTo>
                  <a:lnTo>
                    <a:pt x="413529" y="16974"/>
                  </a:lnTo>
                  <a:lnTo>
                    <a:pt x="432877" y="44457"/>
                  </a:lnTo>
                  <a:cubicBezTo>
                    <a:pt x="445926" y="59848"/>
                    <a:pt x="460165" y="73825"/>
                    <a:pt x="475368" y="86205"/>
                  </a:cubicBezTo>
                  <a:cubicBezTo>
                    <a:pt x="485422" y="69371"/>
                    <a:pt x="494020" y="51368"/>
                    <a:pt x="501019" y="32441"/>
                  </a:cubicBezTo>
                  <a:lnTo>
                    <a:pt x="509800" y="1"/>
                  </a:lnTo>
                  <a:lnTo>
                    <a:pt x="524080" y="30424"/>
                  </a:lnTo>
                  <a:cubicBezTo>
                    <a:pt x="534259" y="47847"/>
                    <a:pt x="545854" y="64083"/>
                    <a:pt x="558677" y="78916"/>
                  </a:cubicBezTo>
                  <a:cubicBezTo>
                    <a:pt x="571502" y="64083"/>
                    <a:pt x="583096" y="47846"/>
                    <a:pt x="593275" y="304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37" name="KSO_Shape"/>
            <p:cNvSpPr/>
            <p:nvPr/>
          </p:nvSpPr>
          <p:spPr>
            <a:xfrm>
              <a:off x="1569722" y="1772530"/>
              <a:ext cx="822373" cy="82237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grpSp>
      <p:grpSp>
        <p:nvGrpSpPr>
          <p:cNvPr id="38" name="组合 37"/>
          <p:cNvGrpSpPr>
            <a:grpSpLocks noChangeAspect="1"/>
          </p:cNvGrpSpPr>
          <p:nvPr/>
        </p:nvGrpSpPr>
        <p:grpSpPr>
          <a:xfrm>
            <a:off x="5828411" y="2077119"/>
            <a:ext cx="621000" cy="621000"/>
            <a:chOff x="1429631" y="1632439"/>
            <a:chExt cx="1102554" cy="1102554"/>
          </a:xfrm>
          <a:effectLst>
            <a:outerShdw blurRad="50800" dist="38100" dir="2700000" algn="tl" rotWithShape="0">
              <a:prstClr val="black">
                <a:alpha val="40000"/>
              </a:prstClr>
            </a:outerShdw>
          </a:effectLst>
        </p:grpSpPr>
        <p:sp>
          <p:nvSpPr>
            <p:cNvPr id="39" name="KSO_Shape"/>
            <p:cNvSpPr/>
            <p:nvPr/>
          </p:nvSpPr>
          <p:spPr>
            <a:xfrm>
              <a:off x="1429631" y="1632439"/>
              <a:ext cx="1102554" cy="1102554"/>
            </a:xfrm>
            <a:custGeom>
              <a:avLst/>
              <a:gdLst>
                <a:gd name="connsiteX0" fmla="*/ 607556 w 1117355"/>
                <a:gd name="connsiteY0" fmla="*/ 0 h 1117355"/>
                <a:gd name="connsiteX1" fmla="*/ 616337 w 1117355"/>
                <a:gd name="connsiteY1" fmla="*/ 32441 h 1117355"/>
                <a:gd name="connsiteX2" fmla="*/ 641988 w 1117355"/>
                <a:gd name="connsiteY2" fmla="*/ 86205 h 1117355"/>
                <a:gd name="connsiteX3" fmla="*/ 684480 w 1117355"/>
                <a:gd name="connsiteY3" fmla="*/ 44457 h 1117355"/>
                <a:gd name="connsiteX4" fmla="*/ 703827 w 1117355"/>
                <a:gd name="connsiteY4" fmla="*/ 16976 h 1117355"/>
                <a:gd name="connsiteX5" fmla="*/ 706841 w 1117355"/>
                <a:gd name="connsiteY5" fmla="*/ 50449 h 1117355"/>
                <a:gd name="connsiteX6" fmla="*/ 722767 w 1117355"/>
                <a:gd name="connsiteY6" fmla="*/ 107849 h 1117355"/>
                <a:gd name="connsiteX7" fmla="*/ 771862 w 1117355"/>
                <a:gd name="connsiteY7" fmla="*/ 74114 h 1117355"/>
                <a:gd name="connsiteX8" fmla="*/ 795686 w 1117355"/>
                <a:gd name="connsiteY8" fmla="*/ 50411 h 1117355"/>
                <a:gd name="connsiteX9" fmla="*/ 792843 w 1117355"/>
                <a:gd name="connsiteY9" fmla="*/ 83897 h 1117355"/>
                <a:gd name="connsiteX10" fmla="*/ 798558 w 1117355"/>
                <a:gd name="connsiteY10" fmla="*/ 143192 h 1117355"/>
                <a:gd name="connsiteX11" fmla="*/ 852767 w 1117355"/>
                <a:gd name="connsiteY11" fmla="*/ 118495 h 1117355"/>
                <a:gd name="connsiteX12" fmla="*/ 880346 w 1117355"/>
                <a:gd name="connsiteY12" fmla="*/ 99288 h 1117355"/>
                <a:gd name="connsiteX13" fmla="*/ 871730 w 1117355"/>
                <a:gd name="connsiteY13" fmla="*/ 131774 h 1117355"/>
                <a:gd name="connsiteX14" fmla="*/ 867062 w 1117355"/>
                <a:gd name="connsiteY14" fmla="*/ 191159 h 1117355"/>
                <a:gd name="connsiteX15" fmla="*/ 924737 w 1117355"/>
                <a:gd name="connsiteY15" fmla="*/ 176251 h 1117355"/>
                <a:gd name="connsiteX16" fmla="*/ 955231 w 1117355"/>
                <a:gd name="connsiteY16" fmla="*/ 162125 h 1117355"/>
                <a:gd name="connsiteX17" fmla="*/ 941105 w 1117355"/>
                <a:gd name="connsiteY17" fmla="*/ 192620 h 1117355"/>
                <a:gd name="connsiteX18" fmla="*/ 926196 w 1117355"/>
                <a:gd name="connsiteY18" fmla="*/ 250293 h 1117355"/>
                <a:gd name="connsiteX19" fmla="*/ 985583 w 1117355"/>
                <a:gd name="connsiteY19" fmla="*/ 245626 h 1117355"/>
                <a:gd name="connsiteX20" fmla="*/ 1018066 w 1117355"/>
                <a:gd name="connsiteY20" fmla="*/ 237010 h 1117355"/>
                <a:gd name="connsiteX21" fmla="*/ 998860 w 1117355"/>
                <a:gd name="connsiteY21" fmla="*/ 264588 h 1117355"/>
                <a:gd name="connsiteX22" fmla="*/ 974163 w 1117355"/>
                <a:gd name="connsiteY22" fmla="*/ 318796 h 1117355"/>
                <a:gd name="connsiteX23" fmla="*/ 1033458 w 1117355"/>
                <a:gd name="connsiteY23" fmla="*/ 324513 h 1117355"/>
                <a:gd name="connsiteX24" fmla="*/ 1066945 w 1117355"/>
                <a:gd name="connsiteY24" fmla="*/ 321669 h 1117355"/>
                <a:gd name="connsiteX25" fmla="*/ 1043241 w 1117355"/>
                <a:gd name="connsiteY25" fmla="*/ 345493 h 1117355"/>
                <a:gd name="connsiteX26" fmla="*/ 1009506 w 1117355"/>
                <a:gd name="connsiteY26" fmla="*/ 394590 h 1117355"/>
                <a:gd name="connsiteX27" fmla="*/ 1066906 w 1117355"/>
                <a:gd name="connsiteY27" fmla="*/ 410515 h 1117355"/>
                <a:gd name="connsiteX28" fmla="*/ 1100380 w 1117355"/>
                <a:gd name="connsiteY28" fmla="*/ 413529 h 1117355"/>
                <a:gd name="connsiteX29" fmla="*/ 1072898 w 1117355"/>
                <a:gd name="connsiteY29" fmla="*/ 432875 h 1117355"/>
                <a:gd name="connsiteX30" fmla="*/ 1031151 w 1117355"/>
                <a:gd name="connsiteY30" fmla="*/ 475368 h 1117355"/>
                <a:gd name="connsiteX31" fmla="*/ 1084914 w 1117355"/>
                <a:gd name="connsiteY31" fmla="*/ 501019 h 1117355"/>
                <a:gd name="connsiteX32" fmla="*/ 1117353 w 1117355"/>
                <a:gd name="connsiteY32" fmla="*/ 509800 h 1117355"/>
                <a:gd name="connsiteX33" fmla="*/ 1086932 w 1117355"/>
                <a:gd name="connsiteY33" fmla="*/ 524080 h 1117355"/>
                <a:gd name="connsiteX34" fmla="*/ 1038439 w 1117355"/>
                <a:gd name="connsiteY34" fmla="*/ 558677 h 1117355"/>
                <a:gd name="connsiteX35" fmla="*/ 1086931 w 1117355"/>
                <a:gd name="connsiteY35" fmla="*/ 593274 h 1117355"/>
                <a:gd name="connsiteX36" fmla="*/ 1117355 w 1117355"/>
                <a:gd name="connsiteY36" fmla="*/ 607555 h 1117355"/>
                <a:gd name="connsiteX37" fmla="*/ 1084914 w 1117355"/>
                <a:gd name="connsiteY37" fmla="*/ 616336 h 1117355"/>
                <a:gd name="connsiteX38" fmla="*/ 1031150 w 1117355"/>
                <a:gd name="connsiteY38" fmla="*/ 641988 h 1117355"/>
                <a:gd name="connsiteX39" fmla="*/ 1072898 w 1117355"/>
                <a:gd name="connsiteY39" fmla="*/ 684480 h 1117355"/>
                <a:gd name="connsiteX40" fmla="*/ 1100380 w 1117355"/>
                <a:gd name="connsiteY40" fmla="*/ 703827 h 1117355"/>
                <a:gd name="connsiteX41" fmla="*/ 1066906 w 1117355"/>
                <a:gd name="connsiteY41" fmla="*/ 706840 h 1117355"/>
                <a:gd name="connsiteX42" fmla="*/ 1009506 w 1117355"/>
                <a:gd name="connsiteY42" fmla="*/ 722766 h 1117355"/>
                <a:gd name="connsiteX43" fmla="*/ 1043241 w 1117355"/>
                <a:gd name="connsiteY43" fmla="*/ 771862 h 1117355"/>
                <a:gd name="connsiteX44" fmla="*/ 1066944 w 1117355"/>
                <a:gd name="connsiteY44" fmla="*/ 795686 h 1117355"/>
                <a:gd name="connsiteX45" fmla="*/ 1033457 w 1117355"/>
                <a:gd name="connsiteY45" fmla="*/ 792842 h 1117355"/>
                <a:gd name="connsiteX46" fmla="*/ 974163 w 1117355"/>
                <a:gd name="connsiteY46" fmla="*/ 798558 h 1117355"/>
                <a:gd name="connsiteX47" fmla="*/ 998861 w 1117355"/>
                <a:gd name="connsiteY47" fmla="*/ 852767 h 1117355"/>
                <a:gd name="connsiteX48" fmla="*/ 1018067 w 1117355"/>
                <a:gd name="connsiteY48" fmla="*/ 880346 h 1117355"/>
                <a:gd name="connsiteX49" fmla="*/ 985583 w 1117355"/>
                <a:gd name="connsiteY49" fmla="*/ 871730 h 1117355"/>
                <a:gd name="connsiteX50" fmla="*/ 926197 w 1117355"/>
                <a:gd name="connsiteY50" fmla="*/ 867062 h 1117355"/>
                <a:gd name="connsiteX51" fmla="*/ 941106 w 1117355"/>
                <a:gd name="connsiteY51" fmla="*/ 924736 h 1117355"/>
                <a:gd name="connsiteX52" fmla="*/ 955230 w 1117355"/>
                <a:gd name="connsiteY52" fmla="*/ 955231 h 1117355"/>
                <a:gd name="connsiteX53" fmla="*/ 924736 w 1117355"/>
                <a:gd name="connsiteY53" fmla="*/ 941105 h 1117355"/>
                <a:gd name="connsiteX54" fmla="*/ 867062 w 1117355"/>
                <a:gd name="connsiteY54" fmla="*/ 926196 h 1117355"/>
                <a:gd name="connsiteX55" fmla="*/ 871730 w 1117355"/>
                <a:gd name="connsiteY55" fmla="*/ 985583 h 1117355"/>
                <a:gd name="connsiteX56" fmla="*/ 881237 w 1117355"/>
                <a:gd name="connsiteY56" fmla="*/ 1021426 h 1117355"/>
                <a:gd name="connsiteX57" fmla="*/ 798559 w 1117355"/>
                <a:gd name="connsiteY57" fmla="*/ 974163 h 1117355"/>
                <a:gd name="connsiteX58" fmla="*/ 792843 w 1117355"/>
                <a:gd name="connsiteY58" fmla="*/ 1033459 h 1117355"/>
                <a:gd name="connsiteX59" fmla="*/ 795980 w 1117355"/>
                <a:gd name="connsiteY59" fmla="*/ 1070407 h 1117355"/>
                <a:gd name="connsiteX60" fmla="*/ 722766 w 1117355"/>
                <a:gd name="connsiteY60" fmla="*/ 1009507 h 1117355"/>
                <a:gd name="connsiteX61" fmla="*/ 706840 w 1117355"/>
                <a:gd name="connsiteY61" fmla="*/ 1066907 h 1117355"/>
                <a:gd name="connsiteX62" fmla="*/ 703827 w 1117355"/>
                <a:gd name="connsiteY62" fmla="*/ 1100380 h 1117355"/>
                <a:gd name="connsiteX63" fmla="*/ 684480 w 1117355"/>
                <a:gd name="connsiteY63" fmla="*/ 1072899 h 1117355"/>
                <a:gd name="connsiteX64" fmla="*/ 641988 w 1117355"/>
                <a:gd name="connsiteY64" fmla="*/ 1031150 h 1117355"/>
                <a:gd name="connsiteX65" fmla="*/ 616336 w 1117355"/>
                <a:gd name="connsiteY65" fmla="*/ 1084915 h 1117355"/>
                <a:gd name="connsiteX66" fmla="*/ 607556 w 1117355"/>
                <a:gd name="connsiteY66" fmla="*/ 1117355 h 1117355"/>
                <a:gd name="connsiteX67" fmla="*/ 593275 w 1117355"/>
                <a:gd name="connsiteY67" fmla="*/ 1086932 h 1117355"/>
                <a:gd name="connsiteX68" fmla="*/ 558678 w 1117355"/>
                <a:gd name="connsiteY68" fmla="*/ 1038439 h 1117355"/>
                <a:gd name="connsiteX69" fmla="*/ 524080 w 1117355"/>
                <a:gd name="connsiteY69" fmla="*/ 1086931 h 1117355"/>
                <a:gd name="connsiteX70" fmla="*/ 509800 w 1117355"/>
                <a:gd name="connsiteY70" fmla="*/ 1117354 h 1117355"/>
                <a:gd name="connsiteX71" fmla="*/ 501019 w 1117355"/>
                <a:gd name="connsiteY71" fmla="*/ 1084915 h 1117355"/>
                <a:gd name="connsiteX72" fmla="*/ 475369 w 1117355"/>
                <a:gd name="connsiteY72" fmla="*/ 1031151 h 1117355"/>
                <a:gd name="connsiteX73" fmla="*/ 432876 w 1117355"/>
                <a:gd name="connsiteY73" fmla="*/ 1072898 h 1117355"/>
                <a:gd name="connsiteX74" fmla="*/ 413529 w 1117355"/>
                <a:gd name="connsiteY74" fmla="*/ 1100382 h 1117355"/>
                <a:gd name="connsiteX75" fmla="*/ 410514 w 1117355"/>
                <a:gd name="connsiteY75" fmla="*/ 1066908 h 1117355"/>
                <a:gd name="connsiteX76" fmla="*/ 394589 w 1117355"/>
                <a:gd name="connsiteY76" fmla="*/ 1009506 h 1117355"/>
                <a:gd name="connsiteX77" fmla="*/ 345493 w 1117355"/>
                <a:gd name="connsiteY77" fmla="*/ 1043241 h 1117355"/>
                <a:gd name="connsiteX78" fmla="*/ 321668 w 1117355"/>
                <a:gd name="connsiteY78" fmla="*/ 1066945 h 1117355"/>
                <a:gd name="connsiteX79" fmla="*/ 324512 w 1117355"/>
                <a:gd name="connsiteY79" fmla="*/ 1033458 h 1117355"/>
                <a:gd name="connsiteX80" fmla="*/ 318796 w 1117355"/>
                <a:gd name="connsiteY80" fmla="*/ 974164 h 1117355"/>
                <a:gd name="connsiteX81" fmla="*/ 264588 w 1117355"/>
                <a:gd name="connsiteY81" fmla="*/ 998861 h 1117355"/>
                <a:gd name="connsiteX82" fmla="*/ 237009 w 1117355"/>
                <a:gd name="connsiteY82" fmla="*/ 1018067 h 1117355"/>
                <a:gd name="connsiteX83" fmla="*/ 245625 w 1117355"/>
                <a:gd name="connsiteY83" fmla="*/ 985583 h 1117355"/>
                <a:gd name="connsiteX84" fmla="*/ 250293 w 1117355"/>
                <a:gd name="connsiteY84" fmla="*/ 926196 h 1117355"/>
                <a:gd name="connsiteX85" fmla="*/ 192619 w 1117355"/>
                <a:gd name="connsiteY85" fmla="*/ 941105 h 1117355"/>
                <a:gd name="connsiteX86" fmla="*/ 162124 w 1117355"/>
                <a:gd name="connsiteY86" fmla="*/ 955230 h 1117355"/>
                <a:gd name="connsiteX87" fmla="*/ 176250 w 1117355"/>
                <a:gd name="connsiteY87" fmla="*/ 924736 h 1117355"/>
                <a:gd name="connsiteX88" fmla="*/ 191158 w 1117355"/>
                <a:gd name="connsiteY88" fmla="*/ 867062 h 1117355"/>
                <a:gd name="connsiteX89" fmla="*/ 131772 w 1117355"/>
                <a:gd name="connsiteY89" fmla="*/ 871729 h 1117355"/>
                <a:gd name="connsiteX90" fmla="*/ 99288 w 1117355"/>
                <a:gd name="connsiteY90" fmla="*/ 880346 h 1117355"/>
                <a:gd name="connsiteX91" fmla="*/ 118495 w 1117355"/>
                <a:gd name="connsiteY91" fmla="*/ 852766 h 1117355"/>
                <a:gd name="connsiteX92" fmla="*/ 143192 w 1117355"/>
                <a:gd name="connsiteY92" fmla="*/ 798558 h 1117355"/>
                <a:gd name="connsiteX93" fmla="*/ 83897 w 1117355"/>
                <a:gd name="connsiteY93" fmla="*/ 792842 h 1117355"/>
                <a:gd name="connsiteX94" fmla="*/ 50411 w 1117355"/>
                <a:gd name="connsiteY94" fmla="*/ 795685 h 1117355"/>
                <a:gd name="connsiteX95" fmla="*/ 74115 w 1117355"/>
                <a:gd name="connsiteY95" fmla="*/ 771862 h 1117355"/>
                <a:gd name="connsiteX96" fmla="*/ 107850 w 1117355"/>
                <a:gd name="connsiteY96" fmla="*/ 722765 h 1117355"/>
                <a:gd name="connsiteX97" fmla="*/ 50448 w 1117355"/>
                <a:gd name="connsiteY97" fmla="*/ 706840 h 1117355"/>
                <a:gd name="connsiteX98" fmla="*/ 16975 w 1117355"/>
                <a:gd name="connsiteY98" fmla="*/ 703826 h 1117355"/>
                <a:gd name="connsiteX99" fmla="*/ 44457 w 1117355"/>
                <a:gd name="connsiteY99" fmla="*/ 684480 h 1117355"/>
                <a:gd name="connsiteX100" fmla="*/ 86205 w 1117355"/>
                <a:gd name="connsiteY100" fmla="*/ 641988 h 1117355"/>
                <a:gd name="connsiteX101" fmla="*/ 32441 w 1117355"/>
                <a:gd name="connsiteY101" fmla="*/ 616336 h 1117355"/>
                <a:gd name="connsiteX102" fmla="*/ 0 w 1117355"/>
                <a:gd name="connsiteY102" fmla="*/ 607555 h 1117355"/>
                <a:gd name="connsiteX103" fmla="*/ 30424 w 1117355"/>
                <a:gd name="connsiteY103" fmla="*/ 593275 h 1117355"/>
                <a:gd name="connsiteX104" fmla="*/ 78916 w 1117355"/>
                <a:gd name="connsiteY104" fmla="*/ 558677 h 1117355"/>
                <a:gd name="connsiteX105" fmla="*/ 30424 w 1117355"/>
                <a:gd name="connsiteY105" fmla="*/ 524080 h 1117355"/>
                <a:gd name="connsiteX106" fmla="*/ 1 w 1117355"/>
                <a:gd name="connsiteY106" fmla="*/ 509800 h 1117355"/>
                <a:gd name="connsiteX107" fmla="*/ 32441 w 1117355"/>
                <a:gd name="connsiteY107" fmla="*/ 501019 h 1117355"/>
                <a:gd name="connsiteX108" fmla="*/ 86205 w 1117355"/>
                <a:gd name="connsiteY108" fmla="*/ 475369 h 1117355"/>
                <a:gd name="connsiteX109" fmla="*/ 44457 w 1117355"/>
                <a:gd name="connsiteY109" fmla="*/ 432875 h 1117355"/>
                <a:gd name="connsiteX110" fmla="*/ 16976 w 1117355"/>
                <a:gd name="connsiteY110" fmla="*/ 413530 h 1117355"/>
                <a:gd name="connsiteX111" fmla="*/ 50449 w 1117355"/>
                <a:gd name="connsiteY111" fmla="*/ 410515 h 1117355"/>
                <a:gd name="connsiteX112" fmla="*/ 107850 w 1117355"/>
                <a:gd name="connsiteY112" fmla="*/ 394590 h 1117355"/>
                <a:gd name="connsiteX113" fmla="*/ 74114 w 1117355"/>
                <a:gd name="connsiteY113" fmla="*/ 345493 h 1117355"/>
                <a:gd name="connsiteX114" fmla="*/ 50410 w 1117355"/>
                <a:gd name="connsiteY114" fmla="*/ 321668 h 1117355"/>
                <a:gd name="connsiteX115" fmla="*/ 83898 w 1117355"/>
                <a:gd name="connsiteY115" fmla="*/ 324512 h 1117355"/>
                <a:gd name="connsiteX116" fmla="*/ 143192 w 1117355"/>
                <a:gd name="connsiteY116" fmla="*/ 318797 h 1117355"/>
                <a:gd name="connsiteX117" fmla="*/ 118495 w 1117355"/>
                <a:gd name="connsiteY117" fmla="*/ 264588 h 1117355"/>
                <a:gd name="connsiteX118" fmla="*/ 99289 w 1117355"/>
                <a:gd name="connsiteY118" fmla="*/ 237010 h 1117355"/>
                <a:gd name="connsiteX119" fmla="*/ 131773 w 1117355"/>
                <a:gd name="connsiteY119" fmla="*/ 245625 h 1117355"/>
                <a:gd name="connsiteX120" fmla="*/ 191158 w 1117355"/>
                <a:gd name="connsiteY120" fmla="*/ 250293 h 1117355"/>
                <a:gd name="connsiteX121" fmla="*/ 176250 w 1117355"/>
                <a:gd name="connsiteY121" fmla="*/ 192620 h 1117355"/>
                <a:gd name="connsiteX122" fmla="*/ 162125 w 1117355"/>
                <a:gd name="connsiteY122" fmla="*/ 162124 h 1117355"/>
                <a:gd name="connsiteX123" fmla="*/ 192619 w 1117355"/>
                <a:gd name="connsiteY123" fmla="*/ 176251 h 1117355"/>
                <a:gd name="connsiteX124" fmla="*/ 250292 w 1117355"/>
                <a:gd name="connsiteY124" fmla="*/ 191159 h 1117355"/>
                <a:gd name="connsiteX125" fmla="*/ 245625 w 1117355"/>
                <a:gd name="connsiteY125" fmla="*/ 131774 h 1117355"/>
                <a:gd name="connsiteX126" fmla="*/ 237009 w 1117355"/>
                <a:gd name="connsiteY126" fmla="*/ 99287 h 1117355"/>
                <a:gd name="connsiteX127" fmla="*/ 264588 w 1117355"/>
                <a:gd name="connsiteY127" fmla="*/ 118495 h 1117355"/>
                <a:gd name="connsiteX128" fmla="*/ 318796 w 1117355"/>
                <a:gd name="connsiteY128" fmla="*/ 143192 h 1117355"/>
                <a:gd name="connsiteX129" fmla="*/ 324513 w 1117355"/>
                <a:gd name="connsiteY129" fmla="*/ 83897 h 1117355"/>
                <a:gd name="connsiteX130" fmla="*/ 321669 w 1117355"/>
                <a:gd name="connsiteY130" fmla="*/ 50411 h 1117355"/>
                <a:gd name="connsiteX131" fmla="*/ 345493 w 1117355"/>
                <a:gd name="connsiteY131" fmla="*/ 74115 h 1117355"/>
                <a:gd name="connsiteX132" fmla="*/ 394589 w 1117355"/>
                <a:gd name="connsiteY132" fmla="*/ 107850 h 1117355"/>
                <a:gd name="connsiteX133" fmla="*/ 410514 w 1117355"/>
                <a:gd name="connsiteY133" fmla="*/ 50448 h 1117355"/>
                <a:gd name="connsiteX134" fmla="*/ 413529 w 1117355"/>
                <a:gd name="connsiteY134" fmla="*/ 16974 h 1117355"/>
                <a:gd name="connsiteX135" fmla="*/ 432877 w 1117355"/>
                <a:gd name="connsiteY135" fmla="*/ 44457 h 1117355"/>
                <a:gd name="connsiteX136" fmla="*/ 475368 w 1117355"/>
                <a:gd name="connsiteY136" fmla="*/ 86205 h 1117355"/>
                <a:gd name="connsiteX137" fmla="*/ 501019 w 1117355"/>
                <a:gd name="connsiteY137" fmla="*/ 32441 h 1117355"/>
                <a:gd name="connsiteX138" fmla="*/ 509800 w 1117355"/>
                <a:gd name="connsiteY138" fmla="*/ 1 h 1117355"/>
                <a:gd name="connsiteX139" fmla="*/ 524080 w 1117355"/>
                <a:gd name="connsiteY139" fmla="*/ 30424 h 1117355"/>
                <a:gd name="connsiteX140" fmla="*/ 558677 w 1117355"/>
                <a:gd name="connsiteY140" fmla="*/ 78916 h 1117355"/>
                <a:gd name="connsiteX141" fmla="*/ 593275 w 1117355"/>
                <a:gd name="connsiteY141" fmla="*/ 30423 h 1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17355" h="1117355">
                  <a:moveTo>
                    <a:pt x="607556" y="0"/>
                  </a:moveTo>
                  <a:lnTo>
                    <a:pt x="616337" y="32441"/>
                  </a:lnTo>
                  <a:cubicBezTo>
                    <a:pt x="623336" y="51367"/>
                    <a:pt x="631935" y="69370"/>
                    <a:pt x="641988" y="86205"/>
                  </a:cubicBezTo>
                  <a:cubicBezTo>
                    <a:pt x="657192" y="73824"/>
                    <a:pt x="671430" y="59848"/>
                    <a:pt x="684480" y="44457"/>
                  </a:cubicBezTo>
                  <a:lnTo>
                    <a:pt x="703827" y="16976"/>
                  </a:lnTo>
                  <a:lnTo>
                    <a:pt x="706841" y="50449"/>
                  </a:lnTo>
                  <a:cubicBezTo>
                    <a:pt x="710447" y="70302"/>
                    <a:pt x="715790" y="89525"/>
                    <a:pt x="722767" y="107849"/>
                  </a:cubicBezTo>
                  <a:cubicBezTo>
                    <a:pt x="739889" y="98297"/>
                    <a:pt x="756338" y="87005"/>
                    <a:pt x="771862" y="74114"/>
                  </a:cubicBezTo>
                  <a:lnTo>
                    <a:pt x="795686" y="50411"/>
                  </a:lnTo>
                  <a:lnTo>
                    <a:pt x="792843" y="83897"/>
                  </a:lnTo>
                  <a:cubicBezTo>
                    <a:pt x="792946" y="104075"/>
                    <a:pt x="794869" y="123935"/>
                    <a:pt x="798558" y="143192"/>
                  </a:cubicBezTo>
                  <a:cubicBezTo>
                    <a:pt x="817080" y="136758"/>
                    <a:pt x="835240" y="128494"/>
                    <a:pt x="852767" y="118495"/>
                  </a:cubicBezTo>
                  <a:lnTo>
                    <a:pt x="880346" y="99288"/>
                  </a:lnTo>
                  <a:lnTo>
                    <a:pt x="871730" y="131774"/>
                  </a:lnTo>
                  <a:cubicBezTo>
                    <a:pt x="868328" y="151663"/>
                    <a:pt x="866774" y="171555"/>
                    <a:pt x="867062" y="191159"/>
                  </a:cubicBezTo>
                  <a:cubicBezTo>
                    <a:pt x="886420" y="188040"/>
                    <a:pt x="905740" y="183055"/>
                    <a:pt x="924737" y="176251"/>
                  </a:cubicBezTo>
                  <a:lnTo>
                    <a:pt x="955231" y="162125"/>
                  </a:lnTo>
                  <a:lnTo>
                    <a:pt x="941105" y="192620"/>
                  </a:lnTo>
                  <a:cubicBezTo>
                    <a:pt x="934301" y="211617"/>
                    <a:pt x="929316" y="230936"/>
                    <a:pt x="926196" y="250293"/>
                  </a:cubicBezTo>
                  <a:cubicBezTo>
                    <a:pt x="945801" y="250582"/>
                    <a:pt x="965692" y="249027"/>
                    <a:pt x="985583" y="245626"/>
                  </a:cubicBezTo>
                  <a:lnTo>
                    <a:pt x="1018066" y="237010"/>
                  </a:lnTo>
                  <a:lnTo>
                    <a:pt x="998860" y="264588"/>
                  </a:lnTo>
                  <a:cubicBezTo>
                    <a:pt x="988861" y="282115"/>
                    <a:pt x="980597" y="300275"/>
                    <a:pt x="974163" y="318796"/>
                  </a:cubicBezTo>
                  <a:cubicBezTo>
                    <a:pt x="993421" y="322486"/>
                    <a:pt x="1013279" y="324408"/>
                    <a:pt x="1033458" y="324513"/>
                  </a:cubicBezTo>
                  <a:lnTo>
                    <a:pt x="1066945" y="321669"/>
                  </a:lnTo>
                  <a:lnTo>
                    <a:pt x="1043241" y="345493"/>
                  </a:lnTo>
                  <a:cubicBezTo>
                    <a:pt x="1030350" y="361018"/>
                    <a:pt x="1019057" y="377467"/>
                    <a:pt x="1009506" y="394590"/>
                  </a:cubicBezTo>
                  <a:cubicBezTo>
                    <a:pt x="1027829" y="401567"/>
                    <a:pt x="1047052" y="406909"/>
                    <a:pt x="1066906" y="410515"/>
                  </a:cubicBezTo>
                  <a:lnTo>
                    <a:pt x="1100380" y="413529"/>
                  </a:lnTo>
                  <a:lnTo>
                    <a:pt x="1072898" y="432875"/>
                  </a:lnTo>
                  <a:cubicBezTo>
                    <a:pt x="1057507" y="445926"/>
                    <a:pt x="1043531" y="460165"/>
                    <a:pt x="1031151" y="475368"/>
                  </a:cubicBezTo>
                  <a:cubicBezTo>
                    <a:pt x="1047984" y="485421"/>
                    <a:pt x="1065988" y="494020"/>
                    <a:pt x="1084914" y="501019"/>
                  </a:cubicBezTo>
                  <a:lnTo>
                    <a:pt x="1117353" y="509800"/>
                  </a:lnTo>
                  <a:lnTo>
                    <a:pt x="1086932" y="524080"/>
                  </a:lnTo>
                  <a:cubicBezTo>
                    <a:pt x="1069509" y="534259"/>
                    <a:pt x="1053271" y="545854"/>
                    <a:pt x="1038439" y="558677"/>
                  </a:cubicBezTo>
                  <a:cubicBezTo>
                    <a:pt x="1053272" y="571501"/>
                    <a:pt x="1069509" y="583096"/>
                    <a:pt x="1086931" y="593274"/>
                  </a:cubicBezTo>
                  <a:lnTo>
                    <a:pt x="1117355" y="607555"/>
                  </a:lnTo>
                  <a:lnTo>
                    <a:pt x="1084914" y="616336"/>
                  </a:lnTo>
                  <a:cubicBezTo>
                    <a:pt x="1065988" y="623335"/>
                    <a:pt x="1047984" y="631934"/>
                    <a:pt x="1031150" y="641988"/>
                  </a:cubicBezTo>
                  <a:cubicBezTo>
                    <a:pt x="1043531" y="657191"/>
                    <a:pt x="1057507" y="671430"/>
                    <a:pt x="1072898" y="684480"/>
                  </a:cubicBezTo>
                  <a:lnTo>
                    <a:pt x="1100380" y="703827"/>
                  </a:lnTo>
                  <a:lnTo>
                    <a:pt x="1066906" y="706840"/>
                  </a:lnTo>
                  <a:cubicBezTo>
                    <a:pt x="1047052" y="710447"/>
                    <a:pt x="1027829" y="715789"/>
                    <a:pt x="1009506" y="722766"/>
                  </a:cubicBezTo>
                  <a:cubicBezTo>
                    <a:pt x="1019057" y="739889"/>
                    <a:pt x="1030349" y="756338"/>
                    <a:pt x="1043241" y="771862"/>
                  </a:cubicBezTo>
                  <a:lnTo>
                    <a:pt x="1066944" y="795686"/>
                  </a:lnTo>
                  <a:lnTo>
                    <a:pt x="1033457" y="792842"/>
                  </a:lnTo>
                  <a:cubicBezTo>
                    <a:pt x="1013279" y="792946"/>
                    <a:pt x="993420" y="794869"/>
                    <a:pt x="974163" y="798558"/>
                  </a:cubicBezTo>
                  <a:cubicBezTo>
                    <a:pt x="980597" y="817079"/>
                    <a:pt x="988861" y="835239"/>
                    <a:pt x="998861" y="852767"/>
                  </a:cubicBezTo>
                  <a:lnTo>
                    <a:pt x="1018067" y="880346"/>
                  </a:lnTo>
                  <a:lnTo>
                    <a:pt x="985583" y="871730"/>
                  </a:lnTo>
                  <a:cubicBezTo>
                    <a:pt x="965693" y="868328"/>
                    <a:pt x="945802" y="866773"/>
                    <a:pt x="926197" y="867062"/>
                  </a:cubicBezTo>
                  <a:cubicBezTo>
                    <a:pt x="929316" y="886420"/>
                    <a:pt x="934301" y="905738"/>
                    <a:pt x="941106" y="924736"/>
                  </a:cubicBezTo>
                  <a:lnTo>
                    <a:pt x="955230" y="955231"/>
                  </a:lnTo>
                  <a:lnTo>
                    <a:pt x="924736" y="941105"/>
                  </a:lnTo>
                  <a:cubicBezTo>
                    <a:pt x="905739" y="934301"/>
                    <a:pt x="886420" y="929316"/>
                    <a:pt x="867062" y="926196"/>
                  </a:cubicBezTo>
                  <a:cubicBezTo>
                    <a:pt x="866773" y="945801"/>
                    <a:pt x="868328" y="965692"/>
                    <a:pt x="871730" y="985583"/>
                  </a:cubicBezTo>
                  <a:lnTo>
                    <a:pt x="881237" y="1021426"/>
                  </a:lnTo>
                  <a:lnTo>
                    <a:pt x="798559" y="974163"/>
                  </a:lnTo>
                  <a:cubicBezTo>
                    <a:pt x="794870" y="993421"/>
                    <a:pt x="792946" y="1013280"/>
                    <a:pt x="792843" y="1033459"/>
                  </a:cubicBezTo>
                  <a:lnTo>
                    <a:pt x="795980" y="1070407"/>
                  </a:lnTo>
                  <a:lnTo>
                    <a:pt x="722766" y="1009507"/>
                  </a:lnTo>
                  <a:cubicBezTo>
                    <a:pt x="715790" y="1027830"/>
                    <a:pt x="710446" y="1047053"/>
                    <a:pt x="706840" y="1066907"/>
                  </a:cubicBezTo>
                  <a:lnTo>
                    <a:pt x="703827" y="1100380"/>
                  </a:lnTo>
                  <a:lnTo>
                    <a:pt x="684480" y="1072899"/>
                  </a:lnTo>
                  <a:cubicBezTo>
                    <a:pt x="671430" y="1057508"/>
                    <a:pt x="657192" y="1043531"/>
                    <a:pt x="641988" y="1031150"/>
                  </a:cubicBezTo>
                  <a:cubicBezTo>
                    <a:pt x="631934" y="1047985"/>
                    <a:pt x="623336" y="1065989"/>
                    <a:pt x="616336" y="1084915"/>
                  </a:cubicBezTo>
                  <a:lnTo>
                    <a:pt x="607556" y="1117355"/>
                  </a:lnTo>
                  <a:lnTo>
                    <a:pt x="593275" y="1086932"/>
                  </a:lnTo>
                  <a:cubicBezTo>
                    <a:pt x="583096" y="1069509"/>
                    <a:pt x="571501" y="1053271"/>
                    <a:pt x="558678" y="1038439"/>
                  </a:cubicBezTo>
                  <a:cubicBezTo>
                    <a:pt x="545854" y="1053271"/>
                    <a:pt x="534259" y="1069508"/>
                    <a:pt x="524080" y="1086931"/>
                  </a:cubicBezTo>
                  <a:lnTo>
                    <a:pt x="509800" y="1117354"/>
                  </a:lnTo>
                  <a:lnTo>
                    <a:pt x="501019" y="1084915"/>
                  </a:lnTo>
                  <a:cubicBezTo>
                    <a:pt x="494020" y="1065988"/>
                    <a:pt x="485422" y="1047985"/>
                    <a:pt x="475369" y="1031151"/>
                  </a:cubicBezTo>
                  <a:cubicBezTo>
                    <a:pt x="460165" y="1043532"/>
                    <a:pt x="445926" y="1057508"/>
                    <a:pt x="432876" y="1072898"/>
                  </a:cubicBezTo>
                  <a:lnTo>
                    <a:pt x="413529" y="1100382"/>
                  </a:lnTo>
                  <a:lnTo>
                    <a:pt x="410514" y="1066908"/>
                  </a:lnTo>
                  <a:cubicBezTo>
                    <a:pt x="406908" y="1047053"/>
                    <a:pt x="401566" y="1027831"/>
                    <a:pt x="394589" y="1009506"/>
                  </a:cubicBezTo>
                  <a:cubicBezTo>
                    <a:pt x="377466" y="1019058"/>
                    <a:pt x="361017" y="1030350"/>
                    <a:pt x="345493" y="1043241"/>
                  </a:cubicBezTo>
                  <a:lnTo>
                    <a:pt x="321668" y="1066945"/>
                  </a:lnTo>
                  <a:lnTo>
                    <a:pt x="324512" y="1033458"/>
                  </a:lnTo>
                  <a:cubicBezTo>
                    <a:pt x="324409" y="1013280"/>
                    <a:pt x="322485" y="993421"/>
                    <a:pt x="318796" y="974164"/>
                  </a:cubicBezTo>
                  <a:cubicBezTo>
                    <a:pt x="300275" y="980597"/>
                    <a:pt x="282115" y="988861"/>
                    <a:pt x="264588" y="998861"/>
                  </a:cubicBezTo>
                  <a:lnTo>
                    <a:pt x="237009" y="1018067"/>
                  </a:lnTo>
                  <a:lnTo>
                    <a:pt x="245625" y="985583"/>
                  </a:lnTo>
                  <a:cubicBezTo>
                    <a:pt x="249026" y="965692"/>
                    <a:pt x="250582" y="945802"/>
                    <a:pt x="250293" y="926196"/>
                  </a:cubicBezTo>
                  <a:cubicBezTo>
                    <a:pt x="230935" y="929316"/>
                    <a:pt x="211616" y="934301"/>
                    <a:pt x="192619" y="941105"/>
                  </a:cubicBezTo>
                  <a:lnTo>
                    <a:pt x="162124" y="955230"/>
                  </a:lnTo>
                  <a:lnTo>
                    <a:pt x="176250" y="924736"/>
                  </a:lnTo>
                  <a:cubicBezTo>
                    <a:pt x="183053" y="905739"/>
                    <a:pt x="188039" y="886420"/>
                    <a:pt x="191158" y="867062"/>
                  </a:cubicBezTo>
                  <a:cubicBezTo>
                    <a:pt x="171553" y="866773"/>
                    <a:pt x="151663" y="868328"/>
                    <a:pt x="131772" y="871729"/>
                  </a:cubicBezTo>
                  <a:lnTo>
                    <a:pt x="99288" y="880346"/>
                  </a:lnTo>
                  <a:lnTo>
                    <a:pt x="118495" y="852766"/>
                  </a:lnTo>
                  <a:cubicBezTo>
                    <a:pt x="128494" y="835239"/>
                    <a:pt x="136758" y="817079"/>
                    <a:pt x="143192" y="798558"/>
                  </a:cubicBezTo>
                  <a:cubicBezTo>
                    <a:pt x="123935" y="794869"/>
                    <a:pt x="104076" y="792946"/>
                    <a:pt x="83897" y="792842"/>
                  </a:cubicBezTo>
                  <a:lnTo>
                    <a:pt x="50411" y="795685"/>
                  </a:lnTo>
                  <a:lnTo>
                    <a:pt x="74115" y="771862"/>
                  </a:lnTo>
                  <a:cubicBezTo>
                    <a:pt x="87006" y="756338"/>
                    <a:pt x="98298" y="739889"/>
                    <a:pt x="107850" y="722765"/>
                  </a:cubicBezTo>
                  <a:cubicBezTo>
                    <a:pt x="89526" y="715788"/>
                    <a:pt x="70303" y="710446"/>
                    <a:pt x="50448" y="706840"/>
                  </a:cubicBezTo>
                  <a:lnTo>
                    <a:pt x="16975" y="703826"/>
                  </a:lnTo>
                  <a:lnTo>
                    <a:pt x="44457" y="684480"/>
                  </a:lnTo>
                  <a:cubicBezTo>
                    <a:pt x="59848" y="671429"/>
                    <a:pt x="73825" y="657192"/>
                    <a:pt x="86205" y="641988"/>
                  </a:cubicBezTo>
                  <a:cubicBezTo>
                    <a:pt x="69371" y="631934"/>
                    <a:pt x="51368" y="623335"/>
                    <a:pt x="32441" y="616336"/>
                  </a:cubicBezTo>
                  <a:lnTo>
                    <a:pt x="0" y="607555"/>
                  </a:lnTo>
                  <a:lnTo>
                    <a:pt x="30424" y="593275"/>
                  </a:lnTo>
                  <a:cubicBezTo>
                    <a:pt x="47847" y="583095"/>
                    <a:pt x="64084" y="571500"/>
                    <a:pt x="78916" y="558677"/>
                  </a:cubicBezTo>
                  <a:cubicBezTo>
                    <a:pt x="64083" y="545854"/>
                    <a:pt x="47846" y="534259"/>
                    <a:pt x="30424" y="524080"/>
                  </a:cubicBezTo>
                  <a:lnTo>
                    <a:pt x="1" y="509800"/>
                  </a:lnTo>
                  <a:lnTo>
                    <a:pt x="32441" y="501019"/>
                  </a:lnTo>
                  <a:cubicBezTo>
                    <a:pt x="51367" y="494020"/>
                    <a:pt x="69371" y="485421"/>
                    <a:pt x="86205" y="475369"/>
                  </a:cubicBezTo>
                  <a:cubicBezTo>
                    <a:pt x="73825" y="460164"/>
                    <a:pt x="59848" y="445926"/>
                    <a:pt x="44457" y="432875"/>
                  </a:cubicBezTo>
                  <a:lnTo>
                    <a:pt x="16976" y="413530"/>
                  </a:lnTo>
                  <a:lnTo>
                    <a:pt x="50449" y="410515"/>
                  </a:lnTo>
                  <a:cubicBezTo>
                    <a:pt x="70302" y="406909"/>
                    <a:pt x="89526" y="401567"/>
                    <a:pt x="107850" y="394590"/>
                  </a:cubicBezTo>
                  <a:cubicBezTo>
                    <a:pt x="98298" y="377467"/>
                    <a:pt x="87005" y="361018"/>
                    <a:pt x="74114" y="345493"/>
                  </a:cubicBezTo>
                  <a:lnTo>
                    <a:pt x="50410" y="321668"/>
                  </a:lnTo>
                  <a:lnTo>
                    <a:pt x="83898" y="324512"/>
                  </a:lnTo>
                  <a:cubicBezTo>
                    <a:pt x="104076" y="324409"/>
                    <a:pt x="123935" y="322486"/>
                    <a:pt x="143192" y="318797"/>
                  </a:cubicBezTo>
                  <a:cubicBezTo>
                    <a:pt x="136758" y="300275"/>
                    <a:pt x="128494" y="282115"/>
                    <a:pt x="118495" y="264588"/>
                  </a:cubicBezTo>
                  <a:lnTo>
                    <a:pt x="99289" y="237010"/>
                  </a:lnTo>
                  <a:lnTo>
                    <a:pt x="131773" y="245625"/>
                  </a:lnTo>
                  <a:cubicBezTo>
                    <a:pt x="151663" y="249028"/>
                    <a:pt x="171554" y="250582"/>
                    <a:pt x="191158" y="250293"/>
                  </a:cubicBezTo>
                  <a:cubicBezTo>
                    <a:pt x="188040" y="230936"/>
                    <a:pt x="183054" y="211617"/>
                    <a:pt x="176250" y="192620"/>
                  </a:cubicBezTo>
                  <a:lnTo>
                    <a:pt x="162125" y="162124"/>
                  </a:lnTo>
                  <a:lnTo>
                    <a:pt x="192619" y="176251"/>
                  </a:lnTo>
                  <a:cubicBezTo>
                    <a:pt x="211616" y="183054"/>
                    <a:pt x="230935" y="188040"/>
                    <a:pt x="250292" y="191159"/>
                  </a:cubicBezTo>
                  <a:cubicBezTo>
                    <a:pt x="250581" y="171554"/>
                    <a:pt x="249027" y="151663"/>
                    <a:pt x="245625" y="131774"/>
                  </a:cubicBezTo>
                  <a:lnTo>
                    <a:pt x="237009" y="99287"/>
                  </a:lnTo>
                  <a:lnTo>
                    <a:pt x="264588" y="118495"/>
                  </a:lnTo>
                  <a:cubicBezTo>
                    <a:pt x="282116" y="128494"/>
                    <a:pt x="300275" y="136758"/>
                    <a:pt x="318796" y="143192"/>
                  </a:cubicBezTo>
                  <a:cubicBezTo>
                    <a:pt x="322486" y="123935"/>
                    <a:pt x="324409" y="104076"/>
                    <a:pt x="324513" y="83897"/>
                  </a:cubicBezTo>
                  <a:lnTo>
                    <a:pt x="321669" y="50411"/>
                  </a:lnTo>
                  <a:lnTo>
                    <a:pt x="345493" y="74115"/>
                  </a:lnTo>
                  <a:cubicBezTo>
                    <a:pt x="361017" y="87006"/>
                    <a:pt x="377466" y="98297"/>
                    <a:pt x="394589" y="107850"/>
                  </a:cubicBezTo>
                  <a:cubicBezTo>
                    <a:pt x="401566" y="89526"/>
                    <a:pt x="406909" y="70302"/>
                    <a:pt x="410514" y="50448"/>
                  </a:cubicBezTo>
                  <a:lnTo>
                    <a:pt x="413529" y="16974"/>
                  </a:lnTo>
                  <a:lnTo>
                    <a:pt x="432877" y="44457"/>
                  </a:lnTo>
                  <a:cubicBezTo>
                    <a:pt x="445926" y="59848"/>
                    <a:pt x="460165" y="73825"/>
                    <a:pt x="475368" y="86205"/>
                  </a:cubicBezTo>
                  <a:cubicBezTo>
                    <a:pt x="485422" y="69371"/>
                    <a:pt x="494020" y="51368"/>
                    <a:pt x="501019" y="32441"/>
                  </a:cubicBezTo>
                  <a:lnTo>
                    <a:pt x="509800" y="1"/>
                  </a:lnTo>
                  <a:lnTo>
                    <a:pt x="524080" y="30424"/>
                  </a:lnTo>
                  <a:cubicBezTo>
                    <a:pt x="534259" y="47847"/>
                    <a:pt x="545854" y="64083"/>
                    <a:pt x="558677" y="78916"/>
                  </a:cubicBezTo>
                  <a:cubicBezTo>
                    <a:pt x="571502" y="64083"/>
                    <a:pt x="583096" y="47846"/>
                    <a:pt x="593275" y="304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40" name="KSO_Shape"/>
            <p:cNvSpPr/>
            <p:nvPr/>
          </p:nvSpPr>
          <p:spPr>
            <a:xfrm>
              <a:off x="1569722" y="1772530"/>
              <a:ext cx="822373" cy="82237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grpSp>
      <p:grpSp>
        <p:nvGrpSpPr>
          <p:cNvPr id="41" name="组合 40"/>
          <p:cNvGrpSpPr>
            <a:grpSpLocks noChangeAspect="1"/>
          </p:cNvGrpSpPr>
          <p:nvPr/>
        </p:nvGrpSpPr>
        <p:grpSpPr>
          <a:xfrm>
            <a:off x="4540007" y="3225395"/>
            <a:ext cx="621000" cy="621000"/>
            <a:chOff x="1429631" y="1632439"/>
            <a:chExt cx="1102554" cy="1102554"/>
          </a:xfrm>
          <a:effectLst>
            <a:outerShdw blurRad="50800" dist="38100" dir="2700000" algn="tl" rotWithShape="0">
              <a:prstClr val="black">
                <a:alpha val="40000"/>
              </a:prstClr>
            </a:outerShdw>
          </a:effectLst>
        </p:grpSpPr>
        <p:sp>
          <p:nvSpPr>
            <p:cNvPr id="42" name="KSO_Shape"/>
            <p:cNvSpPr/>
            <p:nvPr/>
          </p:nvSpPr>
          <p:spPr>
            <a:xfrm>
              <a:off x="1429631" y="1632439"/>
              <a:ext cx="1102554" cy="1102554"/>
            </a:xfrm>
            <a:custGeom>
              <a:avLst/>
              <a:gdLst>
                <a:gd name="connsiteX0" fmla="*/ 607556 w 1117355"/>
                <a:gd name="connsiteY0" fmla="*/ 0 h 1117355"/>
                <a:gd name="connsiteX1" fmla="*/ 616337 w 1117355"/>
                <a:gd name="connsiteY1" fmla="*/ 32441 h 1117355"/>
                <a:gd name="connsiteX2" fmla="*/ 641988 w 1117355"/>
                <a:gd name="connsiteY2" fmla="*/ 86205 h 1117355"/>
                <a:gd name="connsiteX3" fmla="*/ 684480 w 1117355"/>
                <a:gd name="connsiteY3" fmla="*/ 44457 h 1117355"/>
                <a:gd name="connsiteX4" fmla="*/ 703827 w 1117355"/>
                <a:gd name="connsiteY4" fmla="*/ 16976 h 1117355"/>
                <a:gd name="connsiteX5" fmla="*/ 706841 w 1117355"/>
                <a:gd name="connsiteY5" fmla="*/ 50449 h 1117355"/>
                <a:gd name="connsiteX6" fmla="*/ 722767 w 1117355"/>
                <a:gd name="connsiteY6" fmla="*/ 107849 h 1117355"/>
                <a:gd name="connsiteX7" fmla="*/ 771862 w 1117355"/>
                <a:gd name="connsiteY7" fmla="*/ 74114 h 1117355"/>
                <a:gd name="connsiteX8" fmla="*/ 795686 w 1117355"/>
                <a:gd name="connsiteY8" fmla="*/ 50411 h 1117355"/>
                <a:gd name="connsiteX9" fmla="*/ 792843 w 1117355"/>
                <a:gd name="connsiteY9" fmla="*/ 83897 h 1117355"/>
                <a:gd name="connsiteX10" fmla="*/ 798558 w 1117355"/>
                <a:gd name="connsiteY10" fmla="*/ 143192 h 1117355"/>
                <a:gd name="connsiteX11" fmla="*/ 852767 w 1117355"/>
                <a:gd name="connsiteY11" fmla="*/ 118495 h 1117355"/>
                <a:gd name="connsiteX12" fmla="*/ 880346 w 1117355"/>
                <a:gd name="connsiteY12" fmla="*/ 99288 h 1117355"/>
                <a:gd name="connsiteX13" fmla="*/ 871730 w 1117355"/>
                <a:gd name="connsiteY13" fmla="*/ 131774 h 1117355"/>
                <a:gd name="connsiteX14" fmla="*/ 867062 w 1117355"/>
                <a:gd name="connsiteY14" fmla="*/ 191159 h 1117355"/>
                <a:gd name="connsiteX15" fmla="*/ 924737 w 1117355"/>
                <a:gd name="connsiteY15" fmla="*/ 176251 h 1117355"/>
                <a:gd name="connsiteX16" fmla="*/ 955231 w 1117355"/>
                <a:gd name="connsiteY16" fmla="*/ 162125 h 1117355"/>
                <a:gd name="connsiteX17" fmla="*/ 941105 w 1117355"/>
                <a:gd name="connsiteY17" fmla="*/ 192620 h 1117355"/>
                <a:gd name="connsiteX18" fmla="*/ 926196 w 1117355"/>
                <a:gd name="connsiteY18" fmla="*/ 250293 h 1117355"/>
                <a:gd name="connsiteX19" fmla="*/ 985583 w 1117355"/>
                <a:gd name="connsiteY19" fmla="*/ 245626 h 1117355"/>
                <a:gd name="connsiteX20" fmla="*/ 1018066 w 1117355"/>
                <a:gd name="connsiteY20" fmla="*/ 237010 h 1117355"/>
                <a:gd name="connsiteX21" fmla="*/ 998860 w 1117355"/>
                <a:gd name="connsiteY21" fmla="*/ 264588 h 1117355"/>
                <a:gd name="connsiteX22" fmla="*/ 974163 w 1117355"/>
                <a:gd name="connsiteY22" fmla="*/ 318796 h 1117355"/>
                <a:gd name="connsiteX23" fmla="*/ 1033458 w 1117355"/>
                <a:gd name="connsiteY23" fmla="*/ 324513 h 1117355"/>
                <a:gd name="connsiteX24" fmla="*/ 1066945 w 1117355"/>
                <a:gd name="connsiteY24" fmla="*/ 321669 h 1117355"/>
                <a:gd name="connsiteX25" fmla="*/ 1043241 w 1117355"/>
                <a:gd name="connsiteY25" fmla="*/ 345493 h 1117355"/>
                <a:gd name="connsiteX26" fmla="*/ 1009506 w 1117355"/>
                <a:gd name="connsiteY26" fmla="*/ 394590 h 1117355"/>
                <a:gd name="connsiteX27" fmla="*/ 1066906 w 1117355"/>
                <a:gd name="connsiteY27" fmla="*/ 410515 h 1117355"/>
                <a:gd name="connsiteX28" fmla="*/ 1100380 w 1117355"/>
                <a:gd name="connsiteY28" fmla="*/ 413529 h 1117355"/>
                <a:gd name="connsiteX29" fmla="*/ 1072898 w 1117355"/>
                <a:gd name="connsiteY29" fmla="*/ 432875 h 1117355"/>
                <a:gd name="connsiteX30" fmla="*/ 1031151 w 1117355"/>
                <a:gd name="connsiteY30" fmla="*/ 475368 h 1117355"/>
                <a:gd name="connsiteX31" fmla="*/ 1084914 w 1117355"/>
                <a:gd name="connsiteY31" fmla="*/ 501019 h 1117355"/>
                <a:gd name="connsiteX32" fmla="*/ 1117353 w 1117355"/>
                <a:gd name="connsiteY32" fmla="*/ 509800 h 1117355"/>
                <a:gd name="connsiteX33" fmla="*/ 1086932 w 1117355"/>
                <a:gd name="connsiteY33" fmla="*/ 524080 h 1117355"/>
                <a:gd name="connsiteX34" fmla="*/ 1038439 w 1117355"/>
                <a:gd name="connsiteY34" fmla="*/ 558677 h 1117355"/>
                <a:gd name="connsiteX35" fmla="*/ 1086931 w 1117355"/>
                <a:gd name="connsiteY35" fmla="*/ 593274 h 1117355"/>
                <a:gd name="connsiteX36" fmla="*/ 1117355 w 1117355"/>
                <a:gd name="connsiteY36" fmla="*/ 607555 h 1117355"/>
                <a:gd name="connsiteX37" fmla="*/ 1084914 w 1117355"/>
                <a:gd name="connsiteY37" fmla="*/ 616336 h 1117355"/>
                <a:gd name="connsiteX38" fmla="*/ 1031150 w 1117355"/>
                <a:gd name="connsiteY38" fmla="*/ 641988 h 1117355"/>
                <a:gd name="connsiteX39" fmla="*/ 1072898 w 1117355"/>
                <a:gd name="connsiteY39" fmla="*/ 684480 h 1117355"/>
                <a:gd name="connsiteX40" fmla="*/ 1100380 w 1117355"/>
                <a:gd name="connsiteY40" fmla="*/ 703827 h 1117355"/>
                <a:gd name="connsiteX41" fmla="*/ 1066906 w 1117355"/>
                <a:gd name="connsiteY41" fmla="*/ 706840 h 1117355"/>
                <a:gd name="connsiteX42" fmla="*/ 1009506 w 1117355"/>
                <a:gd name="connsiteY42" fmla="*/ 722766 h 1117355"/>
                <a:gd name="connsiteX43" fmla="*/ 1043241 w 1117355"/>
                <a:gd name="connsiteY43" fmla="*/ 771862 h 1117355"/>
                <a:gd name="connsiteX44" fmla="*/ 1066944 w 1117355"/>
                <a:gd name="connsiteY44" fmla="*/ 795686 h 1117355"/>
                <a:gd name="connsiteX45" fmla="*/ 1033457 w 1117355"/>
                <a:gd name="connsiteY45" fmla="*/ 792842 h 1117355"/>
                <a:gd name="connsiteX46" fmla="*/ 974163 w 1117355"/>
                <a:gd name="connsiteY46" fmla="*/ 798558 h 1117355"/>
                <a:gd name="connsiteX47" fmla="*/ 998861 w 1117355"/>
                <a:gd name="connsiteY47" fmla="*/ 852767 h 1117355"/>
                <a:gd name="connsiteX48" fmla="*/ 1018067 w 1117355"/>
                <a:gd name="connsiteY48" fmla="*/ 880346 h 1117355"/>
                <a:gd name="connsiteX49" fmla="*/ 985583 w 1117355"/>
                <a:gd name="connsiteY49" fmla="*/ 871730 h 1117355"/>
                <a:gd name="connsiteX50" fmla="*/ 926197 w 1117355"/>
                <a:gd name="connsiteY50" fmla="*/ 867062 h 1117355"/>
                <a:gd name="connsiteX51" fmla="*/ 941106 w 1117355"/>
                <a:gd name="connsiteY51" fmla="*/ 924736 h 1117355"/>
                <a:gd name="connsiteX52" fmla="*/ 955230 w 1117355"/>
                <a:gd name="connsiteY52" fmla="*/ 955231 h 1117355"/>
                <a:gd name="connsiteX53" fmla="*/ 924736 w 1117355"/>
                <a:gd name="connsiteY53" fmla="*/ 941105 h 1117355"/>
                <a:gd name="connsiteX54" fmla="*/ 867062 w 1117355"/>
                <a:gd name="connsiteY54" fmla="*/ 926196 h 1117355"/>
                <a:gd name="connsiteX55" fmla="*/ 871730 w 1117355"/>
                <a:gd name="connsiteY55" fmla="*/ 985583 h 1117355"/>
                <a:gd name="connsiteX56" fmla="*/ 881237 w 1117355"/>
                <a:gd name="connsiteY56" fmla="*/ 1021426 h 1117355"/>
                <a:gd name="connsiteX57" fmla="*/ 798559 w 1117355"/>
                <a:gd name="connsiteY57" fmla="*/ 974163 h 1117355"/>
                <a:gd name="connsiteX58" fmla="*/ 792843 w 1117355"/>
                <a:gd name="connsiteY58" fmla="*/ 1033459 h 1117355"/>
                <a:gd name="connsiteX59" fmla="*/ 795980 w 1117355"/>
                <a:gd name="connsiteY59" fmla="*/ 1070407 h 1117355"/>
                <a:gd name="connsiteX60" fmla="*/ 722766 w 1117355"/>
                <a:gd name="connsiteY60" fmla="*/ 1009507 h 1117355"/>
                <a:gd name="connsiteX61" fmla="*/ 706840 w 1117355"/>
                <a:gd name="connsiteY61" fmla="*/ 1066907 h 1117355"/>
                <a:gd name="connsiteX62" fmla="*/ 703827 w 1117355"/>
                <a:gd name="connsiteY62" fmla="*/ 1100380 h 1117355"/>
                <a:gd name="connsiteX63" fmla="*/ 684480 w 1117355"/>
                <a:gd name="connsiteY63" fmla="*/ 1072899 h 1117355"/>
                <a:gd name="connsiteX64" fmla="*/ 641988 w 1117355"/>
                <a:gd name="connsiteY64" fmla="*/ 1031150 h 1117355"/>
                <a:gd name="connsiteX65" fmla="*/ 616336 w 1117355"/>
                <a:gd name="connsiteY65" fmla="*/ 1084915 h 1117355"/>
                <a:gd name="connsiteX66" fmla="*/ 607556 w 1117355"/>
                <a:gd name="connsiteY66" fmla="*/ 1117355 h 1117355"/>
                <a:gd name="connsiteX67" fmla="*/ 593275 w 1117355"/>
                <a:gd name="connsiteY67" fmla="*/ 1086932 h 1117355"/>
                <a:gd name="connsiteX68" fmla="*/ 558678 w 1117355"/>
                <a:gd name="connsiteY68" fmla="*/ 1038439 h 1117355"/>
                <a:gd name="connsiteX69" fmla="*/ 524080 w 1117355"/>
                <a:gd name="connsiteY69" fmla="*/ 1086931 h 1117355"/>
                <a:gd name="connsiteX70" fmla="*/ 509800 w 1117355"/>
                <a:gd name="connsiteY70" fmla="*/ 1117354 h 1117355"/>
                <a:gd name="connsiteX71" fmla="*/ 501019 w 1117355"/>
                <a:gd name="connsiteY71" fmla="*/ 1084915 h 1117355"/>
                <a:gd name="connsiteX72" fmla="*/ 475369 w 1117355"/>
                <a:gd name="connsiteY72" fmla="*/ 1031151 h 1117355"/>
                <a:gd name="connsiteX73" fmla="*/ 432876 w 1117355"/>
                <a:gd name="connsiteY73" fmla="*/ 1072898 h 1117355"/>
                <a:gd name="connsiteX74" fmla="*/ 413529 w 1117355"/>
                <a:gd name="connsiteY74" fmla="*/ 1100382 h 1117355"/>
                <a:gd name="connsiteX75" fmla="*/ 410514 w 1117355"/>
                <a:gd name="connsiteY75" fmla="*/ 1066908 h 1117355"/>
                <a:gd name="connsiteX76" fmla="*/ 394589 w 1117355"/>
                <a:gd name="connsiteY76" fmla="*/ 1009506 h 1117355"/>
                <a:gd name="connsiteX77" fmla="*/ 345493 w 1117355"/>
                <a:gd name="connsiteY77" fmla="*/ 1043241 h 1117355"/>
                <a:gd name="connsiteX78" fmla="*/ 321668 w 1117355"/>
                <a:gd name="connsiteY78" fmla="*/ 1066945 h 1117355"/>
                <a:gd name="connsiteX79" fmla="*/ 324512 w 1117355"/>
                <a:gd name="connsiteY79" fmla="*/ 1033458 h 1117355"/>
                <a:gd name="connsiteX80" fmla="*/ 318796 w 1117355"/>
                <a:gd name="connsiteY80" fmla="*/ 974164 h 1117355"/>
                <a:gd name="connsiteX81" fmla="*/ 264588 w 1117355"/>
                <a:gd name="connsiteY81" fmla="*/ 998861 h 1117355"/>
                <a:gd name="connsiteX82" fmla="*/ 237009 w 1117355"/>
                <a:gd name="connsiteY82" fmla="*/ 1018067 h 1117355"/>
                <a:gd name="connsiteX83" fmla="*/ 245625 w 1117355"/>
                <a:gd name="connsiteY83" fmla="*/ 985583 h 1117355"/>
                <a:gd name="connsiteX84" fmla="*/ 250293 w 1117355"/>
                <a:gd name="connsiteY84" fmla="*/ 926196 h 1117355"/>
                <a:gd name="connsiteX85" fmla="*/ 192619 w 1117355"/>
                <a:gd name="connsiteY85" fmla="*/ 941105 h 1117355"/>
                <a:gd name="connsiteX86" fmla="*/ 162124 w 1117355"/>
                <a:gd name="connsiteY86" fmla="*/ 955230 h 1117355"/>
                <a:gd name="connsiteX87" fmla="*/ 176250 w 1117355"/>
                <a:gd name="connsiteY87" fmla="*/ 924736 h 1117355"/>
                <a:gd name="connsiteX88" fmla="*/ 191158 w 1117355"/>
                <a:gd name="connsiteY88" fmla="*/ 867062 h 1117355"/>
                <a:gd name="connsiteX89" fmla="*/ 131772 w 1117355"/>
                <a:gd name="connsiteY89" fmla="*/ 871729 h 1117355"/>
                <a:gd name="connsiteX90" fmla="*/ 99288 w 1117355"/>
                <a:gd name="connsiteY90" fmla="*/ 880346 h 1117355"/>
                <a:gd name="connsiteX91" fmla="*/ 118495 w 1117355"/>
                <a:gd name="connsiteY91" fmla="*/ 852766 h 1117355"/>
                <a:gd name="connsiteX92" fmla="*/ 143192 w 1117355"/>
                <a:gd name="connsiteY92" fmla="*/ 798558 h 1117355"/>
                <a:gd name="connsiteX93" fmla="*/ 83897 w 1117355"/>
                <a:gd name="connsiteY93" fmla="*/ 792842 h 1117355"/>
                <a:gd name="connsiteX94" fmla="*/ 50411 w 1117355"/>
                <a:gd name="connsiteY94" fmla="*/ 795685 h 1117355"/>
                <a:gd name="connsiteX95" fmla="*/ 74115 w 1117355"/>
                <a:gd name="connsiteY95" fmla="*/ 771862 h 1117355"/>
                <a:gd name="connsiteX96" fmla="*/ 107850 w 1117355"/>
                <a:gd name="connsiteY96" fmla="*/ 722765 h 1117355"/>
                <a:gd name="connsiteX97" fmla="*/ 50448 w 1117355"/>
                <a:gd name="connsiteY97" fmla="*/ 706840 h 1117355"/>
                <a:gd name="connsiteX98" fmla="*/ 16975 w 1117355"/>
                <a:gd name="connsiteY98" fmla="*/ 703826 h 1117355"/>
                <a:gd name="connsiteX99" fmla="*/ 44457 w 1117355"/>
                <a:gd name="connsiteY99" fmla="*/ 684480 h 1117355"/>
                <a:gd name="connsiteX100" fmla="*/ 86205 w 1117355"/>
                <a:gd name="connsiteY100" fmla="*/ 641988 h 1117355"/>
                <a:gd name="connsiteX101" fmla="*/ 32441 w 1117355"/>
                <a:gd name="connsiteY101" fmla="*/ 616336 h 1117355"/>
                <a:gd name="connsiteX102" fmla="*/ 0 w 1117355"/>
                <a:gd name="connsiteY102" fmla="*/ 607555 h 1117355"/>
                <a:gd name="connsiteX103" fmla="*/ 30424 w 1117355"/>
                <a:gd name="connsiteY103" fmla="*/ 593275 h 1117355"/>
                <a:gd name="connsiteX104" fmla="*/ 78916 w 1117355"/>
                <a:gd name="connsiteY104" fmla="*/ 558677 h 1117355"/>
                <a:gd name="connsiteX105" fmla="*/ 30424 w 1117355"/>
                <a:gd name="connsiteY105" fmla="*/ 524080 h 1117355"/>
                <a:gd name="connsiteX106" fmla="*/ 1 w 1117355"/>
                <a:gd name="connsiteY106" fmla="*/ 509800 h 1117355"/>
                <a:gd name="connsiteX107" fmla="*/ 32441 w 1117355"/>
                <a:gd name="connsiteY107" fmla="*/ 501019 h 1117355"/>
                <a:gd name="connsiteX108" fmla="*/ 86205 w 1117355"/>
                <a:gd name="connsiteY108" fmla="*/ 475369 h 1117355"/>
                <a:gd name="connsiteX109" fmla="*/ 44457 w 1117355"/>
                <a:gd name="connsiteY109" fmla="*/ 432875 h 1117355"/>
                <a:gd name="connsiteX110" fmla="*/ 16976 w 1117355"/>
                <a:gd name="connsiteY110" fmla="*/ 413530 h 1117355"/>
                <a:gd name="connsiteX111" fmla="*/ 50449 w 1117355"/>
                <a:gd name="connsiteY111" fmla="*/ 410515 h 1117355"/>
                <a:gd name="connsiteX112" fmla="*/ 107850 w 1117355"/>
                <a:gd name="connsiteY112" fmla="*/ 394590 h 1117355"/>
                <a:gd name="connsiteX113" fmla="*/ 74114 w 1117355"/>
                <a:gd name="connsiteY113" fmla="*/ 345493 h 1117355"/>
                <a:gd name="connsiteX114" fmla="*/ 50410 w 1117355"/>
                <a:gd name="connsiteY114" fmla="*/ 321668 h 1117355"/>
                <a:gd name="connsiteX115" fmla="*/ 83898 w 1117355"/>
                <a:gd name="connsiteY115" fmla="*/ 324512 h 1117355"/>
                <a:gd name="connsiteX116" fmla="*/ 143192 w 1117355"/>
                <a:gd name="connsiteY116" fmla="*/ 318797 h 1117355"/>
                <a:gd name="connsiteX117" fmla="*/ 118495 w 1117355"/>
                <a:gd name="connsiteY117" fmla="*/ 264588 h 1117355"/>
                <a:gd name="connsiteX118" fmla="*/ 99289 w 1117355"/>
                <a:gd name="connsiteY118" fmla="*/ 237010 h 1117355"/>
                <a:gd name="connsiteX119" fmla="*/ 131773 w 1117355"/>
                <a:gd name="connsiteY119" fmla="*/ 245625 h 1117355"/>
                <a:gd name="connsiteX120" fmla="*/ 191158 w 1117355"/>
                <a:gd name="connsiteY120" fmla="*/ 250293 h 1117355"/>
                <a:gd name="connsiteX121" fmla="*/ 176250 w 1117355"/>
                <a:gd name="connsiteY121" fmla="*/ 192620 h 1117355"/>
                <a:gd name="connsiteX122" fmla="*/ 162125 w 1117355"/>
                <a:gd name="connsiteY122" fmla="*/ 162124 h 1117355"/>
                <a:gd name="connsiteX123" fmla="*/ 192619 w 1117355"/>
                <a:gd name="connsiteY123" fmla="*/ 176251 h 1117355"/>
                <a:gd name="connsiteX124" fmla="*/ 250292 w 1117355"/>
                <a:gd name="connsiteY124" fmla="*/ 191159 h 1117355"/>
                <a:gd name="connsiteX125" fmla="*/ 245625 w 1117355"/>
                <a:gd name="connsiteY125" fmla="*/ 131774 h 1117355"/>
                <a:gd name="connsiteX126" fmla="*/ 237009 w 1117355"/>
                <a:gd name="connsiteY126" fmla="*/ 99287 h 1117355"/>
                <a:gd name="connsiteX127" fmla="*/ 264588 w 1117355"/>
                <a:gd name="connsiteY127" fmla="*/ 118495 h 1117355"/>
                <a:gd name="connsiteX128" fmla="*/ 318796 w 1117355"/>
                <a:gd name="connsiteY128" fmla="*/ 143192 h 1117355"/>
                <a:gd name="connsiteX129" fmla="*/ 324513 w 1117355"/>
                <a:gd name="connsiteY129" fmla="*/ 83897 h 1117355"/>
                <a:gd name="connsiteX130" fmla="*/ 321669 w 1117355"/>
                <a:gd name="connsiteY130" fmla="*/ 50411 h 1117355"/>
                <a:gd name="connsiteX131" fmla="*/ 345493 w 1117355"/>
                <a:gd name="connsiteY131" fmla="*/ 74115 h 1117355"/>
                <a:gd name="connsiteX132" fmla="*/ 394589 w 1117355"/>
                <a:gd name="connsiteY132" fmla="*/ 107850 h 1117355"/>
                <a:gd name="connsiteX133" fmla="*/ 410514 w 1117355"/>
                <a:gd name="connsiteY133" fmla="*/ 50448 h 1117355"/>
                <a:gd name="connsiteX134" fmla="*/ 413529 w 1117355"/>
                <a:gd name="connsiteY134" fmla="*/ 16974 h 1117355"/>
                <a:gd name="connsiteX135" fmla="*/ 432877 w 1117355"/>
                <a:gd name="connsiteY135" fmla="*/ 44457 h 1117355"/>
                <a:gd name="connsiteX136" fmla="*/ 475368 w 1117355"/>
                <a:gd name="connsiteY136" fmla="*/ 86205 h 1117355"/>
                <a:gd name="connsiteX137" fmla="*/ 501019 w 1117355"/>
                <a:gd name="connsiteY137" fmla="*/ 32441 h 1117355"/>
                <a:gd name="connsiteX138" fmla="*/ 509800 w 1117355"/>
                <a:gd name="connsiteY138" fmla="*/ 1 h 1117355"/>
                <a:gd name="connsiteX139" fmla="*/ 524080 w 1117355"/>
                <a:gd name="connsiteY139" fmla="*/ 30424 h 1117355"/>
                <a:gd name="connsiteX140" fmla="*/ 558677 w 1117355"/>
                <a:gd name="connsiteY140" fmla="*/ 78916 h 1117355"/>
                <a:gd name="connsiteX141" fmla="*/ 593275 w 1117355"/>
                <a:gd name="connsiteY141" fmla="*/ 30423 h 1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17355" h="1117355">
                  <a:moveTo>
                    <a:pt x="607556" y="0"/>
                  </a:moveTo>
                  <a:lnTo>
                    <a:pt x="616337" y="32441"/>
                  </a:lnTo>
                  <a:cubicBezTo>
                    <a:pt x="623336" y="51367"/>
                    <a:pt x="631935" y="69370"/>
                    <a:pt x="641988" y="86205"/>
                  </a:cubicBezTo>
                  <a:cubicBezTo>
                    <a:pt x="657192" y="73824"/>
                    <a:pt x="671430" y="59848"/>
                    <a:pt x="684480" y="44457"/>
                  </a:cubicBezTo>
                  <a:lnTo>
                    <a:pt x="703827" y="16976"/>
                  </a:lnTo>
                  <a:lnTo>
                    <a:pt x="706841" y="50449"/>
                  </a:lnTo>
                  <a:cubicBezTo>
                    <a:pt x="710447" y="70302"/>
                    <a:pt x="715790" y="89525"/>
                    <a:pt x="722767" y="107849"/>
                  </a:cubicBezTo>
                  <a:cubicBezTo>
                    <a:pt x="739889" y="98297"/>
                    <a:pt x="756338" y="87005"/>
                    <a:pt x="771862" y="74114"/>
                  </a:cubicBezTo>
                  <a:lnTo>
                    <a:pt x="795686" y="50411"/>
                  </a:lnTo>
                  <a:lnTo>
                    <a:pt x="792843" y="83897"/>
                  </a:lnTo>
                  <a:cubicBezTo>
                    <a:pt x="792946" y="104075"/>
                    <a:pt x="794869" y="123935"/>
                    <a:pt x="798558" y="143192"/>
                  </a:cubicBezTo>
                  <a:cubicBezTo>
                    <a:pt x="817080" y="136758"/>
                    <a:pt x="835240" y="128494"/>
                    <a:pt x="852767" y="118495"/>
                  </a:cubicBezTo>
                  <a:lnTo>
                    <a:pt x="880346" y="99288"/>
                  </a:lnTo>
                  <a:lnTo>
                    <a:pt x="871730" y="131774"/>
                  </a:lnTo>
                  <a:cubicBezTo>
                    <a:pt x="868328" y="151663"/>
                    <a:pt x="866774" y="171555"/>
                    <a:pt x="867062" y="191159"/>
                  </a:cubicBezTo>
                  <a:cubicBezTo>
                    <a:pt x="886420" y="188040"/>
                    <a:pt x="905740" y="183055"/>
                    <a:pt x="924737" y="176251"/>
                  </a:cubicBezTo>
                  <a:lnTo>
                    <a:pt x="955231" y="162125"/>
                  </a:lnTo>
                  <a:lnTo>
                    <a:pt x="941105" y="192620"/>
                  </a:lnTo>
                  <a:cubicBezTo>
                    <a:pt x="934301" y="211617"/>
                    <a:pt x="929316" y="230936"/>
                    <a:pt x="926196" y="250293"/>
                  </a:cubicBezTo>
                  <a:cubicBezTo>
                    <a:pt x="945801" y="250582"/>
                    <a:pt x="965692" y="249027"/>
                    <a:pt x="985583" y="245626"/>
                  </a:cubicBezTo>
                  <a:lnTo>
                    <a:pt x="1018066" y="237010"/>
                  </a:lnTo>
                  <a:lnTo>
                    <a:pt x="998860" y="264588"/>
                  </a:lnTo>
                  <a:cubicBezTo>
                    <a:pt x="988861" y="282115"/>
                    <a:pt x="980597" y="300275"/>
                    <a:pt x="974163" y="318796"/>
                  </a:cubicBezTo>
                  <a:cubicBezTo>
                    <a:pt x="993421" y="322486"/>
                    <a:pt x="1013279" y="324408"/>
                    <a:pt x="1033458" y="324513"/>
                  </a:cubicBezTo>
                  <a:lnTo>
                    <a:pt x="1066945" y="321669"/>
                  </a:lnTo>
                  <a:lnTo>
                    <a:pt x="1043241" y="345493"/>
                  </a:lnTo>
                  <a:cubicBezTo>
                    <a:pt x="1030350" y="361018"/>
                    <a:pt x="1019057" y="377467"/>
                    <a:pt x="1009506" y="394590"/>
                  </a:cubicBezTo>
                  <a:cubicBezTo>
                    <a:pt x="1027829" y="401567"/>
                    <a:pt x="1047052" y="406909"/>
                    <a:pt x="1066906" y="410515"/>
                  </a:cubicBezTo>
                  <a:lnTo>
                    <a:pt x="1100380" y="413529"/>
                  </a:lnTo>
                  <a:lnTo>
                    <a:pt x="1072898" y="432875"/>
                  </a:lnTo>
                  <a:cubicBezTo>
                    <a:pt x="1057507" y="445926"/>
                    <a:pt x="1043531" y="460165"/>
                    <a:pt x="1031151" y="475368"/>
                  </a:cubicBezTo>
                  <a:cubicBezTo>
                    <a:pt x="1047984" y="485421"/>
                    <a:pt x="1065988" y="494020"/>
                    <a:pt x="1084914" y="501019"/>
                  </a:cubicBezTo>
                  <a:lnTo>
                    <a:pt x="1117353" y="509800"/>
                  </a:lnTo>
                  <a:lnTo>
                    <a:pt x="1086932" y="524080"/>
                  </a:lnTo>
                  <a:cubicBezTo>
                    <a:pt x="1069509" y="534259"/>
                    <a:pt x="1053271" y="545854"/>
                    <a:pt x="1038439" y="558677"/>
                  </a:cubicBezTo>
                  <a:cubicBezTo>
                    <a:pt x="1053272" y="571501"/>
                    <a:pt x="1069509" y="583096"/>
                    <a:pt x="1086931" y="593274"/>
                  </a:cubicBezTo>
                  <a:lnTo>
                    <a:pt x="1117355" y="607555"/>
                  </a:lnTo>
                  <a:lnTo>
                    <a:pt x="1084914" y="616336"/>
                  </a:lnTo>
                  <a:cubicBezTo>
                    <a:pt x="1065988" y="623335"/>
                    <a:pt x="1047984" y="631934"/>
                    <a:pt x="1031150" y="641988"/>
                  </a:cubicBezTo>
                  <a:cubicBezTo>
                    <a:pt x="1043531" y="657191"/>
                    <a:pt x="1057507" y="671430"/>
                    <a:pt x="1072898" y="684480"/>
                  </a:cubicBezTo>
                  <a:lnTo>
                    <a:pt x="1100380" y="703827"/>
                  </a:lnTo>
                  <a:lnTo>
                    <a:pt x="1066906" y="706840"/>
                  </a:lnTo>
                  <a:cubicBezTo>
                    <a:pt x="1047052" y="710447"/>
                    <a:pt x="1027829" y="715789"/>
                    <a:pt x="1009506" y="722766"/>
                  </a:cubicBezTo>
                  <a:cubicBezTo>
                    <a:pt x="1019057" y="739889"/>
                    <a:pt x="1030349" y="756338"/>
                    <a:pt x="1043241" y="771862"/>
                  </a:cubicBezTo>
                  <a:lnTo>
                    <a:pt x="1066944" y="795686"/>
                  </a:lnTo>
                  <a:lnTo>
                    <a:pt x="1033457" y="792842"/>
                  </a:lnTo>
                  <a:cubicBezTo>
                    <a:pt x="1013279" y="792946"/>
                    <a:pt x="993420" y="794869"/>
                    <a:pt x="974163" y="798558"/>
                  </a:cubicBezTo>
                  <a:cubicBezTo>
                    <a:pt x="980597" y="817079"/>
                    <a:pt x="988861" y="835239"/>
                    <a:pt x="998861" y="852767"/>
                  </a:cubicBezTo>
                  <a:lnTo>
                    <a:pt x="1018067" y="880346"/>
                  </a:lnTo>
                  <a:lnTo>
                    <a:pt x="985583" y="871730"/>
                  </a:lnTo>
                  <a:cubicBezTo>
                    <a:pt x="965693" y="868328"/>
                    <a:pt x="945802" y="866773"/>
                    <a:pt x="926197" y="867062"/>
                  </a:cubicBezTo>
                  <a:cubicBezTo>
                    <a:pt x="929316" y="886420"/>
                    <a:pt x="934301" y="905738"/>
                    <a:pt x="941106" y="924736"/>
                  </a:cubicBezTo>
                  <a:lnTo>
                    <a:pt x="955230" y="955231"/>
                  </a:lnTo>
                  <a:lnTo>
                    <a:pt x="924736" y="941105"/>
                  </a:lnTo>
                  <a:cubicBezTo>
                    <a:pt x="905739" y="934301"/>
                    <a:pt x="886420" y="929316"/>
                    <a:pt x="867062" y="926196"/>
                  </a:cubicBezTo>
                  <a:cubicBezTo>
                    <a:pt x="866773" y="945801"/>
                    <a:pt x="868328" y="965692"/>
                    <a:pt x="871730" y="985583"/>
                  </a:cubicBezTo>
                  <a:lnTo>
                    <a:pt x="881237" y="1021426"/>
                  </a:lnTo>
                  <a:lnTo>
                    <a:pt x="798559" y="974163"/>
                  </a:lnTo>
                  <a:cubicBezTo>
                    <a:pt x="794870" y="993421"/>
                    <a:pt x="792946" y="1013280"/>
                    <a:pt x="792843" y="1033459"/>
                  </a:cubicBezTo>
                  <a:lnTo>
                    <a:pt x="795980" y="1070407"/>
                  </a:lnTo>
                  <a:lnTo>
                    <a:pt x="722766" y="1009507"/>
                  </a:lnTo>
                  <a:cubicBezTo>
                    <a:pt x="715790" y="1027830"/>
                    <a:pt x="710446" y="1047053"/>
                    <a:pt x="706840" y="1066907"/>
                  </a:cubicBezTo>
                  <a:lnTo>
                    <a:pt x="703827" y="1100380"/>
                  </a:lnTo>
                  <a:lnTo>
                    <a:pt x="684480" y="1072899"/>
                  </a:lnTo>
                  <a:cubicBezTo>
                    <a:pt x="671430" y="1057508"/>
                    <a:pt x="657192" y="1043531"/>
                    <a:pt x="641988" y="1031150"/>
                  </a:cubicBezTo>
                  <a:cubicBezTo>
                    <a:pt x="631934" y="1047985"/>
                    <a:pt x="623336" y="1065989"/>
                    <a:pt x="616336" y="1084915"/>
                  </a:cubicBezTo>
                  <a:lnTo>
                    <a:pt x="607556" y="1117355"/>
                  </a:lnTo>
                  <a:lnTo>
                    <a:pt x="593275" y="1086932"/>
                  </a:lnTo>
                  <a:cubicBezTo>
                    <a:pt x="583096" y="1069509"/>
                    <a:pt x="571501" y="1053271"/>
                    <a:pt x="558678" y="1038439"/>
                  </a:cubicBezTo>
                  <a:cubicBezTo>
                    <a:pt x="545854" y="1053271"/>
                    <a:pt x="534259" y="1069508"/>
                    <a:pt x="524080" y="1086931"/>
                  </a:cubicBezTo>
                  <a:lnTo>
                    <a:pt x="509800" y="1117354"/>
                  </a:lnTo>
                  <a:lnTo>
                    <a:pt x="501019" y="1084915"/>
                  </a:lnTo>
                  <a:cubicBezTo>
                    <a:pt x="494020" y="1065988"/>
                    <a:pt x="485422" y="1047985"/>
                    <a:pt x="475369" y="1031151"/>
                  </a:cubicBezTo>
                  <a:cubicBezTo>
                    <a:pt x="460165" y="1043532"/>
                    <a:pt x="445926" y="1057508"/>
                    <a:pt x="432876" y="1072898"/>
                  </a:cubicBezTo>
                  <a:lnTo>
                    <a:pt x="413529" y="1100382"/>
                  </a:lnTo>
                  <a:lnTo>
                    <a:pt x="410514" y="1066908"/>
                  </a:lnTo>
                  <a:cubicBezTo>
                    <a:pt x="406908" y="1047053"/>
                    <a:pt x="401566" y="1027831"/>
                    <a:pt x="394589" y="1009506"/>
                  </a:cubicBezTo>
                  <a:cubicBezTo>
                    <a:pt x="377466" y="1019058"/>
                    <a:pt x="361017" y="1030350"/>
                    <a:pt x="345493" y="1043241"/>
                  </a:cubicBezTo>
                  <a:lnTo>
                    <a:pt x="321668" y="1066945"/>
                  </a:lnTo>
                  <a:lnTo>
                    <a:pt x="324512" y="1033458"/>
                  </a:lnTo>
                  <a:cubicBezTo>
                    <a:pt x="324409" y="1013280"/>
                    <a:pt x="322485" y="993421"/>
                    <a:pt x="318796" y="974164"/>
                  </a:cubicBezTo>
                  <a:cubicBezTo>
                    <a:pt x="300275" y="980597"/>
                    <a:pt x="282115" y="988861"/>
                    <a:pt x="264588" y="998861"/>
                  </a:cubicBezTo>
                  <a:lnTo>
                    <a:pt x="237009" y="1018067"/>
                  </a:lnTo>
                  <a:lnTo>
                    <a:pt x="245625" y="985583"/>
                  </a:lnTo>
                  <a:cubicBezTo>
                    <a:pt x="249026" y="965692"/>
                    <a:pt x="250582" y="945802"/>
                    <a:pt x="250293" y="926196"/>
                  </a:cubicBezTo>
                  <a:cubicBezTo>
                    <a:pt x="230935" y="929316"/>
                    <a:pt x="211616" y="934301"/>
                    <a:pt x="192619" y="941105"/>
                  </a:cubicBezTo>
                  <a:lnTo>
                    <a:pt x="162124" y="955230"/>
                  </a:lnTo>
                  <a:lnTo>
                    <a:pt x="176250" y="924736"/>
                  </a:lnTo>
                  <a:cubicBezTo>
                    <a:pt x="183053" y="905739"/>
                    <a:pt x="188039" y="886420"/>
                    <a:pt x="191158" y="867062"/>
                  </a:cubicBezTo>
                  <a:cubicBezTo>
                    <a:pt x="171553" y="866773"/>
                    <a:pt x="151663" y="868328"/>
                    <a:pt x="131772" y="871729"/>
                  </a:cubicBezTo>
                  <a:lnTo>
                    <a:pt x="99288" y="880346"/>
                  </a:lnTo>
                  <a:lnTo>
                    <a:pt x="118495" y="852766"/>
                  </a:lnTo>
                  <a:cubicBezTo>
                    <a:pt x="128494" y="835239"/>
                    <a:pt x="136758" y="817079"/>
                    <a:pt x="143192" y="798558"/>
                  </a:cubicBezTo>
                  <a:cubicBezTo>
                    <a:pt x="123935" y="794869"/>
                    <a:pt x="104076" y="792946"/>
                    <a:pt x="83897" y="792842"/>
                  </a:cubicBezTo>
                  <a:lnTo>
                    <a:pt x="50411" y="795685"/>
                  </a:lnTo>
                  <a:lnTo>
                    <a:pt x="74115" y="771862"/>
                  </a:lnTo>
                  <a:cubicBezTo>
                    <a:pt x="87006" y="756338"/>
                    <a:pt x="98298" y="739889"/>
                    <a:pt x="107850" y="722765"/>
                  </a:cubicBezTo>
                  <a:cubicBezTo>
                    <a:pt x="89526" y="715788"/>
                    <a:pt x="70303" y="710446"/>
                    <a:pt x="50448" y="706840"/>
                  </a:cubicBezTo>
                  <a:lnTo>
                    <a:pt x="16975" y="703826"/>
                  </a:lnTo>
                  <a:lnTo>
                    <a:pt x="44457" y="684480"/>
                  </a:lnTo>
                  <a:cubicBezTo>
                    <a:pt x="59848" y="671429"/>
                    <a:pt x="73825" y="657192"/>
                    <a:pt x="86205" y="641988"/>
                  </a:cubicBezTo>
                  <a:cubicBezTo>
                    <a:pt x="69371" y="631934"/>
                    <a:pt x="51368" y="623335"/>
                    <a:pt x="32441" y="616336"/>
                  </a:cubicBezTo>
                  <a:lnTo>
                    <a:pt x="0" y="607555"/>
                  </a:lnTo>
                  <a:lnTo>
                    <a:pt x="30424" y="593275"/>
                  </a:lnTo>
                  <a:cubicBezTo>
                    <a:pt x="47847" y="583095"/>
                    <a:pt x="64084" y="571500"/>
                    <a:pt x="78916" y="558677"/>
                  </a:cubicBezTo>
                  <a:cubicBezTo>
                    <a:pt x="64083" y="545854"/>
                    <a:pt x="47846" y="534259"/>
                    <a:pt x="30424" y="524080"/>
                  </a:cubicBezTo>
                  <a:lnTo>
                    <a:pt x="1" y="509800"/>
                  </a:lnTo>
                  <a:lnTo>
                    <a:pt x="32441" y="501019"/>
                  </a:lnTo>
                  <a:cubicBezTo>
                    <a:pt x="51367" y="494020"/>
                    <a:pt x="69371" y="485421"/>
                    <a:pt x="86205" y="475369"/>
                  </a:cubicBezTo>
                  <a:cubicBezTo>
                    <a:pt x="73825" y="460164"/>
                    <a:pt x="59848" y="445926"/>
                    <a:pt x="44457" y="432875"/>
                  </a:cubicBezTo>
                  <a:lnTo>
                    <a:pt x="16976" y="413530"/>
                  </a:lnTo>
                  <a:lnTo>
                    <a:pt x="50449" y="410515"/>
                  </a:lnTo>
                  <a:cubicBezTo>
                    <a:pt x="70302" y="406909"/>
                    <a:pt x="89526" y="401567"/>
                    <a:pt x="107850" y="394590"/>
                  </a:cubicBezTo>
                  <a:cubicBezTo>
                    <a:pt x="98298" y="377467"/>
                    <a:pt x="87005" y="361018"/>
                    <a:pt x="74114" y="345493"/>
                  </a:cubicBezTo>
                  <a:lnTo>
                    <a:pt x="50410" y="321668"/>
                  </a:lnTo>
                  <a:lnTo>
                    <a:pt x="83898" y="324512"/>
                  </a:lnTo>
                  <a:cubicBezTo>
                    <a:pt x="104076" y="324409"/>
                    <a:pt x="123935" y="322486"/>
                    <a:pt x="143192" y="318797"/>
                  </a:cubicBezTo>
                  <a:cubicBezTo>
                    <a:pt x="136758" y="300275"/>
                    <a:pt x="128494" y="282115"/>
                    <a:pt x="118495" y="264588"/>
                  </a:cubicBezTo>
                  <a:lnTo>
                    <a:pt x="99289" y="237010"/>
                  </a:lnTo>
                  <a:lnTo>
                    <a:pt x="131773" y="245625"/>
                  </a:lnTo>
                  <a:cubicBezTo>
                    <a:pt x="151663" y="249028"/>
                    <a:pt x="171554" y="250582"/>
                    <a:pt x="191158" y="250293"/>
                  </a:cubicBezTo>
                  <a:cubicBezTo>
                    <a:pt x="188040" y="230936"/>
                    <a:pt x="183054" y="211617"/>
                    <a:pt x="176250" y="192620"/>
                  </a:cubicBezTo>
                  <a:lnTo>
                    <a:pt x="162125" y="162124"/>
                  </a:lnTo>
                  <a:lnTo>
                    <a:pt x="192619" y="176251"/>
                  </a:lnTo>
                  <a:cubicBezTo>
                    <a:pt x="211616" y="183054"/>
                    <a:pt x="230935" y="188040"/>
                    <a:pt x="250292" y="191159"/>
                  </a:cubicBezTo>
                  <a:cubicBezTo>
                    <a:pt x="250581" y="171554"/>
                    <a:pt x="249027" y="151663"/>
                    <a:pt x="245625" y="131774"/>
                  </a:cubicBezTo>
                  <a:lnTo>
                    <a:pt x="237009" y="99287"/>
                  </a:lnTo>
                  <a:lnTo>
                    <a:pt x="264588" y="118495"/>
                  </a:lnTo>
                  <a:cubicBezTo>
                    <a:pt x="282116" y="128494"/>
                    <a:pt x="300275" y="136758"/>
                    <a:pt x="318796" y="143192"/>
                  </a:cubicBezTo>
                  <a:cubicBezTo>
                    <a:pt x="322486" y="123935"/>
                    <a:pt x="324409" y="104076"/>
                    <a:pt x="324513" y="83897"/>
                  </a:cubicBezTo>
                  <a:lnTo>
                    <a:pt x="321669" y="50411"/>
                  </a:lnTo>
                  <a:lnTo>
                    <a:pt x="345493" y="74115"/>
                  </a:lnTo>
                  <a:cubicBezTo>
                    <a:pt x="361017" y="87006"/>
                    <a:pt x="377466" y="98297"/>
                    <a:pt x="394589" y="107850"/>
                  </a:cubicBezTo>
                  <a:cubicBezTo>
                    <a:pt x="401566" y="89526"/>
                    <a:pt x="406909" y="70302"/>
                    <a:pt x="410514" y="50448"/>
                  </a:cubicBezTo>
                  <a:lnTo>
                    <a:pt x="413529" y="16974"/>
                  </a:lnTo>
                  <a:lnTo>
                    <a:pt x="432877" y="44457"/>
                  </a:lnTo>
                  <a:cubicBezTo>
                    <a:pt x="445926" y="59848"/>
                    <a:pt x="460165" y="73825"/>
                    <a:pt x="475368" y="86205"/>
                  </a:cubicBezTo>
                  <a:cubicBezTo>
                    <a:pt x="485422" y="69371"/>
                    <a:pt x="494020" y="51368"/>
                    <a:pt x="501019" y="32441"/>
                  </a:cubicBezTo>
                  <a:lnTo>
                    <a:pt x="509800" y="1"/>
                  </a:lnTo>
                  <a:lnTo>
                    <a:pt x="524080" y="30424"/>
                  </a:lnTo>
                  <a:cubicBezTo>
                    <a:pt x="534259" y="47847"/>
                    <a:pt x="545854" y="64083"/>
                    <a:pt x="558677" y="78916"/>
                  </a:cubicBezTo>
                  <a:cubicBezTo>
                    <a:pt x="571502" y="64083"/>
                    <a:pt x="583096" y="47846"/>
                    <a:pt x="593275" y="304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43" name="KSO_Shape"/>
            <p:cNvSpPr/>
            <p:nvPr/>
          </p:nvSpPr>
          <p:spPr>
            <a:xfrm>
              <a:off x="1569722" y="1772530"/>
              <a:ext cx="822373" cy="82237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00" dirty="0">
                <a:solidFill>
                  <a:schemeClr val="tx1">
                    <a:lumMod val="75000"/>
                    <a:lumOff val="25000"/>
                  </a:schemeClr>
                </a:solidFill>
                <a:latin typeface="Segoe UI Light" panose="020B0502040204020203" pitchFamily="34" charset="0"/>
                <a:cs typeface="Segoe UI Light" panose="020B0502040204020203" pitchFamily="34" charset="0"/>
              </a:endParaRPr>
            </a:p>
          </p:txBody>
        </p:sp>
      </p:grpSp>
      <p:sp>
        <p:nvSpPr>
          <p:cNvPr id="44" name="文本框 43"/>
          <p:cNvSpPr txBox="1"/>
          <p:nvPr/>
        </p:nvSpPr>
        <p:spPr>
          <a:xfrm>
            <a:off x="3418491" y="2211328"/>
            <a:ext cx="421910" cy="369332"/>
          </a:xfrm>
          <a:prstGeom prst="rect">
            <a:avLst/>
          </a:prstGeom>
          <a:noFill/>
        </p:spPr>
        <p:txBody>
          <a:bodyPr wrap="none" rtlCol="0">
            <a:spAutoFit/>
          </a:bodyPr>
          <a:lstStyle/>
          <a:p>
            <a:pPr algn="ctr"/>
            <a:r>
              <a:rPr lang="en-US" altLang="zh-CN" sz="1800" dirty="0">
                <a:solidFill>
                  <a:schemeClr val="bg1"/>
                </a:solidFill>
                <a:latin typeface="Segoe UI Light" panose="020B0502040204020203" pitchFamily="34" charset="0"/>
                <a:cs typeface="Segoe UI Light" panose="020B0502040204020203" pitchFamily="34" charset="0"/>
              </a:rPr>
              <a:t>01</a:t>
            </a:r>
            <a:endParaRPr lang="zh-CN" altLang="en-US" sz="1800" dirty="0">
              <a:solidFill>
                <a:schemeClr val="bg1"/>
              </a:solidFill>
              <a:latin typeface="Segoe UI Light" panose="020B0502040204020203" pitchFamily="34" charset="0"/>
              <a:cs typeface="Segoe UI Light" panose="020B0502040204020203" pitchFamily="34" charset="0"/>
            </a:endParaRPr>
          </a:p>
        </p:txBody>
      </p:sp>
      <p:sp>
        <p:nvSpPr>
          <p:cNvPr id="45" name="文本框 44"/>
          <p:cNvSpPr txBox="1"/>
          <p:nvPr/>
        </p:nvSpPr>
        <p:spPr>
          <a:xfrm>
            <a:off x="4650104" y="3370154"/>
            <a:ext cx="421910" cy="369332"/>
          </a:xfrm>
          <a:prstGeom prst="rect">
            <a:avLst/>
          </a:prstGeom>
          <a:noFill/>
        </p:spPr>
        <p:txBody>
          <a:bodyPr wrap="none" rtlCol="0">
            <a:spAutoFit/>
          </a:bodyPr>
          <a:lstStyle/>
          <a:p>
            <a:pPr algn="ctr"/>
            <a:r>
              <a:rPr lang="en-US" altLang="zh-CN" sz="1800" dirty="0">
                <a:solidFill>
                  <a:schemeClr val="bg1"/>
                </a:solidFill>
                <a:latin typeface="Segoe UI Light" panose="020B0502040204020203" pitchFamily="34" charset="0"/>
                <a:cs typeface="Segoe UI Light" panose="020B0502040204020203" pitchFamily="34" charset="0"/>
              </a:rPr>
              <a:t>02</a:t>
            </a:r>
            <a:endParaRPr lang="zh-CN" altLang="en-US" sz="1800" dirty="0">
              <a:solidFill>
                <a:schemeClr val="bg1"/>
              </a:solidFill>
              <a:latin typeface="Segoe UI Light" panose="020B0502040204020203" pitchFamily="34" charset="0"/>
              <a:cs typeface="Segoe UI Light" panose="020B0502040204020203" pitchFamily="34" charset="0"/>
            </a:endParaRPr>
          </a:p>
        </p:txBody>
      </p:sp>
      <p:sp>
        <p:nvSpPr>
          <p:cNvPr id="46" name="文本框 45"/>
          <p:cNvSpPr txBox="1"/>
          <p:nvPr/>
        </p:nvSpPr>
        <p:spPr>
          <a:xfrm>
            <a:off x="5927816" y="2220121"/>
            <a:ext cx="421910" cy="369332"/>
          </a:xfrm>
          <a:prstGeom prst="rect">
            <a:avLst/>
          </a:prstGeom>
          <a:noFill/>
        </p:spPr>
        <p:txBody>
          <a:bodyPr wrap="none" rtlCol="0">
            <a:spAutoFit/>
          </a:bodyPr>
          <a:lstStyle/>
          <a:p>
            <a:pPr algn="ctr"/>
            <a:r>
              <a:rPr lang="en-US" altLang="zh-CN" sz="1800" dirty="0">
                <a:solidFill>
                  <a:schemeClr val="bg1"/>
                </a:solidFill>
                <a:latin typeface="Segoe UI Light" panose="020B0502040204020203" pitchFamily="34" charset="0"/>
                <a:cs typeface="Segoe UI Light" panose="020B0502040204020203" pitchFamily="34" charset="0"/>
              </a:rPr>
              <a:t>03</a:t>
            </a:r>
            <a:endParaRPr lang="zh-CN" altLang="en-US" sz="1800" dirty="0">
              <a:solidFill>
                <a:schemeClr val="bg1"/>
              </a:solidFill>
              <a:latin typeface="Segoe UI Light" panose="020B0502040204020203" pitchFamily="34" charset="0"/>
              <a:cs typeface="Segoe UI Light" panose="020B0502040204020203" pitchFamily="34" charset="0"/>
            </a:endParaRPr>
          </a:p>
        </p:txBody>
      </p:sp>
      <p:sp>
        <p:nvSpPr>
          <p:cNvPr id="47" name="文本框 46"/>
          <p:cNvSpPr txBox="1"/>
          <p:nvPr/>
        </p:nvSpPr>
        <p:spPr>
          <a:xfrm>
            <a:off x="7204458" y="3401806"/>
            <a:ext cx="421910" cy="369332"/>
          </a:xfrm>
          <a:prstGeom prst="rect">
            <a:avLst/>
          </a:prstGeom>
          <a:noFill/>
        </p:spPr>
        <p:txBody>
          <a:bodyPr wrap="none" rtlCol="0">
            <a:spAutoFit/>
          </a:bodyPr>
          <a:lstStyle/>
          <a:p>
            <a:pPr algn="ctr"/>
            <a:r>
              <a:rPr lang="en-US" altLang="zh-CN" sz="1800" dirty="0">
                <a:solidFill>
                  <a:schemeClr val="bg1"/>
                </a:solidFill>
                <a:latin typeface="Segoe UI Light" panose="020B0502040204020203" pitchFamily="34" charset="0"/>
                <a:cs typeface="Segoe UI Light" panose="020B0502040204020203" pitchFamily="34" charset="0"/>
              </a:rPr>
              <a:t>04</a:t>
            </a:r>
            <a:endParaRPr lang="zh-CN" altLang="en-US" sz="1800" dirty="0">
              <a:solidFill>
                <a:schemeClr val="bg1"/>
              </a:solidFill>
              <a:latin typeface="Segoe UI Light" panose="020B0502040204020203" pitchFamily="34" charset="0"/>
              <a:cs typeface="Segoe UI Light" panose="020B0502040204020203" pitchFamily="34" charset="0"/>
            </a:endParaRPr>
          </a:p>
        </p:txBody>
      </p:sp>
      <p:sp>
        <p:nvSpPr>
          <p:cNvPr id="48" name="圆角矩形 47"/>
          <p:cNvSpPr/>
          <p:nvPr/>
        </p:nvSpPr>
        <p:spPr bwMode="auto">
          <a:xfrm>
            <a:off x="7081171" y="3978583"/>
            <a:ext cx="675250" cy="643598"/>
          </a:xfrm>
          <a:prstGeom prst="roundRect">
            <a:avLst/>
          </a:prstGeom>
          <a:solidFill>
            <a:srgbClr val="F20000"/>
          </a:solidFill>
          <a:ln w="38100" cap="flat" cmpd="sng" algn="ctr">
            <a:noFill/>
            <a:prstDash val="solid"/>
            <a:round/>
            <a:headEnd type="none" w="med" len="med"/>
            <a:tailEnd type="none" w="med" len="med"/>
          </a:ln>
          <a:effectLst/>
          <a:ex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zh-CN" altLang="en-US" dirty="0">
              <a:solidFill>
                <a:schemeClr val="tx1">
                  <a:lumMod val="75000"/>
                  <a:lumOff val="25000"/>
                </a:schemeClr>
              </a:solidFill>
              <a:latin typeface="Arial" panose="020B0604020202020204" pitchFamily="34" charset="0"/>
              <a:ea typeface="宋体" panose="02010600030101010101" pitchFamily="2" charset="-122"/>
            </a:endParaRPr>
          </a:p>
        </p:txBody>
      </p:sp>
      <p:sp>
        <p:nvSpPr>
          <p:cNvPr id="49" name="圆角矩形 48"/>
          <p:cNvSpPr/>
          <p:nvPr/>
        </p:nvSpPr>
        <p:spPr bwMode="auto">
          <a:xfrm>
            <a:off x="4512882" y="3978583"/>
            <a:ext cx="675250" cy="643598"/>
          </a:xfrm>
          <a:prstGeom prst="roundRect">
            <a:avLst/>
          </a:prstGeom>
          <a:solidFill>
            <a:srgbClr val="F20000"/>
          </a:solidFill>
          <a:ln w="38100" cap="flat" cmpd="sng" algn="ctr">
            <a:noFill/>
            <a:prstDash val="solid"/>
            <a:round/>
            <a:headEnd type="none" w="med" len="med"/>
            <a:tailEnd type="none" w="med" len="med"/>
          </a:ln>
          <a:effectLst/>
          <a:ex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zh-CN" altLang="en-US" dirty="0">
              <a:solidFill>
                <a:schemeClr val="tx1">
                  <a:lumMod val="75000"/>
                  <a:lumOff val="25000"/>
                </a:schemeClr>
              </a:solidFill>
              <a:latin typeface="Arial" panose="020B0604020202020204" pitchFamily="34" charset="0"/>
              <a:ea typeface="宋体" panose="02010600030101010101" pitchFamily="2" charset="-122"/>
            </a:endParaRPr>
          </a:p>
        </p:txBody>
      </p:sp>
      <p:sp>
        <p:nvSpPr>
          <p:cNvPr id="50" name="KSO_Shape"/>
          <p:cNvSpPr>
            <a:spLocks/>
          </p:cNvSpPr>
          <p:nvPr/>
        </p:nvSpPr>
        <p:spPr bwMode="auto">
          <a:xfrm>
            <a:off x="3460060" y="1480099"/>
            <a:ext cx="362683" cy="293168"/>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6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5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chemeClr val="bg1"/>
          </a:solidFill>
          <a:ln>
            <a:noFill/>
          </a:ln>
          <a:effectLs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chemeClr val="tx1">
                  <a:lumMod val="75000"/>
                  <a:lumOff val="25000"/>
                </a:schemeClr>
              </a:solidFill>
            </a:endParaRPr>
          </a:p>
        </p:txBody>
      </p:sp>
      <p:sp>
        <p:nvSpPr>
          <p:cNvPr id="51" name="KSO_Shape"/>
          <p:cNvSpPr>
            <a:spLocks/>
          </p:cNvSpPr>
          <p:nvPr/>
        </p:nvSpPr>
        <p:spPr bwMode="auto">
          <a:xfrm>
            <a:off x="4753765" y="4110463"/>
            <a:ext cx="275330" cy="426867"/>
          </a:xfrm>
          <a:custGeom>
            <a:avLst/>
            <a:gdLst/>
            <a:ahLst/>
            <a:cxnLst/>
            <a:rect l="0" t="0" r="r" b="b"/>
            <a:pathLst>
              <a:path w="2676525" h="4145756">
                <a:moveTo>
                  <a:pt x="841772" y="961628"/>
                </a:moveTo>
                <a:cubicBezTo>
                  <a:pt x="808675" y="961628"/>
                  <a:pt x="781844" y="988459"/>
                  <a:pt x="781844" y="1021556"/>
                </a:cubicBezTo>
                <a:cubicBezTo>
                  <a:pt x="781844" y="1038105"/>
                  <a:pt x="788552" y="1053087"/>
                  <a:pt x="799397" y="1063932"/>
                </a:cubicBezTo>
                <a:lnTo>
                  <a:pt x="818066" y="1076519"/>
                </a:lnTo>
                <a:lnTo>
                  <a:pt x="704850" y="2031206"/>
                </a:lnTo>
                <a:lnTo>
                  <a:pt x="838200" y="2174081"/>
                </a:lnTo>
                <a:lnTo>
                  <a:pt x="962025" y="2031206"/>
                </a:lnTo>
                <a:lnTo>
                  <a:pt x="854846" y="1078845"/>
                </a:lnTo>
                <a:lnTo>
                  <a:pt x="865099" y="1076775"/>
                </a:lnTo>
                <a:cubicBezTo>
                  <a:pt x="886608" y="1067677"/>
                  <a:pt x="901700" y="1046379"/>
                  <a:pt x="901700" y="1021556"/>
                </a:cubicBezTo>
                <a:cubicBezTo>
                  <a:pt x="901700" y="988459"/>
                  <a:pt x="874869" y="961628"/>
                  <a:pt x="841772" y="961628"/>
                </a:cubicBezTo>
                <a:close/>
                <a:moveTo>
                  <a:pt x="762000" y="900906"/>
                </a:moveTo>
                <a:lnTo>
                  <a:pt x="812800" y="900906"/>
                </a:lnTo>
                <a:lnTo>
                  <a:pt x="987425" y="900906"/>
                </a:lnTo>
                <a:lnTo>
                  <a:pt x="1092200" y="904081"/>
                </a:lnTo>
                <a:lnTo>
                  <a:pt x="1222375" y="913606"/>
                </a:lnTo>
                <a:lnTo>
                  <a:pt x="1292225" y="923131"/>
                </a:lnTo>
                <a:lnTo>
                  <a:pt x="1358900" y="935831"/>
                </a:lnTo>
                <a:lnTo>
                  <a:pt x="1422400" y="948531"/>
                </a:lnTo>
                <a:lnTo>
                  <a:pt x="1479550" y="964406"/>
                </a:lnTo>
                <a:lnTo>
                  <a:pt x="1486877" y="967337"/>
                </a:lnTo>
                <a:lnTo>
                  <a:pt x="1489075" y="967581"/>
                </a:lnTo>
                <a:lnTo>
                  <a:pt x="1514475" y="977106"/>
                </a:lnTo>
                <a:lnTo>
                  <a:pt x="1539875" y="989806"/>
                </a:lnTo>
                <a:lnTo>
                  <a:pt x="1543050" y="992528"/>
                </a:lnTo>
                <a:lnTo>
                  <a:pt x="1549400" y="996156"/>
                </a:lnTo>
                <a:lnTo>
                  <a:pt x="1565275" y="1005681"/>
                </a:lnTo>
                <a:lnTo>
                  <a:pt x="1577975" y="1018381"/>
                </a:lnTo>
                <a:lnTo>
                  <a:pt x="1586613" y="1029898"/>
                </a:lnTo>
                <a:lnTo>
                  <a:pt x="2638425" y="1932781"/>
                </a:lnTo>
                <a:lnTo>
                  <a:pt x="2657475" y="1955006"/>
                </a:lnTo>
                <a:lnTo>
                  <a:pt x="2670175" y="1980406"/>
                </a:lnTo>
                <a:lnTo>
                  <a:pt x="2676525" y="2008981"/>
                </a:lnTo>
                <a:lnTo>
                  <a:pt x="2676525" y="2037556"/>
                </a:lnTo>
                <a:lnTo>
                  <a:pt x="2673350" y="2062956"/>
                </a:lnTo>
                <a:lnTo>
                  <a:pt x="2663825" y="2091531"/>
                </a:lnTo>
                <a:lnTo>
                  <a:pt x="2651125" y="2113756"/>
                </a:lnTo>
                <a:lnTo>
                  <a:pt x="2632075" y="2135981"/>
                </a:lnTo>
                <a:lnTo>
                  <a:pt x="2606675" y="2155031"/>
                </a:lnTo>
                <a:lnTo>
                  <a:pt x="2581275" y="2167731"/>
                </a:lnTo>
                <a:lnTo>
                  <a:pt x="2555875" y="2174081"/>
                </a:lnTo>
                <a:lnTo>
                  <a:pt x="2527300" y="2174081"/>
                </a:lnTo>
                <a:lnTo>
                  <a:pt x="2498725" y="2170906"/>
                </a:lnTo>
                <a:lnTo>
                  <a:pt x="2473325" y="2161381"/>
                </a:lnTo>
                <a:lnTo>
                  <a:pt x="2447925" y="2148681"/>
                </a:lnTo>
                <a:lnTo>
                  <a:pt x="2425700" y="2129631"/>
                </a:lnTo>
                <a:lnTo>
                  <a:pt x="1400175" y="1249313"/>
                </a:lnTo>
                <a:lnTo>
                  <a:pt x="1400175" y="2278856"/>
                </a:lnTo>
                <a:lnTo>
                  <a:pt x="1400175" y="2320131"/>
                </a:lnTo>
                <a:lnTo>
                  <a:pt x="1393825" y="2355056"/>
                </a:lnTo>
                <a:lnTo>
                  <a:pt x="1381125" y="2386806"/>
                </a:lnTo>
                <a:lnTo>
                  <a:pt x="1373263" y="2404495"/>
                </a:lnTo>
                <a:lnTo>
                  <a:pt x="1374775" y="2409031"/>
                </a:lnTo>
                <a:lnTo>
                  <a:pt x="1377950" y="2428081"/>
                </a:lnTo>
                <a:lnTo>
                  <a:pt x="1377950" y="2450306"/>
                </a:lnTo>
                <a:lnTo>
                  <a:pt x="1377950" y="3945731"/>
                </a:lnTo>
                <a:lnTo>
                  <a:pt x="1377950" y="3964781"/>
                </a:lnTo>
                <a:lnTo>
                  <a:pt x="1374775" y="3983831"/>
                </a:lnTo>
                <a:lnTo>
                  <a:pt x="1368425" y="4006056"/>
                </a:lnTo>
                <a:lnTo>
                  <a:pt x="1362075" y="4021931"/>
                </a:lnTo>
                <a:lnTo>
                  <a:pt x="1355725" y="4040981"/>
                </a:lnTo>
                <a:lnTo>
                  <a:pt x="1343025" y="4056856"/>
                </a:lnTo>
                <a:lnTo>
                  <a:pt x="1320800" y="4088606"/>
                </a:lnTo>
                <a:lnTo>
                  <a:pt x="1289050" y="4110831"/>
                </a:lnTo>
                <a:lnTo>
                  <a:pt x="1273175" y="4120356"/>
                </a:lnTo>
                <a:lnTo>
                  <a:pt x="1254125" y="4129881"/>
                </a:lnTo>
                <a:lnTo>
                  <a:pt x="1238250" y="4136231"/>
                </a:lnTo>
                <a:lnTo>
                  <a:pt x="1219200" y="4142581"/>
                </a:lnTo>
                <a:lnTo>
                  <a:pt x="1196975" y="4145756"/>
                </a:lnTo>
                <a:lnTo>
                  <a:pt x="1177925" y="4145756"/>
                </a:lnTo>
                <a:lnTo>
                  <a:pt x="1155700" y="4145756"/>
                </a:lnTo>
                <a:lnTo>
                  <a:pt x="1136650" y="4142581"/>
                </a:lnTo>
                <a:lnTo>
                  <a:pt x="1117600" y="4136231"/>
                </a:lnTo>
                <a:lnTo>
                  <a:pt x="1098550" y="4129881"/>
                </a:lnTo>
                <a:lnTo>
                  <a:pt x="1063625" y="4110831"/>
                </a:lnTo>
                <a:lnTo>
                  <a:pt x="1035050" y="4088606"/>
                </a:lnTo>
                <a:lnTo>
                  <a:pt x="1009650" y="4056856"/>
                </a:lnTo>
                <a:lnTo>
                  <a:pt x="1000125" y="4040981"/>
                </a:lnTo>
                <a:lnTo>
                  <a:pt x="990600" y="4021931"/>
                </a:lnTo>
                <a:lnTo>
                  <a:pt x="984250" y="4006056"/>
                </a:lnTo>
                <a:lnTo>
                  <a:pt x="981075" y="3983831"/>
                </a:lnTo>
                <a:lnTo>
                  <a:pt x="977900" y="3964781"/>
                </a:lnTo>
                <a:lnTo>
                  <a:pt x="974725" y="3945731"/>
                </a:lnTo>
                <a:lnTo>
                  <a:pt x="974725" y="2526506"/>
                </a:lnTo>
                <a:lnTo>
                  <a:pt x="822325" y="2526506"/>
                </a:lnTo>
                <a:lnTo>
                  <a:pt x="822325" y="3945731"/>
                </a:lnTo>
                <a:lnTo>
                  <a:pt x="822325" y="3964781"/>
                </a:lnTo>
                <a:lnTo>
                  <a:pt x="819150" y="3983831"/>
                </a:lnTo>
                <a:lnTo>
                  <a:pt x="815975" y="4006056"/>
                </a:lnTo>
                <a:lnTo>
                  <a:pt x="806450" y="4021931"/>
                </a:lnTo>
                <a:lnTo>
                  <a:pt x="800100" y="4040981"/>
                </a:lnTo>
                <a:lnTo>
                  <a:pt x="790575" y="4056856"/>
                </a:lnTo>
                <a:lnTo>
                  <a:pt x="765175" y="4088606"/>
                </a:lnTo>
                <a:lnTo>
                  <a:pt x="736600" y="4110831"/>
                </a:lnTo>
                <a:lnTo>
                  <a:pt x="717550" y="4120356"/>
                </a:lnTo>
                <a:lnTo>
                  <a:pt x="701675" y="4129881"/>
                </a:lnTo>
                <a:lnTo>
                  <a:pt x="682625" y="4136231"/>
                </a:lnTo>
                <a:lnTo>
                  <a:pt x="663575" y="4142581"/>
                </a:lnTo>
                <a:lnTo>
                  <a:pt x="644525" y="4145756"/>
                </a:lnTo>
                <a:lnTo>
                  <a:pt x="622300" y="4145756"/>
                </a:lnTo>
                <a:lnTo>
                  <a:pt x="603250" y="4145756"/>
                </a:lnTo>
                <a:lnTo>
                  <a:pt x="581025" y="4142581"/>
                </a:lnTo>
                <a:lnTo>
                  <a:pt x="561975" y="4136231"/>
                </a:lnTo>
                <a:lnTo>
                  <a:pt x="542925" y="4129881"/>
                </a:lnTo>
                <a:lnTo>
                  <a:pt x="527050" y="4120356"/>
                </a:lnTo>
                <a:lnTo>
                  <a:pt x="511175" y="4110831"/>
                </a:lnTo>
                <a:lnTo>
                  <a:pt x="479425" y="4088606"/>
                </a:lnTo>
                <a:lnTo>
                  <a:pt x="454025" y="4056856"/>
                </a:lnTo>
                <a:lnTo>
                  <a:pt x="444500" y="4040981"/>
                </a:lnTo>
                <a:lnTo>
                  <a:pt x="438150" y="4021931"/>
                </a:lnTo>
                <a:lnTo>
                  <a:pt x="428625" y="4006056"/>
                </a:lnTo>
                <a:lnTo>
                  <a:pt x="425450" y="3983831"/>
                </a:lnTo>
                <a:lnTo>
                  <a:pt x="422275" y="3964781"/>
                </a:lnTo>
                <a:lnTo>
                  <a:pt x="422275" y="3945731"/>
                </a:lnTo>
                <a:lnTo>
                  <a:pt x="422275" y="2450306"/>
                </a:lnTo>
                <a:lnTo>
                  <a:pt x="422275" y="2428081"/>
                </a:lnTo>
                <a:lnTo>
                  <a:pt x="425450" y="2409031"/>
                </a:lnTo>
                <a:lnTo>
                  <a:pt x="426102" y="2405123"/>
                </a:lnTo>
                <a:lnTo>
                  <a:pt x="415925" y="2386806"/>
                </a:lnTo>
                <a:lnTo>
                  <a:pt x="406400" y="2355056"/>
                </a:lnTo>
                <a:lnTo>
                  <a:pt x="400050" y="2320131"/>
                </a:lnTo>
                <a:lnTo>
                  <a:pt x="400050" y="2278856"/>
                </a:lnTo>
                <a:lnTo>
                  <a:pt x="400050" y="1623069"/>
                </a:lnTo>
                <a:lnTo>
                  <a:pt x="288925" y="2551906"/>
                </a:lnTo>
                <a:lnTo>
                  <a:pt x="285750" y="2583656"/>
                </a:lnTo>
                <a:lnTo>
                  <a:pt x="279400" y="2609056"/>
                </a:lnTo>
                <a:lnTo>
                  <a:pt x="266700" y="2634456"/>
                </a:lnTo>
                <a:lnTo>
                  <a:pt x="247650" y="2656681"/>
                </a:lnTo>
                <a:lnTo>
                  <a:pt x="225425" y="2672556"/>
                </a:lnTo>
                <a:lnTo>
                  <a:pt x="200025" y="2685256"/>
                </a:lnTo>
                <a:lnTo>
                  <a:pt x="174625" y="2694781"/>
                </a:lnTo>
                <a:lnTo>
                  <a:pt x="146050" y="2697956"/>
                </a:lnTo>
                <a:lnTo>
                  <a:pt x="114300" y="2694781"/>
                </a:lnTo>
                <a:lnTo>
                  <a:pt x="88900" y="2685256"/>
                </a:lnTo>
                <a:lnTo>
                  <a:pt x="63500" y="2672556"/>
                </a:lnTo>
                <a:lnTo>
                  <a:pt x="41275" y="2656681"/>
                </a:lnTo>
                <a:lnTo>
                  <a:pt x="25400" y="2634456"/>
                </a:lnTo>
                <a:lnTo>
                  <a:pt x="12700" y="2609056"/>
                </a:lnTo>
                <a:lnTo>
                  <a:pt x="3175" y="2583656"/>
                </a:lnTo>
                <a:lnTo>
                  <a:pt x="0" y="2551906"/>
                </a:lnTo>
                <a:lnTo>
                  <a:pt x="168275" y="1145381"/>
                </a:lnTo>
                <a:lnTo>
                  <a:pt x="171450" y="1116806"/>
                </a:lnTo>
                <a:lnTo>
                  <a:pt x="177800" y="1088231"/>
                </a:lnTo>
                <a:lnTo>
                  <a:pt x="190500" y="1062831"/>
                </a:lnTo>
                <a:lnTo>
                  <a:pt x="196850" y="1056481"/>
                </a:lnTo>
                <a:lnTo>
                  <a:pt x="209550" y="1040606"/>
                </a:lnTo>
                <a:lnTo>
                  <a:pt x="228600" y="1024731"/>
                </a:lnTo>
                <a:lnTo>
                  <a:pt x="247650" y="1012031"/>
                </a:lnTo>
                <a:lnTo>
                  <a:pt x="273050" y="999331"/>
                </a:lnTo>
                <a:lnTo>
                  <a:pt x="298450" y="986631"/>
                </a:lnTo>
                <a:lnTo>
                  <a:pt x="358775" y="964406"/>
                </a:lnTo>
                <a:lnTo>
                  <a:pt x="425450" y="945356"/>
                </a:lnTo>
                <a:lnTo>
                  <a:pt x="495300" y="929481"/>
                </a:lnTo>
                <a:lnTo>
                  <a:pt x="568325" y="919956"/>
                </a:lnTo>
                <a:lnTo>
                  <a:pt x="638175" y="910431"/>
                </a:lnTo>
                <a:lnTo>
                  <a:pt x="704850" y="904081"/>
                </a:lnTo>
                <a:lnTo>
                  <a:pt x="762000" y="900906"/>
                </a:lnTo>
                <a:close/>
                <a:moveTo>
                  <a:pt x="768747" y="0"/>
                </a:moveTo>
                <a:cubicBezTo>
                  <a:pt x="1007004" y="0"/>
                  <a:pt x="1200150" y="193146"/>
                  <a:pt x="1200150" y="431403"/>
                </a:cubicBezTo>
                <a:cubicBezTo>
                  <a:pt x="1200150" y="669660"/>
                  <a:pt x="1007004" y="862806"/>
                  <a:pt x="768747" y="862806"/>
                </a:cubicBezTo>
                <a:cubicBezTo>
                  <a:pt x="530490" y="862806"/>
                  <a:pt x="337344" y="669660"/>
                  <a:pt x="337344" y="431403"/>
                </a:cubicBezTo>
                <a:cubicBezTo>
                  <a:pt x="337344" y="193146"/>
                  <a:pt x="530490" y="0"/>
                  <a:pt x="768747" y="0"/>
                </a:cubicBezTo>
                <a:close/>
              </a:path>
            </a:pathLst>
          </a:custGeom>
          <a:solidFill>
            <a:schemeClr val="bg1"/>
          </a:solidFill>
          <a:ln>
            <a:noFill/>
          </a:ln>
          <a:effectLs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chemeClr val="tx1">
                  <a:lumMod val="75000"/>
                  <a:lumOff val="25000"/>
                </a:schemeClr>
              </a:solidFill>
            </a:endParaRPr>
          </a:p>
        </p:txBody>
      </p:sp>
      <p:sp>
        <p:nvSpPr>
          <p:cNvPr id="52" name="KSO_Shape"/>
          <p:cNvSpPr>
            <a:spLocks/>
          </p:cNvSpPr>
          <p:nvPr/>
        </p:nvSpPr>
        <p:spPr bwMode="auto">
          <a:xfrm>
            <a:off x="5928939" y="1493873"/>
            <a:ext cx="424229" cy="296960"/>
          </a:xfrm>
          <a:custGeom>
            <a:avLst/>
            <a:gdLst/>
            <a:ahLst/>
            <a:cxnLst/>
            <a:rect l="0" t="0" r="r" b="b"/>
            <a:pathLst>
              <a:path w="5226050" h="3657600">
                <a:moveTo>
                  <a:pt x="3327400" y="1387475"/>
                </a:moveTo>
                <a:lnTo>
                  <a:pt x="3327400" y="1631950"/>
                </a:lnTo>
                <a:lnTo>
                  <a:pt x="3092450" y="1631950"/>
                </a:lnTo>
                <a:lnTo>
                  <a:pt x="3092450" y="1622425"/>
                </a:lnTo>
                <a:lnTo>
                  <a:pt x="3327400" y="1387475"/>
                </a:lnTo>
                <a:close/>
                <a:moveTo>
                  <a:pt x="3648075" y="1212850"/>
                </a:moveTo>
                <a:lnTo>
                  <a:pt x="3886200" y="1212850"/>
                </a:lnTo>
                <a:lnTo>
                  <a:pt x="3886200" y="1631950"/>
                </a:lnTo>
                <a:lnTo>
                  <a:pt x="3648075" y="1631950"/>
                </a:lnTo>
                <a:lnTo>
                  <a:pt x="3648075" y="1212850"/>
                </a:lnTo>
                <a:close/>
                <a:moveTo>
                  <a:pt x="3498850" y="1212850"/>
                </a:moveTo>
                <a:lnTo>
                  <a:pt x="3606800" y="1212850"/>
                </a:lnTo>
                <a:lnTo>
                  <a:pt x="3606800" y="1631950"/>
                </a:lnTo>
                <a:lnTo>
                  <a:pt x="3368675" y="1631950"/>
                </a:lnTo>
                <a:lnTo>
                  <a:pt x="3368675" y="1343025"/>
                </a:lnTo>
                <a:lnTo>
                  <a:pt x="3498850" y="1212850"/>
                </a:lnTo>
                <a:close/>
                <a:moveTo>
                  <a:pt x="2470150" y="1060450"/>
                </a:moveTo>
                <a:lnTo>
                  <a:pt x="2489200" y="1060450"/>
                </a:lnTo>
                <a:lnTo>
                  <a:pt x="2511425" y="1060450"/>
                </a:lnTo>
                <a:lnTo>
                  <a:pt x="2530475" y="1066800"/>
                </a:lnTo>
                <a:lnTo>
                  <a:pt x="2549525" y="1076325"/>
                </a:lnTo>
                <a:lnTo>
                  <a:pt x="2565400" y="1089025"/>
                </a:lnTo>
                <a:lnTo>
                  <a:pt x="2578100" y="1104900"/>
                </a:lnTo>
                <a:lnTo>
                  <a:pt x="2590800" y="1123950"/>
                </a:lnTo>
                <a:lnTo>
                  <a:pt x="2597150" y="1143000"/>
                </a:lnTo>
                <a:lnTo>
                  <a:pt x="2600325" y="1165225"/>
                </a:lnTo>
                <a:lnTo>
                  <a:pt x="2597150" y="1187450"/>
                </a:lnTo>
                <a:lnTo>
                  <a:pt x="2590800" y="1206500"/>
                </a:lnTo>
                <a:lnTo>
                  <a:pt x="2581275" y="1225550"/>
                </a:lnTo>
                <a:lnTo>
                  <a:pt x="2568575" y="1241425"/>
                </a:lnTo>
                <a:lnTo>
                  <a:pt x="2552700" y="1254125"/>
                </a:lnTo>
                <a:lnTo>
                  <a:pt x="2533650" y="1266825"/>
                </a:lnTo>
                <a:lnTo>
                  <a:pt x="2514600" y="1273175"/>
                </a:lnTo>
                <a:lnTo>
                  <a:pt x="1568371" y="1588585"/>
                </a:lnTo>
                <a:lnTo>
                  <a:pt x="1470025" y="2333625"/>
                </a:lnTo>
                <a:lnTo>
                  <a:pt x="1463675" y="2362200"/>
                </a:lnTo>
                <a:lnTo>
                  <a:pt x="1457325" y="2387600"/>
                </a:lnTo>
                <a:lnTo>
                  <a:pt x="1444625" y="2409825"/>
                </a:lnTo>
                <a:lnTo>
                  <a:pt x="1441450" y="2414588"/>
                </a:lnTo>
                <a:lnTo>
                  <a:pt x="1441450" y="3508375"/>
                </a:lnTo>
                <a:lnTo>
                  <a:pt x="1438275" y="3536950"/>
                </a:lnTo>
                <a:lnTo>
                  <a:pt x="1431925" y="3565525"/>
                </a:lnTo>
                <a:lnTo>
                  <a:pt x="1416050" y="3590925"/>
                </a:lnTo>
                <a:lnTo>
                  <a:pt x="1400175" y="3613150"/>
                </a:lnTo>
                <a:lnTo>
                  <a:pt x="1377950" y="3632200"/>
                </a:lnTo>
                <a:lnTo>
                  <a:pt x="1352550" y="3644900"/>
                </a:lnTo>
                <a:lnTo>
                  <a:pt x="1323975" y="3654425"/>
                </a:lnTo>
                <a:lnTo>
                  <a:pt x="1292225" y="3657600"/>
                </a:lnTo>
                <a:lnTo>
                  <a:pt x="1263650" y="3654425"/>
                </a:lnTo>
                <a:lnTo>
                  <a:pt x="1235075" y="3644900"/>
                </a:lnTo>
                <a:lnTo>
                  <a:pt x="1209675" y="3632200"/>
                </a:lnTo>
                <a:lnTo>
                  <a:pt x="1187450" y="3613150"/>
                </a:lnTo>
                <a:lnTo>
                  <a:pt x="1168400" y="3590925"/>
                </a:lnTo>
                <a:lnTo>
                  <a:pt x="1155700" y="3565525"/>
                </a:lnTo>
                <a:lnTo>
                  <a:pt x="1146175" y="3536950"/>
                </a:lnTo>
                <a:lnTo>
                  <a:pt x="1143000" y="3508375"/>
                </a:lnTo>
                <a:lnTo>
                  <a:pt x="1143000" y="2473801"/>
                </a:lnTo>
                <a:lnTo>
                  <a:pt x="1139825" y="2473325"/>
                </a:lnTo>
                <a:lnTo>
                  <a:pt x="1031875" y="2459831"/>
                </a:lnTo>
                <a:lnTo>
                  <a:pt x="1031875" y="3508375"/>
                </a:lnTo>
                <a:lnTo>
                  <a:pt x="1028700" y="3536950"/>
                </a:lnTo>
                <a:lnTo>
                  <a:pt x="1019175" y="3565525"/>
                </a:lnTo>
                <a:lnTo>
                  <a:pt x="1006475" y="3590925"/>
                </a:lnTo>
                <a:lnTo>
                  <a:pt x="987425" y="3613150"/>
                </a:lnTo>
                <a:lnTo>
                  <a:pt x="965200" y="3632200"/>
                </a:lnTo>
                <a:lnTo>
                  <a:pt x="939800" y="3644900"/>
                </a:lnTo>
                <a:lnTo>
                  <a:pt x="911225" y="3654425"/>
                </a:lnTo>
                <a:lnTo>
                  <a:pt x="882650" y="3657600"/>
                </a:lnTo>
                <a:lnTo>
                  <a:pt x="850900" y="3654425"/>
                </a:lnTo>
                <a:lnTo>
                  <a:pt x="822325" y="3644900"/>
                </a:lnTo>
                <a:lnTo>
                  <a:pt x="796925" y="3632200"/>
                </a:lnTo>
                <a:lnTo>
                  <a:pt x="774700" y="3613150"/>
                </a:lnTo>
                <a:lnTo>
                  <a:pt x="755650" y="3590925"/>
                </a:lnTo>
                <a:lnTo>
                  <a:pt x="742950" y="3565525"/>
                </a:lnTo>
                <a:lnTo>
                  <a:pt x="733425" y="3536950"/>
                </a:lnTo>
                <a:lnTo>
                  <a:pt x="730250" y="3508375"/>
                </a:lnTo>
                <a:lnTo>
                  <a:pt x="730250" y="2397125"/>
                </a:lnTo>
                <a:lnTo>
                  <a:pt x="733425" y="2368550"/>
                </a:lnTo>
                <a:lnTo>
                  <a:pt x="742950" y="2339975"/>
                </a:lnTo>
                <a:lnTo>
                  <a:pt x="743744" y="2338388"/>
                </a:lnTo>
                <a:lnTo>
                  <a:pt x="742950" y="2336800"/>
                </a:lnTo>
                <a:lnTo>
                  <a:pt x="736600" y="2314575"/>
                </a:lnTo>
                <a:lnTo>
                  <a:pt x="730250" y="2292350"/>
                </a:lnTo>
                <a:lnTo>
                  <a:pt x="730250" y="2263775"/>
                </a:lnTo>
                <a:lnTo>
                  <a:pt x="733425" y="2235200"/>
                </a:lnTo>
                <a:lnTo>
                  <a:pt x="825831" y="1545236"/>
                </a:lnTo>
                <a:lnTo>
                  <a:pt x="679450" y="1892300"/>
                </a:lnTo>
                <a:lnTo>
                  <a:pt x="669925" y="1911350"/>
                </a:lnTo>
                <a:lnTo>
                  <a:pt x="669217" y="1912766"/>
                </a:lnTo>
                <a:lnTo>
                  <a:pt x="666750" y="1917700"/>
                </a:lnTo>
                <a:lnTo>
                  <a:pt x="657225" y="1936750"/>
                </a:lnTo>
                <a:lnTo>
                  <a:pt x="641350" y="1952625"/>
                </a:lnTo>
                <a:lnTo>
                  <a:pt x="625475" y="1962150"/>
                </a:lnTo>
                <a:lnTo>
                  <a:pt x="606425" y="1971675"/>
                </a:lnTo>
                <a:lnTo>
                  <a:pt x="584200" y="1974850"/>
                </a:lnTo>
                <a:lnTo>
                  <a:pt x="561975" y="1974850"/>
                </a:lnTo>
                <a:lnTo>
                  <a:pt x="542925" y="1971675"/>
                </a:lnTo>
                <a:lnTo>
                  <a:pt x="76200" y="1774825"/>
                </a:lnTo>
                <a:lnTo>
                  <a:pt x="57150" y="1765300"/>
                </a:lnTo>
                <a:lnTo>
                  <a:pt x="38100" y="1752600"/>
                </a:lnTo>
                <a:lnTo>
                  <a:pt x="25400" y="1739900"/>
                </a:lnTo>
                <a:lnTo>
                  <a:pt x="12700" y="1720850"/>
                </a:lnTo>
                <a:lnTo>
                  <a:pt x="3175" y="1704975"/>
                </a:lnTo>
                <a:lnTo>
                  <a:pt x="0" y="1682750"/>
                </a:lnTo>
                <a:lnTo>
                  <a:pt x="0" y="1660525"/>
                </a:lnTo>
                <a:lnTo>
                  <a:pt x="3175" y="1641475"/>
                </a:lnTo>
                <a:lnTo>
                  <a:pt x="12700" y="1619250"/>
                </a:lnTo>
                <a:lnTo>
                  <a:pt x="22225" y="1603375"/>
                </a:lnTo>
                <a:lnTo>
                  <a:pt x="38100" y="1587500"/>
                </a:lnTo>
                <a:lnTo>
                  <a:pt x="53975" y="1574800"/>
                </a:lnTo>
                <a:lnTo>
                  <a:pt x="73025" y="1568450"/>
                </a:lnTo>
                <a:lnTo>
                  <a:pt x="95250" y="1562100"/>
                </a:lnTo>
                <a:lnTo>
                  <a:pt x="114300" y="1562100"/>
                </a:lnTo>
                <a:lnTo>
                  <a:pt x="136525" y="1568450"/>
                </a:lnTo>
                <a:lnTo>
                  <a:pt x="516862" y="1728864"/>
                </a:lnTo>
                <a:lnTo>
                  <a:pt x="669925" y="1368425"/>
                </a:lnTo>
                <a:lnTo>
                  <a:pt x="679450" y="1346200"/>
                </a:lnTo>
                <a:lnTo>
                  <a:pt x="688975" y="1330325"/>
                </a:lnTo>
                <a:lnTo>
                  <a:pt x="704850" y="1314450"/>
                </a:lnTo>
                <a:lnTo>
                  <a:pt x="714375" y="1304925"/>
                </a:lnTo>
                <a:lnTo>
                  <a:pt x="730250" y="1295400"/>
                </a:lnTo>
                <a:lnTo>
                  <a:pt x="746125" y="1285875"/>
                </a:lnTo>
                <a:lnTo>
                  <a:pt x="787400" y="1273175"/>
                </a:lnTo>
                <a:lnTo>
                  <a:pt x="831850" y="1260475"/>
                </a:lnTo>
                <a:lnTo>
                  <a:pt x="882650" y="1254125"/>
                </a:lnTo>
                <a:lnTo>
                  <a:pt x="936625" y="1250950"/>
                </a:lnTo>
                <a:lnTo>
                  <a:pt x="990600" y="1250950"/>
                </a:lnTo>
                <a:lnTo>
                  <a:pt x="1092200" y="1250950"/>
                </a:lnTo>
                <a:lnTo>
                  <a:pt x="1171575" y="1260475"/>
                </a:lnTo>
                <a:lnTo>
                  <a:pt x="1301750" y="1276350"/>
                </a:lnTo>
                <a:lnTo>
                  <a:pt x="1377950" y="1289050"/>
                </a:lnTo>
                <a:lnTo>
                  <a:pt x="1473200" y="1311275"/>
                </a:lnTo>
                <a:lnTo>
                  <a:pt x="1524000" y="1323975"/>
                </a:lnTo>
                <a:lnTo>
                  <a:pt x="1571625" y="1339850"/>
                </a:lnTo>
                <a:lnTo>
                  <a:pt x="1604727" y="1351672"/>
                </a:lnTo>
                <a:lnTo>
                  <a:pt x="2470150" y="1060450"/>
                </a:lnTo>
                <a:close/>
                <a:moveTo>
                  <a:pt x="4162425" y="914400"/>
                </a:moveTo>
                <a:lnTo>
                  <a:pt x="4162425" y="1631950"/>
                </a:lnTo>
                <a:lnTo>
                  <a:pt x="3924300" y="1631950"/>
                </a:lnTo>
                <a:lnTo>
                  <a:pt x="3924300" y="1168400"/>
                </a:lnTo>
                <a:lnTo>
                  <a:pt x="4162425" y="914400"/>
                </a:lnTo>
                <a:close/>
                <a:moveTo>
                  <a:pt x="1193800" y="593725"/>
                </a:moveTo>
                <a:lnTo>
                  <a:pt x="1228725" y="596900"/>
                </a:lnTo>
                <a:lnTo>
                  <a:pt x="1260475" y="603250"/>
                </a:lnTo>
                <a:lnTo>
                  <a:pt x="1289050" y="612775"/>
                </a:lnTo>
                <a:lnTo>
                  <a:pt x="1317625" y="625475"/>
                </a:lnTo>
                <a:lnTo>
                  <a:pt x="1346200" y="638175"/>
                </a:lnTo>
                <a:lnTo>
                  <a:pt x="1371600" y="657225"/>
                </a:lnTo>
                <a:lnTo>
                  <a:pt x="1397000" y="676275"/>
                </a:lnTo>
                <a:lnTo>
                  <a:pt x="1419225" y="698500"/>
                </a:lnTo>
                <a:lnTo>
                  <a:pt x="1438275" y="720725"/>
                </a:lnTo>
                <a:lnTo>
                  <a:pt x="1454150" y="746125"/>
                </a:lnTo>
                <a:lnTo>
                  <a:pt x="1470025" y="771525"/>
                </a:lnTo>
                <a:lnTo>
                  <a:pt x="1482725" y="800100"/>
                </a:lnTo>
                <a:lnTo>
                  <a:pt x="1492250" y="828675"/>
                </a:lnTo>
                <a:lnTo>
                  <a:pt x="1498600" y="860425"/>
                </a:lnTo>
                <a:lnTo>
                  <a:pt x="1501775" y="892175"/>
                </a:lnTo>
                <a:lnTo>
                  <a:pt x="1501775" y="923925"/>
                </a:lnTo>
                <a:lnTo>
                  <a:pt x="1498600" y="955675"/>
                </a:lnTo>
                <a:lnTo>
                  <a:pt x="1495425" y="987425"/>
                </a:lnTo>
                <a:lnTo>
                  <a:pt x="1485900" y="1019175"/>
                </a:lnTo>
                <a:lnTo>
                  <a:pt x="1473200" y="1047750"/>
                </a:lnTo>
                <a:lnTo>
                  <a:pt x="1457325" y="1073150"/>
                </a:lnTo>
                <a:lnTo>
                  <a:pt x="1441450" y="1101725"/>
                </a:lnTo>
                <a:lnTo>
                  <a:pt x="1422400" y="1123950"/>
                </a:lnTo>
                <a:lnTo>
                  <a:pt x="1400175" y="1146175"/>
                </a:lnTo>
                <a:lnTo>
                  <a:pt x="1377950" y="1165225"/>
                </a:lnTo>
                <a:lnTo>
                  <a:pt x="1352550" y="1184275"/>
                </a:lnTo>
                <a:lnTo>
                  <a:pt x="1327150" y="1196975"/>
                </a:lnTo>
                <a:lnTo>
                  <a:pt x="1298575" y="1209675"/>
                </a:lnTo>
                <a:lnTo>
                  <a:pt x="1270000" y="1219200"/>
                </a:lnTo>
                <a:lnTo>
                  <a:pt x="1238250" y="1225550"/>
                </a:lnTo>
                <a:lnTo>
                  <a:pt x="1206500" y="1228725"/>
                </a:lnTo>
                <a:lnTo>
                  <a:pt x="1174750" y="1231900"/>
                </a:lnTo>
                <a:lnTo>
                  <a:pt x="1143000" y="1228725"/>
                </a:lnTo>
                <a:lnTo>
                  <a:pt x="1111250" y="1222375"/>
                </a:lnTo>
                <a:lnTo>
                  <a:pt x="1079500" y="1212850"/>
                </a:lnTo>
                <a:lnTo>
                  <a:pt x="1050925" y="1200150"/>
                </a:lnTo>
                <a:lnTo>
                  <a:pt x="1022350" y="1187450"/>
                </a:lnTo>
                <a:lnTo>
                  <a:pt x="996950" y="1168400"/>
                </a:lnTo>
                <a:lnTo>
                  <a:pt x="974725" y="1149350"/>
                </a:lnTo>
                <a:lnTo>
                  <a:pt x="952500" y="1130300"/>
                </a:lnTo>
                <a:lnTo>
                  <a:pt x="933450" y="1104900"/>
                </a:lnTo>
                <a:lnTo>
                  <a:pt x="914400" y="1079500"/>
                </a:lnTo>
                <a:lnTo>
                  <a:pt x="901700" y="1054100"/>
                </a:lnTo>
                <a:lnTo>
                  <a:pt x="889000" y="1025525"/>
                </a:lnTo>
                <a:lnTo>
                  <a:pt x="879475" y="996950"/>
                </a:lnTo>
                <a:lnTo>
                  <a:pt x="873125" y="965200"/>
                </a:lnTo>
                <a:lnTo>
                  <a:pt x="866775" y="936625"/>
                </a:lnTo>
                <a:lnTo>
                  <a:pt x="866775" y="904875"/>
                </a:lnTo>
                <a:lnTo>
                  <a:pt x="869950" y="869950"/>
                </a:lnTo>
                <a:lnTo>
                  <a:pt x="876300" y="838200"/>
                </a:lnTo>
                <a:lnTo>
                  <a:pt x="885825" y="809625"/>
                </a:lnTo>
                <a:lnTo>
                  <a:pt x="895350" y="777875"/>
                </a:lnTo>
                <a:lnTo>
                  <a:pt x="911225" y="752475"/>
                </a:lnTo>
                <a:lnTo>
                  <a:pt x="927100" y="727075"/>
                </a:lnTo>
                <a:lnTo>
                  <a:pt x="946150" y="701675"/>
                </a:lnTo>
                <a:lnTo>
                  <a:pt x="968375" y="679450"/>
                </a:lnTo>
                <a:lnTo>
                  <a:pt x="990600" y="660400"/>
                </a:lnTo>
                <a:lnTo>
                  <a:pt x="1016000" y="644525"/>
                </a:lnTo>
                <a:lnTo>
                  <a:pt x="1044575" y="628650"/>
                </a:lnTo>
                <a:lnTo>
                  <a:pt x="1073150" y="615950"/>
                </a:lnTo>
                <a:lnTo>
                  <a:pt x="1101725" y="606425"/>
                </a:lnTo>
                <a:lnTo>
                  <a:pt x="1130300" y="600075"/>
                </a:lnTo>
                <a:lnTo>
                  <a:pt x="1162050" y="596900"/>
                </a:lnTo>
                <a:lnTo>
                  <a:pt x="1193800" y="593725"/>
                </a:lnTo>
                <a:close/>
                <a:moveTo>
                  <a:pt x="3930650" y="523875"/>
                </a:moveTo>
                <a:lnTo>
                  <a:pt x="4273550" y="523875"/>
                </a:lnTo>
                <a:lnTo>
                  <a:pt x="4289425" y="527050"/>
                </a:lnTo>
                <a:lnTo>
                  <a:pt x="4295775" y="527050"/>
                </a:lnTo>
                <a:lnTo>
                  <a:pt x="4302125" y="530225"/>
                </a:lnTo>
                <a:lnTo>
                  <a:pt x="4311650" y="533400"/>
                </a:lnTo>
                <a:lnTo>
                  <a:pt x="4318000" y="536575"/>
                </a:lnTo>
                <a:lnTo>
                  <a:pt x="4327525" y="546100"/>
                </a:lnTo>
                <a:lnTo>
                  <a:pt x="4337050" y="558800"/>
                </a:lnTo>
                <a:lnTo>
                  <a:pt x="4340225" y="565150"/>
                </a:lnTo>
                <a:lnTo>
                  <a:pt x="4343400" y="571500"/>
                </a:lnTo>
                <a:lnTo>
                  <a:pt x="4346575" y="581025"/>
                </a:lnTo>
                <a:lnTo>
                  <a:pt x="4349750" y="587375"/>
                </a:lnTo>
                <a:lnTo>
                  <a:pt x="4349750" y="603250"/>
                </a:lnTo>
                <a:lnTo>
                  <a:pt x="4349750" y="908050"/>
                </a:lnTo>
                <a:lnTo>
                  <a:pt x="4349750" y="920750"/>
                </a:lnTo>
                <a:lnTo>
                  <a:pt x="4343400" y="936625"/>
                </a:lnTo>
                <a:lnTo>
                  <a:pt x="4337050" y="949325"/>
                </a:lnTo>
                <a:lnTo>
                  <a:pt x="4327525" y="962025"/>
                </a:lnTo>
                <a:lnTo>
                  <a:pt x="4318000" y="971550"/>
                </a:lnTo>
                <a:lnTo>
                  <a:pt x="4305300" y="977900"/>
                </a:lnTo>
                <a:lnTo>
                  <a:pt x="4289425" y="981075"/>
                </a:lnTo>
                <a:lnTo>
                  <a:pt x="4273550" y="984250"/>
                </a:lnTo>
                <a:lnTo>
                  <a:pt x="4257675" y="981075"/>
                </a:lnTo>
                <a:lnTo>
                  <a:pt x="4244975" y="977900"/>
                </a:lnTo>
                <a:lnTo>
                  <a:pt x="4229100" y="971550"/>
                </a:lnTo>
                <a:lnTo>
                  <a:pt x="4219575" y="962025"/>
                </a:lnTo>
                <a:lnTo>
                  <a:pt x="4210050" y="949325"/>
                </a:lnTo>
                <a:lnTo>
                  <a:pt x="4203700" y="936625"/>
                </a:lnTo>
                <a:lnTo>
                  <a:pt x="4197350" y="920750"/>
                </a:lnTo>
                <a:lnTo>
                  <a:pt x="4197350" y="908050"/>
                </a:lnTo>
                <a:lnTo>
                  <a:pt x="4197350" y="787400"/>
                </a:lnTo>
                <a:lnTo>
                  <a:pt x="3873500" y="1127125"/>
                </a:lnTo>
                <a:lnTo>
                  <a:pt x="3863975" y="1136650"/>
                </a:lnTo>
                <a:lnTo>
                  <a:pt x="3851275" y="1146175"/>
                </a:lnTo>
                <a:lnTo>
                  <a:pt x="3838575" y="1152525"/>
                </a:lnTo>
                <a:lnTo>
                  <a:pt x="3825875" y="1158875"/>
                </a:lnTo>
                <a:lnTo>
                  <a:pt x="3813175" y="1158875"/>
                </a:lnTo>
                <a:lnTo>
                  <a:pt x="3810000" y="1158875"/>
                </a:lnTo>
                <a:lnTo>
                  <a:pt x="3806825" y="1158875"/>
                </a:lnTo>
                <a:lnTo>
                  <a:pt x="3473450" y="1162050"/>
                </a:lnTo>
                <a:lnTo>
                  <a:pt x="3022600" y="1612900"/>
                </a:lnTo>
                <a:lnTo>
                  <a:pt x="3009900" y="1622425"/>
                </a:lnTo>
                <a:lnTo>
                  <a:pt x="2997200" y="1628775"/>
                </a:lnTo>
                <a:lnTo>
                  <a:pt x="2981325" y="1631950"/>
                </a:lnTo>
                <a:lnTo>
                  <a:pt x="2968625" y="1635125"/>
                </a:lnTo>
                <a:lnTo>
                  <a:pt x="2952750" y="1631950"/>
                </a:lnTo>
                <a:lnTo>
                  <a:pt x="2940050" y="1628775"/>
                </a:lnTo>
                <a:lnTo>
                  <a:pt x="2924175" y="1622425"/>
                </a:lnTo>
                <a:lnTo>
                  <a:pt x="2914650" y="1612900"/>
                </a:lnTo>
                <a:lnTo>
                  <a:pt x="2901950" y="1600200"/>
                </a:lnTo>
                <a:lnTo>
                  <a:pt x="2895600" y="1587500"/>
                </a:lnTo>
                <a:lnTo>
                  <a:pt x="2892425" y="1571625"/>
                </a:lnTo>
                <a:lnTo>
                  <a:pt x="2889250" y="1555750"/>
                </a:lnTo>
                <a:lnTo>
                  <a:pt x="2892425" y="1543050"/>
                </a:lnTo>
                <a:lnTo>
                  <a:pt x="2895600" y="1527175"/>
                </a:lnTo>
                <a:lnTo>
                  <a:pt x="2901950" y="1514475"/>
                </a:lnTo>
                <a:lnTo>
                  <a:pt x="2914650" y="1501775"/>
                </a:lnTo>
                <a:lnTo>
                  <a:pt x="3371850" y="1044575"/>
                </a:lnTo>
                <a:lnTo>
                  <a:pt x="3381375" y="1031875"/>
                </a:lnTo>
                <a:lnTo>
                  <a:pt x="3394075" y="1019175"/>
                </a:lnTo>
                <a:lnTo>
                  <a:pt x="3409950" y="1012825"/>
                </a:lnTo>
                <a:lnTo>
                  <a:pt x="3425825" y="1009650"/>
                </a:lnTo>
                <a:lnTo>
                  <a:pt x="3435350" y="1006475"/>
                </a:lnTo>
                <a:lnTo>
                  <a:pt x="3438525" y="1006475"/>
                </a:lnTo>
                <a:lnTo>
                  <a:pt x="3441700" y="1006475"/>
                </a:lnTo>
                <a:lnTo>
                  <a:pt x="3775075" y="1006475"/>
                </a:lnTo>
                <a:lnTo>
                  <a:pt x="4086225" y="679450"/>
                </a:lnTo>
                <a:lnTo>
                  <a:pt x="3930650" y="679450"/>
                </a:lnTo>
                <a:lnTo>
                  <a:pt x="3914775" y="676275"/>
                </a:lnTo>
                <a:lnTo>
                  <a:pt x="3902075" y="673100"/>
                </a:lnTo>
                <a:lnTo>
                  <a:pt x="3886200" y="666750"/>
                </a:lnTo>
                <a:lnTo>
                  <a:pt x="3876675" y="657225"/>
                </a:lnTo>
                <a:lnTo>
                  <a:pt x="3867150" y="644525"/>
                </a:lnTo>
                <a:lnTo>
                  <a:pt x="3860800" y="631825"/>
                </a:lnTo>
                <a:lnTo>
                  <a:pt x="3854450" y="615950"/>
                </a:lnTo>
                <a:lnTo>
                  <a:pt x="3854450" y="603250"/>
                </a:lnTo>
                <a:lnTo>
                  <a:pt x="3854450" y="587375"/>
                </a:lnTo>
                <a:lnTo>
                  <a:pt x="3860800" y="571500"/>
                </a:lnTo>
                <a:lnTo>
                  <a:pt x="3867150" y="558800"/>
                </a:lnTo>
                <a:lnTo>
                  <a:pt x="3876675" y="546100"/>
                </a:lnTo>
                <a:lnTo>
                  <a:pt x="3886200" y="536575"/>
                </a:lnTo>
                <a:lnTo>
                  <a:pt x="3902075" y="530225"/>
                </a:lnTo>
                <a:lnTo>
                  <a:pt x="3914775" y="527050"/>
                </a:lnTo>
                <a:lnTo>
                  <a:pt x="3930650" y="523875"/>
                </a:lnTo>
                <a:close/>
                <a:moveTo>
                  <a:pt x="3302000" y="285750"/>
                </a:moveTo>
                <a:lnTo>
                  <a:pt x="3333750" y="317500"/>
                </a:lnTo>
                <a:lnTo>
                  <a:pt x="2622550" y="1104900"/>
                </a:lnTo>
                <a:lnTo>
                  <a:pt x="2543175" y="1028700"/>
                </a:lnTo>
                <a:lnTo>
                  <a:pt x="3302000" y="285750"/>
                </a:lnTo>
                <a:close/>
                <a:moveTo>
                  <a:pt x="2543175" y="0"/>
                </a:moveTo>
                <a:lnTo>
                  <a:pt x="4841875" y="0"/>
                </a:lnTo>
                <a:lnTo>
                  <a:pt x="4879975" y="3175"/>
                </a:lnTo>
                <a:lnTo>
                  <a:pt x="4918075" y="6350"/>
                </a:lnTo>
                <a:lnTo>
                  <a:pt x="4956175" y="15875"/>
                </a:lnTo>
                <a:lnTo>
                  <a:pt x="4991100" y="28575"/>
                </a:lnTo>
                <a:lnTo>
                  <a:pt x="5026025" y="47625"/>
                </a:lnTo>
                <a:lnTo>
                  <a:pt x="5057775" y="66675"/>
                </a:lnTo>
                <a:lnTo>
                  <a:pt x="5086350" y="88900"/>
                </a:lnTo>
                <a:lnTo>
                  <a:pt x="5111750" y="111125"/>
                </a:lnTo>
                <a:lnTo>
                  <a:pt x="5137150" y="139700"/>
                </a:lnTo>
                <a:lnTo>
                  <a:pt x="5159375" y="168275"/>
                </a:lnTo>
                <a:lnTo>
                  <a:pt x="5178425" y="200025"/>
                </a:lnTo>
                <a:lnTo>
                  <a:pt x="5194300" y="234950"/>
                </a:lnTo>
                <a:lnTo>
                  <a:pt x="5207000" y="269875"/>
                </a:lnTo>
                <a:lnTo>
                  <a:pt x="5216525" y="304800"/>
                </a:lnTo>
                <a:lnTo>
                  <a:pt x="5222875" y="342900"/>
                </a:lnTo>
                <a:lnTo>
                  <a:pt x="5226050" y="384175"/>
                </a:lnTo>
                <a:lnTo>
                  <a:pt x="5226050" y="1739900"/>
                </a:lnTo>
                <a:lnTo>
                  <a:pt x="5222875" y="1778000"/>
                </a:lnTo>
                <a:lnTo>
                  <a:pt x="5216525" y="1816100"/>
                </a:lnTo>
                <a:lnTo>
                  <a:pt x="5207000" y="1854200"/>
                </a:lnTo>
                <a:lnTo>
                  <a:pt x="5194300" y="1889125"/>
                </a:lnTo>
                <a:lnTo>
                  <a:pt x="5178425" y="1920875"/>
                </a:lnTo>
                <a:lnTo>
                  <a:pt x="5159375" y="1952625"/>
                </a:lnTo>
                <a:lnTo>
                  <a:pt x="5137150" y="1984375"/>
                </a:lnTo>
                <a:lnTo>
                  <a:pt x="5111750" y="2009775"/>
                </a:lnTo>
                <a:lnTo>
                  <a:pt x="5086350" y="2035175"/>
                </a:lnTo>
                <a:lnTo>
                  <a:pt x="5057775" y="2057400"/>
                </a:lnTo>
                <a:lnTo>
                  <a:pt x="5026025" y="2076450"/>
                </a:lnTo>
                <a:lnTo>
                  <a:pt x="4991100" y="2092325"/>
                </a:lnTo>
                <a:lnTo>
                  <a:pt x="4956175" y="2105025"/>
                </a:lnTo>
                <a:lnTo>
                  <a:pt x="4918075" y="2114550"/>
                </a:lnTo>
                <a:lnTo>
                  <a:pt x="4879975" y="2120900"/>
                </a:lnTo>
                <a:lnTo>
                  <a:pt x="4841875" y="2120900"/>
                </a:lnTo>
                <a:lnTo>
                  <a:pt x="2543175" y="2120900"/>
                </a:lnTo>
                <a:lnTo>
                  <a:pt x="2505075" y="2120900"/>
                </a:lnTo>
                <a:lnTo>
                  <a:pt x="2466975" y="2114550"/>
                </a:lnTo>
                <a:lnTo>
                  <a:pt x="2428875" y="2105025"/>
                </a:lnTo>
                <a:lnTo>
                  <a:pt x="2393950" y="2092325"/>
                </a:lnTo>
                <a:lnTo>
                  <a:pt x="2362200" y="2076450"/>
                </a:lnTo>
                <a:lnTo>
                  <a:pt x="2330450" y="2057400"/>
                </a:lnTo>
                <a:lnTo>
                  <a:pt x="2298700" y="2035175"/>
                </a:lnTo>
                <a:lnTo>
                  <a:pt x="2273300" y="2009775"/>
                </a:lnTo>
                <a:lnTo>
                  <a:pt x="2247900" y="1984375"/>
                </a:lnTo>
                <a:lnTo>
                  <a:pt x="2225675" y="1952625"/>
                </a:lnTo>
                <a:lnTo>
                  <a:pt x="2206625" y="1920875"/>
                </a:lnTo>
                <a:lnTo>
                  <a:pt x="2190750" y="1889125"/>
                </a:lnTo>
                <a:lnTo>
                  <a:pt x="2178050" y="1854200"/>
                </a:lnTo>
                <a:lnTo>
                  <a:pt x="2168525" y="1816100"/>
                </a:lnTo>
                <a:lnTo>
                  <a:pt x="2162175" y="1778000"/>
                </a:lnTo>
                <a:lnTo>
                  <a:pt x="2159000" y="1739900"/>
                </a:lnTo>
                <a:lnTo>
                  <a:pt x="2159000" y="1435100"/>
                </a:lnTo>
                <a:lnTo>
                  <a:pt x="2241550" y="1406525"/>
                </a:lnTo>
                <a:lnTo>
                  <a:pt x="2324100" y="1374775"/>
                </a:lnTo>
                <a:lnTo>
                  <a:pt x="2324100" y="1739900"/>
                </a:lnTo>
                <a:lnTo>
                  <a:pt x="2324100" y="1762125"/>
                </a:lnTo>
                <a:lnTo>
                  <a:pt x="2327275" y="1784350"/>
                </a:lnTo>
                <a:lnTo>
                  <a:pt x="2333625" y="1803400"/>
                </a:lnTo>
                <a:lnTo>
                  <a:pt x="2339975" y="1825625"/>
                </a:lnTo>
                <a:lnTo>
                  <a:pt x="2349500" y="1844675"/>
                </a:lnTo>
                <a:lnTo>
                  <a:pt x="2362200" y="1863725"/>
                </a:lnTo>
                <a:lnTo>
                  <a:pt x="2374900" y="1879600"/>
                </a:lnTo>
                <a:lnTo>
                  <a:pt x="2387600" y="1895475"/>
                </a:lnTo>
                <a:lnTo>
                  <a:pt x="2403475" y="1908175"/>
                </a:lnTo>
                <a:lnTo>
                  <a:pt x="2419350" y="1920875"/>
                </a:lnTo>
                <a:lnTo>
                  <a:pt x="2438400" y="1933575"/>
                </a:lnTo>
                <a:lnTo>
                  <a:pt x="2457450" y="1943100"/>
                </a:lnTo>
                <a:lnTo>
                  <a:pt x="2476500" y="1949450"/>
                </a:lnTo>
                <a:lnTo>
                  <a:pt x="2498725" y="1955800"/>
                </a:lnTo>
                <a:lnTo>
                  <a:pt x="2520950" y="1958975"/>
                </a:lnTo>
                <a:lnTo>
                  <a:pt x="2543175" y="1958975"/>
                </a:lnTo>
                <a:lnTo>
                  <a:pt x="4841875" y="1958975"/>
                </a:lnTo>
                <a:lnTo>
                  <a:pt x="4864100" y="1958975"/>
                </a:lnTo>
                <a:lnTo>
                  <a:pt x="4886325" y="1955800"/>
                </a:lnTo>
                <a:lnTo>
                  <a:pt x="4908550" y="1949450"/>
                </a:lnTo>
                <a:lnTo>
                  <a:pt x="4927600" y="1943100"/>
                </a:lnTo>
                <a:lnTo>
                  <a:pt x="4946650" y="1933575"/>
                </a:lnTo>
                <a:lnTo>
                  <a:pt x="4965700" y="1920875"/>
                </a:lnTo>
                <a:lnTo>
                  <a:pt x="4981575" y="1908175"/>
                </a:lnTo>
                <a:lnTo>
                  <a:pt x="4997450" y="1895475"/>
                </a:lnTo>
                <a:lnTo>
                  <a:pt x="5013325" y="1879600"/>
                </a:lnTo>
                <a:lnTo>
                  <a:pt x="5026025" y="1863725"/>
                </a:lnTo>
                <a:lnTo>
                  <a:pt x="5035550" y="1844675"/>
                </a:lnTo>
                <a:lnTo>
                  <a:pt x="5045075" y="1825625"/>
                </a:lnTo>
                <a:lnTo>
                  <a:pt x="5051425" y="1803400"/>
                </a:lnTo>
                <a:lnTo>
                  <a:pt x="5057775" y="1784350"/>
                </a:lnTo>
                <a:lnTo>
                  <a:pt x="5060950" y="1762125"/>
                </a:lnTo>
                <a:lnTo>
                  <a:pt x="5060950" y="1739900"/>
                </a:lnTo>
                <a:lnTo>
                  <a:pt x="5060950" y="384175"/>
                </a:lnTo>
                <a:lnTo>
                  <a:pt x="5060950" y="361950"/>
                </a:lnTo>
                <a:lnTo>
                  <a:pt x="5057775" y="339725"/>
                </a:lnTo>
                <a:lnTo>
                  <a:pt x="5051425" y="317500"/>
                </a:lnTo>
                <a:lnTo>
                  <a:pt x="5045075" y="298450"/>
                </a:lnTo>
                <a:lnTo>
                  <a:pt x="5035550" y="279400"/>
                </a:lnTo>
                <a:lnTo>
                  <a:pt x="5026025" y="260350"/>
                </a:lnTo>
                <a:lnTo>
                  <a:pt x="5013325" y="244475"/>
                </a:lnTo>
                <a:lnTo>
                  <a:pt x="4997450" y="228600"/>
                </a:lnTo>
                <a:lnTo>
                  <a:pt x="4981575" y="212725"/>
                </a:lnTo>
                <a:lnTo>
                  <a:pt x="4965700" y="200025"/>
                </a:lnTo>
                <a:lnTo>
                  <a:pt x="4946650" y="190500"/>
                </a:lnTo>
                <a:lnTo>
                  <a:pt x="4927600" y="180975"/>
                </a:lnTo>
                <a:lnTo>
                  <a:pt x="4908550" y="171450"/>
                </a:lnTo>
                <a:lnTo>
                  <a:pt x="4886325" y="168275"/>
                </a:lnTo>
                <a:lnTo>
                  <a:pt x="4864100" y="165100"/>
                </a:lnTo>
                <a:lnTo>
                  <a:pt x="4841875" y="161925"/>
                </a:lnTo>
                <a:lnTo>
                  <a:pt x="2543175" y="161925"/>
                </a:lnTo>
                <a:lnTo>
                  <a:pt x="2520950" y="165100"/>
                </a:lnTo>
                <a:lnTo>
                  <a:pt x="2498725" y="168275"/>
                </a:lnTo>
                <a:lnTo>
                  <a:pt x="2476500" y="171450"/>
                </a:lnTo>
                <a:lnTo>
                  <a:pt x="2457450" y="180975"/>
                </a:lnTo>
                <a:lnTo>
                  <a:pt x="2438400" y="190500"/>
                </a:lnTo>
                <a:lnTo>
                  <a:pt x="2419350" y="200025"/>
                </a:lnTo>
                <a:lnTo>
                  <a:pt x="2403475" y="212725"/>
                </a:lnTo>
                <a:lnTo>
                  <a:pt x="2387600" y="228600"/>
                </a:lnTo>
                <a:lnTo>
                  <a:pt x="2374900" y="244475"/>
                </a:lnTo>
                <a:lnTo>
                  <a:pt x="2362200" y="260350"/>
                </a:lnTo>
                <a:lnTo>
                  <a:pt x="2349500" y="279400"/>
                </a:lnTo>
                <a:lnTo>
                  <a:pt x="2339975" y="298450"/>
                </a:lnTo>
                <a:lnTo>
                  <a:pt x="2333625" y="317500"/>
                </a:lnTo>
                <a:lnTo>
                  <a:pt x="2327275" y="339725"/>
                </a:lnTo>
                <a:lnTo>
                  <a:pt x="2324100" y="361950"/>
                </a:lnTo>
                <a:lnTo>
                  <a:pt x="2324100" y="384175"/>
                </a:lnTo>
                <a:lnTo>
                  <a:pt x="2324100" y="1066800"/>
                </a:lnTo>
                <a:lnTo>
                  <a:pt x="2241550" y="1089025"/>
                </a:lnTo>
                <a:lnTo>
                  <a:pt x="2159000" y="1117600"/>
                </a:lnTo>
                <a:lnTo>
                  <a:pt x="2159000" y="384175"/>
                </a:lnTo>
                <a:lnTo>
                  <a:pt x="2162175" y="342900"/>
                </a:lnTo>
                <a:lnTo>
                  <a:pt x="2168525" y="304800"/>
                </a:lnTo>
                <a:lnTo>
                  <a:pt x="2178050" y="269875"/>
                </a:lnTo>
                <a:lnTo>
                  <a:pt x="2190750" y="234950"/>
                </a:lnTo>
                <a:lnTo>
                  <a:pt x="2206625" y="200025"/>
                </a:lnTo>
                <a:lnTo>
                  <a:pt x="2225675" y="168275"/>
                </a:lnTo>
                <a:lnTo>
                  <a:pt x="2247900" y="139700"/>
                </a:lnTo>
                <a:lnTo>
                  <a:pt x="2273300" y="111125"/>
                </a:lnTo>
                <a:lnTo>
                  <a:pt x="2298700" y="88900"/>
                </a:lnTo>
                <a:lnTo>
                  <a:pt x="2330450" y="66675"/>
                </a:lnTo>
                <a:lnTo>
                  <a:pt x="2362200" y="47625"/>
                </a:lnTo>
                <a:lnTo>
                  <a:pt x="2393950" y="28575"/>
                </a:lnTo>
                <a:lnTo>
                  <a:pt x="2428875" y="15875"/>
                </a:lnTo>
                <a:lnTo>
                  <a:pt x="2466975" y="6350"/>
                </a:lnTo>
                <a:lnTo>
                  <a:pt x="2505075" y="3175"/>
                </a:lnTo>
                <a:lnTo>
                  <a:pt x="2543175" y="0"/>
                </a:lnTo>
                <a:close/>
              </a:path>
            </a:pathLst>
          </a:custGeom>
          <a:solidFill>
            <a:schemeClr val="bg1"/>
          </a:solidFill>
          <a:ln>
            <a:noFill/>
          </a:ln>
          <a:effectLs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chemeClr val="tx1">
                  <a:lumMod val="75000"/>
                  <a:lumOff val="25000"/>
                </a:schemeClr>
              </a:solidFill>
            </a:endParaRPr>
          </a:p>
        </p:txBody>
      </p:sp>
      <p:sp>
        <p:nvSpPr>
          <p:cNvPr id="53" name="KSO_Shape"/>
          <p:cNvSpPr>
            <a:spLocks/>
          </p:cNvSpPr>
          <p:nvPr/>
        </p:nvSpPr>
        <p:spPr bwMode="auto">
          <a:xfrm>
            <a:off x="7278540" y="4163070"/>
            <a:ext cx="279175" cy="321506"/>
          </a:xfrm>
          <a:custGeom>
            <a:avLst/>
            <a:gdLst>
              <a:gd name="T0" fmla="*/ 98292770 w 5280"/>
              <a:gd name="T1" fmla="*/ 190397298 h 6084"/>
              <a:gd name="T2" fmla="*/ 105944270 w 5280"/>
              <a:gd name="T3" fmla="*/ 192162022 h 6084"/>
              <a:gd name="T4" fmla="*/ 112712916 w 5280"/>
              <a:gd name="T5" fmla="*/ 195691469 h 6084"/>
              <a:gd name="T6" fmla="*/ 118500648 w 5280"/>
              <a:gd name="T7" fmla="*/ 200593619 h 6084"/>
              <a:gd name="T8" fmla="*/ 122816855 w 5280"/>
              <a:gd name="T9" fmla="*/ 206868471 h 6084"/>
              <a:gd name="T10" fmla="*/ 125661534 w 5280"/>
              <a:gd name="T11" fmla="*/ 213927367 h 6084"/>
              <a:gd name="T12" fmla="*/ 126642447 w 5280"/>
              <a:gd name="T13" fmla="*/ 221868624 h 6084"/>
              <a:gd name="T14" fmla="*/ 126348268 w 5280"/>
              <a:gd name="T15" fmla="*/ 569623180 h 6084"/>
              <a:gd name="T16" fmla="*/ 124190008 w 5280"/>
              <a:gd name="T17" fmla="*/ 577172416 h 6084"/>
              <a:gd name="T18" fmla="*/ 120462475 w 5280"/>
              <a:gd name="T19" fmla="*/ 583741285 h 6084"/>
              <a:gd name="T20" fmla="*/ 115165355 w 5280"/>
              <a:gd name="T21" fmla="*/ 589231467 h 6084"/>
              <a:gd name="T22" fmla="*/ 108788949 w 5280"/>
              <a:gd name="T23" fmla="*/ 593349260 h 6084"/>
              <a:gd name="T24" fmla="*/ 101431630 w 5280"/>
              <a:gd name="T25" fmla="*/ 595800335 h 6084"/>
              <a:gd name="T26" fmla="*/ 31783344 w 5280"/>
              <a:gd name="T27" fmla="*/ 596486686 h 6084"/>
              <a:gd name="T28" fmla="*/ 25406937 w 5280"/>
              <a:gd name="T29" fmla="*/ 595800335 h 6084"/>
              <a:gd name="T30" fmla="*/ 18049618 w 5280"/>
              <a:gd name="T31" fmla="*/ 593349260 h 6084"/>
              <a:gd name="T32" fmla="*/ 11673526 w 5280"/>
              <a:gd name="T33" fmla="*/ 589231467 h 6084"/>
              <a:gd name="T34" fmla="*/ 6376406 w 5280"/>
              <a:gd name="T35" fmla="*/ 583741285 h 6084"/>
              <a:gd name="T36" fmla="*/ 2550500 w 5280"/>
              <a:gd name="T37" fmla="*/ 577172416 h 6084"/>
              <a:gd name="T38" fmla="*/ 490613 w 5280"/>
              <a:gd name="T39" fmla="*/ 569623180 h 6084"/>
              <a:gd name="T40" fmla="*/ 0 w 5280"/>
              <a:gd name="T41" fmla="*/ 221868624 h 6084"/>
              <a:gd name="T42" fmla="*/ 1078973 w 5280"/>
              <a:gd name="T43" fmla="*/ 213927367 h 6084"/>
              <a:gd name="T44" fmla="*/ 3825906 w 5280"/>
              <a:gd name="T45" fmla="*/ 206868471 h 6084"/>
              <a:gd name="T46" fmla="*/ 8338233 w 5280"/>
              <a:gd name="T47" fmla="*/ 200593619 h 6084"/>
              <a:gd name="T48" fmla="*/ 14027905 w 5280"/>
              <a:gd name="T49" fmla="*/ 195691469 h 6084"/>
              <a:gd name="T50" fmla="*/ 20796551 w 5280"/>
              <a:gd name="T51" fmla="*/ 192162022 h 6084"/>
              <a:gd name="T52" fmla="*/ 28448051 w 5280"/>
              <a:gd name="T53" fmla="*/ 190397298 h 6084"/>
              <a:gd name="T54" fmla="*/ 187854755 w 5280"/>
              <a:gd name="T55" fmla="*/ 219417549 h 6084"/>
              <a:gd name="T56" fmla="*/ 409650800 w 5280"/>
              <a:gd name="T57" fmla="*/ 0 h 6084"/>
              <a:gd name="T58" fmla="*/ 488324365 w 5280"/>
              <a:gd name="T59" fmla="*/ 219417549 h 6084"/>
              <a:gd name="T60" fmla="*/ 148125732 w 5280"/>
              <a:gd name="T61" fmla="*/ 219417549 h 6084"/>
              <a:gd name="T62" fmla="*/ 208062633 w 5280"/>
              <a:gd name="T63" fmla="*/ 259908819 h 6084"/>
              <a:gd name="T64" fmla="*/ 389246802 w 5280"/>
              <a:gd name="T65" fmla="*/ 504033129 h 6084"/>
              <a:gd name="T66" fmla="*/ 319990755 w 5280"/>
              <a:gd name="T67" fmla="*/ 531778997 h 6084"/>
              <a:gd name="T68" fmla="*/ 208062633 w 5280"/>
              <a:gd name="T69" fmla="*/ 531778997 h 6084"/>
              <a:gd name="T70" fmla="*/ 344220659 w 5280"/>
              <a:gd name="T71" fmla="*/ 461188789 h 6084"/>
              <a:gd name="T72" fmla="*/ 344220659 w 5280"/>
              <a:gd name="T73" fmla="*/ 461188789 h 6084"/>
              <a:gd name="T74" fmla="*/ 274964300 w 5280"/>
              <a:gd name="T75" fmla="*/ 461188789 h 6084"/>
              <a:gd name="T76" fmla="*/ 253187148 w 5280"/>
              <a:gd name="T77" fmla="*/ 461188789 h 6084"/>
              <a:gd name="T78" fmla="*/ 389246802 w 5280"/>
              <a:gd name="T79" fmla="*/ 445011945 h 6084"/>
              <a:gd name="T80" fmla="*/ 274964300 w 5280"/>
              <a:gd name="T81" fmla="*/ 445011945 h 6084"/>
              <a:gd name="T82" fmla="*/ 208062633 w 5280"/>
              <a:gd name="T83" fmla="*/ 417266077 h 6084"/>
              <a:gd name="T84" fmla="*/ 208062633 w 5280"/>
              <a:gd name="T85" fmla="*/ 417266077 h 6084"/>
              <a:gd name="T86" fmla="*/ 344220659 w 5280"/>
              <a:gd name="T87" fmla="*/ 374421738 h 6084"/>
              <a:gd name="T88" fmla="*/ 319990755 w 5280"/>
              <a:gd name="T89" fmla="*/ 374421738 h 6084"/>
              <a:gd name="T90" fmla="*/ 253187148 w 5280"/>
              <a:gd name="T91" fmla="*/ 402167606 h 6084"/>
              <a:gd name="T92" fmla="*/ 243181269 w 5280"/>
              <a:gd name="T93" fmla="*/ 200789630 h 6084"/>
              <a:gd name="T94" fmla="*/ 243181269 w 5280"/>
              <a:gd name="T95" fmla="*/ 141474430 h 6084"/>
              <a:gd name="T96" fmla="*/ 243181269 w 5280"/>
              <a:gd name="T97" fmla="*/ 141474430 h 6084"/>
              <a:gd name="T98" fmla="*/ 243181269 w 5280"/>
              <a:gd name="T99" fmla="*/ 102355550 h 6084"/>
              <a:gd name="T100" fmla="*/ 351381545 w 5280"/>
              <a:gd name="T101" fmla="*/ 61079924 h 6084"/>
              <a:gd name="T102" fmla="*/ 438098850 w 5280"/>
              <a:gd name="T103" fmla="*/ 79609837 h 6084"/>
              <a:gd name="T104" fmla="*/ 375611450 w 5280"/>
              <a:gd name="T105" fmla="*/ 80982539 h 6084"/>
              <a:gd name="T106" fmla="*/ 459876315 w 5280"/>
              <a:gd name="T107" fmla="*/ 219417549 h 60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0" h="6084">
                <a:moveTo>
                  <a:pt x="324" y="1940"/>
                </a:moveTo>
                <a:lnTo>
                  <a:pt x="969" y="1940"/>
                </a:lnTo>
                <a:lnTo>
                  <a:pt x="986" y="1940"/>
                </a:lnTo>
                <a:lnTo>
                  <a:pt x="1002" y="1942"/>
                </a:lnTo>
                <a:lnTo>
                  <a:pt x="1018" y="1943"/>
                </a:lnTo>
                <a:lnTo>
                  <a:pt x="1034" y="1947"/>
                </a:lnTo>
                <a:lnTo>
                  <a:pt x="1049" y="1950"/>
                </a:lnTo>
                <a:lnTo>
                  <a:pt x="1065" y="1955"/>
                </a:lnTo>
                <a:lnTo>
                  <a:pt x="1080" y="1960"/>
                </a:lnTo>
                <a:lnTo>
                  <a:pt x="1094" y="1966"/>
                </a:lnTo>
                <a:lnTo>
                  <a:pt x="1109" y="1972"/>
                </a:lnTo>
                <a:lnTo>
                  <a:pt x="1122" y="1979"/>
                </a:lnTo>
                <a:lnTo>
                  <a:pt x="1136" y="1987"/>
                </a:lnTo>
                <a:lnTo>
                  <a:pt x="1149" y="1996"/>
                </a:lnTo>
                <a:lnTo>
                  <a:pt x="1162" y="2005"/>
                </a:lnTo>
                <a:lnTo>
                  <a:pt x="1174" y="2014"/>
                </a:lnTo>
                <a:lnTo>
                  <a:pt x="1185" y="2025"/>
                </a:lnTo>
                <a:lnTo>
                  <a:pt x="1197" y="2035"/>
                </a:lnTo>
                <a:lnTo>
                  <a:pt x="1208" y="2046"/>
                </a:lnTo>
                <a:lnTo>
                  <a:pt x="1218" y="2058"/>
                </a:lnTo>
                <a:lnTo>
                  <a:pt x="1228" y="2071"/>
                </a:lnTo>
                <a:lnTo>
                  <a:pt x="1237" y="2083"/>
                </a:lnTo>
                <a:lnTo>
                  <a:pt x="1245" y="2096"/>
                </a:lnTo>
                <a:lnTo>
                  <a:pt x="1252" y="2110"/>
                </a:lnTo>
                <a:lnTo>
                  <a:pt x="1260" y="2123"/>
                </a:lnTo>
                <a:lnTo>
                  <a:pt x="1266" y="2137"/>
                </a:lnTo>
                <a:lnTo>
                  <a:pt x="1272" y="2152"/>
                </a:lnTo>
                <a:lnTo>
                  <a:pt x="1277" y="2168"/>
                </a:lnTo>
                <a:lnTo>
                  <a:pt x="1281" y="2182"/>
                </a:lnTo>
                <a:lnTo>
                  <a:pt x="1285" y="2198"/>
                </a:lnTo>
                <a:lnTo>
                  <a:pt x="1288" y="2214"/>
                </a:lnTo>
                <a:lnTo>
                  <a:pt x="1290" y="2230"/>
                </a:lnTo>
                <a:lnTo>
                  <a:pt x="1291" y="2247"/>
                </a:lnTo>
                <a:lnTo>
                  <a:pt x="1291" y="2263"/>
                </a:lnTo>
                <a:lnTo>
                  <a:pt x="1291" y="5761"/>
                </a:lnTo>
                <a:lnTo>
                  <a:pt x="1291" y="5778"/>
                </a:lnTo>
                <a:lnTo>
                  <a:pt x="1290" y="5794"/>
                </a:lnTo>
                <a:lnTo>
                  <a:pt x="1288" y="5810"/>
                </a:lnTo>
                <a:lnTo>
                  <a:pt x="1285" y="5827"/>
                </a:lnTo>
                <a:lnTo>
                  <a:pt x="1281" y="5842"/>
                </a:lnTo>
                <a:lnTo>
                  <a:pt x="1277" y="5857"/>
                </a:lnTo>
                <a:lnTo>
                  <a:pt x="1272" y="5872"/>
                </a:lnTo>
                <a:lnTo>
                  <a:pt x="1266" y="5887"/>
                </a:lnTo>
                <a:lnTo>
                  <a:pt x="1260" y="5901"/>
                </a:lnTo>
                <a:lnTo>
                  <a:pt x="1252" y="5915"/>
                </a:lnTo>
                <a:lnTo>
                  <a:pt x="1245" y="5928"/>
                </a:lnTo>
                <a:lnTo>
                  <a:pt x="1237" y="5941"/>
                </a:lnTo>
                <a:lnTo>
                  <a:pt x="1228" y="5954"/>
                </a:lnTo>
                <a:lnTo>
                  <a:pt x="1218" y="5966"/>
                </a:lnTo>
                <a:lnTo>
                  <a:pt x="1208" y="5978"/>
                </a:lnTo>
                <a:lnTo>
                  <a:pt x="1197" y="5989"/>
                </a:lnTo>
                <a:lnTo>
                  <a:pt x="1185" y="5999"/>
                </a:lnTo>
                <a:lnTo>
                  <a:pt x="1174" y="6010"/>
                </a:lnTo>
                <a:lnTo>
                  <a:pt x="1162" y="6019"/>
                </a:lnTo>
                <a:lnTo>
                  <a:pt x="1149" y="6028"/>
                </a:lnTo>
                <a:lnTo>
                  <a:pt x="1136" y="6037"/>
                </a:lnTo>
                <a:lnTo>
                  <a:pt x="1122" y="6045"/>
                </a:lnTo>
                <a:lnTo>
                  <a:pt x="1109" y="6052"/>
                </a:lnTo>
                <a:lnTo>
                  <a:pt x="1094" y="6058"/>
                </a:lnTo>
                <a:lnTo>
                  <a:pt x="1080" y="6064"/>
                </a:lnTo>
                <a:lnTo>
                  <a:pt x="1065" y="6070"/>
                </a:lnTo>
                <a:lnTo>
                  <a:pt x="1049" y="6074"/>
                </a:lnTo>
                <a:lnTo>
                  <a:pt x="1034" y="6077"/>
                </a:lnTo>
                <a:lnTo>
                  <a:pt x="1018" y="6081"/>
                </a:lnTo>
                <a:lnTo>
                  <a:pt x="1002" y="6082"/>
                </a:lnTo>
                <a:lnTo>
                  <a:pt x="986" y="6084"/>
                </a:lnTo>
                <a:lnTo>
                  <a:pt x="969" y="6084"/>
                </a:lnTo>
                <a:lnTo>
                  <a:pt x="324" y="6084"/>
                </a:lnTo>
                <a:lnTo>
                  <a:pt x="307" y="6084"/>
                </a:lnTo>
                <a:lnTo>
                  <a:pt x="290" y="6082"/>
                </a:lnTo>
                <a:lnTo>
                  <a:pt x="275" y="6081"/>
                </a:lnTo>
                <a:lnTo>
                  <a:pt x="259" y="6077"/>
                </a:lnTo>
                <a:lnTo>
                  <a:pt x="243" y="6074"/>
                </a:lnTo>
                <a:lnTo>
                  <a:pt x="228" y="6070"/>
                </a:lnTo>
                <a:lnTo>
                  <a:pt x="212" y="6064"/>
                </a:lnTo>
                <a:lnTo>
                  <a:pt x="198" y="6058"/>
                </a:lnTo>
                <a:lnTo>
                  <a:pt x="184" y="6052"/>
                </a:lnTo>
                <a:lnTo>
                  <a:pt x="170" y="6045"/>
                </a:lnTo>
                <a:lnTo>
                  <a:pt x="157" y="6037"/>
                </a:lnTo>
                <a:lnTo>
                  <a:pt x="143" y="6028"/>
                </a:lnTo>
                <a:lnTo>
                  <a:pt x="131" y="6019"/>
                </a:lnTo>
                <a:lnTo>
                  <a:pt x="119" y="6010"/>
                </a:lnTo>
                <a:lnTo>
                  <a:pt x="106" y="5999"/>
                </a:lnTo>
                <a:lnTo>
                  <a:pt x="95" y="5989"/>
                </a:lnTo>
                <a:lnTo>
                  <a:pt x="85" y="5978"/>
                </a:lnTo>
                <a:lnTo>
                  <a:pt x="75" y="5966"/>
                </a:lnTo>
                <a:lnTo>
                  <a:pt x="65" y="5954"/>
                </a:lnTo>
                <a:lnTo>
                  <a:pt x="56" y="5941"/>
                </a:lnTo>
                <a:lnTo>
                  <a:pt x="47" y="5928"/>
                </a:lnTo>
                <a:lnTo>
                  <a:pt x="39" y="5915"/>
                </a:lnTo>
                <a:lnTo>
                  <a:pt x="33" y="5901"/>
                </a:lnTo>
                <a:lnTo>
                  <a:pt x="26" y="5887"/>
                </a:lnTo>
                <a:lnTo>
                  <a:pt x="21" y="5872"/>
                </a:lnTo>
                <a:lnTo>
                  <a:pt x="15" y="5857"/>
                </a:lnTo>
                <a:lnTo>
                  <a:pt x="11" y="5842"/>
                </a:lnTo>
                <a:lnTo>
                  <a:pt x="7" y="5827"/>
                </a:lnTo>
                <a:lnTo>
                  <a:pt x="5" y="5810"/>
                </a:lnTo>
                <a:lnTo>
                  <a:pt x="3" y="5794"/>
                </a:lnTo>
                <a:lnTo>
                  <a:pt x="2" y="5778"/>
                </a:lnTo>
                <a:lnTo>
                  <a:pt x="0" y="5761"/>
                </a:lnTo>
                <a:lnTo>
                  <a:pt x="0" y="2263"/>
                </a:lnTo>
                <a:lnTo>
                  <a:pt x="2" y="2247"/>
                </a:lnTo>
                <a:lnTo>
                  <a:pt x="3" y="2230"/>
                </a:lnTo>
                <a:lnTo>
                  <a:pt x="5" y="2214"/>
                </a:lnTo>
                <a:lnTo>
                  <a:pt x="7" y="2198"/>
                </a:lnTo>
                <a:lnTo>
                  <a:pt x="11" y="2182"/>
                </a:lnTo>
                <a:lnTo>
                  <a:pt x="15" y="2168"/>
                </a:lnTo>
                <a:lnTo>
                  <a:pt x="21" y="2152"/>
                </a:lnTo>
                <a:lnTo>
                  <a:pt x="26" y="2137"/>
                </a:lnTo>
                <a:lnTo>
                  <a:pt x="33" y="2123"/>
                </a:lnTo>
                <a:lnTo>
                  <a:pt x="39" y="2110"/>
                </a:lnTo>
                <a:lnTo>
                  <a:pt x="47" y="2096"/>
                </a:lnTo>
                <a:lnTo>
                  <a:pt x="56" y="2083"/>
                </a:lnTo>
                <a:lnTo>
                  <a:pt x="65" y="2071"/>
                </a:lnTo>
                <a:lnTo>
                  <a:pt x="75" y="2058"/>
                </a:lnTo>
                <a:lnTo>
                  <a:pt x="85" y="2046"/>
                </a:lnTo>
                <a:lnTo>
                  <a:pt x="95" y="2035"/>
                </a:lnTo>
                <a:lnTo>
                  <a:pt x="106" y="2025"/>
                </a:lnTo>
                <a:lnTo>
                  <a:pt x="119" y="2014"/>
                </a:lnTo>
                <a:lnTo>
                  <a:pt x="131" y="2005"/>
                </a:lnTo>
                <a:lnTo>
                  <a:pt x="143" y="1996"/>
                </a:lnTo>
                <a:lnTo>
                  <a:pt x="157" y="1987"/>
                </a:lnTo>
                <a:lnTo>
                  <a:pt x="170" y="1979"/>
                </a:lnTo>
                <a:lnTo>
                  <a:pt x="184" y="1972"/>
                </a:lnTo>
                <a:lnTo>
                  <a:pt x="198" y="1966"/>
                </a:lnTo>
                <a:lnTo>
                  <a:pt x="212" y="1960"/>
                </a:lnTo>
                <a:lnTo>
                  <a:pt x="228" y="1955"/>
                </a:lnTo>
                <a:lnTo>
                  <a:pt x="243" y="1950"/>
                </a:lnTo>
                <a:lnTo>
                  <a:pt x="259" y="1947"/>
                </a:lnTo>
                <a:lnTo>
                  <a:pt x="275" y="1943"/>
                </a:lnTo>
                <a:lnTo>
                  <a:pt x="290" y="1942"/>
                </a:lnTo>
                <a:lnTo>
                  <a:pt x="307" y="1940"/>
                </a:lnTo>
                <a:lnTo>
                  <a:pt x="324" y="1940"/>
                </a:lnTo>
                <a:close/>
                <a:moveTo>
                  <a:pt x="1510" y="2238"/>
                </a:moveTo>
                <a:lnTo>
                  <a:pt x="1915" y="2238"/>
                </a:lnTo>
                <a:lnTo>
                  <a:pt x="1915" y="145"/>
                </a:lnTo>
                <a:lnTo>
                  <a:pt x="1915" y="0"/>
                </a:lnTo>
                <a:lnTo>
                  <a:pt x="2059" y="0"/>
                </a:lnTo>
                <a:lnTo>
                  <a:pt x="4107" y="0"/>
                </a:lnTo>
                <a:lnTo>
                  <a:pt x="4176" y="0"/>
                </a:lnTo>
                <a:lnTo>
                  <a:pt x="4220" y="53"/>
                </a:lnTo>
                <a:lnTo>
                  <a:pt x="4946" y="942"/>
                </a:lnTo>
                <a:lnTo>
                  <a:pt x="4978" y="983"/>
                </a:lnTo>
                <a:lnTo>
                  <a:pt x="4978" y="1033"/>
                </a:lnTo>
                <a:lnTo>
                  <a:pt x="4978" y="2238"/>
                </a:lnTo>
                <a:lnTo>
                  <a:pt x="5280" y="2238"/>
                </a:lnTo>
                <a:lnTo>
                  <a:pt x="5280" y="5793"/>
                </a:lnTo>
                <a:lnTo>
                  <a:pt x="1510" y="5793"/>
                </a:lnTo>
                <a:lnTo>
                  <a:pt x="1510" y="2238"/>
                </a:lnTo>
                <a:close/>
                <a:moveTo>
                  <a:pt x="2121" y="2651"/>
                </a:moveTo>
                <a:lnTo>
                  <a:pt x="2121" y="3528"/>
                </a:lnTo>
                <a:lnTo>
                  <a:pt x="3968" y="3528"/>
                </a:lnTo>
                <a:lnTo>
                  <a:pt x="3968" y="2651"/>
                </a:lnTo>
                <a:lnTo>
                  <a:pt x="2121" y="2651"/>
                </a:lnTo>
                <a:close/>
                <a:moveTo>
                  <a:pt x="3509" y="5141"/>
                </a:moveTo>
                <a:lnTo>
                  <a:pt x="3509" y="5424"/>
                </a:lnTo>
                <a:lnTo>
                  <a:pt x="3968" y="5424"/>
                </a:lnTo>
                <a:lnTo>
                  <a:pt x="3968" y="5141"/>
                </a:lnTo>
                <a:lnTo>
                  <a:pt x="3509" y="5141"/>
                </a:lnTo>
                <a:close/>
                <a:moveTo>
                  <a:pt x="2803" y="5141"/>
                </a:moveTo>
                <a:lnTo>
                  <a:pt x="2803" y="5424"/>
                </a:lnTo>
                <a:lnTo>
                  <a:pt x="3262" y="5424"/>
                </a:lnTo>
                <a:lnTo>
                  <a:pt x="3262" y="5141"/>
                </a:lnTo>
                <a:lnTo>
                  <a:pt x="2803" y="5141"/>
                </a:lnTo>
                <a:close/>
                <a:moveTo>
                  <a:pt x="2121" y="5141"/>
                </a:moveTo>
                <a:lnTo>
                  <a:pt x="2121" y="5424"/>
                </a:lnTo>
                <a:lnTo>
                  <a:pt x="2581" y="5424"/>
                </a:lnTo>
                <a:lnTo>
                  <a:pt x="2581" y="5141"/>
                </a:lnTo>
                <a:lnTo>
                  <a:pt x="2121" y="5141"/>
                </a:lnTo>
                <a:close/>
                <a:moveTo>
                  <a:pt x="3509" y="4704"/>
                </a:moveTo>
                <a:lnTo>
                  <a:pt x="3509" y="4987"/>
                </a:lnTo>
                <a:lnTo>
                  <a:pt x="3968" y="4987"/>
                </a:lnTo>
                <a:lnTo>
                  <a:pt x="3968" y="4704"/>
                </a:lnTo>
                <a:lnTo>
                  <a:pt x="3509" y="4704"/>
                </a:lnTo>
                <a:close/>
                <a:moveTo>
                  <a:pt x="2803" y="4704"/>
                </a:moveTo>
                <a:lnTo>
                  <a:pt x="2803" y="4987"/>
                </a:lnTo>
                <a:lnTo>
                  <a:pt x="3262" y="4987"/>
                </a:lnTo>
                <a:lnTo>
                  <a:pt x="3262" y="4704"/>
                </a:lnTo>
                <a:lnTo>
                  <a:pt x="2803" y="4704"/>
                </a:lnTo>
                <a:close/>
                <a:moveTo>
                  <a:pt x="2121" y="4704"/>
                </a:moveTo>
                <a:lnTo>
                  <a:pt x="2121" y="4987"/>
                </a:lnTo>
                <a:lnTo>
                  <a:pt x="2581" y="4987"/>
                </a:lnTo>
                <a:lnTo>
                  <a:pt x="2581" y="4704"/>
                </a:lnTo>
                <a:lnTo>
                  <a:pt x="2121" y="4704"/>
                </a:lnTo>
                <a:close/>
                <a:moveTo>
                  <a:pt x="3509" y="4256"/>
                </a:moveTo>
                <a:lnTo>
                  <a:pt x="3509" y="4539"/>
                </a:lnTo>
                <a:lnTo>
                  <a:pt x="3968" y="4539"/>
                </a:lnTo>
                <a:lnTo>
                  <a:pt x="3968" y="4256"/>
                </a:lnTo>
                <a:lnTo>
                  <a:pt x="3509" y="4256"/>
                </a:lnTo>
                <a:close/>
                <a:moveTo>
                  <a:pt x="2803" y="4256"/>
                </a:moveTo>
                <a:lnTo>
                  <a:pt x="2803" y="4539"/>
                </a:lnTo>
                <a:lnTo>
                  <a:pt x="3262" y="4539"/>
                </a:lnTo>
                <a:lnTo>
                  <a:pt x="3262" y="4256"/>
                </a:lnTo>
                <a:lnTo>
                  <a:pt x="2803" y="4256"/>
                </a:lnTo>
                <a:close/>
                <a:moveTo>
                  <a:pt x="2121" y="4256"/>
                </a:moveTo>
                <a:lnTo>
                  <a:pt x="2121" y="4539"/>
                </a:lnTo>
                <a:lnTo>
                  <a:pt x="2581" y="4539"/>
                </a:lnTo>
                <a:lnTo>
                  <a:pt x="2581" y="4256"/>
                </a:lnTo>
                <a:lnTo>
                  <a:pt x="2121" y="4256"/>
                </a:lnTo>
                <a:close/>
                <a:moveTo>
                  <a:pt x="3509" y="3819"/>
                </a:moveTo>
                <a:lnTo>
                  <a:pt x="3509" y="4102"/>
                </a:lnTo>
                <a:lnTo>
                  <a:pt x="3968" y="4102"/>
                </a:lnTo>
                <a:lnTo>
                  <a:pt x="3968" y="3819"/>
                </a:lnTo>
                <a:lnTo>
                  <a:pt x="3509" y="3819"/>
                </a:lnTo>
                <a:close/>
                <a:moveTo>
                  <a:pt x="2803" y="3819"/>
                </a:moveTo>
                <a:lnTo>
                  <a:pt x="2803" y="4102"/>
                </a:lnTo>
                <a:lnTo>
                  <a:pt x="3262" y="4102"/>
                </a:lnTo>
                <a:lnTo>
                  <a:pt x="3262" y="3819"/>
                </a:lnTo>
                <a:lnTo>
                  <a:pt x="2803" y="3819"/>
                </a:lnTo>
                <a:close/>
                <a:moveTo>
                  <a:pt x="2121" y="3819"/>
                </a:moveTo>
                <a:lnTo>
                  <a:pt x="2121" y="4102"/>
                </a:lnTo>
                <a:lnTo>
                  <a:pt x="2581" y="4102"/>
                </a:lnTo>
                <a:lnTo>
                  <a:pt x="2581" y="3819"/>
                </a:lnTo>
                <a:lnTo>
                  <a:pt x="2121" y="3819"/>
                </a:lnTo>
                <a:close/>
                <a:moveTo>
                  <a:pt x="2479" y="1864"/>
                </a:moveTo>
                <a:lnTo>
                  <a:pt x="2479" y="2048"/>
                </a:lnTo>
                <a:lnTo>
                  <a:pt x="4341" y="2048"/>
                </a:lnTo>
                <a:lnTo>
                  <a:pt x="4341" y="1864"/>
                </a:lnTo>
                <a:lnTo>
                  <a:pt x="2479" y="1864"/>
                </a:lnTo>
                <a:close/>
                <a:moveTo>
                  <a:pt x="2479" y="1443"/>
                </a:moveTo>
                <a:lnTo>
                  <a:pt x="2479" y="1627"/>
                </a:lnTo>
                <a:lnTo>
                  <a:pt x="4341" y="1627"/>
                </a:lnTo>
                <a:lnTo>
                  <a:pt x="4341" y="1443"/>
                </a:lnTo>
                <a:lnTo>
                  <a:pt x="2479" y="1443"/>
                </a:lnTo>
                <a:close/>
                <a:moveTo>
                  <a:pt x="2479" y="1044"/>
                </a:moveTo>
                <a:lnTo>
                  <a:pt x="2479" y="1228"/>
                </a:lnTo>
                <a:lnTo>
                  <a:pt x="3582" y="1228"/>
                </a:lnTo>
                <a:lnTo>
                  <a:pt x="3582" y="1044"/>
                </a:lnTo>
                <a:lnTo>
                  <a:pt x="2479" y="1044"/>
                </a:lnTo>
                <a:close/>
                <a:moveTo>
                  <a:pt x="2479" y="623"/>
                </a:moveTo>
                <a:lnTo>
                  <a:pt x="2479" y="807"/>
                </a:lnTo>
                <a:lnTo>
                  <a:pt x="3582" y="807"/>
                </a:lnTo>
                <a:lnTo>
                  <a:pt x="3582" y="623"/>
                </a:lnTo>
                <a:lnTo>
                  <a:pt x="2479" y="623"/>
                </a:lnTo>
                <a:close/>
                <a:moveTo>
                  <a:pt x="4167" y="447"/>
                </a:moveTo>
                <a:lnTo>
                  <a:pt x="4141" y="656"/>
                </a:lnTo>
                <a:lnTo>
                  <a:pt x="4466" y="812"/>
                </a:lnTo>
                <a:lnTo>
                  <a:pt x="4167" y="447"/>
                </a:lnTo>
                <a:close/>
                <a:moveTo>
                  <a:pt x="4688" y="1238"/>
                </a:moveTo>
                <a:lnTo>
                  <a:pt x="3922" y="871"/>
                </a:lnTo>
                <a:lnTo>
                  <a:pt x="3829" y="826"/>
                </a:lnTo>
                <a:lnTo>
                  <a:pt x="3842" y="722"/>
                </a:lnTo>
                <a:lnTo>
                  <a:pt x="3897" y="289"/>
                </a:lnTo>
                <a:lnTo>
                  <a:pt x="2203" y="289"/>
                </a:lnTo>
                <a:lnTo>
                  <a:pt x="2203" y="2238"/>
                </a:lnTo>
                <a:lnTo>
                  <a:pt x="4688" y="2238"/>
                </a:lnTo>
                <a:lnTo>
                  <a:pt x="4688" y="1238"/>
                </a:lnTo>
                <a:close/>
              </a:path>
            </a:pathLst>
          </a:custGeom>
          <a:solidFill>
            <a:schemeClr val="bg1"/>
          </a:solidFill>
          <a:ln>
            <a:noFill/>
          </a:ln>
          <a:effectLs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solidFill>
                <a:schemeClr val="tx1">
                  <a:lumMod val="75000"/>
                  <a:lumOff val="25000"/>
                </a:schemeClr>
              </a:solidFill>
            </a:endParaRPr>
          </a:p>
        </p:txBody>
      </p:sp>
      <p:sp>
        <p:nvSpPr>
          <p:cNvPr id="54" name="KSO_Shape"/>
          <p:cNvSpPr/>
          <p:nvPr/>
        </p:nvSpPr>
        <p:spPr>
          <a:xfrm rot="10800000">
            <a:off x="1662911" y="2277583"/>
            <a:ext cx="1428750" cy="1428750"/>
          </a:xfrm>
          <a:prstGeom prst="blockArc">
            <a:avLst>
              <a:gd name="adj1" fmla="val 10800000"/>
              <a:gd name="adj2" fmla="val 67929"/>
              <a:gd name="adj3" fmla="val 12625"/>
            </a:avLst>
          </a:prstGeom>
          <a:solidFill>
            <a:srgbClr val="F2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13">
              <a:solidFill>
                <a:schemeClr val="tx1">
                  <a:lumMod val="75000"/>
                  <a:lumOff val="25000"/>
                </a:schemeClr>
              </a:solidFill>
            </a:endParaRPr>
          </a:p>
        </p:txBody>
      </p:sp>
      <p:sp>
        <p:nvSpPr>
          <p:cNvPr id="56" name="文本框 55"/>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pic>
        <p:nvPicPr>
          <p:cNvPr id="55" name="图片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25" y="1259007"/>
            <a:ext cx="2802392" cy="3884494"/>
          </a:xfrm>
          <a:prstGeom prst="rect">
            <a:avLst/>
          </a:prstGeom>
          <a:effectLst/>
        </p:spPr>
      </p:pic>
    </p:spTree>
    <p:extLst>
      <p:ext uri="{BB962C8B-B14F-4D97-AF65-F5344CB8AC3E}">
        <p14:creationId xmlns:p14="http://schemas.microsoft.com/office/powerpoint/2010/main" val="379603158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left)">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animEffect transition="in" filter="fade">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500" fill="hold"/>
                                        <p:tgtEl>
                                          <p:spTgt spid="41"/>
                                        </p:tgtEl>
                                        <p:attrNameLst>
                                          <p:attrName>ppt_w</p:attrName>
                                        </p:attrNameLst>
                                      </p:cBhvr>
                                      <p:tavLst>
                                        <p:tav tm="0">
                                          <p:val>
                                            <p:fltVal val="0"/>
                                          </p:val>
                                        </p:tav>
                                        <p:tav tm="100000">
                                          <p:val>
                                            <p:strVal val="#ppt_w"/>
                                          </p:val>
                                        </p:tav>
                                      </p:tavLst>
                                    </p:anim>
                                    <p:anim calcmode="lin" valueType="num">
                                      <p:cBhvr>
                                        <p:cTn id="67" dur="500" fill="hold"/>
                                        <p:tgtEl>
                                          <p:spTgt spid="41"/>
                                        </p:tgtEl>
                                        <p:attrNameLst>
                                          <p:attrName>ppt_h</p:attrName>
                                        </p:attrNameLst>
                                      </p:cBhvr>
                                      <p:tavLst>
                                        <p:tav tm="0">
                                          <p:val>
                                            <p:fltVal val="0"/>
                                          </p:val>
                                        </p:tav>
                                        <p:tav tm="100000">
                                          <p:val>
                                            <p:strVal val="#ppt_h"/>
                                          </p:val>
                                        </p:tav>
                                      </p:tavLst>
                                    </p:anim>
                                    <p:animEffect transition="in" filter="fade">
                                      <p:cBhvr>
                                        <p:cTn id="68" dur="500"/>
                                        <p:tgtEl>
                                          <p:spTgt spid="41"/>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p:cTn id="71" dur="500" fill="hold"/>
                                        <p:tgtEl>
                                          <p:spTgt spid="45"/>
                                        </p:tgtEl>
                                        <p:attrNameLst>
                                          <p:attrName>ppt_w</p:attrName>
                                        </p:attrNameLst>
                                      </p:cBhvr>
                                      <p:tavLst>
                                        <p:tav tm="0">
                                          <p:val>
                                            <p:fltVal val="0"/>
                                          </p:val>
                                        </p:tav>
                                        <p:tav tm="100000">
                                          <p:val>
                                            <p:strVal val="#ppt_w"/>
                                          </p:val>
                                        </p:tav>
                                      </p:tavLst>
                                    </p:anim>
                                    <p:anim calcmode="lin" valueType="num">
                                      <p:cBhvr>
                                        <p:cTn id="72" dur="500" fill="hold"/>
                                        <p:tgtEl>
                                          <p:spTgt spid="45"/>
                                        </p:tgtEl>
                                        <p:attrNameLst>
                                          <p:attrName>ppt_h</p:attrName>
                                        </p:attrNameLst>
                                      </p:cBhvr>
                                      <p:tavLst>
                                        <p:tav tm="0">
                                          <p:val>
                                            <p:fltVal val="0"/>
                                          </p:val>
                                        </p:tav>
                                        <p:tav tm="100000">
                                          <p:val>
                                            <p:strVal val="#ppt_h"/>
                                          </p:val>
                                        </p:tav>
                                      </p:tavLst>
                                    </p:anim>
                                    <p:animEffect transition="in" filter="fade">
                                      <p:cBhvr>
                                        <p:cTn id="73" dur="500"/>
                                        <p:tgtEl>
                                          <p:spTgt spid="4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Effect transition="in" filter="fade">
                                      <p:cBhvr>
                                        <p:cTn id="83" dur="500"/>
                                        <p:tgtEl>
                                          <p:spTgt spid="5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left)">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500" fill="hold"/>
                                        <p:tgtEl>
                                          <p:spTgt spid="38"/>
                                        </p:tgtEl>
                                        <p:attrNameLst>
                                          <p:attrName>ppt_w</p:attrName>
                                        </p:attrNameLst>
                                      </p:cBhvr>
                                      <p:tavLst>
                                        <p:tav tm="0">
                                          <p:val>
                                            <p:fltVal val="0"/>
                                          </p:val>
                                        </p:tav>
                                        <p:tav tm="100000">
                                          <p:val>
                                            <p:strVal val="#ppt_w"/>
                                          </p:val>
                                        </p:tav>
                                      </p:tavLst>
                                    </p:anim>
                                    <p:anim calcmode="lin" valueType="num">
                                      <p:cBhvr>
                                        <p:cTn id="94" dur="500" fill="hold"/>
                                        <p:tgtEl>
                                          <p:spTgt spid="38"/>
                                        </p:tgtEl>
                                        <p:attrNameLst>
                                          <p:attrName>ppt_h</p:attrName>
                                        </p:attrNameLst>
                                      </p:cBhvr>
                                      <p:tavLst>
                                        <p:tav tm="0">
                                          <p:val>
                                            <p:fltVal val="0"/>
                                          </p:val>
                                        </p:tav>
                                        <p:tav tm="100000">
                                          <p:val>
                                            <p:strVal val="#ppt_h"/>
                                          </p:val>
                                        </p:tav>
                                      </p:tavLst>
                                    </p:anim>
                                    <p:animEffect transition="in" filter="fade">
                                      <p:cBhvr>
                                        <p:cTn id="95" dur="500"/>
                                        <p:tgtEl>
                                          <p:spTgt spid="3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Effect transition="in" filter="fade">
                                      <p:cBhvr>
                                        <p:cTn id="100" dur="500"/>
                                        <p:tgtEl>
                                          <p:spTgt spid="4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p:cTn id="108" dur="500" fill="hold"/>
                                        <p:tgtEl>
                                          <p:spTgt spid="52"/>
                                        </p:tgtEl>
                                        <p:attrNameLst>
                                          <p:attrName>ppt_w</p:attrName>
                                        </p:attrNameLst>
                                      </p:cBhvr>
                                      <p:tavLst>
                                        <p:tav tm="0">
                                          <p:val>
                                            <p:fltVal val="0"/>
                                          </p:val>
                                        </p:tav>
                                        <p:tav tm="100000">
                                          <p:val>
                                            <p:strVal val="#ppt_w"/>
                                          </p:val>
                                        </p:tav>
                                      </p:tavLst>
                                    </p:anim>
                                    <p:anim calcmode="lin" valueType="num">
                                      <p:cBhvr>
                                        <p:cTn id="109" dur="500" fill="hold"/>
                                        <p:tgtEl>
                                          <p:spTgt spid="52"/>
                                        </p:tgtEl>
                                        <p:attrNameLst>
                                          <p:attrName>ppt_h</p:attrName>
                                        </p:attrNameLst>
                                      </p:cBhvr>
                                      <p:tavLst>
                                        <p:tav tm="0">
                                          <p:val>
                                            <p:fltVal val="0"/>
                                          </p:val>
                                        </p:tav>
                                        <p:tav tm="100000">
                                          <p:val>
                                            <p:strVal val="#ppt_h"/>
                                          </p:val>
                                        </p:tav>
                                      </p:tavLst>
                                    </p:anim>
                                    <p:animEffect transition="in" filter="fade">
                                      <p:cBhvr>
                                        <p:cTn id="110" dur="500"/>
                                        <p:tgtEl>
                                          <p:spTgt spid="5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wipe(left)">
                                      <p:cBhvr>
                                        <p:cTn id="115" dur="500"/>
                                        <p:tgtEl>
                                          <p:spTgt spid="3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500" fill="hold"/>
                                        <p:tgtEl>
                                          <p:spTgt spid="35"/>
                                        </p:tgtEl>
                                        <p:attrNameLst>
                                          <p:attrName>ppt_w</p:attrName>
                                        </p:attrNameLst>
                                      </p:cBhvr>
                                      <p:tavLst>
                                        <p:tav tm="0">
                                          <p:val>
                                            <p:fltVal val="0"/>
                                          </p:val>
                                        </p:tav>
                                        <p:tav tm="100000">
                                          <p:val>
                                            <p:strVal val="#ppt_w"/>
                                          </p:val>
                                        </p:tav>
                                      </p:tavLst>
                                    </p:anim>
                                    <p:anim calcmode="lin" valueType="num">
                                      <p:cBhvr>
                                        <p:cTn id="121" dur="500" fill="hold"/>
                                        <p:tgtEl>
                                          <p:spTgt spid="35"/>
                                        </p:tgtEl>
                                        <p:attrNameLst>
                                          <p:attrName>ppt_h</p:attrName>
                                        </p:attrNameLst>
                                      </p:cBhvr>
                                      <p:tavLst>
                                        <p:tav tm="0">
                                          <p:val>
                                            <p:fltVal val="0"/>
                                          </p:val>
                                        </p:tav>
                                        <p:tav tm="100000">
                                          <p:val>
                                            <p:strVal val="#ppt_h"/>
                                          </p:val>
                                        </p:tav>
                                      </p:tavLst>
                                    </p:anim>
                                    <p:animEffect transition="in" filter="fade">
                                      <p:cBhvr>
                                        <p:cTn id="122" dur="500"/>
                                        <p:tgtEl>
                                          <p:spTgt spid="35"/>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ppt_w</p:attrName>
                                        </p:attrNameLst>
                                      </p:cBhvr>
                                      <p:tavLst>
                                        <p:tav tm="0">
                                          <p:val>
                                            <p:fltVal val="0"/>
                                          </p:val>
                                        </p:tav>
                                        <p:tav tm="100000">
                                          <p:val>
                                            <p:strVal val="#ppt_w"/>
                                          </p:val>
                                        </p:tav>
                                      </p:tavLst>
                                    </p:anim>
                                    <p:anim calcmode="lin" valueType="num">
                                      <p:cBhvr>
                                        <p:cTn id="126" dur="500" fill="hold"/>
                                        <p:tgtEl>
                                          <p:spTgt spid="47"/>
                                        </p:tgtEl>
                                        <p:attrNameLst>
                                          <p:attrName>ppt_h</p:attrName>
                                        </p:attrNameLst>
                                      </p:cBhvr>
                                      <p:tavLst>
                                        <p:tav tm="0">
                                          <p:val>
                                            <p:fltVal val="0"/>
                                          </p:val>
                                        </p:tav>
                                        <p:tav tm="100000">
                                          <p:val>
                                            <p:strVal val="#ppt_h"/>
                                          </p:val>
                                        </p:tav>
                                      </p:tavLst>
                                    </p:anim>
                                    <p:animEffect transition="in" filter="fade">
                                      <p:cBhvr>
                                        <p:cTn id="127" dur="500"/>
                                        <p:tgtEl>
                                          <p:spTgt spid="47"/>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 calcmode="lin" valueType="num">
                                      <p:cBhvr>
                                        <p:cTn id="130" dur="500" fill="hold"/>
                                        <p:tgtEl>
                                          <p:spTgt spid="48"/>
                                        </p:tgtEl>
                                        <p:attrNameLst>
                                          <p:attrName>ppt_w</p:attrName>
                                        </p:attrNameLst>
                                      </p:cBhvr>
                                      <p:tavLst>
                                        <p:tav tm="0">
                                          <p:val>
                                            <p:fltVal val="0"/>
                                          </p:val>
                                        </p:tav>
                                        <p:tav tm="100000">
                                          <p:val>
                                            <p:strVal val="#ppt_w"/>
                                          </p:val>
                                        </p:tav>
                                      </p:tavLst>
                                    </p:anim>
                                    <p:anim calcmode="lin" valueType="num">
                                      <p:cBhvr>
                                        <p:cTn id="131" dur="500" fill="hold"/>
                                        <p:tgtEl>
                                          <p:spTgt spid="48"/>
                                        </p:tgtEl>
                                        <p:attrNameLst>
                                          <p:attrName>ppt_h</p:attrName>
                                        </p:attrNameLst>
                                      </p:cBhvr>
                                      <p:tavLst>
                                        <p:tav tm="0">
                                          <p:val>
                                            <p:fltVal val="0"/>
                                          </p:val>
                                        </p:tav>
                                        <p:tav tm="100000">
                                          <p:val>
                                            <p:strVal val="#ppt_h"/>
                                          </p:val>
                                        </p:tav>
                                      </p:tavLst>
                                    </p:anim>
                                    <p:animEffect transition="in" filter="fade">
                                      <p:cBhvr>
                                        <p:cTn id="132" dur="500"/>
                                        <p:tgtEl>
                                          <p:spTgt spid="48"/>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53"/>
                                        </p:tgtEl>
                                        <p:attrNameLst>
                                          <p:attrName>style.visibility</p:attrName>
                                        </p:attrNameLst>
                                      </p:cBhvr>
                                      <p:to>
                                        <p:strVal val="visible"/>
                                      </p:to>
                                    </p:set>
                                    <p:anim calcmode="lin" valueType="num">
                                      <p:cBhvr>
                                        <p:cTn id="135" dur="500" fill="hold"/>
                                        <p:tgtEl>
                                          <p:spTgt spid="53"/>
                                        </p:tgtEl>
                                        <p:attrNameLst>
                                          <p:attrName>ppt_w</p:attrName>
                                        </p:attrNameLst>
                                      </p:cBhvr>
                                      <p:tavLst>
                                        <p:tav tm="0">
                                          <p:val>
                                            <p:fltVal val="0"/>
                                          </p:val>
                                        </p:tav>
                                        <p:tav tm="100000">
                                          <p:val>
                                            <p:strVal val="#ppt_w"/>
                                          </p:val>
                                        </p:tav>
                                      </p:tavLst>
                                    </p:anim>
                                    <p:anim calcmode="lin" valueType="num">
                                      <p:cBhvr>
                                        <p:cTn id="136" dur="500" fill="hold"/>
                                        <p:tgtEl>
                                          <p:spTgt spid="53"/>
                                        </p:tgtEl>
                                        <p:attrNameLst>
                                          <p:attrName>ppt_h</p:attrName>
                                        </p:attrNameLst>
                                      </p:cBhvr>
                                      <p:tavLst>
                                        <p:tav tm="0">
                                          <p:val>
                                            <p:fltVal val="0"/>
                                          </p:val>
                                        </p:tav>
                                        <p:tav tm="100000">
                                          <p:val>
                                            <p:strVal val="#ppt_h"/>
                                          </p:val>
                                        </p:tav>
                                      </p:tavLst>
                                    </p:anim>
                                    <p:animEffect transition="in" filter="fade">
                                      <p:cBhvr>
                                        <p:cTn id="137" dur="500"/>
                                        <p:tgtEl>
                                          <p:spTgt spid="5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left)">
                                      <p:cBhvr>
                                        <p:cTn id="142" dur="500"/>
                                        <p:tgtEl>
                                          <p:spTgt spid="2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1500"/>
                                  </p:stCondLst>
                                  <p:childTnLst>
                                    <p:animEffect transition="out" filter="fade">
                                      <p:cBhvr>
                                        <p:cTn id="146" dur="500"/>
                                        <p:tgtEl>
                                          <p:spTgt spid="56"/>
                                        </p:tgtEl>
                                      </p:cBhvr>
                                    </p:animEffect>
                                    <p:set>
                                      <p:cBhvr>
                                        <p:cTn id="147"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p:bldP spid="29" grpId="0"/>
      <p:bldP spid="30" grpId="0"/>
      <p:bldP spid="31" grpId="0"/>
      <p:bldP spid="44" grpId="0"/>
      <p:bldP spid="45" grpId="0"/>
      <p:bldP spid="46" grpId="0"/>
      <p:bldP spid="47" grpId="0"/>
      <p:bldP spid="48" grpId="0" animBg="1"/>
      <p:bldP spid="49" grpId="0" animBg="1"/>
      <p:bldP spid="50" grpId="0" animBg="1"/>
      <p:bldP spid="51" grpId="0" animBg="1"/>
      <p:bldP spid="52" grpId="0" animBg="1"/>
      <p:bldP spid="53" grpId="0" animBg="1"/>
      <p:bldP spid="54" grpId="0" animBg="1"/>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14771" y="1289236"/>
            <a:ext cx="1974475" cy="104080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3586471" y="1289236"/>
            <a:ext cx="1974475" cy="104080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p:nvSpPr>
        <p:spPr>
          <a:xfrm>
            <a:off x="1350928" y="2429342"/>
            <a:ext cx="4170263" cy="630942"/>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9" name="矩形 8"/>
          <p:cNvSpPr/>
          <p:nvPr/>
        </p:nvSpPr>
        <p:spPr>
          <a:xfrm>
            <a:off x="1341785" y="3537556"/>
            <a:ext cx="2474841" cy="990015"/>
          </a:xfrm>
          <a:prstGeom prst="rect">
            <a:avLst/>
          </a:prstGeom>
        </p:spPr>
        <p:txBody>
          <a:bodyPr wrap="square">
            <a:spAutoFit/>
          </a:bodyPr>
          <a:lstStyle/>
          <a:p>
            <a:pPr>
              <a:lnSpc>
                <a:spcPts val="1350"/>
              </a:lnSpc>
            </a:pPr>
            <a:r>
              <a:rPr lang="zh-CN" altLang="en-US" sz="825"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825"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0" name="矩形 9"/>
          <p:cNvSpPr/>
          <p:nvPr/>
        </p:nvSpPr>
        <p:spPr>
          <a:xfrm>
            <a:off x="1431002" y="3116123"/>
            <a:ext cx="336546" cy="327047"/>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latin typeface="Segoe UI Light" panose="020B0502040204020203" pitchFamily="34" charset="0"/>
                <a:ea typeface="Arial Unicode MS" panose="020B0604020202020204" pitchFamily="34" charset="-122"/>
                <a:cs typeface="Segoe UI Light" panose="020B0502040204020203" pitchFamily="34" charset="0"/>
              </a:rPr>
              <a:t>1</a:t>
            </a:r>
            <a:endParaRPr lang="zh-CN" altLang="en-US" sz="150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11" name="矩形 10"/>
          <p:cNvSpPr/>
          <p:nvPr/>
        </p:nvSpPr>
        <p:spPr>
          <a:xfrm>
            <a:off x="4353342" y="3116123"/>
            <a:ext cx="336546" cy="327047"/>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latin typeface="Segoe UI Light" panose="020B0502040204020203" pitchFamily="34" charset="0"/>
                <a:ea typeface="Arial Unicode MS" panose="020B0604020202020204" pitchFamily="34" charset="-122"/>
                <a:cs typeface="Segoe UI Light" panose="020B0502040204020203" pitchFamily="34" charset="0"/>
              </a:rPr>
              <a:t>2</a:t>
            </a:r>
            <a:endParaRPr lang="zh-CN" altLang="en-US" sz="150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12" name="矩形 11"/>
          <p:cNvSpPr/>
          <p:nvPr/>
        </p:nvSpPr>
        <p:spPr>
          <a:xfrm>
            <a:off x="4268860" y="3537556"/>
            <a:ext cx="2410236" cy="990015"/>
          </a:xfrm>
          <a:prstGeom prst="rect">
            <a:avLst/>
          </a:prstGeom>
        </p:spPr>
        <p:txBody>
          <a:bodyPr wrap="square">
            <a:spAutoFit/>
          </a:bodyPr>
          <a:lstStyle/>
          <a:p>
            <a:pPr>
              <a:lnSpc>
                <a:spcPts val="1350"/>
              </a:lnSpc>
            </a:pPr>
            <a:r>
              <a:rPr lang="zh-CN" altLang="en-US" sz="825"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825"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13" name="矩形 12"/>
          <p:cNvSpPr/>
          <p:nvPr/>
        </p:nvSpPr>
        <p:spPr>
          <a:xfrm>
            <a:off x="5778049" y="1289235"/>
            <a:ext cx="2461490" cy="198993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文本框 13"/>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1205076788"/>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150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animBg="1"/>
      <p:bldP spid="11" grpId="0" animBg="1"/>
      <p:bldP spid="12"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887" y="1549102"/>
            <a:ext cx="6065018" cy="189055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1" y="1718141"/>
            <a:ext cx="5399314" cy="1310532"/>
          </a:xfrm>
          <a:prstGeom prst="rect">
            <a:avLst/>
          </a:prstGeom>
        </p:spPr>
      </p:pic>
    </p:spTree>
    <p:extLst>
      <p:ext uri="{BB962C8B-B14F-4D97-AF65-F5344CB8AC3E}">
        <p14:creationId xmlns:p14="http://schemas.microsoft.com/office/powerpoint/2010/main" val="3038030537"/>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0237" y="885371"/>
            <a:ext cx="2215003" cy="42591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sp>
        <p:nvSpPr>
          <p:cNvPr id="39" name="圆角矩形 38"/>
          <p:cNvSpPr/>
          <p:nvPr>
            <p:custDataLst>
              <p:tags r:id="rId1"/>
            </p:custDataLst>
          </p:nvPr>
        </p:nvSpPr>
        <p:spPr>
          <a:xfrm>
            <a:off x="2681132" y="1963191"/>
            <a:ext cx="3506663" cy="761998"/>
          </a:xfrm>
          <a:prstGeom prst="roundRect">
            <a:avLst>
              <a:gd name="adj" fmla="val 4043"/>
            </a:avLst>
          </a:prstGeom>
          <a:solidFill>
            <a:srgbClr val="C00000"/>
          </a:solidFill>
          <a:ln w="38100" cap="flat" cmpd="sng" algn="ctr">
            <a:solidFill>
              <a:srgbClr val="ED7D31">
                <a:lumMod val="20000"/>
                <a:lumOff val="80000"/>
              </a:srgbClr>
            </a:solidFill>
            <a:prstDash val="solid"/>
            <a:miter lim="800000"/>
          </a:ln>
          <a:effectLst/>
        </p:spPr>
        <p:txBody>
          <a:bodyPr anchor="ctr"/>
          <a:lstStyle/>
          <a:p>
            <a:pPr>
              <a:lnSpc>
                <a:spcPct val="130000"/>
              </a:lnSpc>
              <a:defRPr/>
            </a:pPr>
            <a:r>
              <a:rPr lang="zh-CN" altLang="en-US" sz="1100" kern="0" dirty="0">
                <a:solidFill>
                  <a:prstClr val="white"/>
                </a:solidFill>
                <a:latin typeface="微软雅黑" panose="020B0503020204020204" pitchFamily="34" charset="-122"/>
                <a:ea typeface="微软雅黑" panose="020B0503020204020204" pitchFamily="34" charset="-122"/>
              </a:rPr>
              <a:t>您的内容请写在这里您的内容请写在这里您的内容请写在这里您的内容请写在这里</a:t>
            </a:r>
          </a:p>
        </p:txBody>
      </p:sp>
      <p:cxnSp>
        <p:nvCxnSpPr>
          <p:cNvPr id="41" name="直接连接符 40"/>
          <p:cNvCxnSpPr/>
          <p:nvPr>
            <p:custDataLst>
              <p:tags r:id="rId2"/>
            </p:custDataLst>
          </p:nvPr>
        </p:nvCxnSpPr>
        <p:spPr>
          <a:xfrm>
            <a:off x="2670778" y="1037771"/>
            <a:ext cx="0" cy="2545333"/>
          </a:xfrm>
          <a:prstGeom prst="line">
            <a:avLst/>
          </a:prstGeom>
          <a:noFill/>
          <a:ln w="34925" cap="flat" cmpd="sng" algn="ctr">
            <a:gradFill>
              <a:gsLst>
                <a:gs pos="0">
                  <a:sysClr val="window" lastClr="FFFFFF">
                    <a:alpha val="0"/>
                  </a:sysClr>
                </a:gs>
                <a:gs pos="100000">
                  <a:srgbClr val="5B9BD5">
                    <a:lumMod val="5000"/>
                    <a:lumOff val="95000"/>
                    <a:alpha val="0"/>
                  </a:srgbClr>
                </a:gs>
                <a:gs pos="67000">
                  <a:srgbClr val="ED7D31"/>
                </a:gs>
                <a:gs pos="50000">
                  <a:srgbClr val="ED7D31"/>
                </a:gs>
              </a:gsLst>
              <a:lin ang="5400000" scaled="0"/>
            </a:gradFill>
            <a:prstDash val="solid"/>
            <a:miter lim="800000"/>
          </a:ln>
          <a:effectLst/>
        </p:spPr>
      </p:cxnSp>
      <p:sp>
        <p:nvSpPr>
          <p:cNvPr id="42" name="文本框 13"/>
          <p:cNvSpPr txBox="1">
            <a:spLocks noChangeArrowheads="1"/>
          </p:cNvSpPr>
          <p:nvPr>
            <p:custDataLst>
              <p:tags r:id="rId3"/>
            </p:custDataLst>
          </p:nvPr>
        </p:nvSpPr>
        <p:spPr bwMode="auto">
          <a:xfrm>
            <a:off x="2030786" y="1580310"/>
            <a:ext cx="468590" cy="157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a:solidFill>
                  <a:schemeClr val="bg1"/>
                </a:solidFill>
                <a:latin typeface="微软雅黑" panose="020B0503020204020204" pitchFamily="34" charset="-122"/>
                <a:ea typeface="微软雅黑" panose="020B0503020204020204" pitchFamily="34" charset="-122"/>
              </a:rPr>
              <a:t>第一章</a:t>
            </a:r>
          </a:p>
        </p:txBody>
      </p:sp>
    </p:spTree>
    <p:extLst>
      <p:ext uri="{BB962C8B-B14F-4D97-AF65-F5344CB8AC3E}">
        <p14:creationId xmlns:p14="http://schemas.microsoft.com/office/powerpoint/2010/main" val="215212284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Horizontal)">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37877" y="1082842"/>
            <a:ext cx="3095126" cy="3140243"/>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9" name="矩形 28"/>
          <p:cNvSpPr/>
          <p:nvPr/>
        </p:nvSpPr>
        <p:spPr>
          <a:xfrm>
            <a:off x="1341527" y="1386639"/>
            <a:ext cx="1807742" cy="2511593"/>
          </a:xfrm>
          <a:prstGeom prst="rect">
            <a:avLst/>
          </a:prstGeom>
          <a:solidFill>
            <a:schemeClr val="bg1">
              <a:lumMod val="95000"/>
            </a:schemeClr>
          </a:solidFill>
          <a:ln w="3175">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文本框 15"/>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
        <p:nvSpPr>
          <p:cNvPr id="20" name="矩形 19"/>
          <p:cNvSpPr/>
          <p:nvPr/>
        </p:nvSpPr>
        <p:spPr>
          <a:xfrm>
            <a:off x="5116037" y="1511405"/>
            <a:ext cx="2978472" cy="6512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000">
              <a:lnSpc>
                <a:spcPts val="1500"/>
              </a:lnSpc>
            </a:pPr>
            <a:r>
              <a:rPr lang="zh-CN" altLang="en-US" sz="975" dirty="0">
                <a:latin typeface="微软雅黑" panose="020B0503020204020204" pitchFamily="34" charset="-122"/>
                <a:ea typeface="微软雅黑" panose="020B0503020204020204" pitchFamily="34" charset="-122"/>
              </a:rPr>
              <a:t>每年的第四季度，以自然年度为财年的公司就开始热火朝天的编制第二年销售目标了。</a:t>
            </a:r>
          </a:p>
        </p:txBody>
      </p:sp>
      <p:sp>
        <p:nvSpPr>
          <p:cNvPr id="21" name="矩形 20"/>
          <p:cNvSpPr/>
          <p:nvPr/>
        </p:nvSpPr>
        <p:spPr>
          <a:xfrm>
            <a:off x="5116037" y="3165743"/>
            <a:ext cx="2978472" cy="6512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zh-CN" altLang="en-US" sz="975" dirty="0">
                <a:latin typeface="微软雅黑" panose="020B0503020204020204" pitchFamily="34" charset="-122"/>
                <a:ea typeface="微软雅黑" panose="020B0503020204020204" pitchFamily="34" charset="-122"/>
              </a:rPr>
              <a:t>实际完成情况：已全面落实行政执法责任制，无任何行政执法过失行为发生。</a:t>
            </a:r>
          </a:p>
          <a:p>
            <a:pPr>
              <a:lnSpc>
                <a:spcPts val="1500"/>
              </a:lnSpc>
            </a:pPr>
            <a:r>
              <a:rPr lang="zh-CN" altLang="en-US" sz="975" dirty="0">
                <a:latin typeface="微软雅黑" panose="020B0503020204020204" pitchFamily="34" charset="-122"/>
                <a:ea typeface="微软雅黑" panose="020B0503020204020204" pitchFamily="34" charset="-122"/>
              </a:rPr>
              <a:t> </a:t>
            </a:r>
          </a:p>
        </p:txBody>
      </p:sp>
      <p:sp>
        <p:nvSpPr>
          <p:cNvPr id="22" name="矩形 21"/>
          <p:cNvSpPr/>
          <p:nvPr/>
        </p:nvSpPr>
        <p:spPr>
          <a:xfrm>
            <a:off x="5116037" y="2329550"/>
            <a:ext cx="2978472" cy="651273"/>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000">
              <a:lnSpc>
                <a:spcPts val="1500"/>
              </a:lnSpc>
            </a:pPr>
            <a:r>
              <a:rPr lang="zh-CN" altLang="en-US" sz="975" dirty="0">
                <a:latin typeface="微软雅黑" panose="020B0503020204020204" pitchFamily="34" charset="-122"/>
                <a:ea typeface="微软雅黑" panose="020B0503020204020204" pitchFamily="34" charset="-122"/>
              </a:rPr>
              <a:t>年度目标制定务必策略先行，只有在一个清晰的策略指导下才好去制定下一年的销售目标，因为每一个策略都有可能影响到具体的销售数据</a:t>
            </a:r>
          </a:p>
        </p:txBody>
      </p:sp>
      <p:sp>
        <p:nvSpPr>
          <p:cNvPr id="23" name="矩形 22"/>
          <p:cNvSpPr/>
          <p:nvPr/>
        </p:nvSpPr>
        <p:spPr>
          <a:xfrm>
            <a:off x="3896274" y="1506435"/>
            <a:ext cx="1152940" cy="651273"/>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目标制定</a:t>
            </a:r>
          </a:p>
        </p:txBody>
      </p:sp>
      <p:sp>
        <p:nvSpPr>
          <p:cNvPr id="24" name="矩形 23"/>
          <p:cNvSpPr/>
          <p:nvPr/>
        </p:nvSpPr>
        <p:spPr>
          <a:xfrm>
            <a:off x="3896274" y="3160774"/>
            <a:ext cx="1152940" cy="651273"/>
          </a:xfrm>
          <a:prstGeom prst="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目标监控</a:t>
            </a:r>
          </a:p>
        </p:txBody>
      </p:sp>
      <p:sp>
        <p:nvSpPr>
          <p:cNvPr id="25" name="矩形 24"/>
          <p:cNvSpPr/>
          <p:nvPr/>
        </p:nvSpPr>
        <p:spPr>
          <a:xfrm>
            <a:off x="3896274" y="2324581"/>
            <a:ext cx="1152940" cy="6512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latin typeface="微软雅黑" panose="020B0503020204020204" pitchFamily="34" charset="-122"/>
                <a:ea typeface="微软雅黑" panose="020B0503020204020204" pitchFamily="34" charset="-122"/>
              </a:rPr>
              <a:t>目标执行</a:t>
            </a:r>
          </a:p>
        </p:txBody>
      </p:sp>
      <p:sp>
        <p:nvSpPr>
          <p:cNvPr id="26" name="KSO_Shape"/>
          <p:cNvSpPr/>
          <p:nvPr/>
        </p:nvSpPr>
        <p:spPr>
          <a:xfrm>
            <a:off x="3412464" y="1616815"/>
            <a:ext cx="386515" cy="460136"/>
          </a:xfrm>
          <a:custGeom>
            <a:avLst/>
            <a:gdLst/>
            <a:ahLst/>
            <a:cxnLst/>
            <a:rect l="l" t="t" r="r" b="b"/>
            <a:pathLst>
              <a:path w="490584" h="583866">
                <a:moveTo>
                  <a:pt x="321445" y="77561"/>
                </a:moveTo>
                <a:lnTo>
                  <a:pt x="246596" y="140395"/>
                </a:lnTo>
                <a:lnTo>
                  <a:pt x="252395" y="97238"/>
                </a:lnTo>
                <a:cubicBezTo>
                  <a:pt x="146326" y="106790"/>
                  <a:pt x="59230" y="167476"/>
                  <a:pt x="23104" y="252018"/>
                </a:cubicBezTo>
                <a:cubicBezTo>
                  <a:pt x="20394" y="264110"/>
                  <a:pt x="19333" y="276644"/>
                  <a:pt x="19333" y="289426"/>
                </a:cubicBezTo>
                <a:cubicBezTo>
                  <a:pt x="19333" y="393825"/>
                  <a:pt x="90134" y="481687"/>
                  <a:pt x="186585" y="506707"/>
                </a:cubicBezTo>
                <a:lnTo>
                  <a:pt x="254645" y="442625"/>
                </a:lnTo>
                <a:lnTo>
                  <a:pt x="251312" y="486042"/>
                </a:lnTo>
                <a:cubicBezTo>
                  <a:pt x="352523" y="471080"/>
                  <a:pt x="433567" y="409999"/>
                  <a:pt x="467316" y="328472"/>
                </a:cubicBezTo>
                <a:cubicBezTo>
                  <a:pt x="470095" y="315855"/>
                  <a:pt x="471252" y="302776"/>
                  <a:pt x="471252" y="289426"/>
                </a:cubicBezTo>
                <a:cubicBezTo>
                  <a:pt x="471252" y="191466"/>
                  <a:pt x="408915" y="108065"/>
                  <a:pt x="321445" y="77561"/>
                </a:cubicBezTo>
                <a:close/>
                <a:moveTo>
                  <a:pt x="265462" y="0"/>
                </a:moveTo>
                <a:lnTo>
                  <a:pt x="313558" y="54963"/>
                </a:lnTo>
                <a:cubicBezTo>
                  <a:pt x="415971" y="83525"/>
                  <a:pt x="490584" y="177762"/>
                  <a:pt x="490584" y="289426"/>
                </a:cubicBezTo>
                <a:cubicBezTo>
                  <a:pt x="490584" y="408189"/>
                  <a:pt x="406182" y="507238"/>
                  <a:pt x="294075" y="529800"/>
                </a:cubicBezTo>
                <a:cubicBezTo>
                  <a:pt x="279023" y="534477"/>
                  <a:pt x="263337" y="538054"/>
                  <a:pt x="247135" y="540449"/>
                </a:cubicBezTo>
                <a:lnTo>
                  <a:pt x="243801" y="583866"/>
                </a:lnTo>
                <a:lnTo>
                  <a:pt x="188437" y="527431"/>
                </a:lnTo>
                <a:cubicBezTo>
                  <a:pt x="80308" y="502361"/>
                  <a:pt x="0" y="405272"/>
                  <a:pt x="1" y="289426"/>
                </a:cubicBezTo>
                <a:cubicBezTo>
                  <a:pt x="0" y="153955"/>
                  <a:pt x="109821" y="44134"/>
                  <a:pt x="245292" y="44134"/>
                </a:cubicBezTo>
                <a:lnTo>
                  <a:pt x="250590" y="44668"/>
                </a:lnTo>
                <a:cubicBezTo>
                  <a:pt x="253553" y="43751"/>
                  <a:pt x="256600" y="43433"/>
                  <a:pt x="259662" y="43157"/>
                </a:cubicBez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013" dirty="0">
                <a:solidFill>
                  <a:schemeClr val="tx1"/>
                </a:solidFill>
              </a:rPr>
              <a:t>1</a:t>
            </a:r>
            <a:endParaRPr lang="zh-CN" altLang="en-US" sz="1013" dirty="0">
              <a:solidFill>
                <a:schemeClr val="tx1"/>
              </a:solidFill>
            </a:endParaRPr>
          </a:p>
        </p:txBody>
      </p:sp>
      <p:sp>
        <p:nvSpPr>
          <p:cNvPr id="27" name="KSO_Shape"/>
          <p:cNvSpPr/>
          <p:nvPr/>
        </p:nvSpPr>
        <p:spPr>
          <a:xfrm>
            <a:off x="3412464" y="2434963"/>
            <a:ext cx="386515" cy="460136"/>
          </a:xfrm>
          <a:custGeom>
            <a:avLst/>
            <a:gdLst/>
            <a:ahLst/>
            <a:cxnLst/>
            <a:rect l="l" t="t" r="r" b="b"/>
            <a:pathLst>
              <a:path w="490584" h="583866">
                <a:moveTo>
                  <a:pt x="321445" y="77561"/>
                </a:moveTo>
                <a:lnTo>
                  <a:pt x="246596" y="140395"/>
                </a:lnTo>
                <a:lnTo>
                  <a:pt x="252395" y="97238"/>
                </a:lnTo>
                <a:cubicBezTo>
                  <a:pt x="146326" y="106790"/>
                  <a:pt x="59230" y="167476"/>
                  <a:pt x="23104" y="252018"/>
                </a:cubicBezTo>
                <a:cubicBezTo>
                  <a:pt x="20394" y="264110"/>
                  <a:pt x="19333" y="276644"/>
                  <a:pt x="19333" y="289426"/>
                </a:cubicBezTo>
                <a:cubicBezTo>
                  <a:pt x="19333" y="393825"/>
                  <a:pt x="90134" y="481687"/>
                  <a:pt x="186585" y="506707"/>
                </a:cubicBezTo>
                <a:lnTo>
                  <a:pt x="254645" y="442625"/>
                </a:lnTo>
                <a:lnTo>
                  <a:pt x="251312" y="486042"/>
                </a:lnTo>
                <a:cubicBezTo>
                  <a:pt x="352523" y="471080"/>
                  <a:pt x="433567" y="409999"/>
                  <a:pt x="467316" y="328472"/>
                </a:cubicBezTo>
                <a:cubicBezTo>
                  <a:pt x="470095" y="315855"/>
                  <a:pt x="471252" y="302776"/>
                  <a:pt x="471252" y="289426"/>
                </a:cubicBezTo>
                <a:cubicBezTo>
                  <a:pt x="471252" y="191466"/>
                  <a:pt x="408915" y="108065"/>
                  <a:pt x="321445" y="77561"/>
                </a:cubicBezTo>
                <a:close/>
                <a:moveTo>
                  <a:pt x="265462" y="0"/>
                </a:moveTo>
                <a:lnTo>
                  <a:pt x="313558" y="54963"/>
                </a:lnTo>
                <a:cubicBezTo>
                  <a:pt x="415971" y="83525"/>
                  <a:pt x="490584" y="177762"/>
                  <a:pt x="490584" y="289426"/>
                </a:cubicBezTo>
                <a:cubicBezTo>
                  <a:pt x="490584" y="408189"/>
                  <a:pt x="406182" y="507238"/>
                  <a:pt x="294075" y="529800"/>
                </a:cubicBezTo>
                <a:cubicBezTo>
                  <a:pt x="279023" y="534477"/>
                  <a:pt x="263337" y="538054"/>
                  <a:pt x="247135" y="540449"/>
                </a:cubicBezTo>
                <a:lnTo>
                  <a:pt x="243801" y="583866"/>
                </a:lnTo>
                <a:lnTo>
                  <a:pt x="188437" y="527431"/>
                </a:lnTo>
                <a:cubicBezTo>
                  <a:pt x="80308" y="502361"/>
                  <a:pt x="0" y="405272"/>
                  <a:pt x="1" y="289426"/>
                </a:cubicBezTo>
                <a:cubicBezTo>
                  <a:pt x="0" y="153955"/>
                  <a:pt x="109821" y="44134"/>
                  <a:pt x="245292" y="44134"/>
                </a:cubicBezTo>
                <a:lnTo>
                  <a:pt x="250590" y="44668"/>
                </a:lnTo>
                <a:cubicBezTo>
                  <a:pt x="253553" y="43751"/>
                  <a:pt x="256600" y="43433"/>
                  <a:pt x="259662" y="43157"/>
                </a:cubicBez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013" dirty="0">
                <a:solidFill>
                  <a:schemeClr val="tx1"/>
                </a:solidFill>
              </a:rPr>
              <a:t>2</a:t>
            </a:r>
            <a:endParaRPr lang="zh-CN" altLang="en-US" sz="1013" dirty="0">
              <a:solidFill>
                <a:schemeClr val="tx1"/>
              </a:solidFill>
            </a:endParaRPr>
          </a:p>
        </p:txBody>
      </p:sp>
      <p:sp>
        <p:nvSpPr>
          <p:cNvPr id="28" name="KSO_Shape"/>
          <p:cNvSpPr/>
          <p:nvPr/>
        </p:nvSpPr>
        <p:spPr>
          <a:xfrm>
            <a:off x="3412464" y="3253110"/>
            <a:ext cx="386515" cy="460136"/>
          </a:xfrm>
          <a:custGeom>
            <a:avLst/>
            <a:gdLst/>
            <a:ahLst/>
            <a:cxnLst/>
            <a:rect l="l" t="t" r="r" b="b"/>
            <a:pathLst>
              <a:path w="490584" h="583866">
                <a:moveTo>
                  <a:pt x="321445" y="77561"/>
                </a:moveTo>
                <a:lnTo>
                  <a:pt x="246596" y="140395"/>
                </a:lnTo>
                <a:lnTo>
                  <a:pt x="252395" y="97238"/>
                </a:lnTo>
                <a:cubicBezTo>
                  <a:pt x="146326" y="106790"/>
                  <a:pt x="59230" y="167476"/>
                  <a:pt x="23104" y="252018"/>
                </a:cubicBezTo>
                <a:cubicBezTo>
                  <a:pt x="20394" y="264110"/>
                  <a:pt x="19333" y="276644"/>
                  <a:pt x="19333" y="289426"/>
                </a:cubicBezTo>
                <a:cubicBezTo>
                  <a:pt x="19333" y="393825"/>
                  <a:pt x="90134" y="481687"/>
                  <a:pt x="186585" y="506707"/>
                </a:cubicBezTo>
                <a:lnTo>
                  <a:pt x="254645" y="442625"/>
                </a:lnTo>
                <a:lnTo>
                  <a:pt x="251312" y="486042"/>
                </a:lnTo>
                <a:cubicBezTo>
                  <a:pt x="352523" y="471080"/>
                  <a:pt x="433567" y="409999"/>
                  <a:pt x="467316" y="328472"/>
                </a:cubicBezTo>
                <a:cubicBezTo>
                  <a:pt x="470095" y="315855"/>
                  <a:pt x="471252" y="302776"/>
                  <a:pt x="471252" y="289426"/>
                </a:cubicBezTo>
                <a:cubicBezTo>
                  <a:pt x="471252" y="191466"/>
                  <a:pt x="408915" y="108065"/>
                  <a:pt x="321445" y="77561"/>
                </a:cubicBezTo>
                <a:close/>
                <a:moveTo>
                  <a:pt x="265462" y="0"/>
                </a:moveTo>
                <a:lnTo>
                  <a:pt x="313558" y="54963"/>
                </a:lnTo>
                <a:cubicBezTo>
                  <a:pt x="415971" y="83525"/>
                  <a:pt x="490584" y="177762"/>
                  <a:pt x="490584" y="289426"/>
                </a:cubicBezTo>
                <a:cubicBezTo>
                  <a:pt x="490584" y="408189"/>
                  <a:pt x="406182" y="507238"/>
                  <a:pt x="294075" y="529800"/>
                </a:cubicBezTo>
                <a:cubicBezTo>
                  <a:pt x="279023" y="534477"/>
                  <a:pt x="263337" y="538054"/>
                  <a:pt x="247135" y="540449"/>
                </a:cubicBezTo>
                <a:lnTo>
                  <a:pt x="243801" y="583866"/>
                </a:lnTo>
                <a:lnTo>
                  <a:pt x="188437" y="527431"/>
                </a:lnTo>
                <a:cubicBezTo>
                  <a:pt x="80308" y="502361"/>
                  <a:pt x="0" y="405272"/>
                  <a:pt x="1" y="289426"/>
                </a:cubicBezTo>
                <a:cubicBezTo>
                  <a:pt x="0" y="153955"/>
                  <a:pt x="109821" y="44134"/>
                  <a:pt x="245292" y="44134"/>
                </a:cubicBezTo>
                <a:lnTo>
                  <a:pt x="250590" y="44668"/>
                </a:lnTo>
                <a:cubicBezTo>
                  <a:pt x="253553" y="43751"/>
                  <a:pt x="256600" y="43433"/>
                  <a:pt x="259662" y="43157"/>
                </a:cubicBezTo>
                <a:close/>
              </a:path>
            </a:pathLst>
          </a:cu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013" dirty="0">
                <a:solidFill>
                  <a:schemeClr val="tx1"/>
                </a:solidFill>
              </a:rPr>
              <a:t>3</a:t>
            </a:r>
            <a:endParaRPr lang="zh-CN" altLang="en-US" sz="1013" dirty="0">
              <a:solidFill>
                <a:schemeClr val="tx1"/>
              </a:solidFill>
            </a:endParaRPr>
          </a:p>
        </p:txBody>
      </p:sp>
      <p:sp>
        <p:nvSpPr>
          <p:cNvPr id="15" name="矩形 14"/>
          <p:cNvSpPr/>
          <p:nvPr/>
        </p:nvSpPr>
        <p:spPr>
          <a:xfrm>
            <a:off x="1433266" y="1913021"/>
            <a:ext cx="1624265" cy="1903997"/>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0" name="矩形 29"/>
          <p:cNvSpPr/>
          <p:nvPr/>
        </p:nvSpPr>
        <p:spPr>
          <a:xfrm>
            <a:off x="1893379" y="1503813"/>
            <a:ext cx="704040" cy="248209"/>
          </a:xfrm>
          <a:prstGeom prst="rect">
            <a:avLst/>
          </a:prstGeom>
        </p:spPr>
        <p:txBody>
          <a:bodyPr wrap="none">
            <a:spAutoFit/>
          </a:bodyPr>
          <a:lstStyle/>
          <a:p>
            <a:pPr algn="ctr"/>
            <a:r>
              <a:rPr lang="zh-CN" altLang="en-US" sz="1013" dirty="0">
                <a:latin typeface="微软雅黑" panose="020B0503020204020204" pitchFamily="34" charset="-122"/>
                <a:ea typeface="微软雅黑" panose="020B0503020204020204" pitchFamily="34" charset="-122"/>
              </a:rPr>
              <a:t>目标管理</a:t>
            </a:r>
          </a:p>
        </p:txBody>
      </p:sp>
    </p:spTree>
    <p:extLst>
      <p:ext uri="{BB962C8B-B14F-4D97-AF65-F5344CB8AC3E}">
        <p14:creationId xmlns:p14="http://schemas.microsoft.com/office/powerpoint/2010/main" val="3263314654"/>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150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a:spLocks noChangeAspect="1"/>
          </p:cNvSpPr>
          <p:nvPr/>
        </p:nvSpPr>
        <p:spPr>
          <a:xfrm>
            <a:off x="6803708" y="1881253"/>
            <a:ext cx="1215000" cy="1215719"/>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tx1">
                  <a:lumMod val="75000"/>
                  <a:lumOff val="25000"/>
                </a:schemeClr>
              </a:solidFill>
            </a:endParaRPr>
          </a:p>
        </p:txBody>
      </p:sp>
      <p:sp>
        <p:nvSpPr>
          <p:cNvPr id="13" name="椭圆 12"/>
          <p:cNvSpPr>
            <a:spLocks noChangeAspect="1"/>
          </p:cNvSpPr>
          <p:nvPr/>
        </p:nvSpPr>
        <p:spPr>
          <a:xfrm>
            <a:off x="1417960" y="1881253"/>
            <a:ext cx="1215000" cy="121571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tx1">
                  <a:lumMod val="75000"/>
                  <a:lumOff val="25000"/>
                </a:schemeClr>
              </a:solidFill>
            </a:endParaRPr>
          </a:p>
        </p:txBody>
      </p:sp>
      <p:sp>
        <p:nvSpPr>
          <p:cNvPr id="14" name="椭圆 13"/>
          <p:cNvSpPr>
            <a:spLocks noChangeAspect="1"/>
          </p:cNvSpPr>
          <p:nvPr/>
        </p:nvSpPr>
        <p:spPr>
          <a:xfrm>
            <a:off x="5008459" y="1881253"/>
            <a:ext cx="1215000" cy="1215719"/>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tx1">
                  <a:lumMod val="75000"/>
                  <a:lumOff val="25000"/>
                </a:schemeClr>
              </a:solidFill>
            </a:endParaRPr>
          </a:p>
        </p:txBody>
      </p:sp>
      <p:sp>
        <p:nvSpPr>
          <p:cNvPr id="15" name="椭圆 14"/>
          <p:cNvSpPr>
            <a:spLocks noChangeAspect="1"/>
          </p:cNvSpPr>
          <p:nvPr/>
        </p:nvSpPr>
        <p:spPr>
          <a:xfrm>
            <a:off x="3213209" y="1881253"/>
            <a:ext cx="1215000" cy="121571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a:solidFill>
                <a:schemeClr val="tx1">
                  <a:lumMod val="75000"/>
                  <a:lumOff val="25000"/>
                </a:schemeClr>
              </a:solidFill>
            </a:endParaRPr>
          </a:p>
        </p:txBody>
      </p:sp>
      <p:sp>
        <p:nvSpPr>
          <p:cNvPr id="16" name="圆角矩形 15"/>
          <p:cNvSpPr/>
          <p:nvPr/>
        </p:nvSpPr>
        <p:spPr>
          <a:xfrm>
            <a:off x="1408560" y="1428173"/>
            <a:ext cx="1239233" cy="344775"/>
          </a:xfrm>
          <a:prstGeom prst="roundRect">
            <a:avLst/>
          </a:prstGeom>
          <a:solidFill>
            <a:srgbClr val="F20000"/>
          </a:solidFill>
          <a:ln>
            <a:solidFill>
              <a:srgbClr val="F20000"/>
            </a:solidFill>
          </a:ln>
        </p:spPr>
        <p:txBody>
          <a:bodyPr wrap="none" anchor="ctr">
            <a:noAutofit/>
          </a:bodyPr>
          <a:lstStyle/>
          <a:p>
            <a:pPr algn="ctr">
              <a:lnSpc>
                <a:spcPct val="150000"/>
              </a:lnSpc>
            </a:pPr>
            <a:r>
              <a:rPr lang="zh-CN" altLang="en-US" sz="1050" b="1" dirty="0">
                <a:solidFill>
                  <a:schemeClr val="bg1"/>
                </a:solidFill>
                <a:latin typeface="微软雅黑" panose="020B0503020204020204" pitchFamily="34" charset="-122"/>
                <a:ea typeface="微软雅黑" panose="020B0503020204020204" pitchFamily="34" charset="-122"/>
              </a:rPr>
              <a:t>点击此处添加内容</a:t>
            </a:r>
          </a:p>
        </p:txBody>
      </p:sp>
      <p:sp>
        <p:nvSpPr>
          <p:cNvPr id="17" name="圆角矩形 16"/>
          <p:cNvSpPr/>
          <p:nvPr/>
        </p:nvSpPr>
        <p:spPr>
          <a:xfrm>
            <a:off x="6791120" y="1428173"/>
            <a:ext cx="1239233" cy="344775"/>
          </a:xfrm>
          <a:prstGeom prst="roundRect">
            <a:avLst/>
          </a:prstGeom>
          <a:solidFill>
            <a:srgbClr val="F20000"/>
          </a:solidFill>
          <a:ln>
            <a:solidFill>
              <a:srgbClr val="F20000"/>
            </a:solidFill>
          </a:ln>
        </p:spPr>
        <p:txBody>
          <a:bodyPr wrap="none" anchor="ctr">
            <a:noAutofit/>
          </a:bodyPr>
          <a:lstStyle/>
          <a:p>
            <a:pPr algn="ctr">
              <a:lnSpc>
                <a:spcPct val="150000"/>
              </a:lnSpc>
            </a:pPr>
            <a:r>
              <a:rPr lang="zh-CN" altLang="en-US" sz="1050" b="1" dirty="0">
                <a:solidFill>
                  <a:schemeClr val="bg1"/>
                </a:solidFill>
                <a:latin typeface="微软雅黑" panose="020B0503020204020204" pitchFamily="34" charset="-122"/>
                <a:ea typeface="微软雅黑" panose="020B0503020204020204" pitchFamily="34" charset="-122"/>
              </a:rPr>
              <a:t>点击此处添加内容</a:t>
            </a:r>
          </a:p>
        </p:txBody>
      </p:sp>
      <p:sp>
        <p:nvSpPr>
          <p:cNvPr id="18" name="圆角矩形 17"/>
          <p:cNvSpPr/>
          <p:nvPr/>
        </p:nvSpPr>
        <p:spPr>
          <a:xfrm>
            <a:off x="4992459" y="1428173"/>
            <a:ext cx="1239233" cy="344775"/>
          </a:xfrm>
          <a:prstGeom prst="roundRect">
            <a:avLst/>
          </a:prstGeom>
          <a:solidFill>
            <a:srgbClr val="F20000"/>
          </a:solidFill>
          <a:ln>
            <a:solidFill>
              <a:srgbClr val="F20000"/>
            </a:solidFill>
          </a:ln>
        </p:spPr>
        <p:txBody>
          <a:bodyPr wrap="none" anchor="ctr">
            <a:noAutofit/>
          </a:bodyPr>
          <a:lstStyle/>
          <a:p>
            <a:pPr algn="ctr">
              <a:lnSpc>
                <a:spcPct val="150000"/>
              </a:lnSpc>
            </a:pPr>
            <a:r>
              <a:rPr lang="zh-CN" altLang="en-US" sz="1050" b="1" dirty="0">
                <a:solidFill>
                  <a:schemeClr val="bg1"/>
                </a:solidFill>
                <a:latin typeface="微软雅黑" panose="020B0503020204020204" pitchFamily="34" charset="-122"/>
                <a:ea typeface="微软雅黑" panose="020B0503020204020204" pitchFamily="34" charset="-122"/>
              </a:rPr>
              <a:t>点击此处添加内容</a:t>
            </a:r>
          </a:p>
        </p:txBody>
      </p:sp>
      <p:sp>
        <p:nvSpPr>
          <p:cNvPr id="19" name="圆角矩形 18"/>
          <p:cNvSpPr/>
          <p:nvPr/>
        </p:nvSpPr>
        <p:spPr>
          <a:xfrm>
            <a:off x="3193798" y="1428173"/>
            <a:ext cx="1239233" cy="344775"/>
          </a:xfrm>
          <a:prstGeom prst="roundRect">
            <a:avLst/>
          </a:prstGeom>
          <a:solidFill>
            <a:srgbClr val="F20000"/>
          </a:solidFill>
          <a:ln>
            <a:solidFill>
              <a:srgbClr val="F20000"/>
            </a:solidFill>
          </a:ln>
        </p:spPr>
        <p:txBody>
          <a:bodyPr wrap="none" anchor="ctr">
            <a:noAutofit/>
          </a:bodyPr>
          <a:lstStyle/>
          <a:p>
            <a:pPr algn="ctr">
              <a:lnSpc>
                <a:spcPct val="150000"/>
              </a:lnSpc>
            </a:pPr>
            <a:r>
              <a:rPr lang="zh-CN" altLang="en-US" sz="1050" b="1" dirty="0">
                <a:solidFill>
                  <a:schemeClr val="bg1"/>
                </a:solidFill>
                <a:latin typeface="微软雅黑" panose="020B0503020204020204" pitchFamily="34" charset="-122"/>
                <a:ea typeface="微软雅黑" panose="020B0503020204020204" pitchFamily="34" charset="-122"/>
              </a:rPr>
              <a:t>点击此处添加内容</a:t>
            </a:r>
          </a:p>
        </p:txBody>
      </p:sp>
      <p:sp>
        <p:nvSpPr>
          <p:cNvPr id="20" name="矩形 19"/>
          <p:cNvSpPr/>
          <p:nvPr/>
        </p:nvSpPr>
        <p:spPr>
          <a:xfrm>
            <a:off x="1210462" y="3224445"/>
            <a:ext cx="1576321" cy="715581"/>
          </a:xfrm>
          <a:prstGeom prst="rect">
            <a:avLst/>
          </a:prstGeom>
        </p:spPr>
        <p:txBody>
          <a:bodyPr wrap="square">
            <a:spAutoFit/>
          </a:bodyPr>
          <a:lstStyle/>
          <a:p>
            <a:pPr>
              <a:lnSpc>
                <a:spcPct val="15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p>
        </p:txBody>
      </p:sp>
      <p:sp>
        <p:nvSpPr>
          <p:cNvPr id="21" name="矩形 20"/>
          <p:cNvSpPr/>
          <p:nvPr/>
        </p:nvSpPr>
        <p:spPr>
          <a:xfrm>
            <a:off x="3022357" y="3224445"/>
            <a:ext cx="1586557" cy="715581"/>
          </a:xfrm>
          <a:prstGeom prst="rect">
            <a:avLst/>
          </a:prstGeom>
        </p:spPr>
        <p:txBody>
          <a:bodyPr wrap="square">
            <a:spAutoFit/>
          </a:bodyPr>
          <a:lstStyle/>
          <a:p>
            <a:pPr>
              <a:lnSpc>
                <a:spcPct val="15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p>
        </p:txBody>
      </p:sp>
      <p:sp>
        <p:nvSpPr>
          <p:cNvPr id="22" name="矩形 21"/>
          <p:cNvSpPr/>
          <p:nvPr/>
        </p:nvSpPr>
        <p:spPr>
          <a:xfrm>
            <a:off x="6650334" y="3224445"/>
            <a:ext cx="1531966" cy="715581"/>
          </a:xfrm>
          <a:prstGeom prst="rect">
            <a:avLst/>
          </a:prstGeom>
        </p:spPr>
        <p:txBody>
          <a:bodyPr wrap="square">
            <a:spAutoFit/>
          </a:bodyPr>
          <a:lstStyle/>
          <a:p>
            <a:pPr>
              <a:lnSpc>
                <a:spcPct val="15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p>
        </p:txBody>
      </p:sp>
      <p:sp>
        <p:nvSpPr>
          <p:cNvPr id="23" name="矩形 22"/>
          <p:cNvSpPr/>
          <p:nvPr/>
        </p:nvSpPr>
        <p:spPr>
          <a:xfrm>
            <a:off x="4841080" y="3224445"/>
            <a:ext cx="1538785" cy="715581"/>
          </a:xfrm>
          <a:prstGeom prst="rect">
            <a:avLst/>
          </a:prstGeom>
        </p:spPr>
        <p:txBody>
          <a:bodyPr wrap="square">
            <a:spAutoFit/>
          </a:bodyPr>
          <a:lstStyle/>
          <a:p>
            <a:pPr>
              <a:lnSpc>
                <a:spcPct val="15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p>
        </p:txBody>
      </p:sp>
      <p:sp>
        <p:nvSpPr>
          <p:cNvPr id="30" name="文本框 29"/>
          <p:cNvSpPr txBox="1"/>
          <p:nvPr/>
        </p:nvSpPr>
        <p:spPr>
          <a:xfrm>
            <a:off x="9473890" y="5492408"/>
            <a:ext cx="277640" cy="530915"/>
          </a:xfrm>
          <a:prstGeom prst="rect">
            <a:avLst/>
          </a:prstGeom>
          <a:noFill/>
        </p:spPr>
        <p:txBody>
          <a:bodyPr wrap="none" rtlCol="0">
            <a:spAutoFit/>
          </a:bodyPr>
          <a:lstStyle/>
          <a:p>
            <a:r>
              <a:rPr lang="en-US" altLang="zh-CN" sz="2850" dirty="0">
                <a:solidFill>
                  <a:schemeClr val="bg1"/>
                </a:solidFill>
              </a:rPr>
              <a:t>.</a:t>
            </a:r>
            <a:endParaRPr lang="zh-CN" altLang="en-US" sz="2850" dirty="0">
              <a:solidFill>
                <a:schemeClr val="bg1"/>
              </a:solidFill>
            </a:endParaRPr>
          </a:p>
        </p:txBody>
      </p:sp>
    </p:spTree>
    <p:extLst>
      <p:ext uri="{BB962C8B-B14F-4D97-AF65-F5344CB8AC3E}">
        <p14:creationId xmlns:p14="http://schemas.microsoft.com/office/powerpoint/2010/main" val="3346055839"/>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1500"/>
                                  </p:stCondLst>
                                  <p:childTnLst>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587794" y="1940653"/>
            <a:ext cx="810000" cy="810000"/>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圆角矩形 2"/>
          <p:cNvSpPr/>
          <p:nvPr/>
        </p:nvSpPr>
        <p:spPr>
          <a:xfrm>
            <a:off x="3307266" y="1940653"/>
            <a:ext cx="810000" cy="81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圆角矩形 3"/>
          <p:cNvSpPr/>
          <p:nvPr/>
        </p:nvSpPr>
        <p:spPr>
          <a:xfrm>
            <a:off x="6742062" y="1940653"/>
            <a:ext cx="810000" cy="810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圆角矩形 4"/>
          <p:cNvSpPr/>
          <p:nvPr/>
        </p:nvSpPr>
        <p:spPr>
          <a:xfrm>
            <a:off x="5030048" y="1940653"/>
            <a:ext cx="810000" cy="810000"/>
          </a:xfrm>
          <a:prstGeom prst="roundRect">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矩形 5"/>
          <p:cNvSpPr/>
          <p:nvPr/>
        </p:nvSpPr>
        <p:spPr>
          <a:xfrm>
            <a:off x="1260610" y="2914364"/>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7" name="矩形 6"/>
          <p:cNvSpPr/>
          <p:nvPr/>
        </p:nvSpPr>
        <p:spPr>
          <a:xfrm>
            <a:off x="1260610" y="3634951"/>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8" name="矩形 7"/>
          <p:cNvSpPr/>
          <p:nvPr/>
        </p:nvSpPr>
        <p:spPr>
          <a:xfrm>
            <a:off x="2980082" y="2914364"/>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9" name="矩形 8"/>
          <p:cNvSpPr/>
          <p:nvPr/>
        </p:nvSpPr>
        <p:spPr>
          <a:xfrm>
            <a:off x="2980082" y="3634951"/>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0" name="矩形 9"/>
          <p:cNvSpPr/>
          <p:nvPr/>
        </p:nvSpPr>
        <p:spPr>
          <a:xfrm>
            <a:off x="4702864" y="2914364"/>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1" name="矩形 10"/>
          <p:cNvSpPr/>
          <p:nvPr/>
        </p:nvSpPr>
        <p:spPr>
          <a:xfrm>
            <a:off x="4702864" y="3634951"/>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2" name="矩形 11"/>
          <p:cNvSpPr/>
          <p:nvPr/>
        </p:nvSpPr>
        <p:spPr>
          <a:xfrm>
            <a:off x="6414878" y="2914364"/>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3" name="矩形 12"/>
          <p:cNvSpPr/>
          <p:nvPr/>
        </p:nvSpPr>
        <p:spPr>
          <a:xfrm>
            <a:off x="6414878" y="3634951"/>
            <a:ext cx="1464368" cy="646331"/>
          </a:xfrm>
          <a:prstGeom prst="rect">
            <a:avLst/>
          </a:prstGeom>
        </p:spPr>
        <p:txBody>
          <a:bodyPr wrap="square">
            <a:spAutoFit/>
          </a:bodyPr>
          <a:lstStyle/>
          <a:p>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a:t>
            </a:r>
            <a:endParaRPr lang="zh-CN" altLang="en-US" sz="900" dirty="0"/>
          </a:p>
        </p:txBody>
      </p:sp>
      <p:sp>
        <p:nvSpPr>
          <p:cNvPr id="14" name="KSO_Shape"/>
          <p:cNvSpPr>
            <a:spLocks/>
          </p:cNvSpPr>
          <p:nvPr/>
        </p:nvSpPr>
        <p:spPr bwMode="auto">
          <a:xfrm>
            <a:off x="1819480" y="2184122"/>
            <a:ext cx="346628" cy="346628"/>
          </a:xfrm>
          <a:custGeom>
            <a:avLst/>
            <a:gdLst>
              <a:gd name="T0" fmla="*/ 1395413 w 2219325"/>
              <a:gd name="T1" fmla="*/ 1938020 h 2219325"/>
              <a:gd name="T2" fmla="*/ 1388316 w 2219325"/>
              <a:gd name="T3" fmla="*/ 2002466 h 2219325"/>
              <a:gd name="T4" fmla="*/ 1670304 w 2219325"/>
              <a:gd name="T5" fmla="*/ 1858614 h 2219325"/>
              <a:gd name="T6" fmla="*/ 1150620 w 2219325"/>
              <a:gd name="T7" fmla="*/ 2015808 h 2219325"/>
              <a:gd name="T8" fmla="*/ 1286510 w 2219325"/>
              <a:gd name="T9" fmla="*/ 1931988 h 2219325"/>
              <a:gd name="T10" fmla="*/ 1400810 w 2219325"/>
              <a:gd name="T11" fmla="*/ 1758633 h 2219325"/>
              <a:gd name="T12" fmla="*/ 848360 w 2219325"/>
              <a:gd name="T13" fmla="*/ 1816418 h 2219325"/>
              <a:gd name="T14" fmla="*/ 969645 w 2219325"/>
              <a:gd name="T15" fmla="*/ 1966278 h 2219325"/>
              <a:gd name="T16" fmla="*/ 388339 w 2219325"/>
              <a:gd name="T17" fmla="*/ 1704282 h 2219325"/>
              <a:gd name="T18" fmla="*/ 625234 w 2219325"/>
              <a:gd name="T19" fmla="*/ 1909105 h 2219325"/>
              <a:gd name="T20" fmla="*/ 900095 w 2219325"/>
              <a:gd name="T21" fmla="*/ 2020749 h 2219325"/>
              <a:gd name="T22" fmla="*/ 793433 w 2219325"/>
              <a:gd name="T23" fmla="*/ 1894840 h 2219325"/>
              <a:gd name="T24" fmla="*/ 1611947 w 2219325"/>
              <a:gd name="T25" fmla="*/ 1244918 h 2219325"/>
              <a:gd name="T26" fmla="*/ 1898577 w 2219325"/>
              <a:gd name="T27" fmla="*/ 1613535 h 2219325"/>
              <a:gd name="T28" fmla="*/ 2016438 w 2219325"/>
              <a:gd name="T29" fmla="*/ 1342906 h 2219325"/>
              <a:gd name="T30" fmla="*/ 1464945 w 2219325"/>
              <a:gd name="T31" fmla="*/ 1588135 h 2219325"/>
              <a:gd name="T32" fmla="*/ 1527810 w 2219325"/>
              <a:gd name="T33" fmla="*/ 1182688 h 2219325"/>
              <a:gd name="T34" fmla="*/ 727393 w 2219325"/>
              <a:gd name="T35" fmla="*/ 1480820 h 2219325"/>
              <a:gd name="T36" fmla="*/ 185422 w 2219325"/>
              <a:gd name="T37" fmla="*/ 1251450 h 2219325"/>
              <a:gd name="T38" fmla="*/ 287674 w 2219325"/>
              <a:gd name="T39" fmla="*/ 1555032 h 2219325"/>
              <a:gd name="T40" fmla="*/ 619125 w 2219325"/>
              <a:gd name="T41" fmla="*/ 1365568 h 2219325"/>
              <a:gd name="T42" fmla="*/ 1581467 w 2219325"/>
              <a:gd name="T43" fmla="*/ 739458 h 2219325"/>
              <a:gd name="T44" fmla="*/ 2043430 w 2219325"/>
              <a:gd name="T45" fmla="*/ 1036784 h 2219325"/>
              <a:gd name="T46" fmla="*/ 1963406 w 2219325"/>
              <a:gd name="T47" fmla="*/ 723993 h 2219325"/>
              <a:gd name="T48" fmla="*/ 1522095 w 2219325"/>
              <a:gd name="T49" fmla="*/ 943928 h 2219325"/>
              <a:gd name="T50" fmla="*/ 762000 w 2219325"/>
              <a:gd name="T51" fmla="*/ 606108 h 2219325"/>
              <a:gd name="T52" fmla="*/ 692467 w 2219325"/>
              <a:gd name="T53" fmla="*/ 1005840 h 2219325"/>
              <a:gd name="T54" fmla="*/ 239406 w 2219325"/>
              <a:gd name="T55" fmla="*/ 765910 h 2219325"/>
              <a:gd name="T56" fmla="*/ 175580 w 2219325"/>
              <a:gd name="T57" fmla="*/ 1068705 h 2219325"/>
              <a:gd name="T58" fmla="*/ 649287 w 2219325"/>
              <a:gd name="T59" fmla="*/ 684848 h 2219325"/>
              <a:gd name="T60" fmla="*/ 1378267 w 2219325"/>
              <a:gd name="T61" fmla="*/ 416878 h 2219325"/>
              <a:gd name="T62" fmla="*/ 1258887 w 2219325"/>
              <a:gd name="T63" fmla="*/ 261303 h 2219325"/>
              <a:gd name="T64" fmla="*/ 1047750 w 2219325"/>
              <a:gd name="T65" fmla="*/ 209550 h 2219325"/>
              <a:gd name="T66" fmla="*/ 914400 w 2219325"/>
              <a:gd name="T67" fmla="*/ 307023 h 2219325"/>
              <a:gd name="T68" fmla="*/ 804545 w 2219325"/>
              <a:gd name="T69" fmla="*/ 491490 h 2219325"/>
              <a:gd name="T70" fmla="*/ 725264 w 2219325"/>
              <a:gd name="T71" fmla="*/ 255919 h 2219325"/>
              <a:gd name="T72" fmla="*/ 464869 w 2219325"/>
              <a:gd name="T73" fmla="*/ 431844 h 2219325"/>
              <a:gd name="T74" fmla="*/ 779145 w 2219325"/>
              <a:gd name="T75" fmla="*/ 348298 h 2219325"/>
              <a:gd name="T76" fmla="*/ 889635 w 2219325"/>
              <a:gd name="T77" fmla="*/ 207963 h 2219325"/>
              <a:gd name="T78" fmla="*/ 1403033 w 2219325"/>
              <a:gd name="T79" fmla="*/ 291783 h 2219325"/>
              <a:gd name="T80" fmla="*/ 1832574 w 2219325"/>
              <a:gd name="T81" fmla="*/ 513773 h 2219325"/>
              <a:gd name="T82" fmla="*/ 1595679 w 2219325"/>
              <a:gd name="T83" fmla="*/ 308950 h 2219325"/>
              <a:gd name="T84" fmla="*/ 1315730 w 2219325"/>
              <a:gd name="T85" fmla="*/ 196178 h 2219325"/>
              <a:gd name="T86" fmla="*/ 1465580 w 2219325"/>
              <a:gd name="T87" fmla="*/ 58420 h 2219325"/>
              <a:gd name="T88" fmla="*/ 1794510 w 2219325"/>
              <a:gd name="T89" fmla="*/ 236855 h 2219325"/>
              <a:gd name="T90" fmla="*/ 2044383 w 2219325"/>
              <a:gd name="T91" fmla="*/ 511493 h 2219325"/>
              <a:gd name="T92" fmla="*/ 2190750 w 2219325"/>
              <a:gd name="T93" fmla="*/ 859473 h 2219325"/>
              <a:gd name="T94" fmla="*/ 2210435 w 2219325"/>
              <a:gd name="T95" fmla="*/ 1250950 h 2219325"/>
              <a:gd name="T96" fmla="*/ 2097723 w 2219325"/>
              <a:gd name="T97" fmla="*/ 1614805 h 2219325"/>
              <a:gd name="T98" fmla="*/ 1875473 w 2219325"/>
              <a:gd name="T99" fmla="*/ 1913255 h 2219325"/>
              <a:gd name="T100" fmla="*/ 1566227 w 2219325"/>
              <a:gd name="T101" fmla="*/ 2121535 h 2219325"/>
              <a:gd name="T102" fmla="*/ 1195070 w 2219325"/>
              <a:gd name="T103" fmla="*/ 2215833 h 2219325"/>
              <a:gd name="T104" fmla="*/ 805815 w 2219325"/>
              <a:gd name="T105" fmla="*/ 2177098 h 2219325"/>
              <a:gd name="T106" fmla="*/ 467043 w 2219325"/>
              <a:gd name="T107" fmla="*/ 2014538 h 2219325"/>
              <a:gd name="T108" fmla="*/ 204787 w 2219325"/>
              <a:gd name="T109" fmla="*/ 1751965 h 2219325"/>
              <a:gd name="T110" fmla="*/ 42227 w 2219325"/>
              <a:gd name="T111" fmla="*/ 1413510 h 2219325"/>
              <a:gd name="T112" fmla="*/ 3175 w 2219325"/>
              <a:gd name="T113" fmla="*/ 1024255 h 2219325"/>
              <a:gd name="T114" fmla="*/ 97790 w 2219325"/>
              <a:gd name="T115" fmla="*/ 653098 h 2219325"/>
              <a:gd name="T116" fmla="*/ 306387 w 2219325"/>
              <a:gd name="T117" fmla="*/ 344488 h 2219325"/>
              <a:gd name="T118" fmla="*/ 604520 w 2219325"/>
              <a:gd name="T119" fmla="*/ 121603 h 2219325"/>
              <a:gd name="T120" fmla="*/ 968375 w 2219325"/>
              <a:gd name="T121" fmla="*/ 9208 h 2219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19325" h="2219325">
                <a:moveTo>
                  <a:pt x="1522095" y="1695768"/>
                </a:moveTo>
                <a:lnTo>
                  <a:pt x="1510983" y="1725295"/>
                </a:lnTo>
                <a:lnTo>
                  <a:pt x="1499553" y="1754188"/>
                </a:lnTo>
                <a:lnTo>
                  <a:pt x="1487170" y="1781810"/>
                </a:lnTo>
                <a:lnTo>
                  <a:pt x="1474153" y="1808480"/>
                </a:lnTo>
                <a:lnTo>
                  <a:pt x="1461135" y="1834515"/>
                </a:lnTo>
                <a:lnTo>
                  <a:pt x="1447165" y="1859280"/>
                </a:lnTo>
                <a:lnTo>
                  <a:pt x="1439863" y="1871345"/>
                </a:lnTo>
                <a:lnTo>
                  <a:pt x="1432877" y="1883093"/>
                </a:lnTo>
                <a:lnTo>
                  <a:pt x="1425575" y="1894840"/>
                </a:lnTo>
                <a:lnTo>
                  <a:pt x="1417955" y="1905953"/>
                </a:lnTo>
                <a:lnTo>
                  <a:pt x="1410653" y="1917065"/>
                </a:lnTo>
                <a:lnTo>
                  <a:pt x="1403033" y="1927860"/>
                </a:lnTo>
                <a:lnTo>
                  <a:pt x="1395413" y="1938020"/>
                </a:lnTo>
                <a:lnTo>
                  <a:pt x="1387157" y="1948498"/>
                </a:lnTo>
                <a:lnTo>
                  <a:pt x="1379537" y="1958023"/>
                </a:lnTo>
                <a:lnTo>
                  <a:pt x="1371600" y="1967865"/>
                </a:lnTo>
                <a:lnTo>
                  <a:pt x="1363027" y="1977390"/>
                </a:lnTo>
                <a:lnTo>
                  <a:pt x="1355090" y="1986280"/>
                </a:lnTo>
                <a:lnTo>
                  <a:pt x="1346517" y="1994853"/>
                </a:lnTo>
                <a:lnTo>
                  <a:pt x="1337945" y="2003425"/>
                </a:lnTo>
                <a:lnTo>
                  <a:pt x="1329690" y="2011680"/>
                </a:lnTo>
                <a:lnTo>
                  <a:pt x="1320800" y="2019300"/>
                </a:lnTo>
                <a:lnTo>
                  <a:pt x="1318516" y="2021258"/>
                </a:lnTo>
                <a:lnTo>
                  <a:pt x="1321630" y="2020566"/>
                </a:lnTo>
                <a:lnTo>
                  <a:pt x="1344176" y="2015168"/>
                </a:lnTo>
                <a:lnTo>
                  <a:pt x="1366405" y="2008817"/>
                </a:lnTo>
                <a:lnTo>
                  <a:pt x="1388316" y="2002466"/>
                </a:lnTo>
                <a:lnTo>
                  <a:pt x="1410227" y="1995479"/>
                </a:lnTo>
                <a:lnTo>
                  <a:pt x="1431821" y="1987858"/>
                </a:lnTo>
                <a:lnTo>
                  <a:pt x="1453415" y="1979602"/>
                </a:lnTo>
                <a:lnTo>
                  <a:pt x="1474691" y="1971345"/>
                </a:lnTo>
                <a:lnTo>
                  <a:pt x="1495332" y="1962136"/>
                </a:lnTo>
                <a:lnTo>
                  <a:pt x="1515973" y="1952610"/>
                </a:lnTo>
                <a:lnTo>
                  <a:pt x="1536296" y="1942448"/>
                </a:lnTo>
                <a:lnTo>
                  <a:pt x="1556302" y="1931651"/>
                </a:lnTo>
                <a:lnTo>
                  <a:pt x="1575991" y="1920537"/>
                </a:lnTo>
                <a:lnTo>
                  <a:pt x="1595679" y="1909105"/>
                </a:lnTo>
                <a:lnTo>
                  <a:pt x="1614415" y="1897038"/>
                </a:lnTo>
                <a:lnTo>
                  <a:pt x="1633468" y="1884653"/>
                </a:lnTo>
                <a:lnTo>
                  <a:pt x="1652203" y="1872268"/>
                </a:lnTo>
                <a:lnTo>
                  <a:pt x="1670304" y="1858614"/>
                </a:lnTo>
                <a:lnTo>
                  <a:pt x="1687770" y="1845276"/>
                </a:lnTo>
                <a:lnTo>
                  <a:pt x="1705553" y="1830986"/>
                </a:lnTo>
                <a:lnTo>
                  <a:pt x="1722383" y="1816379"/>
                </a:lnTo>
                <a:lnTo>
                  <a:pt x="1739531" y="1801454"/>
                </a:lnTo>
                <a:lnTo>
                  <a:pt x="1756044" y="1786529"/>
                </a:lnTo>
                <a:lnTo>
                  <a:pt x="1771921" y="1770651"/>
                </a:lnTo>
                <a:lnTo>
                  <a:pt x="1787481" y="1754456"/>
                </a:lnTo>
                <a:lnTo>
                  <a:pt x="1802724" y="1737943"/>
                </a:lnTo>
                <a:lnTo>
                  <a:pt x="1817967" y="1721430"/>
                </a:lnTo>
                <a:lnTo>
                  <a:pt x="1832574" y="1704282"/>
                </a:lnTo>
                <a:lnTo>
                  <a:pt x="1839112" y="1695768"/>
                </a:lnTo>
                <a:lnTo>
                  <a:pt x="1522095" y="1695768"/>
                </a:lnTo>
                <a:close/>
                <a:moveTo>
                  <a:pt x="1150620" y="1695768"/>
                </a:moveTo>
                <a:lnTo>
                  <a:pt x="1150620" y="2015808"/>
                </a:lnTo>
                <a:lnTo>
                  <a:pt x="1160780" y="2012950"/>
                </a:lnTo>
                <a:lnTo>
                  <a:pt x="1170940" y="2010093"/>
                </a:lnTo>
                <a:lnTo>
                  <a:pt x="1181100" y="2006600"/>
                </a:lnTo>
                <a:lnTo>
                  <a:pt x="1191260" y="2002155"/>
                </a:lnTo>
                <a:lnTo>
                  <a:pt x="1201103" y="1997393"/>
                </a:lnTo>
                <a:lnTo>
                  <a:pt x="1210945" y="1992313"/>
                </a:lnTo>
                <a:lnTo>
                  <a:pt x="1220787" y="1986598"/>
                </a:lnTo>
                <a:lnTo>
                  <a:pt x="1230313" y="1979930"/>
                </a:lnTo>
                <a:lnTo>
                  <a:pt x="1240155" y="1973580"/>
                </a:lnTo>
                <a:lnTo>
                  <a:pt x="1249680" y="1966278"/>
                </a:lnTo>
                <a:lnTo>
                  <a:pt x="1258887" y="1958340"/>
                </a:lnTo>
                <a:lnTo>
                  <a:pt x="1268095" y="1950085"/>
                </a:lnTo>
                <a:lnTo>
                  <a:pt x="1277303" y="1941195"/>
                </a:lnTo>
                <a:lnTo>
                  <a:pt x="1286510" y="1931988"/>
                </a:lnTo>
                <a:lnTo>
                  <a:pt x="1295400" y="1922463"/>
                </a:lnTo>
                <a:lnTo>
                  <a:pt x="1304607" y="1912303"/>
                </a:lnTo>
                <a:lnTo>
                  <a:pt x="1313180" y="1902143"/>
                </a:lnTo>
                <a:lnTo>
                  <a:pt x="1321753" y="1890713"/>
                </a:lnTo>
                <a:lnTo>
                  <a:pt x="1330325" y="1879283"/>
                </a:lnTo>
                <a:lnTo>
                  <a:pt x="1338897" y="1867853"/>
                </a:lnTo>
                <a:lnTo>
                  <a:pt x="1346835" y="1855470"/>
                </a:lnTo>
                <a:lnTo>
                  <a:pt x="1355090" y="1842770"/>
                </a:lnTo>
                <a:lnTo>
                  <a:pt x="1363027" y="1829753"/>
                </a:lnTo>
                <a:lnTo>
                  <a:pt x="1370647" y="1816418"/>
                </a:lnTo>
                <a:lnTo>
                  <a:pt x="1378267" y="1802448"/>
                </a:lnTo>
                <a:lnTo>
                  <a:pt x="1386205" y="1788160"/>
                </a:lnTo>
                <a:lnTo>
                  <a:pt x="1393507" y="1773555"/>
                </a:lnTo>
                <a:lnTo>
                  <a:pt x="1400810" y="1758633"/>
                </a:lnTo>
                <a:lnTo>
                  <a:pt x="1407477" y="1743710"/>
                </a:lnTo>
                <a:lnTo>
                  <a:pt x="1414463" y="1727835"/>
                </a:lnTo>
                <a:lnTo>
                  <a:pt x="1421447" y="1711643"/>
                </a:lnTo>
                <a:lnTo>
                  <a:pt x="1428115" y="1695768"/>
                </a:lnTo>
                <a:lnTo>
                  <a:pt x="1150620" y="1695768"/>
                </a:lnTo>
                <a:close/>
                <a:moveTo>
                  <a:pt x="791210" y="1695768"/>
                </a:moveTo>
                <a:lnTo>
                  <a:pt x="797560" y="1711643"/>
                </a:lnTo>
                <a:lnTo>
                  <a:pt x="804545" y="1727835"/>
                </a:lnTo>
                <a:lnTo>
                  <a:pt x="811213" y="1743710"/>
                </a:lnTo>
                <a:lnTo>
                  <a:pt x="818515" y="1758633"/>
                </a:lnTo>
                <a:lnTo>
                  <a:pt x="825817" y="1773555"/>
                </a:lnTo>
                <a:lnTo>
                  <a:pt x="833120" y="1788160"/>
                </a:lnTo>
                <a:lnTo>
                  <a:pt x="840740" y="1802448"/>
                </a:lnTo>
                <a:lnTo>
                  <a:pt x="848360" y="1816418"/>
                </a:lnTo>
                <a:lnTo>
                  <a:pt x="855980" y="1829753"/>
                </a:lnTo>
                <a:lnTo>
                  <a:pt x="864235" y="1842770"/>
                </a:lnTo>
                <a:lnTo>
                  <a:pt x="872173" y="1855470"/>
                </a:lnTo>
                <a:lnTo>
                  <a:pt x="880427" y="1867853"/>
                </a:lnTo>
                <a:lnTo>
                  <a:pt x="888683" y="1879283"/>
                </a:lnTo>
                <a:lnTo>
                  <a:pt x="897255" y="1890713"/>
                </a:lnTo>
                <a:lnTo>
                  <a:pt x="906145" y="1902143"/>
                </a:lnTo>
                <a:lnTo>
                  <a:pt x="914400" y="1912303"/>
                </a:lnTo>
                <a:lnTo>
                  <a:pt x="923290" y="1922463"/>
                </a:lnTo>
                <a:lnTo>
                  <a:pt x="932497" y="1931988"/>
                </a:lnTo>
                <a:lnTo>
                  <a:pt x="941387" y="1941195"/>
                </a:lnTo>
                <a:lnTo>
                  <a:pt x="950595" y="1950085"/>
                </a:lnTo>
                <a:lnTo>
                  <a:pt x="960120" y="1958340"/>
                </a:lnTo>
                <a:lnTo>
                  <a:pt x="969645" y="1966278"/>
                </a:lnTo>
                <a:lnTo>
                  <a:pt x="979170" y="1973580"/>
                </a:lnTo>
                <a:lnTo>
                  <a:pt x="988695" y="1979930"/>
                </a:lnTo>
                <a:lnTo>
                  <a:pt x="998220" y="1986598"/>
                </a:lnTo>
                <a:lnTo>
                  <a:pt x="1008380" y="1992313"/>
                </a:lnTo>
                <a:lnTo>
                  <a:pt x="1017905" y="1997393"/>
                </a:lnTo>
                <a:lnTo>
                  <a:pt x="1027747" y="2002155"/>
                </a:lnTo>
                <a:lnTo>
                  <a:pt x="1037907" y="2006600"/>
                </a:lnTo>
                <a:lnTo>
                  <a:pt x="1047750" y="2010093"/>
                </a:lnTo>
                <a:lnTo>
                  <a:pt x="1058227" y="2012950"/>
                </a:lnTo>
                <a:lnTo>
                  <a:pt x="1068705" y="2015808"/>
                </a:lnTo>
                <a:lnTo>
                  <a:pt x="1068705" y="1695768"/>
                </a:lnTo>
                <a:lnTo>
                  <a:pt x="791210" y="1695768"/>
                </a:lnTo>
                <a:close/>
                <a:moveTo>
                  <a:pt x="381497" y="1695768"/>
                </a:moveTo>
                <a:lnTo>
                  <a:pt x="388339" y="1704282"/>
                </a:lnTo>
                <a:lnTo>
                  <a:pt x="402946" y="1721430"/>
                </a:lnTo>
                <a:lnTo>
                  <a:pt x="417871" y="1737943"/>
                </a:lnTo>
                <a:lnTo>
                  <a:pt x="432796" y="1754456"/>
                </a:lnTo>
                <a:lnTo>
                  <a:pt x="448674" y="1770651"/>
                </a:lnTo>
                <a:lnTo>
                  <a:pt x="464869" y="1786529"/>
                </a:lnTo>
                <a:lnTo>
                  <a:pt x="481382" y="1801454"/>
                </a:lnTo>
                <a:lnTo>
                  <a:pt x="497895" y="1816379"/>
                </a:lnTo>
                <a:lnTo>
                  <a:pt x="515043" y="1830986"/>
                </a:lnTo>
                <a:lnTo>
                  <a:pt x="532826" y="1845276"/>
                </a:lnTo>
                <a:lnTo>
                  <a:pt x="550609" y="1858614"/>
                </a:lnTo>
                <a:lnTo>
                  <a:pt x="568709" y="1872268"/>
                </a:lnTo>
                <a:lnTo>
                  <a:pt x="587128" y="1884653"/>
                </a:lnTo>
                <a:lnTo>
                  <a:pt x="605863" y="1897038"/>
                </a:lnTo>
                <a:lnTo>
                  <a:pt x="625234" y="1909105"/>
                </a:lnTo>
                <a:lnTo>
                  <a:pt x="644605" y="1920537"/>
                </a:lnTo>
                <a:lnTo>
                  <a:pt x="664293" y="1931651"/>
                </a:lnTo>
                <a:lnTo>
                  <a:pt x="684299" y="1942448"/>
                </a:lnTo>
                <a:lnTo>
                  <a:pt x="704623" y="1952610"/>
                </a:lnTo>
                <a:lnTo>
                  <a:pt x="725264" y="1962136"/>
                </a:lnTo>
                <a:lnTo>
                  <a:pt x="746222" y="1971345"/>
                </a:lnTo>
                <a:lnTo>
                  <a:pt x="767181" y="1979602"/>
                </a:lnTo>
                <a:lnTo>
                  <a:pt x="788457" y="1987858"/>
                </a:lnTo>
                <a:lnTo>
                  <a:pt x="810368" y="1995479"/>
                </a:lnTo>
                <a:lnTo>
                  <a:pt x="832279" y="2002466"/>
                </a:lnTo>
                <a:lnTo>
                  <a:pt x="854190" y="2008817"/>
                </a:lnTo>
                <a:lnTo>
                  <a:pt x="876419" y="2015168"/>
                </a:lnTo>
                <a:lnTo>
                  <a:pt x="899283" y="2020566"/>
                </a:lnTo>
                <a:lnTo>
                  <a:pt x="900095" y="2020749"/>
                </a:lnTo>
                <a:lnTo>
                  <a:pt x="898525" y="2019300"/>
                </a:lnTo>
                <a:lnTo>
                  <a:pt x="889635" y="2011680"/>
                </a:lnTo>
                <a:lnTo>
                  <a:pt x="881063" y="2003425"/>
                </a:lnTo>
                <a:lnTo>
                  <a:pt x="872490" y="1994853"/>
                </a:lnTo>
                <a:lnTo>
                  <a:pt x="864235" y="1986280"/>
                </a:lnTo>
                <a:lnTo>
                  <a:pt x="855980" y="1977390"/>
                </a:lnTo>
                <a:lnTo>
                  <a:pt x="847725" y="1967865"/>
                </a:lnTo>
                <a:lnTo>
                  <a:pt x="839470" y="1958023"/>
                </a:lnTo>
                <a:lnTo>
                  <a:pt x="831850" y="1948498"/>
                </a:lnTo>
                <a:lnTo>
                  <a:pt x="823913" y="1938020"/>
                </a:lnTo>
                <a:lnTo>
                  <a:pt x="816293" y="1927860"/>
                </a:lnTo>
                <a:lnTo>
                  <a:pt x="808355" y="1917065"/>
                </a:lnTo>
                <a:lnTo>
                  <a:pt x="801053" y="1905953"/>
                </a:lnTo>
                <a:lnTo>
                  <a:pt x="793433" y="1894840"/>
                </a:lnTo>
                <a:lnTo>
                  <a:pt x="786130" y="1883093"/>
                </a:lnTo>
                <a:lnTo>
                  <a:pt x="779145" y="1871345"/>
                </a:lnTo>
                <a:lnTo>
                  <a:pt x="771843" y="1859280"/>
                </a:lnTo>
                <a:lnTo>
                  <a:pt x="758190" y="1834515"/>
                </a:lnTo>
                <a:lnTo>
                  <a:pt x="745173" y="1808480"/>
                </a:lnTo>
                <a:lnTo>
                  <a:pt x="731837" y="1781810"/>
                </a:lnTo>
                <a:lnTo>
                  <a:pt x="719773" y="1754188"/>
                </a:lnTo>
                <a:lnTo>
                  <a:pt x="708025" y="1725295"/>
                </a:lnTo>
                <a:lnTo>
                  <a:pt x="696913" y="1695768"/>
                </a:lnTo>
                <a:lnTo>
                  <a:pt x="381497" y="1695768"/>
                </a:lnTo>
                <a:close/>
                <a:moveTo>
                  <a:pt x="1615757" y="1150938"/>
                </a:moveTo>
                <a:lnTo>
                  <a:pt x="1615123" y="1182688"/>
                </a:lnTo>
                <a:lnTo>
                  <a:pt x="1613535" y="1213803"/>
                </a:lnTo>
                <a:lnTo>
                  <a:pt x="1611947" y="1244918"/>
                </a:lnTo>
                <a:lnTo>
                  <a:pt x="1609725" y="1275715"/>
                </a:lnTo>
                <a:lnTo>
                  <a:pt x="1607185" y="1305878"/>
                </a:lnTo>
                <a:lnTo>
                  <a:pt x="1603693" y="1336040"/>
                </a:lnTo>
                <a:lnTo>
                  <a:pt x="1600200" y="1365568"/>
                </a:lnTo>
                <a:lnTo>
                  <a:pt x="1596073" y="1394778"/>
                </a:lnTo>
                <a:lnTo>
                  <a:pt x="1591627" y="1423670"/>
                </a:lnTo>
                <a:lnTo>
                  <a:pt x="1586547" y="1451928"/>
                </a:lnTo>
                <a:lnTo>
                  <a:pt x="1581467" y="1479868"/>
                </a:lnTo>
                <a:lnTo>
                  <a:pt x="1576070" y="1507808"/>
                </a:lnTo>
                <a:lnTo>
                  <a:pt x="1569720" y="1534478"/>
                </a:lnTo>
                <a:lnTo>
                  <a:pt x="1563370" y="1561465"/>
                </a:lnTo>
                <a:lnTo>
                  <a:pt x="1556385" y="1587500"/>
                </a:lnTo>
                <a:lnTo>
                  <a:pt x="1549083" y="1613535"/>
                </a:lnTo>
                <a:lnTo>
                  <a:pt x="1898577" y="1613535"/>
                </a:lnTo>
                <a:lnTo>
                  <a:pt x="1898625" y="1613462"/>
                </a:lnTo>
                <a:lnTo>
                  <a:pt x="1910375" y="1594091"/>
                </a:lnTo>
                <a:lnTo>
                  <a:pt x="1922124" y="1574720"/>
                </a:lnTo>
                <a:lnTo>
                  <a:pt x="1933239" y="1555032"/>
                </a:lnTo>
                <a:lnTo>
                  <a:pt x="1943401" y="1535026"/>
                </a:lnTo>
                <a:lnTo>
                  <a:pt x="1953880" y="1514703"/>
                </a:lnTo>
                <a:lnTo>
                  <a:pt x="1963406" y="1493744"/>
                </a:lnTo>
                <a:lnTo>
                  <a:pt x="1972298" y="1473103"/>
                </a:lnTo>
                <a:lnTo>
                  <a:pt x="1981189" y="1452145"/>
                </a:lnTo>
                <a:lnTo>
                  <a:pt x="1989128" y="1430868"/>
                </a:lnTo>
                <a:lnTo>
                  <a:pt x="1997067" y="1408957"/>
                </a:lnTo>
                <a:lnTo>
                  <a:pt x="2003736" y="1387364"/>
                </a:lnTo>
                <a:lnTo>
                  <a:pt x="2010404" y="1365135"/>
                </a:lnTo>
                <a:lnTo>
                  <a:pt x="2016438" y="1342906"/>
                </a:lnTo>
                <a:lnTo>
                  <a:pt x="2021836" y="1320042"/>
                </a:lnTo>
                <a:lnTo>
                  <a:pt x="2026917" y="1297496"/>
                </a:lnTo>
                <a:lnTo>
                  <a:pt x="2031681" y="1274949"/>
                </a:lnTo>
                <a:lnTo>
                  <a:pt x="2035491" y="1251450"/>
                </a:lnTo>
                <a:lnTo>
                  <a:pt x="2038349" y="1228269"/>
                </a:lnTo>
                <a:lnTo>
                  <a:pt x="2041207" y="1204770"/>
                </a:lnTo>
                <a:lnTo>
                  <a:pt x="2043430" y="1180953"/>
                </a:lnTo>
                <a:lnTo>
                  <a:pt x="2044700" y="1157137"/>
                </a:lnTo>
                <a:lnTo>
                  <a:pt x="2044945" y="1150938"/>
                </a:lnTo>
                <a:lnTo>
                  <a:pt x="1615757" y="1150938"/>
                </a:lnTo>
                <a:close/>
                <a:moveTo>
                  <a:pt x="1150620" y="1150938"/>
                </a:moveTo>
                <a:lnTo>
                  <a:pt x="1150620" y="1613535"/>
                </a:lnTo>
                <a:lnTo>
                  <a:pt x="1456690" y="1613535"/>
                </a:lnTo>
                <a:lnTo>
                  <a:pt x="1464945" y="1588135"/>
                </a:lnTo>
                <a:lnTo>
                  <a:pt x="1472247" y="1561783"/>
                </a:lnTo>
                <a:lnTo>
                  <a:pt x="1479233" y="1535430"/>
                </a:lnTo>
                <a:lnTo>
                  <a:pt x="1485583" y="1508125"/>
                </a:lnTo>
                <a:lnTo>
                  <a:pt x="1491615" y="1480820"/>
                </a:lnTo>
                <a:lnTo>
                  <a:pt x="1497013" y="1452880"/>
                </a:lnTo>
                <a:lnTo>
                  <a:pt x="1502410" y="1423988"/>
                </a:lnTo>
                <a:lnTo>
                  <a:pt x="1507490" y="1395095"/>
                </a:lnTo>
                <a:lnTo>
                  <a:pt x="1511617" y="1365885"/>
                </a:lnTo>
                <a:lnTo>
                  <a:pt x="1515745" y="1336358"/>
                </a:lnTo>
                <a:lnTo>
                  <a:pt x="1518920" y="1305878"/>
                </a:lnTo>
                <a:lnTo>
                  <a:pt x="1522095" y="1275715"/>
                </a:lnTo>
                <a:lnTo>
                  <a:pt x="1524317" y="1244918"/>
                </a:lnTo>
                <a:lnTo>
                  <a:pt x="1526857" y="1213803"/>
                </a:lnTo>
                <a:lnTo>
                  <a:pt x="1527810" y="1182688"/>
                </a:lnTo>
                <a:lnTo>
                  <a:pt x="1529080" y="1150938"/>
                </a:lnTo>
                <a:lnTo>
                  <a:pt x="1150620" y="1150938"/>
                </a:lnTo>
                <a:close/>
                <a:moveTo>
                  <a:pt x="690245" y="1150938"/>
                </a:moveTo>
                <a:lnTo>
                  <a:pt x="691197" y="1182688"/>
                </a:lnTo>
                <a:lnTo>
                  <a:pt x="692467" y="1213803"/>
                </a:lnTo>
                <a:lnTo>
                  <a:pt x="694690" y="1244918"/>
                </a:lnTo>
                <a:lnTo>
                  <a:pt x="696913" y="1275715"/>
                </a:lnTo>
                <a:lnTo>
                  <a:pt x="700087" y="1305878"/>
                </a:lnTo>
                <a:lnTo>
                  <a:pt x="703580" y="1336358"/>
                </a:lnTo>
                <a:lnTo>
                  <a:pt x="707390" y="1365885"/>
                </a:lnTo>
                <a:lnTo>
                  <a:pt x="711517" y="1395095"/>
                </a:lnTo>
                <a:lnTo>
                  <a:pt x="716597" y="1423988"/>
                </a:lnTo>
                <a:lnTo>
                  <a:pt x="721677" y="1452880"/>
                </a:lnTo>
                <a:lnTo>
                  <a:pt x="727393" y="1480820"/>
                </a:lnTo>
                <a:lnTo>
                  <a:pt x="733425" y="1508125"/>
                </a:lnTo>
                <a:lnTo>
                  <a:pt x="740093" y="1535430"/>
                </a:lnTo>
                <a:lnTo>
                  <a:pt x="747077" y="1561783"/>
                </a:lnTo>
                <a:lnTo>
                  <a:pt x="754380" y="1588135"/>
                </a:lnTo>
                <a:lnTo>
                  <a:pt x="762000" y="1613535"/>
                </a:lnTo>
                <a:lnTo>
                  <a:pt x="1068705" y="1613535"/>
                </a:lnTo>
                <a:lnTo>
                  <a:pt x="1068705" y="1150938"/>
                </a:lnTo>
                <a:lnTo>
                  <a:pt x="690245" y="1150938"/>
                </a:lnTo>
                <a:close/>
                <a:moveTo>
                  <a:pt x="175650" y="1150938"/>
                </a:moveTo>
                <a:lnTo>
                  <a:pt x="175895" y="1157137"/>
                </a:lnTo>
                <a:lnTo>
                  <a:pt x="177165" y="1180953"/>
                </a:lnTo>
                <a:lnTo>
                  <a:pt x="179706" y="1204770"/>
                </a:lnTo>
                <a:lnTo>
                  <a:pt x="182246" y="1228269"/>
                </a:lnTo>
                <a:lnTo>
                  <a:pt x="185422" y="1251450"/>
                </a:lnTo>
                <a:lnTo>
                  <a:pt x="189232" y="1274949"/>
                </a:lnTo>
                <a:lnTo>
                  <a:pt x="193678" y="1297496"/>
                </a:lnTo>
                <a:lnTo>
                  <a:pt x="198759" y="1320042"/>
                </a:lnTo>
                <a:lnTo>
                  <a:pt x="204158" y="1342906"/>
                </a:lnTo>
                <a:lnTo>
                  <a:pt x="210191" y="1365135"/>
                </a:lnTo>
                <a:lnTo>
                  <a:pt x="216860" y="1387364"/>
                </a:lnTo>
                <a:lnTo>
                  <a:pt x="223846" y="1408957"/>
                </a:lnTo>
                <a:lnTo>
                  <a:pt x="231467" y="1430868"/>
                </a:lnTo>
                <a:lnTo>
                  <a:pt x="239406" y="1452145"/>
                </a:lnTo>
                <a:lnTo>
                  <a:pt x="248298" y="1473103"/>
                </a:lnTo>
                <a:lnTo>
                  <a:pt x="257189" y="1493744"/>
                </a:lnTo>
                <a:lnTo>
                  <a:pt x="266716" y="1514703"/>
                </a:lnTo>
                <a:lnTo>
                  <a:pt x="277195" y="1535026"/>
                </a:lnTo>
                <a:lnTo>
                  <a:pt x="287674" y="1555032"/>
                </a:lnTo>
                <a:lnTo>
                  <a:pt x="298789" y="1574720"/>
                </a:lnTo>
                <a:lnTo>
                  <a:pt x="310221" y="1594091"/>
                </a:lnTo>
                <a:lnTo>
                  <a:pt x="322288" y="1613462"/>
                </a:lnTo>
                <a:lnTo>
                  <a:pt x="322335" y="1613535"/>
                </a:lnTo>
                <a:lnTo>
                  <a:pt x="670243" y="1613535"/>
                </a:lnTo>
                <a:lnTo>
                  <a:pt x="662940" y="1587500"/>
                </a:lnTo>
                <a:lnTo>
                  <a:pt x="655955" y="1561465"/>
                </a:lnTo>
                <a:lnTo>
                  <a:pt x="649287" y="1534478"/>
                </a:lnTo>
                <a:lnTo>
                  <a:pt x="643255" y="1507808"/>
                </a:lnTo>
                <a:lnTo>
                  <a:pt x="637540" y="1479868"/>
                </a:lnTo>
                <a:lnTo>
                  <a:pt x="632460" y="1451928"/>
                </a:lnTo>
                <a:lnTo>
                  <a:pt x="627380" y="1423670"/>
                </a:lnTo>
                <a:lnTo>
                  <a:pt x="622935" y="1394778"/>
                </a:lnTo>
                <a:lnTo>
                  <a:pt x="619125" y="1365568"/>
                </a:lnTo>
                <a:lnTo>
                  <a:pt x="614997" y="1336040"/>
                </a:lnTo>
                <a:lnTo>
                  <a:pt x="612140" y="1305878"/>
                </a:lnTo>
                <a:lnTo>
                  <a:pt x="609283" y="1275715"/>
                </a:lnTo>
                <a:lnTo>
                  <a:pt x="607060" y="1244918"/>
                </a:lnTo>
                <a:lnTo>
                  <a:pt x="605155" y="1213803"/>
                </a:lnTo>
                <a:lnTo>
                  <a:pt x="603885" y="1182688"/>
                </a:lnTo>
                <a:lnTo>
                  <a:pt x="603250" y="1150938"/>
                </a:lnTo>
                <a:lnTo>
                  <a:pt x="175650" y="1150938"/>
                </a:lnTo>
                <a:close/>
                <a:moveTo>
                  <a:pt x="1549083" y="606108"/>
                </a:moveTo>
                <a:lnTo>
                  <a:pt x="1556385" y="631825"/>
                </a:lnTo>
                <a:lnTo>
                  <a:pt x="1563370" y="657860"/>
                </a:lnTo>
                <a:lnTo>
                  <a:pt x="1569720" y="684848"/>
                </a:lnTo>
                <a:lnTo>
                  <a:pt x="1576070" y="712153"/>
                </a:lnTo>
                <a:lnTo>
                  <a:pt x="1581467" y="739458"/>
                </a:lnTo>
                <a:lnTo>
                  <a:pt x="1586547" y="767398"/>
                </a:lnTo>
                <a:lnTo>
                  <a:pt x="1591627" y="795973"/>
                </a:lnTo>
                <a:lnTo>
                  <a:pt x="1596073" y="824865"/>
                </a:lnTo>
                <a:lnTo>
                  <a:pt x="1600200" y="854393"/>
                </a:lnTo>
                <a:lnTo>
                  <a:pt x="1603693" y="883920"/>
                </a:lnTo>
                <a:lnTo>
                  <a:pt x="1607185" y="914083"/>
                </a:lnTo>
                <a:lnTo>
                  <a:pt x="1609725" y="944245"/>
                </a:lnTo>
                <a:lnTo>
                  <a:pt x="1611947" y="974725"/>
                </a:lnTo>
                <a:lnTo>
                  <a:pt x="1613535" y="1005840"/>
                </a:lnTo>
                <a:lnTo>
                  <a:pt x="1615123" y="1036955"/>
                </a:lnTo>
                <a:lnTo>
                  <a:pt x="1615757" y="1068705"/>
                </a:lnTo>
                <a:lnTo>
                  <a:pt x="2045016" y="1068705"/>
                </a:lnTo>
                <a:lnTo>
                  <a:pt x="2044700" y="1060601"/>
                </a:lnTo>
                <a:lnTo>
                  <a:pt x="2043430" y="1036784"/>
                </a:lnTo>
                <a:lnTo>
                  <a:pt x="2041207" y="1013285"/>
                </a:lnTo>
                <a:lnTo>
                  <a:pt x="2038349" y="990104"/>
                </a:lnTo>
                <a:lnTo>
                  <a:pt x="2035491" y="966605"/>
                </a:lnTo>
                <a:lnTo>
                  <a:pt x="2031681" y="943423"/>
                </a:lnTo>
                <a:lnTo>
                  <a:pt x="2026917" y="920559"/>
                </a:lnTo>
                <a:lnTo>
                  <a:pt x="2021836" y="897695"/>
                </a:lnTo>
                <a:lnTo>
                  <a:pt x="2016438" y="875149"/>
                </a:lnTo>
                <a:lnTo>
                  <a:pt x="2010404" y="852920"/>
                </a:lnTo>
                <a:lnTo>
                  <a:pt x="2003736" y="831009"/>
                </a:lnTo>
                <a:lnTo>
                  <a:pt x="1997067" y="809098"/>
                </a:lnTo>
                <a:lnTo>
                  <a:pt x="1989128" y="787504"/>
                </a:lnTo>
                <a:lnTo>
                  <a:pt x="1981189" y="765910"/>
                </a:lnTo>
                <a:lnTo>
                  <a:pt x="1972298" y="744634"/>
                </a:lnTo>
                <a:lnTo>
                  <a:pt x="1963406" y="723993"/>
                </a:lnTo>
                <a:lnTo>
                  <a:pt x="1953880" y="703352"/>
                </a:lnTo>
                <a:lnTo>
                  <a:pt x="1943401" y="683029"/>
                </a:lnTo>
                <a:lnTo>
                  <a:pt x="1933239" y="663023"/>
                </a:lnTo>
                <a:lnTo>
                  <a:pt x="1922124" y="643335"/>
                </a:lnTo>
                <a:lnTo>
                  <a:pt x="1910375" y="623646"/>
                </a:lnTo>
                <a:lnTo>
                  <a:pt x="1899375" y="606108"/>
                </a:lnTo>
                <a:lnTo>
                  <a:pt x="1549083" y="606108"/>
                </a:lnTo>
                <a:close/>
                <a:moveTo>
                  <a:pt x="1150620" y="606108"/>
                </a:moveTo>
                <a:lnTo>
                  <a:pt x="1150620" y="1068705"/>
                </a:lnTo>
                <a:lnTo>
                  <a:pt x="1529080" y="1068705"/>
                </a:lnTo>
                <a:lnTo>
                  <a:pt x="1527810" y="1036955"/>
                </a:lnTo>
                <a:lnTo>
                  <a:pt x="1526857" y="1005840"/>
                </a:lnTo>
                <a:lnTo>
                  <a:pt x="1524317" y="974725"/>
                </a:lnTo>
                <a:lnTo>
                  <a:pt x="1522095" y="943928"/>
                </a:lnTo>
                <a:lnTo>
                  <a:pt x="1518920" y="913448"/>
                </a:lnTo>
                <a:lnTo>
                  <a:pt x="1515745" y="883603"/>
                </a:lnTo>
                <a:lnTo>
                  <a:pt x="1511617" y="853758"/>
                </a:lnTo>
                <a:lnTo>
                  <a:pt x="1507490" y="824548"/>
                </a:lnTo>
                <a:lnTo>
                  <a:pt x="1502410" y="795655"/>
                </a:lnTo>
                <a:lnTo>
                  <a:pt x="1497013" y="767080"/>
                </a:lnTo>
                <a:lnTo>
                  <a:pt x="1491615" y="739140"/>
                </a:lnTo>
                <a:lnTo>
                  <a:pt x="1485583" y="711518"/>
                </a:lnTo>
                <a:lnTo>
                  <a:pt x="1479233" y="684213"/>
                </a:lnTo>
                <a:lnTo>
                  <a:pt x="1472247" y="657543"/>
                </a:lnTo>
                <a:lnTo>
                  <a:pt x="1464945" y="631508"/>
                </a:lnTo>
                <a:lnTo>
                  <a:pt x="1456690" y="606108"/>
                </a:lnTo>
                <a:lnTo>
                  <a:pt x="1150620" y="606108"/>
                </a:lnTo>
                <a:close/>
                <a:moveTo>
                  <a:pt x="762000" y="606108"/>
                </a:moveTo>
                <a:lnTo>
                  <a:pt x="754380" y="631508"/>
                </a:lnTo>
                <a:lnTo>
                  <a:pt x="747077" y="657543"/>
                </a:lnTo>
                <a:lnTo>
                  <a:pt x="740093" y="684213"/>
                </a:lnTo>
                <a:lnTo>
                  <a:pt x="733425" y="711518"/>
                </a:lnTo>
                <a:lnTo>
                  <a:pt x="727393" y="739140"/>
                </a:lnTo>
                <a:lnTo>
                  <a:pt x="721677" y="767080"/>
                </a:lnTo>
                <a:lnTo>
                  <a:pt x="716597" y="795655"/>
                </a:lnTo>
                <a:lnTo>
                  <a:pt x="711517" y="824548"/>
                </a:lnTo>
                <a:lnTo>
                  <a:pt x="707390" y="853758"/>
                </a:lnTo>
                <a:lnTo>
                  <a:pt x="703580" y="883603"/>
                </a:lnTo>
                <a:lnTo>
                  <a:pt x="700087" y="913448"/>
                </a:lnTo>
                <a:lnTo>
                  <a:pt x="696913" y="943928"/>
                </a:lnTo>
                <a:lnTo>
                  <a:pt x="694690" y="974725"/>
                </a:lnTo>
                <a:lnTo>
                  <a:pt x="692467" y="1005840"/>
                </a:lnTo>
                <a:lnTo>
                  <a:pt x="691197" y="1036955"/>
                </a:lnTo>
                <a:lnTo>
                  <a:pt x="690245" y="1068705"/>
                </a:lnTo>
                <a:lnTo>
                  <a:pt x="1068705" y="1068705"/>
                </a:lnTo>
                <a:lnTo>
                  <a:pt x="1068705" y="606108"/>
                </a:lnTo>
                <a:lnTo>
                  <a:pt x="762000" y="606108"/>
                </a:lnTo>
                <a:close/>
                <a:moveTo>
                  <a:pt x="321517" y="606108"/>
                </a:moveTo>
                <a:lnTo>
                  <a:pt x="310221" y="623646"/>
                </a:lnTo>
                <a:lnTo>
                  <a:pt x="298789" y="643335"/>
                </a:lnTo>
                <a:lnTo>
                  <a:pt x="287674" y="663023"/>
                </a:lnTo>
                <a:lnTo>
                  <a:pt x="277195" y="683029"/>
                </a:lnTo>
                <a:lnTo>
                  <a:pt x="266716" y="703352"/>
                </a:lnTo>
                <a:lnTo>
                  <a:pt x="257189" y="723993"/>
                </a:lnTo>
                <a:lnTo>
                  <a:pt x="248298" y="744634"/>
                </a:lnTo>
                <a:lnTo>
                  <a:pt x="239406" y="765910"/>
                </a:lnTo>
                <a:lnTo>
                  <a:pt x="231467" y="787504"/>
                </a:lnTo>
                <a:lnTo>
                  <a:pt x="223846" y="809098"/>
                </a:lnTo>
                <a:lnTo>
                  <a:pt x="216860" y="831009"/>
                </a:lnTo>
                <a:lnTo>
                  <a:pt x="210191" y="852920"/>
                </a:lnTo>
                <a:lnTo>
                  <a:pt x="204158" y="875149"/>
                </a:lnTo>
                <a:lnTo>
                  <a:pt x="198759" y="897695"/>
                </a:lnTo>
                <a:lnTo>
                  <a:pt x="193678" y="920559"/>
                </a:lnTo>
                <a:lnTo>
                  <a:pt x="189232" y="943423"/>
                </a:lnTo>
                <a:lnTo>
                  <a:pt x="185422" y="966605"/>
                </a:lnTo>
                <a:lnTo>
                  <a:pt x="182246" y="990104"/>
                </a:lnTo>
                <a:lnTo>
                  <a:pt x="179706" y="1013285"/>
                </a:lnTo>
                <a:lnTo>
                  <a:pt x="177165" y="1036784"/>
                </a:lnTo>
                <a:lnTo>
                  <a:pt x="175895" y="1060601"/>
                </a:lnTo>
                <a:lnTo>
                  <a:pt x="175580" y="1068705"/>
                </a:lnTo>
                <a:lnTo>
                  <a:pt x="603250" y="1068705"/>
                </a:lnTo>
                <a:lnTo>
                  <a:pt x="603885" y="1036955"/>
                </a:lnTo>
                <a:lnTo>
                  <a:pt x="605155" y="1005840"/>
                </a:lnTo>
                <a:lnTo>
                  <a:pt x="607060" y="974725"/>
                </a:lnTo>
                <a:lnTo>
                  <a:pt x="609283" y="944245"/>
                </a:lnTo>
                <a:lnTo>
                  <a:pt x="612140" y="914083"/>
                </a:lnTo>
                <a:lnTo>
                  <a:pt x="614997" y="883920"/>
                </a:lnTo>
                <a:lnTo>
                  <a:pt x="619125" y="854393"/>
                </a:lnTo>
                <a:lnTo>
                  <a:pt x="622935" y="824865"/>
                </a:lnTo>
                <a:lnTo>
                  <a:pt x="627380" y="795973"/>
                </a:lnTo>
                <a:lnTo>
                  <a:pt x="632460" y="767398"/>
                </a:lnTo>
                <a:lnTo>
                  <a:pt x="637540" y="739458"/>
                </a:lnTo>
                <a:lnTo>
                  <a:pt x="643255" y="712153"/>
                </a:lnTo>
                <a:lnTo>
                  <a:pt x="649287" y="684848"/>
                </a:lnTo>
                <a:lnTo>
                  <a:pt x="655955" y="657860"/>
                </a:lnTo>
                <a:lnTo>
                  <a:pt x="662940" y="631825"/>
                </a:lnTo>
                <a:lnTo>
                  <a:pt x="670243" y="606108"/>
                </a:lnTo>
                <a:lnTo>
                  <a:pt x="321517" y="606108"/>
                </a:lnTo>
                <a:close/>
                <a:moveTo>
                  <a:pt x="1150620" y="203835"/>
                </a:moveTo>
                <a:lnTo>
                  <a:pt x="1150620" y="523875"/>
                </a:lnTo>
                <a:lnTo>
                  <a:pt x="1428115" y="523875"/>
                </a:lnTo>
                <a:lnTo>
                  <a:pt x="1421447" y="507683"/>
                </a:lnTo>
                <a:lnTo>
                  <a:pt x="1414463" y="491490"/>
                </a:lnTo>
                <a:lnTo>
                  <a:pt x="1407477" y="476250"/>
                </a:lnTo>
                <a:lnTo>
                  <a:pt x="1400810" y="460693"/>
                </a:lnTo>
                <a:lnTo>
                  <a:pt x="1393507" y="445770"/>
                </a:lnTo>
                <a:lnTo>
                  <a:pt x="1386205" y="431165"/>
                </a:lnTo>
                <a:lnTo>
                  <a:pt x="1378267" y="416878"/>
                </a:lnTo>
                <a:lnTo>
                  <a:pt x="1370647" y="403225"/>
                </a:lnTo>
                <a:lnTo>
                  <a:pt x="1363027" y="389890"/>
                </a:lnTo>
                <a:lnTo>
                  <a:pt x="1355090" y="376555"/>
                </a:lnTo>
                <a:lnTo>
                  <a:pt x="1346835" y="363855"/>
                </a:lnTo>
                <a:lnTo>
                  <a:pt x="1338897" y="352108"/>
                </a:lnTo>
                <a:lnTo>
                  <a:pt x="1330325" y="340043"/>
                </a:lnTo>
                <a:lnTo>
                  <a:pt x="1321753" y="328613"/>
                </a:lnTo>
                <a:lnTo>
                  <a:pt x="1313180" y="317818"/>
                </a:lnTo>
                <a:lnTo>
                  <a:pt x="1304607" y="307023"/>
                </a:lnTo>
                <a:lnTo>
                  <a:pt x="1295400" y="297180"/>
                </a:lnTo>
                <a:lnTo>
                  <a:pt x="1286510" y="287655"/>
                </a:lnTo>
                <a:lnTo>
                  <a:pt x="1277303" y="278448"/>
                </a:lnTo>
                <a:lnTo>
                  <a:pt x="1268095" y="269558"/>
                </a:lnTo>
                <a:lnTo>
                  <a:pt x="1258887" y="261303"/>
                </a:lnTo>
                <a:lnTo>
                  <a:pt x="1249680" y="253365"/>
                </a:lnTo>
                <a:lnTo>
                  <a:pt x="1240155" y="246063"/>
                </a:lnTo>
                <a:lnTo>
                  <a:pt x="1230313" y="239395"/>
                </a:lnTo>
                <a:lnTo>
                  <a:pt x="1220787" y="233045"/>
                </a:lnTo>
                <a:lnTo>
                  <a:pt x="1210945" y="227330"/>
                </a:lnTo>
                <a:lnTo>
                  <a:pt x="1201103" y="222250"/>
                </a:lnTo>
                <a:lnTo>
                  <a:pt x="1191260" y="217170"/>
                </a:lnTo>
                <a:lnTo>
                  <a:pt x="1181100" y="213043"/>
                </a:lnTo>
                <a:lnTo>
                  <a:pt x="1170940" y="209550"/>
                </a:lnTo>
                <a:lnTo>
                  <a:pt x="1160780" y="206375"/>
                </a:lnTo>
                <a:lnTo>
                  <a:pt x="1150620" y="203835"/>
                </a:lnTo>
                <a:close/>
                <a:moveTo>
                  <a:pt x="1068705" y="203835"/>
                </a:moveTo>
                <a:lnTo>
                  <a:pt x="1058227" y="206375"/>
                </a:lnTo>
                <a:lnTo>
                  <a:pt x="1047750" y="209550"/>
                </a:lnTo>
                <a:lnTo>
                  <a:pt x="1037907" y="213043"/>
                </a:lnTo>
                <a:lnTo>
                  <a:pt x="1027747" y="217170"/>
                </a:lnTo>
                <a:lnTo>
                  <a:pt x="1017905" y="222250"/>
                </a:lnTo>
                <a:lnTo>
                  <a:pt x="1008380" y="227330"/>
                </a:lnTo>
                <a:lnTo>
                  <a:pt x="998220" y="233045"/>
                </a:lnTo>
                <a:lnTo>
                  <a:pt x="988695" y="239395"/>
                </a:lnTo>
                <a:lnTo>
                  <a:pt x="979170" y="246063"/>
                </a:lnTo>
                <a:lnTo>
                  <a:pt x="969645" y="253365"/>
                </a:lnTo>
                <a:lnTo>
                  <a:pt x="960120" y="261303"/>
                </a:lnTo>
                <a:lnTo>
                  <a:pt x="950595" y="269558"/>
                </a:lnTo>
                <a:lnTo>
                  <a:pt x="941387" y="278448"/>
                </a:lnTo>
                <a:lnTo>
                  <a:pt x="932497" y="287655"/>
                </a:lnTo>
                <a:lnTo>
                  <a:pt x="923290" y="297180"/>
                </a:lnTo>
                <a:lnTo>
                  <a:pt x="914400" y="307023"/>
                </a:lnTo>
                <a:lnTo>
                  <a:pt x="906145" y="317818"/>
                </a:lnTo>
                <a:lnTo>
                  <a:pt x="897255" y="328613"/>
                </a:lnTo>
                <a:lnTo>
                  <a:pt x="888683" y="340043"/>
                </a:lnTo>
                <a:lnTo>
                  <a:pt x="880427" y="352108"/>
                </a:lnTo>
                <a:lnTo>
                  <a:pt x="872173" y="363855"/>
                </a:lnTo>
                <a:lnTo>
                  <a:pt x="864235" y="376555"/>
                </a:lnTo>
                <a:lnTo>
                  <a:pt x="855980" y="389890"/>
                </a:lnTo>
                <a:lnTo>
                  <a:pt x="848360" y="403225"/>
                </a:lnTo>
                <a:lnTo>
                  <a:pt x="840740" y="416878"/>
                </a:lnTo>
                <a:lnTo>
                  <a:pt x="833120" y="431165"/>
                </a:lnTo>
                <a:lnTo>
                  <a:pt x="825817" y="445770"/>
                </a:lnTo>
                <a:lnTo>
                  <a:pt x="818515" y="460693"/>
                </a:lnTo>
                <a:lnTo>
                  <a:pt x="811213" y="476250"/>
                </a:lnTo>
                <a:lnTo>
                  <a:pt x="804545" y="491490"/>
                </a:lnTo>
                <a:lnTo>
                  <a:pt x="797560" y="507683"/>
                </a:lnTo>
                <a:lnTo>
                  <a:pt x="791210" y="523875"/>
                </a:lnTo>
                <a:lnTo>
                  <a:pt x="1068705" y="523875"/>
                </a:lnTo>
                <a:lnTo>
                  <a:pt x="1068705" y="203835"/>
                </a:lnTo>
                <a:close/>
                <a:moveTo>
                  <a:pt x="902594" y="196743"/>
                </a:moveTo>
                <a:lnTo>
                  <a:pt x="899283" y="197489"/>
                </a:lnTo>
                <a:lnTo>
                  <a:pt x="876419" y="202887"/>
                </a:lnTo>
                <a:lnTo>
                  <a:pt x="854190" y="208921"/>
                </a:lnTo>
                <a:lnTo>
                  <a:pt x="832279" y="215589"/>
                </a:lnTo>
                <a:lnTo>
                  <a:pt x="810368" y="222258"/>
                </a:lnTo>
                <a:lnTo>
                  <a:pt x="788457" y="230197"/>
                </a:lnTo>
                <a:lnTo>
                  <a:pt x="767181" y="238136"/>
                </a:lnTo>
                <a:lnTo>
                  <a:pt x="746222" y="247027"/>
                </a:lnTo>
                <a:lnTo>
                  <a:pt x="725264" y="255919"/>
                </a:lnTo>
                <a:lnTo>
                  <a:pt x="704623" y="265445"/>
                </a:lnTo>
                <a:lnTo>
                  <a:pt x="684299" y="275925"/>
                </a:lnTo>
                <a:lnTo>
                  <a:pt x="664293" y="286086"/>
                </a:lnTo>
                <a:lnTo>
                  <a:pt x="644605" y="297201"/>
                </a:lnTo>
                <a:lnTo>
                  <a:pt x="625234" y="308950"/>
                </a:lnTo>
                <a:lnTo>
                  <a:pt x="605863" y="320700"/>
                </a:lnTo>
                <a:lnTo>
                  <a:pt x="587128" y="333084"/>
                </a:lnTo>
                <a:lnTo>
                  <a:pt x="568709" y="345786"/>
                </a:lnTo>
                <a:lnTo>
                  <a:pt x="550609" y="359124"/>
                </a:lnTo>
                <a:lnTo>
                  <a:pt x="532826" y="373096"/>
                </a:lnTo>
                <a:lnTo>
                  <a:pt x="515043" y="386751"/>
                </a:lnTo>
                <a:lnTo>
                  <a:pt x="497895" y="401358"/>
                </a:lnTo>
                <a:lnTo>
                  <a:pt x="481382" y="416601"/>
                </a:lnTo>
                <a:lnTo>
                  <a:pt x="464869" y="431844"/>
                </a:lnTo>
                <a:lnTo>
                  <a:pt x="448674" y="447404"/>
                </a:lnTo>
                <a:lnTo>
                  <a:pt x="432796" y="463281"/>
                </a:lnTo>
                <a:lnTo>
                  <a:pt x="417871" y="479794"/>
                </a:lnTo>
                <a:lnTo>
                  <a:pt x="402946" y="496942"/>
                </a:lnTo>
                <a:lnTo>
                  <a:pt x="388339" y="513773"/>
                </a:lnTo>
                <a:lnTo>
                  <a:pt x="380221" y="523875"/>
                </a:lnTo>
                <a:lnTo>
                  <a:pt x="696913" y="523875"/>
                </a:lnTo>
                <a:lnTo>
                  <a:pt x="708025" y="494348"/>
                </a:lnTo>
                <a:lnTo>
                  <a:pt x="719773" y="465455"/>
                </a:lnTo>
                <a:lnTo>
                  <a:pt x="731837" y="437833"/>
                </a:lnTo>
                <a:lnTo>
                  <a:pt x="745173" y="410845"/>
                </a:lnTo>
                <a:lnTo>
                  <a:pt x="758190" y="385128"/>
                </a:lnTo>
                <a:lnTo>
                  <a:pt x="771843" y="360045"/>
                </a:lnTo>
                <a:lnTo>
                  <a:pt x="779145" y="348298"/>
                </a:lnTo>
                <a:lnTo>
                  <a:pt x="786130" y="336233"/>
                </a:lnTo>
                <a:lnTo>
                  <a:pt x="793433" y="324803"/>
                </a:lnTo>
                <a:lnTo>
                  <a:pt x="801053" y="313690"/>
                </a:lnTo>
                <a:lnTo>
                  <a:pt x="808355" y="302578"/>
                </a:lnTo>
                <a:lnTo>
                  <a:pt x="816293" y="291783"/>
                </a:lnTo>
                <a:lnTo>
                  <a:pt x="823913" y="281305"/>
                </a:lnTo>
                <a:lnTo>
                  <a:pt x="831850" y="271145"/>
                </a:lnTo>
                <a:lnTo>
                  <a:pt x="839470" y="261303"/>
                </a:lnTo>
                <a:lnTo>
                  <a:pt x="847725" y="251778"/>
                </a:lnTo>
                <a:lnTo>
                  <a:pt x="855980" y="242570"/>
                </a:lnTo>
                <a:lnTo>
                  <a:pt x="864235" y="233363"/>
                </a:lnTo>
                <a:lnTo>
                  <a:pt x="872490" y="224473"/>
                </a:lnTo>
                <a:lnTo>
                  <a:pt x="881063" y="216535"/>
                </a:lnTo>
                <a:lnTo>
                  <a:pt x="889635" y="207963"/>
                </a:lnTo>
                <a:lnTo>
                  <a:pt x="898525" y="200343"/>
                </a:lnTo>
                <a:lnTo>
                  <a:pt x="902594" y="196743"/>
                </a:lnTo>
                <a:close/>
                <a:moveTo>
                  <a:pt x="1315730" y="196178"/>
                </a:moveTo>
                <a:lnTo>
                  <a:pt x="1320800" y="200343"/>
                </a:lnTo>
                <a:lnTo>
                  <a:pt x="1329690" y="207963"/>
                </a:lnTo>
                <a:lnTo>
                  <a:pt x="1337945" y="216535"/>
                </a:lnTo>
                <a:lnTo>
                  <a:pt x="1346517" y="224473"/>
                </a:lnTo>
                <a:lnTo>
                  <a:pt x="1355090" y="233363"/>
                </a:lnTo>
                <a:lnTo>
                  <a:pt x="1363027" y="242570"/>
                </a:lnTo>
                <a:lnTo>
                  <a:pt x="1371600" y="251778"/>
                </a:lnTo>
                <a:lnTo>
                  <a:pt x="1379537" y="261303"/>
                </a:lnTo>
                <a:lnTo>
                  <a:pt x="1387157" y="271145"/>
                </a:lnTo>
                <a:lnTo>
                  <a:pt x="1395413" y="281305"/>
                </a:lnTo>
                <a:lnTo>
                  <a:pt x="1403033" y="291783"/>
                </a:lnTo>
                <a:lnTo>
                  <a:pt x="1410653" y="302578"/>
                </a:lnTo>
                <a:lnTo>
                  <a:pt x="1417955" y="313690"/>
                </a:lnTo>
                <a:lnTo>
                  <a:pt x="1425575" y="324803"/>
                </a:lnTo>
                <a:lnTo>
                  <a:pt x="1432877" y="336233"/>
                </a:lnTo>
                <a:lnTo>
                  <a:pt x="1439863" y="348298"/>
                </a:lnTo>
                <a:lnTo>
                  <a:pt x="1447165" y="360045"/>
                </a:lnTo>
                <a:lnTo>
                  <a:pt x="1461135" y="385128"/>
                </a:lnTo>
                <a:lnTo>
                  <a:pt x="1474153" y="410845"/>
                </a:lnTo>
                <a:lnTo>
                  <a:pt x="1487170" y="437833"/>
                </a:lnTo>
                <a:lnTo>
                  <a:pt x="1499553" y="465455"/>
                </a:lnTo>
                <a:lnTo>
                  <a:pt x="1510983" y="494348"/>
                </a:lnTo>
                <a:lnTo>
                  <a:pt x="1522095" y="523875"/>
                </a:lnTo>
                <a:lnTo>
                  <a:pt x="1840331" y="523875"/>
                </a:lnTo>
                <a:lnTo>
                  <a:pt x="1832574" y="513773"/>
                </a:lnTo>
                <a:lnTo>
                  <a:pt x="1817967" y="496942"/>
                </a:lnTo>
                <a:lnTo>
                  <a:pt x="1802724" y="479794"/>
                </a:lnTo>
                <a:lnTo>
                  <a:pt x="1787481" y="463281"/>
                </a:lnTo>
                <a:lnTo>
                  <a:pt x="1771921" y="447404"/>
                </a:lnTo>
                <a:lnTo>
                  <a:pt x="1756044" y="431844"/>
                </a:lnTo>
                <a:lnTo>
                  <a:pt x="1739531" y="416601"/>
                </a:lnTo>
                <a:lnTo>
                  <a:pt x="1722383" y="401358"/>
                </a:lnTo>
                <a:lnTo>
                  <a:pt x="1705553" y="386751"/>
                </a:lnTo>
                <a:lnTo>
                  <a:pt x="1687770" y="373096"/>
                </a:lnTo>
                <a:lnTo>
                  <a:pt x="1670304" y="359124"/>
                </a:lnTo>
                <a:lnTo>
                  <a:pt x="1652203" y="345786"/>
                </a:lnTo>
                <a:lnTo>
                  <a:pt x="1633468" y="333084"/>
                </a:lnTo>
                <a:lnTo>
                  <a:pt x="1614415" y="320700"/>
                </a:lnTo>
                <a:lnTo>
                  <a:pt x="1595679" y="308950"/>
                </a:lnTo>
                <a:lnTo>
                  <a:pt x="1575991" y="297201"/>
                </a:lnTo>
                <a:lnTo>
                  <a:pt x="1556302" y="286086"/>
                </a:lnTo>
                <a:lnTo>
                  <a:pt x="1536296" y="275925"/>
                </a:lnTo>
                <a:lnTo>
                  <a:pt x="1515973" y="265445"/>
                </a:lnTo>
                <a:lnTo>
                  <a:pt x="1495332" y="255919"/>
                </a:lnTo>
                <a:lnTo>
                  <a:pt x="1474691" y="247027"/>
                </a:lnTo>
                <a:lnTo>
                  <a:pt x="1453415" y="238136"/>
                </a:lnTo>
                <a:lnTo>
                  <a:pt x="1431821" y="230197"/>
                </a:lnTo>
                <a:lnTo>
                  <a:pt x="1410227" y="222258"/>
                </a:lnTo>
                <a:lnTo>
                  <a:pt x="1388316" y="215589"/>
                </a:lnTo>
                <a:lnTo>
                  <a:pt x="1366405" y="208921"/>
                </a:lnTo>
                <a:lnTo>
                  <a:pt x="1344176" y="202887"/>
                </a:lnTo>
                <a:lnTo>
                  <a:pt x="1321630" y="197489"/>
                </a:lnTo>
                <a:lnTo>
                  <a:pt x="1315730" y="196178"/>
                </a:lnTo>
                <a:close/>
                <a:moveTo>
                  <a:pt x="1109345" y="0"/>
                </a:moveTo>
                <a:lnTo>
                  <a:pt x="1138237" y="318"/>
                </a:lnTo>
                <a:lnTo>
                  <a:pt x="1166495" y="1588"/>
                </a:lnTo>
                <a:lnTo>
                  <a:pt x="1195070" y="3493"/>
                </a:lnTo>
                <a:lnTo>
                  <a:pt x="1223010" y="5715"/>
                </a:lnTo>
                <a:lnTo>
                  <a:pt x="1250950" y="9208"/>
                </a:lnTo>
                <a:lnTo>
                  <a:pt x="1278573" y="13018"/>
                </a:lnTo>
                <a:lnTo>
                  <a:pt x="1306195" y="17780"/>
                </a:lnTo>
                <a:lnTo>
                  <a:pt x="1333183" y="22860"/>
                </a:lnTo>
                <a:lnTo>
                  <a:pt x="1360487" y="28575"/>
                </a:lnTo>
                <a:lnTo>
                  <a:pt x="1386840" y="34925"/>
                </a:lnTo>
                <a:lnTo>
                  <a:pt x="1413510" y="42228"/>
                </a:lnTo>
                <a:lnTo>
                  <a:pt x="1439545" y="50165"/>
                </a:lnTo>
                <a:lnTo>
                  <a:pt x="1465580" y="58420"/>
                </a:lnTo>
                <a:lnTo>
                  <a:pt x="1490980" y="67628"/>
                </a:lnTo>
                <a:lnTo>
                  <a:pt x="1516380" y="77153"/>
                </a:lnTo>
                <a:lnTo>
                  <a:pt x="1541463" y="87313"/>
                </a:lnTo>
                <a:lnTo>
                  <a:pt x="1566227" y="98108"/>
                </a:lnTo>
                <a:lnTo>
                  <a:pt x="1590675" y="109538"/>
                </a:lnTo>
                <a:lnTo>
                  <a:pt x="1614805" y="121603"/>
                </a:lnTo>
                <a:lnTo>
                  <a:pt x="1638617" y="134303"/>
                </a:lnTo>
                <a:lnTo>
                  <a:pt x="1662113" y="147320"/>
                </a:lnTo>
                <a:lnTo>
                  <a:pt x="1684973" y="160655"/>
                </a:lnTo>
                <a:lnTo>
                  <a:pt x="1707833" y="174943"/>
                </a:lnTo>
                <a:lnTo>
                  <a:pt x="1730057" y="189865"/>
                </a:lnTo>
                <a:lnTo>
                  <a:pt x="1751965" y="204788"/>
                </a:lnTo>
                <a:lnTo>
                  <a:pt x="1773555" y="220663"/>
                </a:lnTo>
                <a:lnTo>
                  <a:pt x="1794510" y="236855"/>
                </a:lnTo>
                <a:lnTo>
                  <a:pt x="1815465" y="253683"/>
                </a:lnTo>
                <a:lnTo>
                  <a:pt x="1835785" y="270510"/>
                </a:lnTo>
                <a:lnTo>
                  <a:pt x="1855787" y="288290"/>
                </a:lnTo>
                <a:lnTo>
                  <a:pt x="1875473" y="306705"/>
                </a:lnTo>
                <a:lnTo>
                  <a:pt x="1894205" y="325120"/>
                </a:lnTo>
                <a:lnTo>
                  <a:pt x="1912937" y="344488"/>
                </a:lnTo>
                <a:lnTo>
                  <a:pt x="1931035" y="363538"/>
                </a:lnTo>
                <a:lnTo>
                  <a:pt x="1948815" y="383540"/>
                </a:lnTo>
                <a:lnTo>
                  <a:pt x="1965643" y="403860"/>
                </a:lnTo>
                <a:lnTo>
                  <a:pt x="1982470" y="424815"/>
                </a:lnTo>
                <a:lnTo>
                  <a:pt x="1998663" y="445770"/>
                </a:lnTo>
                <a:lnTo>
                  <a:pt x="2014537" y="467360"/>
                </a:lnTo>
                <a:lnTo>
                  <a:pt x="2029777" y="489268"/>
                </a:lnTo>
                <a:lnTo>
                  <a:pt x="2044383" y="511493"/>
                </a:lnTo>
                <a:lnTo>
                  <a:pt x="2058670" y="534353"/>
                </a:lnTo>
                <a:lnTo>
                  <a:pt x="2072005" y="557213"/>
                </a:lnTo>
                <a:lnTo>
                  <a:pt x="2085023" y="580708"/>
                </a:lnTo>
                <a:lnTo>
                  <a:pt x="2097723" y="604520"/>
                </a:lnTo>
                <a:lnTo>
                  <a:pt x="2109787" y="628650"/>
                </a:lnTo>
                <a:lnTo>
                  <a:pt x="2121217" y="653098"/>
                </a:lnTo>
                <a:lnTo>
                  <a:pt x="2132013" y="677863"/>
                </a:lnTo>
                <a:lnTo>
                  <a:pt x="2142173" y="702945"/>
                </a:lnTo>
                <a:lnTo>
                  <a:pt x="2152015" y="728345"/>
                </a:lnTo>
                <a:lnTo>
                  <a:pt x="2160905" y="754063"/>
                </a:lnTo>
                <a:lnTo>
                  <a:pt x="2169160" y="779780"/>
                </a:lnTo>
                <a:lnTo>
                  <a:pt x="2177097" y="805815"/>
                </a:lnTo>
                <a:lnTo>
                  <a:pt x="2184400" y="832485"/>
                </a:lnTo>
                <a:lnTo>
                  <a:pt x="2190750" y="859473"/>
                </a:lnTo>
                <a:lnTo>
                  <a:pt x="2196465" y="886143"/>
                </a:lnTo>
                <a:lnTo>
                  <a:pt x="2201863" y="913448"/>
                </a:lnTo>
                <a:lnTo>
                  <a:pt x="2206307" y="940753"/>
                </a:lnTo>
                <a:lnTo>
                  <a:pt x="2210435" y="968375"/>
                </a:lnTo>
                <a:lnTo>
                  <a:pt x="2213610" y="996315"/>
                </a:lnTo>
                <a:lnTo>
                  <a:pt x="2215833" y="1024255"/>
                </a:lnTo>
                <a:lnTo>
                  <a:pt x="2217737" y="1052830"/>
                </a:lnTo>
                <a:lnTo>
                  <a:pt x="2219007" y="1081088"/>
                </a:lnTo>
                <a:lnTo>
                  <a:pt x="2219325" y="1109980"/>
                </a:lnTo>
                <a:lnTo>
                  <a:pt x="2219007" y="1138238"/>
                </a:lnTo>
                <a:lnTo>
                  <a:pt x="2217737" y="1166813"/>
                </a:lnTo>
                <a:lnTo>
                  <a:pt x="2215833" y="1195388"/>
                </a:lnTo>
                <a:lnTo>
                  <a:pt x="2213610" y="1223328"/>
                </a:lnTo>
                <a:lnTo>
                  <a:pt x="2210435" y="1250950"/>
                </a:lnTo>
                <a:lnTo>
                  <a:pt x="2206307" y="1278573"/>
                </a:lnTo>
                <a:lnTo>
                  <a:pt x="2201863" y="1306195"/>
                </a:lnTo>
                <a:lnTo>
                  <a:pt x="2196465" y="1333500"/>
                </a:lnTo>
                <a:lnTo>
                  <a:pt x="2190750" y="1360488"/>
                </a:lnTo>
                <a:lnTo>
                  <a:pt x="2184400" y="1387158"/>
                </a:lnTo>
                <a:lnTo>
                  <a:pt x="2177097" y="1413510"/>
                </a:lnTo>
                <a:lnTo>
                  <a:pt x="2169160" y="1439545"/>
                </a:lnTo>
                <a:lnTo>
                  <a:pt x="2160905" y="1465898"/>
                </a:lnTo>
                <a:lnTo>
                  <a:pt x="2152015" y="1491298"/>
                </a:lnTo>
                <a:lnTo>
                  <a:pt x="2142173" y="1516380"/>
                </a:lnTo>
                <a:lnTo>
                  <a:pt x="2132013" y="1541463"/>
                </a:lnTo>
                <a:lnTo>
                  <a:pt x="2121217" y="1566545"/>
                </a:lnTo>
                <a:lnTo>
                  <a:pt x="2109787" y="1590675"/>
                </a:lnTo>
                <a:lnTo>
                  <a:pt x="2097723" y="1614805"/>
                </a:lnTo>
                <a:lnTo>
                  <a:pt x="2085023" y="1638618"/>
                </a:lnTo>
                <a:lnTo>
                  <a:pt x="2072005" y="1662113"/>
                </a:lnTo>
                <a:lnTo>
                  <a:pt x="2058670" y="1685290"/>
                </a:lnTo>
                <a:lnTo>
                  <a:pt x="2044383" y="1707833"/>
                </a:lnTo>
                <a:lnTo>
                  <a:pt x="2029777" y="1730058"/>
                </a:lnTo>
                <a:lnTo>
                  <a:pt x="2014537" y="1751965"/>
                </a:lnTo>
                <a:lnTo>
                  <a:pt x="1998663" y="1773555"/>
                </a:lnTo>
                <a:lnTo>
                  <a:pt x="1982470" y="1794828"/>
                </a:lnTo>
                <a:lnTo>
                  <a:pt x="1965643" y="1815465"/>
                </a:lnTo>
                <a:lnTo>
                  <a:pt x="1948815" y="1835785"/>
                </a:lnTo>
                <a:lnTo>
                  <a:pt x="1931035" y="1855788"/>
                </a:lnTo>
                <a:lnTo>
                  <a:pt x="1912937" y="1875473"/>
                </a:lnTo>
                <a:lnTo>
                  <a:pt x="1894205" y="1894205"/>
                </a:lnTo>
                <a:lnTo>
                  <a:pt x="1875473" y="1913255"/>
                </a:lnTo>
                <a:lnTo>
                  <a:pt x="1855787" y="1931353"/>
                </a:lnTo>
                <a:lnTo>
                  <a:pt x="1835785" y="1948815"/>
                </a:lnTo>
                <a:lnTo>
                  <a:pt x="1815465" y="1966278"/>
                </a:lnTo>
                <a:lnTo>
                  <a:pt x="1794510" y="1982788"/>
                </a:lnTo>
                <a:lnTo>
                  <a:pt x="1773555" y="1998980"/>
                </a:lnTo>
                <a:lnTo>
                  <a:pt x="1751965" y="2014538"/>
                </a:lnTo>
                <a:lnTo>
                  <a:pt x="1730057" y="2030095"/>
                </a:lnTo>
                <a:lnTo>
                  <a:pt x="1707833" y="2044700"/>
                </a:lnTo>
                <a:lnTo>
                  <a:pt x="1684973" y="2058670"/>
                </a:lnTo>
                <a:lnTo>
                  <a:pt x="1662113" y="2072323"/>
                </a:lnTo>
                <a:lnTo>
                  <a:pt x="1638617" y="2085340"/>
                </a:lnTo>
                <a:lnTo>
                  <a:pt x="1614805" y="2098040"/>
                </a:lnTo>
                <a:lnTo>
                  <a:pt x="1590675" y="2109788"/>
                </a:lnTo>
                <a:lnTo>
                  <a:pt x="1566227" y="2121535"/>
                </a:lnTo>
                <a:lnTo>
                  <a:pt x="1541463" y="2132330"/>
                </a:lnTo>
                <a:lnTo>
                  <a:pt x="1516380" y="2142490"/>
                </a:lnTo>
                <a:lnTo>
                  <a:pt x="1490980" y="2152333"/>
                </a:lnTo>
                <a:lnTo>
                  <a:pt x="1465580" y="2160905"/>
                </a:lnTo>
                <a:lnTo>
                  <a:pt x="1439545" y="2169478"/>
                </a:lnTo>
                <a:lnTo>
                  <a:pt x="1413510" y="2177098"/>
                </a:lnTo>
                <a:lnTo>
                  <a:pt x="1386840" y="2184400"/>
                </a:lnTo>
                <a:lnTo>
                  <a:pt x="1360487" y="2191068"/>
                </a:lnTo>
                <a:lnTo>
                  <a:pt x="1333183" y="2196783"/>
                </a:lnTo>
                <a:lnTo>
                  <a:pt x="1306195" y="2202180"/>
                </a:lnTo>
                <a:lnTo>
                  <a:pt x="1278573" y="2206625"/>
                </a:lnTo>
                <a:lnTo>
                  <a:pt x="1250950" y="2210753"/>
                </a:lnTo>
                <a:lnTo>
                  <a:pt x="1223010" y="2213610"/>
                </a:lnTo>
                <a:lnTo>
                  <a:pt x="1195070" y="2215833"/>
                </a:lnTo>
                <a:lnTo>
                  <a:pt x="1166495" y="2218055"/>
                </a:lnTo>
                <a:lnTo>
                  <a:pt x="1138237" y="2219008"/>
                </a:lnTo>
                <a:lnTo>
                  <a:pt x="1109345" y="2219325"/>
                </a:lnTo>
                <a:lnTo>
                  <a:pt x="1081087" y="2219008"/>
                </a:lnTo>
                <a:lnTo>
                  <a:pt x="1052513" y="2218055"/>
                </a:lnTo>
                <a:lnTo>
                  <a:pt x="1023937" y="2215833"/>
                </a:lnTo>
                <a:lnTo>
                  <a:pt x="995997" y="2213610"/>
                </a:lnTo>
                <a:lnTo>
                  <a:pt x="968375" y="2210753"/>
                </a:lnTo>
                <a:lnTo>
                  <a:pt x="940753" y="2206625"/>
                </a:lnTo>
                <a:lnTo>
                  <a:pt x="913130" y="2202180"/>
                </a:lnTo>
                <a:lnTo>
                  <a:pt x="886143" y="2196783"/>
                </a:lnTo>
                <a:lnTo>
                  <a:pt x="858837" y="2191068"/>
                </a:lnTo>
                <a:lnTo>
                  <a:pt x="832167" y="2184400"/>
                </a:lnTo>
                <a:lnTo>
                  <a:pt x="805815" y="2177098"/>
                </a:lnTo>
                <a:lnTo>
                  <a:pt x="779780" y="2169478"/>
                </a:lnTo>
                <a:lnTo>
                  <a:pt x="753427" y="2160905"/>
                </a:lnTo>
                <a:lnTo>
                  <a:pt x="728027" y="2152333"/>
                </a:lnTo>
                <a:lnTo>
                  <a:pt x="702627" y="2142490"/>
                </a:lnTo>
                <a:lnTo>
                  <a:pt x="677863" y="2132330"/>
                </a:lnTo>
                <a:lnTo>
                  <a:pt x="652780" y="2121535"/>
                </a:lnTo>
                <a:lnTo>
                  <a:pt x="628650" y="2109788"/>
                </a:lnTo>
                <a:lnTo>
                  <a:pt x="604520" y="2098040"/>
                </a:lnTo>
                <a:lnTo>
                  <a:pt x="580707" y="2085340"/>
                </a:lnTo>
                <a:lnTo>
                  <a:pt x="557213" y="2072323"/>
                </a:lnTo>
                <a:lnTo>
                  <a:pt x="534035" y="2058670"/>
                </a:lnTo>
                <a:lnTo>
                  <a:pt x="511493" y="2044700"/>
                </a:lnTo>
                <a:lnTo>
                  <a:pt x="488950" y="2030095"/>
                </a:lnTo>
                <a:lnTo>
                  <a:pt x="467043" y="2014538"/>
                </a:lnTo>
                <a:lnTo>
                  <a:pt x="445770" y="1998980"/>
                </a:lnTo>
                <a:lnTo>
                  <a:pt x="424497" y="1982788"/>
                </a:lnTo>
                <a:lnTo>
                  <a:pt x="403860" y="1966278"/>
                </a:lnTo>
                <a:lnTo>
                  <a:pt x="383540" y="1948815"/>
                </a:lnTo>
                <a:lnTo>
                  <a:pt x="363537" y="1931353"/>
                </a:lnTo>
                <a:lnTo>
                  <a:pt x="344170" y="1913255"/>
                </a:lnTo>
                <a:lnTo>
                  <a:pt x="325120" y="1894205"/>
                </a:lnTo>
                <a:lnTo>
                  <a:pt x="306387" y="1875473"/>
                </a:lnTo>
                <a:lnTo>
                  <a:pt x="287973" y="1855788"/>
                </a:lnTo>
                <a:lnTo>
                  <a:pt x="270510" y="1835785"/>
                </a:lnTo>
                <a:lnTo>
                  <a:pt x="253365" y="1815465"/>
                </a:lnTo>
                <a:lnTo>
                  <a:pt x="236537" y="1794828"/>
                </a:lnTo>
                <a:lnTo>
                  <a:pt x="220345" y="1773555"/>
                </a:lnTo>
                <a:lnTo>
                  <a:pt x="204787" y="1751965"/>
                </a:lnTo>
                <a:lnTo>
                  <a:pt x="189230" y="1730058"/>
                </a:lnTo>
                <a:lnTo>
                  <a:pt x="174625" y="1707833"/>
                </a:lnTo>
                <a:lnTo>
                  <a:pt x="160655" y="1685290"/>
                </a:lnTo>
                <a:lnTo>
                  <a:pt x="147003" y="1662113"/>
                </a:lnTo>
                <a:lnTo>
                  <a:pt x="133985" y="1638618"/>
                </a:lnTo>
                <a:lnTo>
                  <a:pt x="121285" y="1614805"/>
                </a:lnTo>
                <a:lnTo>
                  <a:pt x="109537" y="1590675"/>
                </a:lnTo>
                <a:lnTo>
                  <a:pt x="97790" y="1566545"/>
                </a:lnTo>
                <a:lnTo>
                  <a:pt x="86995" y="1541463"/>
                </a:lnTo>
                <a:lnTo>
                  <a:pt x="77153" y="1516380"/>
                </a:lnTo>
                <a:lnTo>
                  <a:pt x="67627" y="1491298"/>
                </a:lnTo>
                <a:lnTo>
                  <a:pt x="58420" y="1465898"/>
                </a:lnTo>
                <a:lnTo>
                  <a:pt x="49847" y="1439545"/>
                </a:lnTo>
                <a:lnTo>
                  <a:pt x="42227" y="1413510"/>
                </a:lnTo>
                <a:lnTo>
                  <a:pt x="34925" y="1387158"/>
                </a:lnTo>
                <a:lnTo>
                  <a:pt x="28257" y="1360488"/>
                </a:lnTo>
                <a:lnTo>
                  <a:pt x="22543" y="1333500"/>
                </a:lnTo>
                <a:lnTo>
                  <a:pt x="17145" y="1306195"/>
                </a:lnTo>
                <a:lnTo>
                  <a:pt x="13017" y="1278573"/>
                </a:lnTo>
                <a:lnTo>
                  <a:pt x="9207" y="1250950"/>
                </a:lnTo>
                <a:lnTo>
                  <a:pt x="5715" y="1223328"/>
                </a:lnTo>
                <a:lnTo>
                  <a:pt x="3175" y="1195388"/>
                </a:lnTo>
                <a:lnTo>
                  <a:pt x="1270" y="1166813"/>
                </a:lnTo>
                <a:lnTo>
                  <a:pt x="317" y="1138238"/>
                </a:lnTo>
                <a:lnTo>
                  <a:pt x="0" y="1109980"/>
                </a:lnTo>
                <a:lnTo>
                  <a:pt x="317" y="1081088"/>
                </a:lnTo>
                <a:lnTo>
                  <a:pt x="1270" y="1052830"/>
                </a:lnTo>
                <a:lnTo>
                  <a:pt x="3175" y="1024255"/>
                </a:lnTo>
                <a:lnTo>
                  <a:pt x="5715" y="996315"/>
                </a:lnTo>
                <a:lnTo>
                  <a:pt x="9207" y="968375"/>
                </a:lnTo>
                <a:lnTo>
                  <a:pt x="13017" y="940753"/>
                </a:lnTo>
                <a:lnTo>
                  <a:pt x="17145" y="913448"/>
                </a:lnTo>
                <a:lnTo>
                  <a:pt x="22543" y="886143"/>
                </a:lnTo>
                <a:lnTo>
                  <a:pt x="28257" y="859473"/>
                </a:lnTo>
                <a:lnTo>
                  <a:pt x="34925" y="832485"/>
                </a:lnTo>
                <a:lnTo>
                  <a:pt x="42227" y="805815"/>
                </a:lnTo>
                <a:lnTo>
                  <a:pt x="49847" y="779780"/>
                </a:lnTo>
                <a:lnTo>
                  <a:pt x="58420" y="754063"/>
                </a:lnTo>
                <a:lnTo>
                  <a:pt x="67627" y="728345"/>
                </a:lnTo>
                <a:lnTo>
                  <a:pt x="77153" y="702945"/>
                </a:lnTo>
                <a:lnTo>
                  <a:pt x="86995" y="677863"/>
                </a:lnTo>
                <a:lnTo>
                  <a:pt x="97790" y="653098"/>
                </a:lnTo>
                <a:lnTo>
                  <a:pt x="109537" y="628650"/>
                </a:lnTo>
                <a:lnTo>
                  <a:pt x="121285" y="604520"/>
                </a:lnTo>
                <a:lnTo>
                  <a:pt x="133985" y="580708"/>
                </a:lnTo>
                <a:lnTo>
                  <a:pt x="147003" y="557213"/>
                </a:lnTo>
                <a:lnTo>
                  <a:pt x="160655" y="534353"/>
                </a:lnTo>
                <a:lnTo>
                  <a:pt x="174625" y="511493"/>
                </a:lnTo>
                <a:lnTo>
                  <a:pt x="189230" y="489268"/>
                </a:lnTo>
                <a:lnTo>
                  <a:pt x="204787" y="467360"/>
                </a:lnTo>
                <a:lnTo>
                  <a:pt x="220345" y="445770"/>
                </a:lnTo>
                <a:lnTo>
                  <a:pt x="236537" y="424815"/>
                </a:lnTo>
                <a:lnTo>
                  <a:pt x="253365" y="403860"/>
                </a:lnTo>
                <a:lnTo>
                  <a:pt x="270510" y="383540"/>
                </a:lnTo>
                <a:lnTo>
                  <a:pt x="287973" y="363538"/>
                </a:lnTo>
                <a:lnTo>
                  <a:pt x="306387" y="344488"/>
                </a:lnTo>
                <a:lnTo>
                  <a:pt x="325120" y="325120"/>
                </a:lnTo>
                <a:lnTo>
                  <a:pt x="344170" y="306705"/>
                </a:lnTo>
                <a:lnTo>
                  <a:pt x="363537" y="288290"/>
                </a:lnTo>
                <a:lnTo>
                  <a:pt x="383540" y="270510"/>
                </a:lnTo>
                <a:lnTo>
                  <a:pt x="403860" y="253683"/>
                </a:lnTo>
                <a:lnTo>
                  <a:pt x="424497" y="236855"/>
                </a:lnTo>
                <a:lnTo>
                  <a:pt x="445770" y="220663"/>
                </a:lnTo>
                <a:lnTo>
                  <a:pt x="467043" y="204788"/>
                </a:lnTo>
                <a:lnTo>
                  <a:pt x="488950" y="189865"/>
                </a:lnTo>
                <a:lnTo>
                  <a:pt x="511493" y="174943"/>
                </a:lnTo>
                <a:lnTo>
                  <a:pt x="534035" y="160655"/>
                </a:lnTo>
                <a:lnTo>
                  <a:pt x="557213" y="147320"/>
                </a:lnTo>
                <a:lnTo>
                  <a:pt x="580707" y="134303"/>
                </a:lnTo>
                <a:lnTo>
                  <a:pt x="604520" y="121603"/>
                </a:lnTo>
                <a:lnTo>
                  <a:pt x="628650" y="109538"/>
                </a:lnTo>
                <a:lnTo>
                  <a:pt x="652780" y="98108"/>
                </a:lnTo>
                <a:lnTo>
                  <a:pt x="677863" y="87313"/>
                </a:lnTo>
                <a:lnTo>
                  <a:pt x="702627" y="77153"/>
                </a:lnTo>
                <a:lnTo>
                  <a:pt x="728027" y="67628"/>
                </a:lnTo>
                <a:lnTo>
                  <a:pt x="753427" y="58420"/>
                </a:lnTo>
                <a:lnTo>
                  <a:pt x="779780" y="50165"/>
                </a:lnTo>
                <a:lnTo>
                  <a:pt x="805815" y="42228"/>
                </a:lnTo>
                <a:lnTo>
                  <a:pt x="832167" y="34925"/>
                </a:lnTo>
                <a:lnTo>
                  <a:pt x="858837" y="28575"/>
                </a:lnTo>
                <a:lnTo>
                  <a:pt x="886143" y="22860"/>
                </a:lnTo>
                <a:lnTo>
                  <a:pt x="913130" y="17780"/>
                </a:lnTo>
                <a:lnTo>
                  <a:pt x="940753" y="13018"/>
                </a:lnTo>
                <a:lnTo>
                  <a:pt x="968375" y="9208"/>
                </a:lnTo>
                <a:lnTo>
                  <a:pt x="995997" y="5715"/>
                </a:lnTo>
                <a:lnTo>
                  <a:pt x="1023937" y="3493"/>
                </a:lnTo>
                <a:lnTo>
                  <a:pt x="1052513" y="1588"/>
                </a:lnTo>
                <a:lnTo>
                  <a:pt x="1081087" y="318"/>
                </a:lnTo>
                <a:lnTo>
                  <a:pt x="1109345"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chemeClr val="bg1"/>
              </a:solidFill>
            </a:endParaRPr>
          </a:p>
        </p:txBody>
      </p:sp>
      <p:sp>
        <p:nvSpPr>
          <p:cNvPr id="15" name="KSO_Shape"/>
          <p:cNvSpPr>
            <a:spLocks/>
          </p:cNvSpPr>
          <p:nvPr/>
        </p:nvSpPr>
        <p:spPr bwMode="auto">
          <a:xfrm>
            <a:off x="3533983" y="2184520"/>
            <a:ext cx="356567" cy="347058"/>
          </a:xfrm>
          <a:custGeom>
            <a:avLst/>
            <a:gdLst>
              <a:gd name="T0" fmla="*/ 666817 w 2390775"/>
              <a:gd name="T1" fmla="*/ 1651200 h 2327275"/>
              <a:gd name="T2" fmla="*/ 566198 w 2390775"/>
              <a:gd name="T3" fmla="*/ 1648988 h 2327275"/>
              <a:gd name="T4" fmla="*/ 521900 w 2390775"/>
              <a:gd name="T5" fmla="*/ 1642352 h 2327275"/>
              <a:gd name="T6" fmla="*/ 451657 w 2390775"/>
              <a:gd name="T7" fmla="*/ 1625606 h 2327275"/>
              <a:gd name="T8" fmla="*/ 414954 w 2390775"/>
              <a:gd name="T9" fmla="*/ 1611703 h 2327275"/>
              <a:gd name="T10" fmla="*/ 386794 w 2390775"/>
              <a:gd name="T11" fmla="*/ 1596536 h 2327275"/>
              <a:gd name="T12" fmla="*/ 361480 w 2390775"/>
              <a:gd name="T13" fmla="*/ 1577261 h 2327275"/>
              <a:gd name="T14" fmla="*/ 340280 w 2390775"/>
              <a:gd name="T15" fmla="*/ 1553247 h 2327275"/>
              <a:gd name="T16" fmla="*/ 888937 w 2390775"/>
              <a:gd name="T17" fmla="*/ 1206621 h 2327275"/>
              <a:gd name="T18" fmla="*/ 1840488 w 2390775"/>
              <a:gd name="T19" fmla="*/ 1219287 h 2327275"/>
              <a:gd name="T20" fmla="*/ 1623069 w 2390775"/>
              <a:gd name="T21" fmla="*/ 1586618 h 2327275"/>
              <a:gd name="T22" fmla="*/ 1603447 w 2390775"/>
              <a:gd name="T23" fmla="*/ 1604668 h 2327275"/>
              <a:gd name="T24" fmla="*/ 1586041 w 2390775"/>
              <a:gd name="T25" fmla="*/ 1615435 h 2327275"/>
              <a:gd name="T26" fmla="*/ 1564203 w 2390775"/>
              <a:gd name="T27" fmla="*/ 1624302 h 2327275"/>
              <a:gd name="T28" fmla="*/ 1537619 w 2390775"/>
              <a:gd name="T29" fmla="*/ 1631584 h 2327275"/>
              <a:gd name="T30" fmla="*/ 1504706 w 2390775"/>
              <a:gd name="T31" fmla="*/ 1636335 h 2327275"/>
              <a:gd name="T32" fmla="*/ 1344252 w 2390775"/>
              <a:gd name="T33" fmla="*/ 1642035 h 2327275"/>
              <a:gd name="T34" fmla="*/ 1310389 w 2390775"/>
              <a:gd name="T35" fmla="*/ 991605 h 2327275"/>
              <a:gd name="T36" fmla="*/ 441594 w 2390775"/>
              <a:gd name="T37" fmla="*/ 1195662 h 2327275"/>
              <a:gd name="T38" fmla="*/ 81238 w 2390775"/>
              <a:gd name="T39" fmla="*/ 1104844 h 2327275"/>
              <a:gd name="T40" fmla="*/ 72704 w 2390775"/>
              <a:gd name="T41" fmla="*/ 1075414 h 2327275"/>
              <a:gd name="T42" fmla="*/ 71439 w 2390775"/>
              <a:gd name="T43" fmla="*/ 1055795 h 2327275"/>
              <a:gd name="T44" fmla="*/ 73335 w 2390775"/>
              <a:gd name="T45" fmla="*/ 1033327 h 2327275"/>
              <a:gd name="T46" fmla="*/ 79342 w 2390775"/>
              <a:gd name="T47" fmla="*/ 1007378 h 2327275"/>
              <a:gd name="T48" fmla="*/ 89773 w 2390775"/>
              <a:gd name="T49" fmla="*/ 977316 h 2327275"/>
              <a:gd name="T50" fmla="*/ 110320 w 2390775"/>
              <a:gd name="T51" fmla="*/ 933964 h 2327275"/>
              <a:gd name="T52" fmla="*/ 509555 w 2390775"/>
              <a:gd name="T53" fmla="*/ 642520 h 2327275"/>
              <a:gd name="T54" fmla="*/ 1847476 w 2390775"/>
              <a:gd name="T55" fmla="*/ 860382 h 2327275"/>
              <a:gd name="T56" fmla="*/ 1866124 w 2390775"/>
              <a:gd name="T57" fmla="*/ 899590 h 2327275"/>
              <a:gd name="T58" fmla="*/ 1881611 w 2390775"/>
              <a:gd name="T59" fmla="*/ 941329 h 2327275"/>
              <a:gd name="T60" fmla="*/ 1899627 w 2390775"/>
              <a:gd name="T61" fmla="*/ 1008363 h 2327275"/>
              <a:gd name="T62" fmla="*/ 1904368 w 2390775"/>
              <a:gd name="T63" fmla="*/ 1046940 h 2327275"/>
              <a:gd name="T64" fmla="*/ 1904052 w 2390775"/>
              <a:gd name="T65" fmla="*/ 1078876 h 2327275"/>
              <a:gd name="T66" fmla="*/ 1898679 w 2390775"/>
              <a:gd name="T67" fmla="*/ 1110496 h 2327275"/>
              <a:gd name="T68" fmla="*/ 1886036 w 2390775"/>
              <a:gd name="T69" fmla="*/ 1139903 h 2327275"/>
              <a:gd name="T70" fmla="*/ 1704931 w 2390775"/>
              <a:gd name="T71" fmla="*/ 607105 h 2327275"/>
              <a:gd name="T72" fmla="*/ 1269206 w 2390775"/>
              <a:gd name="T73" fmla="*/ 633 h 2327275"/>
              <a:gd name="T74" fmla="*/ 1298604 w 2390775"/>
              <a:gd name="T75" fmla="*/ 7913 h 2327275"/>
              <a:gd name="T76" fmla="*/ 1316622 w 2390775"/>
              <a:gd name="T77" fmla="*/ 16460 h 2327275"/>
              <a:gd name="T78" fmla="*/ 1334957 w 2390775"/>
              <a:gd name="T79" fmla="*/ 29437 h 2327275"/>
              <a:gd name="T80" fmla="*/ 1354556 w 2390775"/>
              <a:gd name="T81" fmla="*/ 47796 h 2327275"/>
              <a:gd name="T82" fmla="*/ 1374787 w 2390775"/>
              <a:gd name="T83" fmla="*/ 71853 h 2327275"/>
              <a:gd name="T84" fmla="*/ 1402289 w 2390775"/>
              <a:gd name="T85" fmla="*/ 111420 h 2327275"/>
              <a:gd name="T86" fmla="*/ 1454131 w 2390775"/>
              <a:gd name="T87" fmla="*/ 603311 h 2327275"/>
              <a:gd name="T88" fmla="*/ 851305 w 2390775"/>
              <a:gd name="T89" fmla="*/ 0 h 2327275"/>
              <a:gd name="T90" fmla="*/ 776986 w 2390775"/>
              <a:gd name="T91" fmla="*/ 648844 h 2327275"/>
              <a:gd name="T92" fmla="*/ 537523 w 2390775"/>
              <a:gd name="T93" fmla="*/ 174396 h 2327275"/>
              <a:gd name="T94" fmla="*/ 561912 w 2390775"/>
              <a:gd name="T95" fmla="*/ 138631 h 2327275"/>
              <a:gd name="T96" fmla="*/ 590420 w 2390775"/>
              <a:gd name="T97" fmla="*/ 103815 h 2327275"/>
              <a:gd name="T98" fmla="*/ 639199 w 2390775"/>
              <a:gd name="T99" fmla="*/ 54439 h 2327275"/>
              <a:gd name="T100" fmla="*/ 670241 w 2390775"/>
              <a:gd name="T101" fmla="*/ 30701 h 2327275"/>
              <a:gd name="T102" fmla="*/ 698115 w 2390775"/>
              <a:gd name="T103" fmla="*/ 15192 h 2327275"/>
              <a:gd name="T104" fmla="*/ 728206 w 2390775"/>
              <a:gd name="T105" fmla="*/ 4114 h 2327275"/>
              <a:gd name="T106" fmla="*/ 759565 w 2390775"/>
              <a:gd name="T107" fmla="*/ 0 h 2327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0775" h="2327275">
                <a:moveTo>
                  <a:pt x="1115616" y="1514475"/>
                </a:moveTo>
                <a:lnTo>
                  <a:pt x="1116013" y="2073275"/>
                </a:lnTo>
                <a:lnTo>
                  <a:pt x="959557" y="2072879"/>
                </a:lnTo>
                <a:lnTo>
                  <a:pt x="836855" y="2072482"/>
                </a:lnTo>
                <a:lnTo>
                  <a:pt x="750685" y="2072085"/>
                </a:lnTo>
                <a:lnTo>
                  <a:pt x="737978" y="2071689"/>
                </a:lnTo>
                <a:lnTo>
                  <a:pt x="724080" y="2070896"/>
                </a:lnTo>
                <a:lnTo>
                  <a:pt x="710579" y="2069706"/>
                </a:lnTo>
                <a:lnTo>
                  <a:pt x="696680" y="2067723"/>
                </a:lnTo>
                <a:lnTo>
                  <a:pt x="682782" y="2065740"/>
                </a:lnTo>
                <a:lnTo>
                  <a:pt x="668487" y="2063757"/>
                </a:lnTo>
                <a:lnTo>
                  <a:pt x="654985" y="2061377"/>
                </a:lnTo>
                <a:lnTo>
                  <a:pt x="641087" y="2058998"/>
                </a:lnTo>
                <a:lnTo>
                  <a:pt x="614482" y="2053049"/>
                </a:lnTo>
                <a:lnTo>
                  <a:pt x="589465" y="2046703"/>
                </a:lnTo>
                <a:lnTo>
                  <a:pt x="566830" y="2040358"/>
                </a:lnTo>
                <a:lnTo>
                  <a:pt x="556903" y="2037185"/>
                </a:lnTo>
                <a:lnTo>
                  <a:pt x="547769" y="2034012"/>
                </a:lnTo>
                <a:lnTo>
                  <a:pt x="529503" y="2026874"/>
                </a:lnTo>
                <a:lnTo>
                  <a:pt x="520767" y="2022908"/>
                </a:lnTo>
                <a:lnTo>
                  <a:pt x="512031" y="2018149"/>
                </a:lnTo>
                <a:lnTo>
                  <a:pt x="502898" y="2013786"/>
                </a:lnTo>
                <a:lnTo>
                  <a:pt x="493765" y="2009027"/>
                </a:lnTo>
                <a:lnTo>
                  <a:pt x="485426" y="2003871"/>
                </a:lnTo>
                <a:lnTo>
                  <a:pt x="477087" y="1998319"/>
                </a:lnTo>
                <a:lnTo>
                  <a:pt x="468747" y="1992370"/>
                </a:lnTo>
                <a:lnTo>
                  <a:pt x="461203" y="1986421"/>
                </a:lnTo>
                <a:lnTo>
                  <a:pt x="453658" y="1979679"/>
                </a:lnTo>
                <a:lnTo>
                  <a:pt x="446113" y="1972541"/>
                </a:lnTo>
                <a:lnTo>
                  <a:pt x="439362" y="1965402"/>
                </a:lnTo>
                <a:lnTo>
                  <a:pt x="433009" y="1957470"/>
                </a:lnTo>
                <a:lnTo>
                  <a:pt x="427052" y="1949538"/>
                </a:lnTo>
                <a:lnTo>
                  <a:pt x="421890" y="1941210"/>
                </a:lnTo>
                <a:lnTo>
                  <a:pt x="400050" y="1903930"/>
                </a:lnTo>
                <a:lnTo>
                  <a:pt x="616864" y="1518045"/>
                </a:lnTo>
                <a:lnTo>
                  <a:pt x="1115616" y="1514475"/>
                </a:lnTo>
                <a:close/>
                <a:moveTo>
                  <a:pt x="1644538" y="1244600"/>
                </a:moveTo>
                <a:lnTo>
                  <a:pt x="1644538" y="1533950"/>
                </a:lnTo>
                <a:lnTo>
                  <a:pt x="1919386" y="1532757"/>
                </a:lnTo>
                <a:lnTo>
                  <a:pt x="2309813" y="1530372"/>
                </a:lnTo>
                <a:lnTo>
                  <a:pt x="2054824" y="1965986"/>
                </a:lnTo>
                <a:lnTo>
                  <a:pt x="2049263" y="1974333"/>
                </a:lnTo>
                <a:lnTo>
                  <a:pt x="2043703" y="1983077"/>
                </a:lnTo>
                <a:lnTo>
                  <a:pt x="2036951" y="1991423"/>
                </a:lnTo>
                <a:lnTo>
                  <a:pt x="2029802" y="1999373"/>
                </a:lnTo>
                <a:lnTo>
                  <a:pt x="2021858" y="2006924"/>
                </a:lnTo>
                <a:lnTo>
                  <a:pt x="2017092" y="2010501"/>
                </a:lnTo>
                <a:lnTo>
                  <a:pt x="2012326" y="2014078"/>
                </a:lnTo>
                <a:lnTo>
                  <a:pt x="2007162" y="2017656"/>
                </a:lnTo>
                <a:lnTo>
                  <a:pt x="2001999" y="2020835"/>
                </a:lnTo>
                <a:lnTo>
                  <a:pt x="1996439" y="2024412"/>
                </a:lnTo>
                <a:lnTo>
                  <a:pt x="1990481" y="2027592"/>
                </a:lnTo>
                <a:lnTo>
                  <a:pt x="1984126" y="2030772"/>
                </a:lnTo>
                <a:lnTo>
                  <a:pt x="1977771" y="2033554"/>
                </a:lnTo>
                <a:lnTo>
                  <a:pt x="1970622" y="2036336"/>
                </a:lnTo>
                <a:lnTo>
                  <a:pt x="1963075" y="2038721"/>
                </a:lnTo>
                <a:lnTo>
                  <a:pt x="1955132" y="2041503"/>
                </a:lnTo>
                <a:lnTo>
                  <a:pt x="1947188" y="2043490"/>
                </a:lnTo>
                <a:lnTo>
                  <a:pt x="1938450" y="2045875"/>
                </a:lnTo>
                <a:lnTo>
                  <a:pt x="1929712" y="2047862"/>
                </a:lnTo>
                <a:lnTo>
                  <a:pt x="1919783" y="2049452"/>
                </a:lnTo>
                <a:lnTo>
                  <a:pt x="1909853" y="2051042"/>
                </a:lnTo>
                <a:lnTo>
                  <a:pt x="1899527" y="2052632"/>
                </a:lnTo>
                <a:lnTo>
                  <a:pt x="1888406" y="2053824"/>
                </a:lnTo>
                <a:lnTo>
                  <a:pt x="1877285" y="2055017"/>
                </a:lnTo>
                <a:lnTo>
                  <a:pt x="1864972" y="2055812"/>
                </a:lnTo>
                <a:lnTo>
                  <a:pt x="1839155" y="2057004"/>
                </a:lnTo>
                <a:lnTo>
                  <a:pt x="1687036" y="2060979"/>
                </a:lnTo>
                <a:lnTo>
                  <a:pt x="1642552" y="2062171"/>
                </a:lnTo>
                <a:lnTo>
                  <a:pt x="1644140" y="2327275"/>
                </a:lnTo>
                <a:lnTo>
                  <a:pt x="1273175" y="1801439"/>
                </a:lnTo>
                <a:lnTo>
                  <a:pt x="1644538" y="1244600"/>
                </a:lnTo>
                <a:close/>
                <a:moveTo>
                  <a:pt x="639492" y="806450"/>
                </a:moveTo>
                <a:lnTo>
                  <a:pt x="939800" y="1403808"/>
                </a:lnTo>
                <a:lnTo>
                  <a:pt x="688684" y="1261221"/>
                </a:lnTo>
                <a:lnTo>
                  <a:pt x="554200" y="1500720"/>
                </a:lnTo>
                <a:lnTo>
                  <a:pt x="363781" y="1841500"/>
                </a:lnTo>
                <a:lnTo>
                  <a:pt x="111078" y="1404603"/>
                </a:lnTo>
                <a:lnTo>
                  <a:pt x="106318" y="1395865"/>
                </a:lnTo>
                <a:lnTo>
                  <a:pt x="101954" y="1386730"/>
                </a:lnTo>
                <a:lnTo>
                  <a:pt x="97987" y="1376403"/>
                </a:lnTo>
                <a:lnTo>
                  <a:pt x="94813" y="1366473"/>
                </a:lnTo>
                <a:lnTo>
                  <a:pt x="92036" y="1355750"/>
                </a:lnTo>
                <a:lnTo>
                  <a:pt x="91243" y="1349792"/>
                </a:lnTo>
                <a:lnTo>
                  <a:pt x="90449" y="1344231"/>
                </a:lnTo>
                <a:lnTo>
                  <a:pt x="90053" y="1337877"/>
                </a:lnTo>
                <a:lnTo>
                  <a:pt x="89656" y="1331919"/>
                </a:lnTo>
                <a:lnTo>
                  <a:pt x="89656" y="1325167"/>
                </a:lnTo>
                <a:lnTo>
                  <a:pt x="89656" y="1318415"/>
                </a:lnTo>
                <a:lnTo>
                  <a:pt x="90053" y="1311265"/>
                </a:lnTo>
                <a:lnTo>
                  <a:pt x="90846" y="1304116"/>
                </a:lnTo>
                <a:lnTo>
                  <a:pt x="92036" y="1296967"/>
                </a:lnTo>
                <a:lnTo>
                  <a:pt x="93226" y="1289421"/>
                </a:lnTo>
                <a:lnTo>
                  <a:pt x="95210" y="1281080"/>
                </a:lnTo>
                <a:lnTo>
                  <a:pt x="97193" y="1272739"/>
                </a:lnTo>
                <a:lnTo>
                  <a:pt x="99574" y="1264398"/>
                </a:lnTo>
                <a:lnTo>
                  <a:pt x="101954" y="1255263"/>
                </a:lnTo>
                <a:lnTo>
                  <a:pt x="105127" y="1246128"/>
                </a:lnTo>
                <a:lnTo>
                  <a:pt x="108698" y="1236596"/>
                </a:lnTo>
                <a:lnTo>
                  <a:pt x="112665" y="1226666"/>
                </a:lnTo>
                <a:lnTo>
                  <a:pt x="116632" y="1216737"/>
                </a:lnTo>
                <a:lnTo>
                  <a:pt x="121392" y="1206013"/>
                </a:lnTo>
                <a:lnTo>
                  <a:pt x="126550" y="1195289"/>
                </a:lnTo>
                <a:lnTo>
                  <a:pt x="138451" y="1172253"/>
                </a:lnTo>
                <a:lnTo>
                  <a:pt x="209462" y="1038006"/>
                </a:lnTo>
                <a:lnTo>
                  <a:pt x="230884" y="998685"/>
                </a:lnTo>
                <a:lnTo>
                  <a:pt x="0" y="869205"/>
                </a:lnTo>
                <a:lnTo>
                  <a:pt x="639492" y="806450"/>
                </a:lnTo>
                <a:close/>
                <a:moveTo>
                  <a:pt x="2139688" y="762000"/>
                </a:moveTo>
                <a:lnTo>
                  <a:pt x="2216641" y="898525"/>
                </a:lnTo>
                <a:lnTo>
                  <a:pt x="2276537" y="1004887"/>
                </a:lnTo>
                <a:lnTo>
                  <a:pt x="2318583" y="1079897"/>
                </a:lnTo>
                <a:lnTo>
                  <a:pt x="2324533" y="1091406"/>
                </a:lnTo>
                <a:lnTo>
                  <a:pt x="2330483" y="1103709"/>
                </a:lnTo>
                <a:lnTo>
                  <a:pt x="2336432" y="1116409"/>
                </a:lnTo>
                <a:lnTo>
                  <a:pt x="2341986" y="1129109"/>
                </a:lnTo>
                <a:lnTo>
                  <a:pt x="2347142" y="1141809"/>
                </a:lnTo>
                <a:lnTo>
                  <a:pt x="2352299" y="1155303"/>
                </a:lnTo>
                <a:lnTo>
                  <a:pt x="2357059" y="1168400"/>
                </a:lnTo>
                <a:lnTo>
                  <a:pt x="2361422" y="1181497"/>
                </a:lnTo>
                <a:lnTo>
                  <a:pt x="2369355" y="1207690"/>
                </a:lnTo>
                <a:lnTo>
                  <a:pt x="2376099" y="1232297"/>
                </a:lnTo>
                <a:lnTo>
                  <a:pt x="2382048" y="1255315"/>
                </a:lnTo>
                <a:lnTo>
                  <a:pt x="2384032" y="1265634"/>
                </a:lnTo>
                <a:lnTo>
                  <a:pt x="2385618" y="1275556"/>
                </a:lnTo>
                <a:lnTo>
                  <a:pt x="2388395" y="1294606"/>
                </a:lnTo>
                <a:lnTo>
                  <a:pt x="2389188" y="1304528"/>
                </a:lnTo>
                <a:lnTo>
                  <a:pt x="2389982" y="1314053"/>
                </a:lnTo>
                <a:lnTo>
                  <a:pt x="2390378" y="1323975"/>
                </a:lnTo>
                <a:lnTo>
                  <a:pt x="2390775" y="1334294"/>
                </a:lnTo>
                <a:lnTo>
                  <a:pt x="2390378" y="1344215"/>
                </a:lnTo>
                <a:lnTo>
                  <a:pt x="2389585" y="1354137"/>
                </a:lnTo>
                <a:lnTo>
                  <a:pt x="2388792" y="1364059"/>
                </a:lnTo>
                <a:lnTo>
                  <a:pt x="2387205" y="1373981"/>
                </a:lnTo>
                <a:lnTo>
                  <a:pt x="2385222" y="1384300"/>
                </a:lnTo>
                <a:lnTo>
                  <a:pt x="2382842" y="1393825"/>
                </a:lnTo>
                <a:lnTo>
                  <a:pt x="2379272" y="1403350"/>
                </a:lnTo>
                <a:lnTo>
                  <a:pt x="2375702" y="1412478"/>
                </a:lnTo>
                <a:lnTo>
                  <a:pt x="2371735" y="1421606"/>
                </a:lnTo>
                <a:lnTo>
                  <a:pt x="2366975" y="1430734"/>
                </a:lnTo>
                <a:lnTo>
                  <a:pt x="2345556" y="1467644"/>
                </a:lnTo>
                <a:lnTo>
                  <a:pt x="1902485" y="1470025"/>
                </a:lnTo>
                <a:lnTo>
                  <a:pt x="1654175" y="1038225"/>
                </a:lnTo>
                <a:lnTo>
                  <a:pt x="2139688" y="762000"/>
                </a:lnTo>
                <a:close/>
                <a:moveTo>
                  <a:pt x="1068388" y="0"/>
                </a:moveTo>
                <a:lnTo>
                  <a:pt x="1572620" y="0"/>
                </a:lnTo>
                <a:lnTo>
                  <a:pt x="1582538" y="0"/>
                </a:lnTo>
                <a:lnTo>
                  <a:pt x="1592853" y="794"/>
                </a:lnTo>
                <a:lnTo>
                  <a:pt x="1603565" y="2384"/>
                </a:lnTo>
                <a:lnTo>
                  <a:pt x="1613879" y="4767"/>
                </a:lnTo>
                <a:lnTo>
                  <a:pt x="1624591" y="7946"/>
                </a:lnTo>
                <a:lnTo>
                  <a:pt x="1629748" y="9932"/>
                </a:lnTo>
                <a:lnTo>
                  <a:pt x="1635302" y="11919"/>
                </a:lnTo>
                <a:lnTo>
                  <a:pt x="1640856" y="14700"/>
                </a:lnTo>
                <a:lnTo>
                  <a:pt x="1646807" y="17481"/>
                </a:lnTo>
                <a:lnTo>
                  <a:pt x="1652361" y="20659"/>
                </a:lnTo>
                <a:lnTo>
                  <a:pt x="1657915" y="24235"/>
                </a:lnTo>
                <a:lnTo>
                  <a:pt x="1663866" y="27810"/>
                </a:lnTo>
                <a:lnTo>
                  <a:pt x="1669420" y="32181"/>
                </a:lnTo>
                <a:lnTo>
                  <a:pt x="1675371" y="36948"/>
                </a:lnTo>
                <a:lnTo>
                  <a:pt x="1681322" y="41716"/>
                </a:lnTo>
                <a:lnTo>
                  <a:pt x="1687273" y="47675"/>
                </a:lnTo>
                <a:lnTo>
                  <a:pt x="1693620" y="53634"/>
                </a:lnTo>
                <a:lnTo>
                  <a:pt x="1699968" y="59991"/>
                </a:lnTo>
                <a:lnTo>
                  <a:pt x="1706315" y="66745"/>
                </a:lnTo>
                <a:lnTo>
                  <a:pt x="1712663" y="73896"/>
                </a:lnTo>
                <a:lnTo>
                  <a:pt x="1719010" y="81445"/>
                </a:lnTo>
                <a:lnTo>
                  <a:pt x="1725358" y="90185"/>
                </a:lnTo>
                <a:lnTo>
                  <a:pt x="1732102" y="98926"/>
                </a:lnTo>
                <a:lnTo>
                  <a:pt x="1739243" y="108063"/>
                </a:lnTo>
                <a:lnTo>
                  <a:pt x="1745987" y="117996"/>
                </a:lnTo>
                <a:lnTo>
                  <a:pt x="1759873" y="139847"/>
                </a:lnTo>
                <a:lnTo>
                  <a:pt x="1840010" y="268569"/>
                </a:lnTo>
                <a:lnTo>
                  <a:pt x="1863417" y="306709"/>
                </a:lnTo>
                <a:lnTo>
                  <a:pt x="2090738" y="171233"/>
                </a:lnTo>
                <a:lnTo>
                  <a:pt x="1824935" y="757238"/>
                </a:lnTo>
                <a:lnTo>
                  <a:pt x="1158047" y="718303"/>
                </a:lnTo>
                <a:lnTo>
                  <a:pt x="1407188" y="572100"/>
                </a:lnTo>
                <a:lnTo>
                  <a:pt x="1267145" y="335711"/>
                </a:lnTo>
                <a:lnTo>
                  <a:pt x="1068388" y="0"/>
                </a:lnTo>
                <a:close/>
                <a:moveTo>
                  <a:pt x="953254" y="0"/>
                </a:moveTo>
                <a:lnTo>
                  <a:pt x="996186" y="0"/>
                </a:lnTo>
                <a:lnTo>
                  <a:pt x="1222376" y="381372"/>
                </a:lnTo>
                <a:lnTo>
                  <a:pt x="975117" y="814388"/>
                </a:lnTo>
                <a:lnTo>
                  <a:pt x="490538" y="534318"/>
                </a:lnTo>
                <a:lnTo>
                  <a:pt x="569247" y="398851"/>
                </a:lnTo>
                <a:lnTo>
                  <a:pt x="630863" y="293180"/>
                </a:lnTo>
                <a:lnTo>
                  <a:pt x="674591" y="218891"/>
                </a:lnTo>
                <a:lnTo>
                  <a:pt x="681349" y="207768"/>
                </a:lnTo>
                <a:lnTo>
                  <a:pt x="689299" y="196645"/>
                </a:lnTo>
                <a:lnTo>
                  <a:pt x="697249" y="185521"/>
                </a:lnTo>
                <a:lnTo>
                  <a:pt x="705200" y="174001"/>
                </a:lnTo>
                <a:lnTo>
                  <a:pt x="713945" y="162877"/>
                </a:lnTo>
                <a:lnTo>
                  <a:pt x="722691" y="151754"/>
                </a:lnTo>
                <a:lnTo>
                  <a:pt x="731834" y="141028"/>
                </a:lnTo>
                <a:lnTo>
                  <a:pt x="740977" y="130302"/>
                </a:lnTo>
                <a:lnTo>
                  <a:pt x="759263" y="110439"/>
                </a:lnTo>
                <a:lnTo>
                  <a:pt x="777549" y="92165"/>
                </a:lnTo>
                <a:lnTo>
                  <a:pt x="794245" y="75480"/>
                </a:lnTo>
                <a:lnTo>
                  <a:pt x="802195" y="68329"/>
                </a:lnTo>
                <a:lnTo>
                  <a:pt x="809748" y="61973"/>
                </a:lnTo>
                <a:lnTo>
                  <a:pt x="824854" y="50452"/>
                </a:lnTo>
                <a:lnTo>
                  <a:pt x="832804" y="44493"/>
                </a:lnTo>
                <a:lnTo>
                  <a:pt x="841152" y="38534"/>
                </a:lnTo>
                <a:lnTo>
                  <a:pt x="849500" y="33370"/>
                </a:lnTo>
                <a:lnTo>
                  <a:pt x="857848" y="28206"/>
                </a:lnTo>
                <a:lnTo>
                  <a:pt x="866991" y="23438"/>
                </a:lnTo>
                <a:lnTo>
                  <a:pt x="876134" y="19068"/>
                </a:lnTo>
                <a:lnTo>
                  <a:pt x="884880" y="14699"/>
                </a:lnTo>
                <a:lnTo>
                  <a:pt x="894420" y="11123"/>
                </a:lnTo>
                <a:lnTo>
                  <a:pt x="903961" y="7945"/>
                </a:lnTo>
                <a:lnTo>
                  <a:pt x="913899" y="5164"/>
                </a:lnTo>
                <a:lnTo>
                  <a:pt x="923439" y="2781"/>
                </a:lnTo>
                <a:lnTo>
                  <a:pt x="933377" y="1192"/>
                </a:lnTo>
                <a:lnTo>
                  <a:pt x="943316" y="397"/>
                </a:lnTo>
                <a:lnTo>
                  <a:pt x="953254"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6" name="KSO_Shape"/>
          <p:cNvSpPr>
            <a:spLocks/>
          </p:cNvSpPr>
          <p:nvPr/>
        </p:nvSpPr>
        <p:spPr bwMode="auto">
          <a:xfrm>
            <a:off x="5256948" y="2216425"/>
            <a:ext cx="356200" cy="289115"/>
          </a:xfrm>
          <a:custGeom>
            <a:avLst/>
            <a:gdLst>
              <a:gd name="T0" fmla="*/ 1346830 w 2382838"/>
              <a:gd name="T1" fmla="*/ 1182291 h 1933575"/>
              <a:gd name="T2" fmla="*/ 1422253 w 2382838"/>
              <a:gd name="T3" fmla="*/ 1292226 h 1933575"/>
              <a:gd name="T4" fmla="*/ 1423444 w 2382838"/>
              <a:gd name="T5" fmla="*/ 1382713 h 1933575"/>
              <a:gd name="T6" fmla="*/ 1392084 w 2382838"/>
              <a:gd name="T7" fmla="*/ 1416051 h 1933575"/>
              <a:gd name="T8" fmla="*/ 1052680 w 2382838"/>
              <a:gd name="T9" fmla="*/ 1425973 h 1933575"/>
              <a:gd name="T10" fmla="*/ 982021 w 2382838"/>
              <a:gd name="T11" fmla="*/ 1411685 h 1933575"/>
              <a:gd name="T12" fmla="*/ 955821 w 2382838"/>
              <a:gd name="T13" fmla="*/ 1365648 h 1933575"/>
              <a:gd name="T14" fmla="*/ 971700 w 2382838"/>
              <a:gd name="T15" fmla="*/ 1265635 h 1933575"/>
              <a:gd name="T16" fmla="*/ 1047123 w 2382838"/>
              <a:gd name="T17" fmla="*/ 1174751 h 1933575"/>
              <a:gd name="T18" fmla="*/ 2003821 w 2382838"/>
              <a:gd name="T19" fmla="*/ 1152818 h 1933575"/>
              <a:gd name="T20" fmla="*/ 1971639 w 2382838"/>
              <a:gd name="T21" fmla="*/ 1359470 h 1933575"/>
              <a:gd name="T22" fmla="*/ 1899329 w 2382838"/>
              <a:gd name="T23" fmla="*/ 1478632 h 1933575"/>
              <a:gd name="T24" fmla="*/ 1807153 w 2382838"/>
              <a:gd name="T25" fmla="*/ 1553850 h 1933575"/>
              <a:gd name="T26" fmla="*/ 1693920 w 2382838"/>
              <a:gd name="T27" fmla="*/ 1587500 h 1933575"/>
              <a:gd name="T28" fmla="*/ 1699880 w 2382838"/>
              <a:gd name="T29" fmla="*/ 1566914 h 1933575"/>
              <a:gd name="T30" fmla="*/ 1814702 w 2382838"/>
              <a:gd name="T31" fmla="*/ 1494863 h 1933575"/>
              <a:gd name="T32" fmla="*/ 1935087 w 2382838"/>
              <a:gd name="T33" fmla="*/ 1322257 h 1933575"/>
              <a:gd name="T34" fmla="*/ 1440514 w 2382838"/>
              <a:gd name="T35" fmla="*/ 521098 h 1933575"/>
              <a:gd name="T36" fmla="*/ 1639789 w 2382838"/>
              <a:gd name="T37" fmla="*/ 541735 h 1933575"/>
              <a:gd name="T38" fmla="*/ 1650507 w 2382838"/>
              <a:gd name="T39" fmla="*/ 986235 h 1933575"/>
              <a:gd name="T40" fmla="*/ 1608032 w 2382838"/>
              <a:gd name="T41" fmla="*/ 1024732 h 1933575"/>
              <a:gd name="T42" fmla="*/ 1406375 w 2382838"/>
              <a:gd name="T43" fmla="*/ 1009254 h 1933575"/>
              <a:gd name="T44" fmla="*/ 1390893 w 2382838"/>
              <a:gd name="T45" fmla="*/ 565944 h 1933575"/>
              <a:gd name="T46" fmla="*/ 1429399 w 2382838"/>
              <a:gd name="T47" fmla="*/ 523876 h 1933575"/>
              <a:gd name="T48" fmla="*/ 973288 w 2382838"/>
              <a:gd name="T49" fmla="*/ 531019 h 1933575"/>
              <a:gd name="T50" fmla="*/ 997503 w 2382838"/>
              <a:gd name="T51" fmla="*/ 969566 h 1933575"/>
              <a:gd name="T52" fmla="*/ 968524 w 2382838"/>
              <a:gd name="T53" fmla="*/ 1018779 h 1933575"/>
              <a:gd name="T54" fmla="*/ 764088 w 2382838"/>
              <a:gd name="T55" fmla="*/ 1018779 h 1933575"/>
              <a:gd name="T56" fmla="*/ 734713 w 2382838"/>
              <a:gd name="T57" fmla="*/ 969566 h 1933575"/>
              <a:gd name="T58" fmla="*/ 759324 w 2382838"/>
              <a:gd name="T59" fmla="*/ 531019 h 1933575"/>
              <a:gd name="T60" fmla="*/ 683901 w 2382838"/>
              <a:gd name="T61" fmla="*/ 250429 h 1933575"/>
              <a:gd name="T62" fmla="*/ 568385 w 2382838"/>
              <a:gd name="T63" fmla="*/ 290513 h 1933575"/>
              <a:gd name="T64" fmla="*/ 467556 w 2382838"/>
              <a:gd name="T65" fmla="*/ 365523 h 1933575"/>
              <a:gd name="T66" fmla="*/ 386179 w 2382838"/>
              <a:gd name="T67" fmla="*/ 471091 h 1933575"/>
              <a:gd name="T68" fmla="*/ 329016 w 2382838"/>
              <a:gd name="T69" fmla="*/ 600869 h 1933575"/>
              <a:gd name="T70" fmla="*/ 300832 w 2382838"/>
              <a:gd name="T71" fmla="*/ 748110 h 1933575"/>
              <a:gd name="T72" fmla="*/ 303214 w 2382838"/>
              <a:gd name="T73" fmla="*/ 1213644 h 1933575"/>
              <a:gd name="T74" fmla="*/ 337352 w 2382838"/>
              <a:gd name="T75" fmla="*/ 1358504 h 1933575"/>
              <a:gd name="T76" fmla="*/ 399279 w 2382838"/>
              <a:gd name="T77" fmla="*/ 1484313 h 1933575"/>
              <a:gd name="T78" fmla="*/ 484626 w 2382838"/>
              <a:gd name="T79" fmla="*/ 1584723 h 1933575"/>
              <a:gd name="T80" fmla="*/ 588630 w 2382838"/>
              <a:gd name="T81" fmla="*/ 1653779 h 1933575"/>
              <a:gd name="T82" fmla="*/ 706925 w 2382838"/>
              <a:gd name="T83" fmla="*/ 1685926 h 1933575"/>
              <a:gd name="T84" fmla="*/ 1720770 w 2382838"/>
              <a:gd name="T85" fmla="*/ 1678782 h 1933575"/>
              <a:gd name="T86" fmla="*/ 1833904 w 2382838"/>
              <a:gd name="T87" fmla="*/ 1632744 h 1933575"/>
              <a:gd name="T88" fmla="*/ 1931557 w 2382838"/>
              <a:gd name="T89" fmla="*/ 1551385 h 1933575"/>
              <a:gd name="T90" fmla="*/ 2008965 w 2382838"/>
              <a:gd name="T91" fmla="*/ 1441054 h 1933575"/>
              <a:gd name="T92" fmla="*/ 2061364 w 2382838"/>
              <a:gd name="T93" fmla="*/ 1308101 h 1933575"/>
              <a:gd name="T94" fmla="*/ 2083991 w 2382838"/>
              <a:gd name="T95" fmla="*/ 1157288 h 1933575"/>
              <a:gd name="T96" fmla="*/ 2075655 w 2382838"/>
              <a:gd name="T97" fmla="*/ 692944 h 1933575"/>
              <a:gd name="T98" fmla="*/ 2035959 w 2382838"/>
              <a:gd name="T99" fmla="*/ 550863 h 1933575"/>
              <a:gd name="T100" fmla="*/ 1969666 w 2382838"/>
              <a:gd name="T101" fmla="*/ 429419 h 1933575"/>
              <a:gd name="T102" fmla="*/ 1880746 w 2382838"/>
              <a:gd name="T103" fmla="*/ 334566 h 1933575"/>
              <a:gd name="T104" fmla="*/ 1773566 w 2382838"/>
              <a:gd name="T105" fmla="*/ 271463 h 1933575"/>
              <a:gd name="T106" fmla="*/ 1653683 w 2382838"/>
              <a:gd name="T107" fmla="*/ 246857 h 1933575"/>
              <a:gd name="T108" fmla="*/ 2330433 w 2382838"/>
              <a:gd name="T109" fmla="*/ 12301 h 1933575"/>
              <a:gd name="T110" fmla="*/ 2382838 w 2382838"/>
              <a:gd name="T111" fmla="*/ 95231 h 1933575"/>
              <a:gd name="T112" fmla="*/ 2353460 w 2382838"/>
              <a:gd name="T113" fmla="*/ 1904212 h 1933575"/>
              <a:gd name="T114" fmla="*/ 95282 w 2382838"/>
              <a:gd name="T115" fmla="*/ 1933575 h 1933575"/>
              <a:gd name="T116" fmla="*/ 11513 w 2382838"/>
              <a:gd name="T117" fmla="*/ 1881198 h 1933575"/>
              <a:gd name="T118" fmla="*/ 4367 w 2382838"/>
              <a:gd name="T119" fmla="*/ 70629 h 1933575"/>
              <a:gd name="T120" fmla="*/ 79798 w 2382838"/>
              <a:gd name="T121" fmla="*/ 2381 h 1933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2838" h="1933575">
                <a:moveTo>
                  <a:pt x="1078483" y="1164432"/>
                </a:moveTo>
                <a:lnTo>
                  <a:pt x="1191618" y="1164432"/>
                </a:lnTo>
                <a:lnTo>
                  <a:pt x="1304355" y="1164432"/>
                </a:lnTo>
                <a:lnTo>
                  <a:pt x="1309516" y="1164829"/>
                </a:lnTo>
                <a:lnTo>
                  <a:pt x="1314676" y="1165623"/>
                </a:lnTo>
                <a:lnTo>
                  <a:pt x="1319837" y="1167210"/>
                </a:lnTo>
                <a:lnTo>
                  <a:pt x="1324997" y="1169194"/>
                </a:lnTo>
                <a:lnTo>
                  <a:pt x="1330952" y="1171576"/>
                </a:lnTo>
                <a:lnTo>
                  <a:pt x="1336112" y="1174751"/>
                </a:lnTo>
                <a:lnTo>
                  <a:pt x="1341273" y="1178323"/>
                </a:lnTo>
                <a:lnTo>
                  <a:pt x="1346830" y="1182291"/>
                </a:lnTo>
                <a:lnTo>
                  <a:pt x="1352388" y="1186657"/>
                </a:lnTo>
                <a:lnTo>
                  <a:pt x="1357548" y="1191419"/>
                </a:lnTo>
                <a:lnTo>
                  <a:pt x="1362709" y="1196182"/>
                </a:lnTo>
                <a:lnTo>
                  <a:pt x="1367472" y="1201341"/>
                </a:lnTo>
                <a:lnTo>
                  <a:pt x="1377396" y="1213248"/>
                </a:lnTo>
                <a:lnTo>
                  <a:pt x="1387320" y="1225551"/>
                </a:lnTo>
                <a:lnTo>
                  <a:pt x="1396054" y="1238648"/>
                </a:lnTo>
                <a:lnTo>
                  <a:pt x="1403596" y="1252141"/>
                </a:lnTo>
                <a:lnTo>
                  <a:pt x="1410741" y="1265635"/>
                </a:lnTo>
                <a:lnTo>
                  <a:pt x="1416696" y="1278732"/>
                </a:lnTo>
                <a:lnTo>
                  <a:pt x="1422253" y="1292226"/>
                </a:lnTo>
                <a:lnTo>
                  <a:pt x="1423841" y="1298179"/>
                </a:lnTo>
                <a:lnTo>
                  <a:pt x="1425429" y="1304926"/>
                </a:lnTo>
                <a:lnTo>
                  <a:pt x="1427017" y="1310482"/>
                </a:lnTo>
                <a:lnTo>
                  <a:pt x="1427811" y="1316832"/>
                </a:lnTo>
                <a:lnTo>
                  <a:pt x="1428605" y="1321991"/>
                </a:lnTo>
                <a:lnTo>
                  <a:pt x="1428605" y="1327151"/>
                </a:lnTo>
                <a:lnTo>
                  <a:pt x="1428605" y="1347391"/>
                </a:lnTo>
                <a:lnTo>
                  <a:pt x="1428208" y="1356916"/>
                </a:lnTo>
                <a:lnTo>
                  <a:pt x="1427414" y="1365648"/>
                </a:lnTo>
                <a:lnTo>
                  <a:pt x="1425429" y="1374379"/>
                </a:lnTo>
                <a:lnTo>
                  <a:pt x="1423444" y="1382713"/>
                </a:lnTo>
                <a:lnTo>
                  <a:pt x="1422253" y="1386682"/>
                </a:lnTo>
                <a:lnTo>
                  <a:pt x="1420268" y="1389857"/>
                </a:lnTo>
                <a:lnTo>
                  <a:pt x="1418681" y="1393429"/>
                </a:lnTo>
                <a:lnTo>
                  <a:pt x="1416299" y="1397001"/>
                </a:lnTo>
                <a:lnTo>
                  <a:pt x="1413917" y="1400573"/>
                </a:lnTo>
                <a:lnTo>
                  <a:pt x="1411138" y="1403351"/>
                </a:lnTo>
                <a:lnTo>
                  <a:pt x="1407963" y="1406129"/>
                </a:lnTo>
                <a:lnTo>
                  <a:pt x="1404787" y="1409304"/>
                </a:lnTo>
                <a:lnTo>
                  <a:pt x="1400817" y="1411685"/>
                </a:lnTo>
                <a:lnTo>
                  <a:pt x="1396848" y="1414066"/>
                </a:lnTo>
                <a:lnTo>
                  <a:pt x="1392084" y="1416051"/>
                </a:lnTo>
                <a:lnTo>
                  <a:pt x="1387320" y="1418035"/>
                </a:lnTo>
                <a:lnTo>
                  <a:pt x="1381366" y="1420019"/>
                </a:lnTo>
                <a:lnTo>
                  <a:pt x="1375809" y="1421607"/>
                </a:lnTo>
                <a:lnTo>
                  <a:pt x="1369060" y="1422798"/>
                </a:lnTo>
                <a:lnTo>
                  <a:pt x="1362709" y="1423988"/>
                </a:lnTo>
                <a:lnTo>
                  <a:pt x="1355166" y="1424782"/>
                </a:lnTo>
                <a:lnTo>
                  <a:pt x="1347227" y="1425179"/>
                </a:lnTo>
                <a:lnTo>
                  <a:pt x="1339288" y="1425973"/>
                </a:lnTo>
                <a:lnTo>
                  <a:pt x="1329761" y="1425973"/>
                </a:lnTo>
                <a:lnTo>
                  <a:pt x="1191618" y="1425973"/>
                </a:lnTo>
                <a:lnTo>
                  <a:pt x="1052680" y="1425973"/>
                </a:lnTo>
                <a:lnTo>
                  <a:pt x="1043947" y="1425973"/>
                </a:lnTo>
                <a:lnTo>
                  <a:pt x="1035611" y="1425179"/>
                </a:lnTo>
                <a:lnTo>
                  <a:pt x="1027672" y="1424782"/>
                </a:lnTo>
                <a:lnTo>
                  <a:pt x="1020129" y="1423988"/>
                </a:lnTo>
                <a:lnTo>
                  <a:pt x="1013381" y="1422798"/>
                </a:lnTo>
                <a:lnTo>
                  <a:pt x="1007030" y="1421607"/>
                </a:lnTo>
                <a:lnTo>
                  <a:pt x="1001075" y="1420019"/>
                </a:lnTo>
                <a:lnTo>
                  <a:pt x="995915" y="1418035"/>
                </a:lnTo>
                <a:lnTo>
                  <a:pt x="990754" y="1416051"/>
                </a:lnTo>
                <a:lnTo>
                  <a:pt x="986388" y="1414066"/>
                </a:lnTo>
                <a:lnTo>
                  <a:pt x="982021" y="1411685"/>
                </a:lnTo>
                <a:lnTo>
                  <a:pt x="978448" y="1409304"/>
                </a:lnTo>
                <a:lnTo>
                  <a:pt x="974876" y="1406129"/>
                </a:lnTo>
                <a:lnTo>
                  <a:pt x="971700" y="1403351"/>
                </a:lnTo>
                <a:lnTo>
                  <a:pt x="968921" y="1400573"/>
                </a:lnTo>
                <a:lnTo>
                  <a:pt x="966539" y="1397001"/>
                </a:lnTo>
                <a:lnTo>
                  <a:pt x="964555" y="1393429"/>
                </a:lnTo>
                <a:lnTo>
                  <a:pt x="962173" y="1389857"/>
                </a:lnTo>
                <a:lnTo>
                  <a:pt x="960982" y="1386682"/>
                </a:lnTo>
                <a:lnTo>
                  <a:pt x="958997" y="1382713"/>
                </a:lnTo>
                <a:lnTo>
                  <a:pt x="957012" y="1374379"/>
                </a:lnTo>
                <a:lnTo>
                  <a:pt x="955821" y="1365648"/>
                </a:lnTo>
                <a:lnTo>
                  <a:pt x="954630" y="1356916"/>
                </a:lnTo>
                <a:lnTo>
                  <a:pt x="954234" y="1347391"/>
                </a:lnTo>
                <a:lnTo>
                  <a:pt x="954234" y="1327151"/>
                </a:lnTo>
                <a:lnTo>
                  <a:pt x="954234" y="1321991"/>
                </a:lnTo>
                <a:lnTo>
                  <a:pt x="954630" y="1316832"/>
                </a:lnTo>
                <a:lnTo>
                  <a:pt x="956218" y="1310482"/>
                </a:lnTo>
                <a:lnTo>
                  <a:pt x="957409" y="1304926"/>
                </a:lnTo>
                <a:lnTo>
                  <a:pt x="958997" y="1298179"/>
                </a:lnTo>
                <a:lnTo>
                  <a:pt x="960982" y="1292226"/>
                </a:lnTo>
                <a:lnTo>
                  <a:pt x="966142" y="1278732"/>
                </a:lnTo>
                <a:lnTo>
                  <a:pt x="971700" y="1265635"/>
                </a:lnTo>
                <a:lnTo>
                  <a:pt x="979242" y="1252141"/>
                </a:lnTo>
                <a:lnTo>
                  <a:pt x="987181" y="1238648"/>
                </a:lnTo>
                <a:lnTo>
                  <a:pt x="995915" y="1225551"/>
                </a:lnTo>
                <a:lnTo>
                  <a:pt x="1005442" y="1213248"/>
                </a:lnTo>
                <a:lnTo>
                  <a:pt x="1014969" y="1201341"/>
                </a:lnTo>
                <a:lnTo>
                  <a:pt x="1020129" y="1196182"/>
                </a:lnTo>
                <a:lnTo>
                  <a:pt x="1025687" y="1191419"/>
                </a:lnTo>
                <a:lnTo>
                  <a:pt x="1030847" y="1186657"/>
                </a:lnTo>
                <a:lnTo>
                  <a:pt x="1036008" y="1182291"/>
                </a:lnTo>
                <a:lnTo>
                  <a:pt x="1041168" y="1178323"/>
                </a:lnTo>
                <a:lnTo>
                  <a:pt x="1047123" y="1174751"/>
                </a:lnTo>
                <a:lnTo>
                  <a:pt x="1052283" y="1171576"/>
                </a:lnTo>
                <a:lnTo>
                  <a:pt x="1057444" y="1169194"/>
                </a:lnTo>
                <a:lnTo>
                  <a:pt x="1062604" y="1167210"/>
                </a:lnTo>
                <a:lnTo>
                  <a:pt x="1068162" y="1165623"/>
                </a:lnTo>
                <a:lnTo>
                  <a:pt x="1073719" y="1164829"/>
                </a:lnTo>
                <a:lnTo>
                  <a:pt x="1078483" y="1164432"/>
                </a:lnTo>
                <a:close/>
                <a:moveTo>
                  <a:pt x="1998259" y="1111250"/>
                </a:moveTo>
                <a:lnTo>
                  <a:pt x="1999848" y="1121939"/>
                </a:lnTo>
                <a:lnTo>
                  <a:pt x="2001437" y="1131836"/>
                </a:lnTo>
                <a:lnTo>
                  <a:pt x="2003027" y="1142525"/>
                </a:lnTo>
                <a:lnTo>
                  <a:pt x="2003821" y="1152818"/>
                </a:lnTo>
                <a:lnTo>
                  <a:pt x="2004616" y="1163111"/>
                </a:lnTo>
                <a:lnTo>
                  <a:pt x="2005013" y="1173800"/>
                </a:lnTo>
                <a:lnTo>
                  <a:pt x="2005013" y="1194782"/>
                </a:lnTo>
                <a:lnTo>
                  <a:pt x="2004219" y="1215368"/>
                </a:lnTo>
                <a:lnTo>
                  <a:pt x="2002629" y="1236350"/>
                </a:lnTo>
                <a:lnTo>
                  <a:pt x="1999848" y="1257332"/>
                </a:lnTo>
                <a:lnTo>
                  <a:pt x="1995875" y="1278314"/>
                </a:lnTo>
                <a:lnTo>
                  <a:pt x="1991505" y="1298504"/>
                </a:lnTo>
                <a:lnTo>
                  <a:pt x="1985942" y="1319090"/>
                </a:lnTo>
                <a:lnTo>
                  <a:pt x="1979188" y="1339676"/>
                </a:lnTo>
                <a:lnTo>
                  <a:pt x="1971639" y="1359470"/>
                </a:lnTo>
                <a:lnTo>
                  <a:pt x="1963296" y="1379265"/>
                </a:lnTo>
                <a:lnTo>
                  <a:pt x="1953363" y="1398267"/>
                </a:lnTo>
                <a:lnTo>
                  <a:pt x="1948595" y="1408164"/>
                </a:lnTo>
                <a:lnTo>
                  <a:pt x="1943033" y="1417270"/>
                </a:lnTo>
                <a:lnTo>
                  <a:pt x="1937868" y="1426375"/>
                </a:lnTo>
                <a:lnTo>
                  <a:pt x="1932305" y="1435480"/>
                </a:lnTo>
                <a:lnTo>
                  <a:pt x="1925949" y="1444586"/>
                </a:lnTo>
                <a:lnTo>
                  <a:pt x="1919592" y="1453295"/>
                </a:lnTo>
                <a:lnTo>
                  <a:pt x="1912837" y="1462005"/>
                </a:lnTo>
                <a:lnTo>
                  <a:pt x="1906480" y="1470318"/>
                </a:lnTo>
                <a:lnTo>
                  <a:pt x="1899329" y="1478632"/>
                </a:lnTo>
                <a:lnTo>
                  <a:pt x="1891780" y="1486945"/>
                </a:lnTo>
                <a:lnTo>
                  <a:pt x="1884628" y="1494467"/>
                </a:lnTo>
                <a:lnTo>
                  <a:pt x="1877079" y="1501989"/>
                </a:lnTo>
                <a:lnTo>
                  <a:pt x="1868736" y="1509511"/>
                </a:lnTo>
                <a:lnTo>
                  <a:pt x="1860790" y="1516637"/>
                </a:lnTo>
                <a:lnTo>
                  <a:pt x="1852049" y="1523763"/>
                </a:lnTo>
                <a:lnTo>
                  <a:pt x="1843705" y="1530493"/>
                </a:lnTo>
                <a:lnTo>
                  <a:pt x="1834965" y="1536431"/>
                </a:lnTo>
                <a:lnTo>
                  <a:pt x="1825827" y="1542369"/>
                </a:lnTo>
                <a:lnTo>
                  <a:pt x="1816688" y="1548308"/>
                </a:lnTo>
                <a:lnTo>
                  <a:pt x="1807153" y="1553850"/>
                </a:lnTo>
                <a:lnTo>
                  <a:pt x="1797618" y="1558996"/>
                </a:lnTo>
                <a:lnTo>
                  <a:pt x="1788082" y="1563351"/>
                </a:lnTo>
                <a:lnTo>
                  <a:pt x="1777752" y="1567706"/>
                </a:lnTo>
                <a:lnTo>
                  <a:pt x="1767819" y="1571665"/>
                </a:lnTo>
                <a:lnTo>
                  <a:pt x="1757489" y="1575624"/>
                </a:lnTo>
                <a:lnTo>
                  <a:pt x="1746762" y="1578791"/>
                </a:lnTo>
                <a:lnTo>
                  <a:pt x="1736432" y="1581166"/>
                </a:lnTo>
                <a:lnTo>
                  <a:pt x="1725705" y="1583541"/>
                </a:lnTo>
                <a:lnTo>
                  <a:pt x="1715375" y="1585125"/>
                </a:lnTo>
                <a:lnTo>
                  <a:pt x="1704647" y="1586313"/>
                </a:lnTo>
                <a:lnTo>
                  <a:pt x="1693920" y="1587500"/>
                </a:lnTo>
                <a:lnTo>
                  <a:pt x="1683590" y="1587500"/>
                </a:lnTo>
                <a:lnTo>
                  <a:pt x="1672862" y="1587500"/>
                </a:lnTo>
                <a:lnTo>
                  <a:pt x="1662532" y="1586313"/>
                </a:lnTo>
                <a:lnTo>
                  <a:pt x="1651805" y="1585125"/>
                </a:lnTo>
                <a:lnTo>
                  <a:pt x="1641475" y="1583541"/>
                </a:lnTo>
                <a:lnTo>
                  <a:pt x="1651408" y="1581166"/>
                </a:lnTo>
                <a:lnTo>
                  <a:pt x="1661738" y="1579187"/>
                </a:lnTo>
                <a:lnTo>
                  <a:pt x="1671671" y="1576415"/>
                </a:lnTo>
                <a:lnTo>
                  <a:pt x="1681206" y="1573248"/>
                </a:lnTo>
                <a:lnTo>
                  <a:pt x="1690741" y="1570477"/>
                </a:lnTo>
                <a:lnTo>
                  <a:pt x="1699880" y="1566914"/>
                </a:lnTo>
                <a:lnTo>
                  <a:pt x="1709018" y="1562955"/>
                </a:lnTo>
                <a:lnTo>
                  <a:pt x="1718553" y="1558996"/>
                </a:lnTo>
                <a:lnTo>
                  <a:pt x="1727691" y="1555038"/>
                </a:lnTo>
                <a:lnTo>
                  <a:pt x="1736432" y="1550683"/>
                </a:lnTo>
                <a:lnTo>
                  <a:pt x="1744775" y="1545932"/>
                </a:lnTo>
                <a:lnTo>
                  <a:pt x="1753516" y="1541182"/>
                </a:lnTo>
                <a:lnTo>
                  <a:pt x="1761065" y="1536431"/>
                </a:lnTo>
                <a:lnTo>
                  <a:pt x="1769409" y="1531285"/>
                </a:lnTo>
                <a:lnTo>
                  <a:pt x="1785301" y="1519804"/>
                </a:lnTo>
                <a:lnTo>
                  <a:pt x="1800001" y="1507531"/>
                </a:lnTo>
                <a:lnTo>
                  <a:pt x="1814702" y="1494863"/>
                </a:lnTo>
                <a:lnTo>
                  <a:pt x="1828608" y="1481799"/>
                </a:lnTo>
                <a:lnTo>
                  <a:pt x="1841719" y="1467943"/>
                </a:lnTo>
                <a:lnTo>
                  <a:pt x="1854433" y="1453691"/>
                </a:lnTo>
                <a:lnTo>
                  <a:pt x="1865955" y="1438647"/>
                </a:lnTo>
                <a:lnTo>
                  <a:pt x="1877874" y="1423208"/>
                </a:lnTo>
                <a:lnTo>
                  <a:pt x="1888601" y="1406977"/>
                </a:lnTo>
                <a:lnTo>
                  <a:pt x="1898931" y="1391141"/>
                </a:lnTo>
                <a:lnTo>
                  <a:pt x="1908864" y="1374514"/>
                </a:lnTo>
                <a:lnTo>
                  <a:pt x="1918002" y="1357095"/>
                </a:lnTo>
                <a:lnTo>
                  <a:pt x="1926743" y="1340072"/>
                </a:lnTo>
                <a:lnTo>
                  <a:pt x="1935087" y="1322257"/>
                </a:lnTo>
                <a:lnTo>
                  <a:pt x="1943033" y="1304442"/>
                </a:lnTo>
                <a:lnTo>
                  <a:pt x="1950184" y="1286232"/>
                </a:lnTo>
                <a:lnTo>
                  <a:pt x="1956939" y="1267229"/>
                </a:lnTo>
                <a:lnTo>
                  <a:pt x="1963693" y="1248622"/>
                </a:lnTo>
                <a:lnTo>
                  <a:pt x="1969255" y="1230016"/>
                </a:lnTo>
                <a:lnTo>
                  <a:pt x="1974818" y="1210617"/>
                </a:lnTo>
                <a:lnTo>
                  <a:pt x="1980380" y="1191219"/>
                </a:lnTo>
                <a:lnTo>
                  <a:pt x="1985148" y="1171425"/>
                </a:lnTo>
                <a:lnTo>
                  <a:pt x="1989518" y="1152026"/>
                </a:lnTo>
                <a:lnTo>
                  <a:pt x="1998259" y="1111250"/>
                </a:lnTo>
                <a:close/>
                <a:moveTo>
                  <a:pt x="1440514" y="521098"/>
                </a:moveTo>
                <a:lnTo>
                  <a:pt x="1446071" y="521098"/>
                </a:lnTo>
                <a:lnTo>
                  <a:pt x="1596917" y="521098"/>
                </a:lnTo>
                <a:lnTo>
                  <a:pt x="1602872" y="521098"/>
                </a:lnTo>
                <a:lnTo>
                  <a:pt x="1608032" y="522288"/>
                </a:lnTo>
                <a:lnTo>
                  <a:pt x="1613590" y="523876"/>
                </a:lnTo>
                <a:lnTo>
                  <a:pt x="1618750" y="525463"/>
                </a:lnTo>
                <a:lnTo>
                  <a:pt x="1623911" y="527844"/>
                </a:lnTo>
                <a:lnTo>
                  <a:pt x="1628277" y="531019"/>
                </a:lnTo>
                <a:lnTo>
                  <a:pt x="1632644" y="533798"/>
                </a:lnTo>
                <a:lnTo>
                  <a:pt x="1636613" y="537369"/>
                </a:lnTo>
                <a:lnTo>
                  <a:pt x="1639789" y="541735"/>
                </a:lnTo>
                <a:lnTo>
                  <a:pt x="1643362" y="545704"/>
                </a:lnTo>
                <a:lnTo>
                  <a:pt x="1646141" y="550466"/>
                </a:lnTo>
                <a:lnTo>
                  <a:pt x="1648522" y="555229"/>
                </a:lnTo>
                <a:lnTo>
                  <a:pt x="1650507" y="560388"/>
                </a:lnTo>
                <a:lnTo>
                  <a:pt x="1651698" y="565944"/>
                </a:lnTo>
                <a:lnTo>
                  <a:pt x="1652492" y="571501"/>
                </a:lnTo>
                <a:lnTo>
                  <a:pt x="1652889" y="577057"/>
                </a:lnTo>
                <a:lnTo>
                  <a:pt x="1652889" y="969566"/>
                </a:lnTo>
                <a:lnTo>
                  <a:pt x="1652492" y="975123"/>
                </a:lnTo>
                <a:lnTo>
                  <a:pt x="1651698" y="981076"/>
                </a:lnTo>
                <a:lnTo>
                  <a:pt x="1650507" y="986235"/>
                </a:lnTo>
                <a:lnTo>
                  <a:pt x="1648522" y="991394"/>
                </a:lnTo>
                <a:lnTo>
                  <a:pt x="1646141" y="996157"/>
                </a:lnTo>
                <a:lnTo>
                  <a:pt x="1643362" y="1000919"/>
                </a:lnTo>
                <a:lnTo>
                  <a:pt x="1639789" y="1005285"/>
                </a:lnTo>
                <a:lnTo>
                  <a:pt x="1636613" y="1009254"/>
                </a:lnTo>
                <a:lnTo>
                  <a:pt x="1632644" y="1012826"/>
                </a:lnTo>
                <a:lnTo>
                  <a:pt x="1628277" y="1016001"/>
                </a:lnTo>
                <a:lnTo>
                  <a:pt x="1623911" y="1018779"/>
                </a:lnTo>
                <a:lnTo>
                  <a:pt x="1618750" y="1021160"/>
                </a:lnTo>
                <a:lnTo>
                  <a:pt x="1613590" y="1023144"/>
                </a:lnTo>
                <a:lnTo>
                  <a:pt x="1608032" y="1024732"/>
                </a:lnTo>
                <a:lnTo>
                  <a:pt x="1602872" y="1025526"/>
                </a:lnTo>
                <a:lnTo>
                  <a:pt x="1596917" y="1025526"/>
                </a:lnTo>
                <a:lnTo>
                  <a:pt x="1446071" y="1025526"/>
                </a:lnTo>
                <a:lnTo>
                  <a:pt x="1440514" y="1025526"/>
                </a:lnTo>
                <a:lnTo>
                  <a:pt x="1434559" y="1024732"/>
                </a:lnTo>
                <a:lnTo>
                  <a:pt x="1429399" y="1023144"/>
                </a:lnTo>
                <a:lnTo>
                  <a:pt x="1424238" y="1021160"/>
                </a:lnTo>
                <a:lnTo>
                  <a:pt x="1419474" y="1018779"/>
                </a:lnTo>
                <a:lnTo>
                  <a:pt x="1414711" y="1016001"/>
                </a:lnTo>
                <a:lnTo>
                  <a:pt x="1410344" y="1012826"/>
                </a:lnTo>
                <a:lnTo>
                  <a:pt x="1406375" y="1009254"/>
                </a:lnTo>
                <a:lnTo>
                  <a:pt x="1402802" y="1005285"/>
                </a:lnTo>
                <a:lnTo>
                  <a:pt x="1399229" y="1000919"/>
                </a:lnTo>
                <a:lnTo>
                  <a:pt x="1396848" y="996157"/>
                </a:lnTo>
                <a:lnTo>
                  <a:pt x="1394069" y="991394"/>
                </a:lnTo>
                <a:lnTo>
                  <a:pt x="1392481" y="986235"/>
                </a:lnTo>
                <a:lnTo>
                  <a:pt x="1390893" y="981076"/>
                </a:lnTo>
                <a:lnTo>
                  <a:pt x="1390099" y="975123"/>
                </a:lnTo>
                <a:lnTo>
                  <a:pt x="1389702" y="969566"/>
                </a:lnTo>
                <a:lnTo>
                  <a:pt x="1389702" y="577057"/>
                </a:lnTo>
                <a:lnTo>
                  <a:pt x="1390099" y="571501"/>
                </a:lnTo>
                <a:lnTo>
                  <a:pt x="1390893" y="565944"/>
                </a:lnTo>
                <a:lnTo>
                  <a:pt x="1392481" y="560388"/>
                </a:lnTo>
                <a:lnTo>
                  <a:pt x="1394069" y="555229"/>
                </a:lnTo>
                <a:lnTo>
                  <a:pt x="1396848" y="550466"/>
                </a:lnTo>
                <a:lnTo>
                  <a:pt x="1399229" y="545704"/>
                </a:lnTo>
                <a:lnTo>
                  <a:pt x="1402802" y="541735"/>
                </a:lnTo>
                <a:lnTo>
                  <a:pt x="1406375" y="537369"/>
                </a:lnTo>
                <a:lnTo>
                  <a:pt x="1410344" y="533798"/>
                </a:lnTo>
                <a:lnTo>
                  <a:pt x="1414711" y="531019"/>
                </a:lnTo>
                <a:lnTo>
                  <a:pt x="1419474" y="527844"/>
                </a:lnTo>
                <a:lnTo>
                  <a:pt x="1424238" y="525463"/>
                </a:lnTo>
                <a:lnTo>
                  <a:pt x="1429399" y="523876"/>
                </a:lnTo>
                <a:lnTo>
                  <a:pt x="1434559" y="522288"/>
                </a:lnTo>
                <a:lnTo>
                  <a:pt x="1440514" y="521098"/>
                </a:lnTo>
                <a:close/>
                <a:moveTo>
                  <a:pt x="785127" y="521098"/>
                </a:moveTo>
                <a:lnTo>
                  <a:pt x="790685" y="521098"/>
                </a:lnTo>
                <a:lnTo>
                  <a:pt x="941531" y="521098"/>
                </a:lnTo>
                <a:lnTo>
                  <a:pt x="947485" y="521098"/>
                </a:lnTo>
                <a:lnTo>
                  <a:pt x="953043" y="522288"/>
                </a:lnTo>
                <a:lnTo>
                  <a:pt x="958203" y="523876"/>
                </a:lnTo>
                <a:lnTo>
                  <a:pt x="963364" y="525463"/>
                </a:lnTo>
                <a:lnTo>
                  <a:pt x="968524" y="527844"/>
                </a:lnTo>
                <a:lnTo>
                  <a:pt x="973288" y="531019"/>
                </a:lnTo>
                <a:lnTo>
                  <a:pt x="977257" y="533798"/>
                </a:lnTo>
                <a:lnTo>
                  <a:pt x="981624" y="537369"/>
                </a:lnTo>
                <a:lnTo>
                  <a:pt x="984800" y="541735"/>
                </a:lnTo>
                <a:lnTo>
                  <a:pt x="987975" y="545704"/>
                </a:lnTo>
                <a:lnTo>
                  <a:pt x="991151" y="550466"/>
                </a:lnTo>
                <a:lnTo>
                  <a:pt x="993136" y="555229"/>
                </a:lnTo>
                <a:lnTo>
                  <a:pt x="995121" y="560388"/>
                </a:lnTo>
                <a:lnTo>
                  <a:pt x="996709" y="565944"/>
                </a:lnTo>
                <a:lnTo>
                  <a:pt x="997106" y="571501"/>
                </a:lnTo>
                <a:lnTo>
                  <a:pt x="997503" y="577057"/>
                </a:lnTo>
                <a:lnTo>
                  <a:pt x="997503" y="969566"/>
                </a:lnTo>
                <a:lnTo>
                  <a:pt x="997106" y="975123"/>
                </a:lnTo>
                <a:lnTo>
                  <a:pt x="996709" y="981076"/>
                </a:lnTo>
                <a:lnTo>
                  <a:pt x="995121" y="986235"/>
                </a:lnTo>
                <a:lnTo>
                  <a:pt x="993136" y="991394"/>
                </a:lnTo>
                <a:lnTo>
                  <a:pt x="991151" y="996157"/>
                </a:lnTo>
                <a:lnTo>
                  <a:pt x="987975" y="1000919"/>
                </a:lnTo>
                <a:lnTo>
                  <a:pt x="984800" y="1005285"/>
                </a:lnTo>
                <a:lnTo>
                  <a:pt x="981624" y="1009254"/>
                </a:lnTo>
                <a:lnTo>
                  <a:pt x="977257" y="1012826"/>
                </a:lnTo>
                <a:lnTo>
                  <a:pt x="973288" y="1016001"/>
                </a:lnTo>
                <a:lnTo>
                  <a:pt x="968524" y="1018779"/>
                </a:lnTo>
                <a:lnTo>
                  <a:pt x="963364" y="1021160"/>
                </a:lnTo>
                <a:lnTo>
                  <a:pt x="958203" y="1023144"/>
                </a:lnTo>
                <a:lnTo>
                  <a:pt x="953043" y="1024732"/>
                </a:lnTo>
                <a:lnTo>
                  <a:pt x="947485" y="1025526"/>
                </a:lnTo>
                <a:lnTo>
                  <a:pt x="941531" y="1025526"/>
                </a:lnTo>
                <a:lnTo>
                  <a:pt x="790685" y="1025526"/>
                </a:lnTo>
                <a:lnTo>
                  <a:pt x="785127" y="1025526"/>
                </a:lnTo>
                <a:lnTo>
                  <a:pt x="779173" y="1024732"/>
                </a:lnTo>
                <a:lnTo>
                  <a:pt x="774012" y="1023144"/>
                </a:lnTo>
                <a:lnTo>
                  <a:pt x="768852" y="1021160"/>
                </a:lnTo>
                <a:lnTo>
                  <a:pt x="764088" y="1018779"/>
                </a:lnTo>
                <a:lnTo>
                  <a:pt x="759324" y="1016001"/>
                </a:lnTo>
                <a:lnTo>
                  <a:pt x="754958" y="1012826"/>
                </a:lnTo>
                <a:lnTo>
                  <a:pt x="750988" y="1009254"/>
                </a:lnTo>
                <a:lnTo>
                  <a:pt x="747416" y="1005285"/>
                </a:lnTo>
                <a:lnTo>
                  <a:pt x="744240" y="1000919"/>
                </a:lnTo>
                <a:lnTo>
                  <a:pt x="741461" y="996157"/>
                </a:lnTo>
                <a:lnTo>
                  <a:pt x="739079" y="991394"/>
                </a:lnTo>
                <a:lnTo>
                  <a:pt x="737095" y="986235"/>
                </a:lnTo>
                <a:lnTo>
                  <a:pt x="735507" y="981076"/>
                </a:lnTo>
                <a:lnTo>
                  <a:pt x="734713" y="975123"/>
                </a:lnTo>
                <a:lnTo>
                  <a:pt x="734713" y="969566"/>
                </a:lnTo>
                <a:lnTo>
                  <a:pt x="734713" y="577057"/>
                </a:lnTo>
                <a:lnTo>
                  <a:pt x="734713" y="571501"/>
                </a:lnTo>
                <a:lnTo>
                  <a:pt x="735507" y="565944"/>
                </a:lnTo>
                <a:lnTo>
                  <a:pt x="737095" y="560388"/>
                </a:lnTo>
                <a:lnTo>
                  <a:pt x="739079" y="555229"/>
                </a:lnTo>
                <a:lnTo>
                  <a:pt x="741461" y="550466"/>
                </a:lnTo>
                <a:lnTo>
                  <a:pt x="744240" y="545704"/>
                </a:lnTo>
                <a:lnTo>
                  <a:pt x="747416" y="541735"/>
                </a:lnTo>
                <a:lnTo>
                  <a:pt x="750988" y="537369"/>
                </a:lnTo>
                <a:lnTo>
                  <a:pt x="754958" y="533798"/>
                </a:lnTo>
                <a:lnTo>
                  <a:pt x="759324" y="531019"/>
                </a:lnTo>
                <a:lnTo>
                  <a:pt x="764088" y="527844"/>
                </a:lnTo>
                <a:lnTo>
                  <a:pt x="768852" y="525463"/>
                </a:lnTo>
                <a:lnTo>
                  <a:pt x="774012" y="523876"/>
                </a:lnTo>
                <a:lnTo>
                  <a:pt x="779173" y="522288"/>
                </a:lnTo>
                <a:lnTo>
                  <a:pt x="785127" y="521098"/>
                </a:lnTo>
                <a:close/>
                <a:moveTo>
                  <a:pt x="740270" y="246063"/>
                </a:moveTo>
                <a:lnTo>
                  <a:pt x="729155" y="246857"/>
                </a:lnTo>
                <a:lnTo>
                  <a:pt x="717643" y="247254"/>
                </a:lnTo>
                <a:lnTo>
                  <a:pt x="706925" y="248048"/>
                </a:lnTo>
                <a:lnTo>
                  <a:pt x="695413" y="249238"/>
                </a:lnTo>
                <a:lnTo>
                  <a:pt x="683901" y="250429"/>
                </a:lnTo>
                <a:lnTo>
                  <a:pt x="673183" y="252810"/>
                </a:lnTo>
                <a:lnTo>
                  <a:pt x="662068" y="254794"/>
                </a:lnTo>
                <a:lnTo>
                  <a:pt x="651350" y="257573"/>
                </a:lnTo>
                <a:lnTo>
                  <a:pt x="641029" y="260748"/>
                </a:lnTo>
                <a:lnTo>
                  <a:pt x="629914" y="264319"/>
                </a:lnTo>
                <a:lnTo>
                  <a:pt x="619593" y="267494"/>
                </a:lnTo>
                <a:lnTo>
                  <a:pt x="608875" y="271463"/>
                </a:lnTo>
                <a:lnTo>
                  <a:pt x="598951" y="275432"/>
                </a:lnTo>
                <a:lnTo>
                  <a:pt x="588630" y="280194"/>
                </a:lnTo>
                <a:lnTo>
                  <a:pt x="578309" y="284957"/>
                </a:lnTo>
                <a:lnTo>
                  <a:pt x="568385" y="290513"/>
                </a:lnTo>
                <a:lnTo>
                  <a:pt x="558858" y="295673"/>
                </a:lnTo>
                <a:lnTo>
                  <a:pt x="548537" y="301626"/>
                </a:lnTo>
                <a:lnTo>
                  <a:pt x="539010" y="307182"/>
                </a:lnTo>
                <a:lnTo>
                  <a:pt x="529880" y="313929"/>
                </a:lnTo>
                <a:lnTo>
                  <a:pt x="520353" y="320279"/>
                </a:lnTo>
                <a:lnTo>
                  <a:pt x="511222" y="327423"/>
                </a:lnTo>
                <a:lnTo>
                  <a:pt x="502092" y="334566"/>
                </a:lnTo>
                <a:lnTo>
                  <a:pt x="493359" y="341710"/>
                </a:lnTo>
                <a:lnTo>
                  <a:pt x="484626" y="349648"/>
                </a:lnTo>
                <a:lnTo>
                  <a:pt x="475893" y="357585"/>
                </a:lnTo>
                <a:lnTo>
                  <a:pt x="467556" y="365523"/>
                </a:lnTo>
                <a:lnTo>
                  <a:pt x="459220" y="374254"/>
                </a:lnTo>
                <a:lnTo>
                  <a:pt x="451281" y="382985"/>
                </a:lnTo>
                <a:lnTo>
                  <a:pt x="442945" y="391716"/>
                </a:lnTo>
                <a:lnTo>
                  <a:pt x="435402" y="400844"/>
                </a:lnTo>
                <a:lnTo>
                  <a:pt x="427860" y="409973"/>
                </a:lnTo>
                <a:lnTo>
                  <a:pt x="420318" y="419498"/>
                </a:lnTo>
                <a:lnTo>
                  <a:pt x="413172" y="429419"/>
                </a:lnTo>
                <a:lnTo>
                  <a:pt x="406424" y="439738"/>
                </a:lnTo>
                <a:lnTo>
                  <a:pt x="399279" y="449660"/>
                </a:lnTo>
                <a:lnTo>
                  <a:pt x="392927" y="459979"/>
                </a:lnTo>
                <a:lnTo>
                  <a:pt x="386179" y="471091"/>
                </a:lnTo>
                <a:lnTo>
                  <a:pt x="379828" y="481807"/>
                </a:lnTo>
                <a:lnTo>
                  <a:pt x="373873" y="492919"/>
                </a:lnTo>
                <a:lnTo>
                  <a:pt x="367919" y="504429"/>
                </a:lnTo>
                <a:lnTo>
                  <a:pt x="362361" y="515541"/>
                </a:lnTo>
                <a:lnTo>
                  <a:pt x="356804" y="527448"/>
                </a:lnTo>
                <a:lnTo>
                  <a:pt x="351643" y="539354"/>
                </a:lnTo>
                <a:lnTo>
                  <a:pt x="346483" y="550863"/>
                </a:lnTo>
                <a:lnTo>
                  <a:pt x="341719" y="563166"/>
                </a:lnTo>
                <a:lnTo>
                  <a:pt x="337352" y="575469"/>
                </a:lnTo>
                <a:lnTo>
                  <a:pt x="332986" y="588169"/>
                </a:lnTo>
                <a:lnTo>
                  <a:pt x="329016" y="600869"/>
                </a:lnTo>
                <a:lnTo>
                  <a:pt x="325047" y="613569"/>
                </a:lnTo>
                <a:lnTo>
                  <a:pt x="321474" y="626666"/>
                </a:lnTo>
                <a:lnTo>
                  <a:pt x="318298" y="638969"/>
                </a:lnTo>
                <a:lnTo>
                  <a:pt x="315123" y="652860"/>
                </a:lnTo>
                <a:lnTo>
                  <a:pt x="311947" y="665957"/>
                </a:lnTo>
                <a:lnTo>
                  <a:pt x="309565" y="679451"/>
                </a:lnTo>
                <a:lnTo>
                  <a:pt x="307183" y="692944"/>
                </a:lnTo>
                <a:lnTo>
                  <a:pt x="305198" y="706835"/>
                </a:lnTo>
                <a:lnTo>
                  <a:pt x="303214" y="720329"/>
                </a:lnTo>
                <a:lnTo>
                  <a:pt x="302023" y="734219"/>
                </a:lnTo>
                <a:lnTo>
                  <a:pt x="300832" y="748110"/>
                </a:lnTo>
                <a:lnTo>
                  <a:pt x="299244" y="762794"/>
                </a:lnTo>
                <a:lnTo>
                  <a:pt x="298847" y="777082"/>
                </a:lnTo>
                <a:lnTo>
                  <a:pt x="298450" y="790973"/>
                </a:lnTo>
                <a:lnTo>
                  <a:pt x="298450" y="806054"/>
                </a:lnTo>
                <a:lnTo>
                  <a:pt x="298450" y="1128316"/>
                </a:lnTo>
                <a:lnTo>
                  <a:pt x="298450" y="1143001"/>
                </a:lnTo>
                <a:lnTo>
                  <a:pt x="298847" y="1157288"/>
                </a:lnTo>
                <a:lnTo>
                  <a:pt x="299244" y="1171179"/>
                </a:lnTo>
                <a:lnTo>
                  <a:pt x="300832" y="1185863"/>
                </a:lnTo>
                <a:lnTo>
                  <a:pt x="302023" y="1199754"/>
                </a:lnTo>
                <a:lnTo>
                  <a:pt x="303214" y="1213644"/>
                </a:lnTo>
                <a:lnTo>
                  <a:pt x="305198" y="1227535"/>
                </a:lnTo>
                <a:lnTo>
                  <a:pt x="307183" y="1241029"/>
                </a:lnTo>
                <a:lnTo>
                  <a:pt x="309565" y="1254523"/>
                </a:lnTo>
                <a:lnTo>
                  <a:pt x="311947" y="1268016"/>
                </a:lnTo>
                <a:lnTo>
                  <a:pt x="315123" y="1281907"/>
                </a:lnTo>
                <a:lnTo>
                  <a:pt x="318298" y="1295004"/>
                </a:lnTo>
                <a:lnTo>
                  <a:pt x="321474" y="1308101"/>
                </a:lnTo>
                <a:lnTo>
                  <a:pt x="325047" y="1320404"/>
                </a:lnTo>
                <a:lnTo>
                  <a:pt x="329016" y="1333501"/>
                </a:lnTo>
                <a:lnTo>
                  <a:pt x="332986" y="1346201"/>
                </a:lnTo>
                <a:lnTo>
                  <a:pt x="337352" y="1358504"/>
                </a:lnTo>
                <a:lnTo>
                  <a:pt x="341719" y="1370807"/>
                </a:lnTo>
                <a:lnTo>
                  <a:pt x="346483" y="1383110"/>
                </a:lnTo>
                <a:lnTo>
                  <a:pt x="351643" y="1395413"/>
                </a:lnTo>
                <a:lnTo>
                  <a:pt x="356804" y="1406923"/>
                </a:lnTo>
                <a:lnTo>
                  <a:pt x="362361" y="1418432"/>
                </a:lnTo>
                <a:lnTo>
                  <a:pt x="367919" y="1429544"/>
                </a:lnTo>
                <a:lnTo>
                  <a:pt x="373873" y="1441054"/>
                </a:lnTo>
                <a:lnTo>
                  <a:pt x="379828" y="1452563"/>
                </a:lnTo>
                <a:lnTo>
                  <a:pt x="386179" y="1463279"/>
                </a:lnTo>
                <a:lnTo>
                  <a:pt x="392927" y="1473598"/>
                </a:lnTo>
                <a:lnTo>
                  <a:pt x="399279" y="1484313"/>
                </a:lnTo>
                <a:lnTo>
                  <a:pt x="406424" y="1494235"/>
                </a:lnTo>
                <a:lnTo>
                  <a:pt x="413172" y="1504157"/>
                </a:lnTo>
                <a:lnTo>
                  <a:pt x="420318" y="1514476"/>
                </a:lnTo>
                <a:lnTo>
                  <a:pt x="427860" y="1524001"/>
                </a:lnTo>
                <a:lnTo>
                  <a:pt x="435402" y="1533129"/>
                </a:lnTo>
                <a:lnTo>
                  <a:pt x="442945" y="1542257"/>
                </a:lnTo>
                <a:lnTo>
                  <a:pt x="451281" y="1551385"/>
                </a:lnTo>
                <a:lnTo>
                  <a:pt x="459220" y="1560116"/>
                </a:lnTo>
                <a:lnTo>
                  <a:pt x="467556" y="1568451"/>
                </a:lnTo>
                <a:lnTo>
                  <a:pt x="475893" y="1576785"/>
                </a:lnTo>
                <a:lnTo>
                  <a:pt x="484626" y="1584723"/>
                </a:lnTo>
                <a:lnTo>
                  <a:pt x="493359" y="1592263"/>
                </a:lnTo>
                <a:lnTo>
                  <a:pt x="502092" y="1599407"/>
                </a:lnTo>
                <a:lnTo>
                  <a:pt x="511222" y="1606948"/>
                </a:lnTo>
                <a:lnTo>
                  <a:pt x="520353" y="1613298"/>
                </a:lnTo>
                <a:lnTo>
                  <a:pt x="529880" y="1620441"/>
                </a:lnTo>
                <a:lnTo>
                  <a:pt x="539010" y="1626394"/>
                </a:lnTo>
                <a:lnTo>
                  <a:pt x="548537" y="1632744"/>
                </a:lnTo>
                <a:lnTo>
                  <a:pt x="558858" y="1638301"/>
                </a:lnTo>
                <a:lnTo>
                  <a:pt x="568385" y="1643857"/>
                </a:lnTo>
                <a:lnTo>
                  <a:pt x="578309" y="1649016"/>
                </a:lnTo>
                <a:lnTo>
                  <a:pt x="588630" y="1653779"/>
                </a:lnTo>
                <a:lnTo>
                  <a:pt x="598951" y="1658541"/>
                </a:lnTo>
                <a:lnTo>
                  <a:pt x="608875" y="1662907"/>
                </a:lnTo>
                <a:lnTo>
                  <a:pt x="619593" y="1666876"/>
                </a:lnTo>
                <a:lnTo>
                  <a:pt x="629914" y="1670051"/>
                </a:lnTo>
                <a:lnTo>
                  <a:pt x="641029" y="1673226"/>
                </a:lnTo>
                <a:lnTo>
                  <a:pt x="651350" y="1676401"/>
                </a:lnTo>
                <a:lnTo>
                  <a:pt x="662068" y="1678782"/>
                </a:lnTo>
                <a:lnTo>
                  <a:pt x="673183" y="1681163"/>
                </a:lnTo>
                <a:lnTo>
                  <a:pt x="683901" y="1683148"/>
                </a:lnTo>
                <a:lnTo>
                  <a:pt x="695413" y="1685132"/>
                </a:lnTo>
                <a:lnTo>
                  <a:pt x="706925" y="1685926"/>
                </a:lnTo>
                <a:lnTo>
                  <a:pt x="717643" y="1687116"/>
                </a:lnTo>
                <a:lnTo>
                  <a:pt x="729155" y="1687513"/>
                </a:lnTo>
                <a:lnTo>
                  <a:pt x="740270" y="1687513"/>
                </a:lnTo>
                <a:lnTo>
                  <a:pt x="1642171" y="1687513"/>
                </a:lnTo>
                <a:lnTo>
                  <a:pt x="1653683" y="1687513"/>
                </a:lnTo>
                <a:lnTo>
                  <a:pt x="1664798" y="1687116"/>
                </a:lnTo>
                <a:lnTo>
                  <a:pt x="1676310" y="1685926"/>
                </a:lnTo>
                <a:lnTo>
                  <a:pt x="1687425" y="1685132"/>
                </a:lnTo>
                <a:lnTo>
                  <a:pt x="1698540" y="1683148"/>
                </a:lnTo>
                <a:lnTo>
                  <a:pt x="1709258" y="1681163"/>
                </a:lnTo>
                <a:lnTo>
                  <a:pt x="1720770" y="1678782"/>
                </a:lnTo>
                <a:lnTo>
                  <a:pt x="1731091" y="1676401"/>
                </a:lnTo>
                <a:lnTo>
                  <a:pt x="1742206" y="1673226"/>
                </a:lnTo>
                <a:lnTo>
                  <a:pt x="1752527" y="1670051"/>
                </a:lnTo>
                <a:lnTo>
                  <a:pt x="1763642" y="1666876"/>
                </a:lnTo>
                <a:lnTo>
                  <a:pt x="1773566" y="1662907"/>
                </a:lnTo>
                <a:lnTo>
                  <a:pt x="1784284" y="1658541"/>
                </a:lnTo>
                <a:lnTo>
                  <a:pt x="1794208" y="1653779"/>
                </a:lnTo>
                <a:lnTo>
                  <a:pt x="1804529" y="1649016"/>
                </a:lnTo>
                <a:lnTo>
                  <a:pt x="1814056" y="1643857"/>
                </a:lnTo>
                <a:lnTo>
                  <a:pt x="1824377" y="1638301"/>
                </a:lnTo>
                <a:lnTo>
                  <a:pt x="1833904" y="1632744"/>
                </a:lnTo>
                <a:lnTo>
                  <a:pt x="1843431" y="1626394"/>
                </a:lnTo>
                <a:lnTo>
                  <a:pt x="1852958" y="1620441"/>
                </a:lnTo>
                <a:lnTo>
                  <a:pt x="1862089" y="1613298"/>
                </a:lnTo>
                <a:lnTo>
                  <a:pt x="1871616" y="1606948"/>
                </a:lnTo>
                <a:lnTo>
                  <a:pt x="1880746" y="1599407"/>
                </a:lnTo>
                <a:lnTo>
                  <a:pt x="1889876" y="1592263"/>
                </a:lnTo>
                <a:lnTo>
                  <a:pt x="1898609" y="1584723"/>
                </a:lnTo>
                <a:lnTo>
                  <a:pt x="1906945" y="1576785"/>
                </a:lnTo>
                <a:lnTo>
                  <a:pt x="1915679" y="1568451"/>
                </a:lnTo>
                <a:lnTo>
                  <a:pt x="1924015" y="1560116"/>
                </a:lnTo>
                <a:lnTo>
                  <a:pt x="1931557" y="1551385"/>
                </a:lnTo>
                <a:lnTo>
                  <a:pt x="1939496" y="1542257"/>
                </a:lnTo>
                <a:lnTo>
                  <a:pt x="1947436" y="1533129"/>
                </a:lnTo>
                <a:lnTo>
                  <a:pt x="1954978" y="1524001"/>
                </a:lnTo>
                <a:lnTo>
                  <a:pt x="1962123" y="1514476"/>
                </a:lnTo>
                <a:lnTo>
                  <a:pt x="1969666" y="1504157"/>
                </a:lnTo>
                <a:lnTo>
                  <a:pt x="1976811" y="1494235"/>
                </a:lnTo>
                <a:lnTo>
                  <a:pt x="1983560" y="1484313"/>
                </a:lnTo>
                <a:lnTo>
                  <a:pt x="1990308" y="1473598"/>
                </a:lnTo>
                <a:lnTo>
                  <a:pt x="1996659" y="1463279"/>
                </a:lnTo>
                <a:lnTo>
                  <a:pt x="2003011" y="1452563"/>
                </a:lnTo>
                <a:lnTo>
                  <a:pt x="2008965" y="1441054"/>
                </a:lnTo>
                <a:lnTo>
                  <a:pt x="2014920" y="1429544"/>
                </a:lnTo>
                <a:lnTo>
                  <a:pt x="2020874" y="1418432"/>
                </a:lnTo>
                <a:lnTo>
                  <a:pt x="2026035" y="1406923"/>
                </a:lnTo>
                <a:lnTo>
                  <a:pt x="2031195" y="1395413"/>
                </a:lnTo>
                <a:lnTo>
                  <a:pt x="2035959" y="1383110"/>
                </a:lnTo>
                <a:lnTo>
                  <a:pt x="2040722" y="1370807"/>
                </a:lnTo>
                <a:lnTo>
                  <a:pt x="2045486" y="1358504"/>
                </a:lnTo>
                <a:lnTo>
                  <a:pt x="2049852" y="1346201"/>
                </a:lnTo>
                <a:lnTo>
                  <a:pt x="2053822" y="1333501"/>
                </a:lnTo>
                <a:lnTo>
                  <a:pt x="2057792" y="1320404"/>
                </a:lnTo>
                <a:lnTo>
                  <a:pt x="2061364" y="1308101"/>
                </a:lnTo>
                <a:lnTo>
                  <a:pt x="2064937" y="1295004"/>
                </a:lnTo>
                <a:lnTo>
                  <a:pt x="2068113" y="1281907"/>
                </a:lnTo>
                <a:lnTo>
                  <a:pt x="2070494" y="1268016"/>
                </a:lnTo>
                <a:lnTo>
                  <a:pt x="2073273" y="1254523"/>
                </a:lnTo>
                <a:lnTo>
                  <a:pt x="2075655" y="1241029"/>
                </a:lnTo>
                <a:lnTo>
                  <a:pt x="2077640" y="1227535"/>
                </a:lnTo>
                <a:lnTo>
                  <a:pt x="2079625" y="1213644"/>
                </a:lnTo>
                <a:lnTo>
                  <a:pt x="2081212" y="1199754"/>
                </a:lnTo>
                <a:lnTo>
                  <a:pt x="2082403" y="1185863"/>
                </a:lnTo>
                <a:lnTo>
                  <a:pt x="2083197" y="1171179"/>
                </a:lnTo>
                <a:lnTo>
                  <a:pt x="2083991" y="1157288"/>
                </a:lnTo>
                <a:lnTo>
                  <a:pt x="2084388" y="1143001"/>
                </a:lnTo>
                <a:lnTo>
                  <a:pt x="2084388" y="1128316"/>
                </a:lnTo>
                <a:lnTo>
                  <a:pt x="2084388" y="806054"/>
                </a:lnTo>
                <a:lnTo>
                  <a:pt x="2084388" y="790973"/>
                </a:lnTo>
                <a:lnTo>
                  <a:pt x="2083991" y="777082"/>
                </a:lnTo>
                <a:lnTo>
                  <a:pt x="2083197" y="762794"/>
                </a:lnTo>
                <a:lnTo>
                  <a:pt x="2082403" y="748110"/>
                </a:lnTo>
                <a:lnTo>
                  <a:pt x="2081212" y="734219"/>
                </a:lnTo>
                <a:lnTo>
                  <a:pt x="2079625" y="720329"/>
                </a:lnTo>
                <a:lnTo>
                  <a:pt x="2077640" y="706835"/>
                </a:lnTo>
                <a:lnTo>
                  <a:pt x="2075655" y="692944"/>
                </a:lnTo>
                <a:lnTo>
                  <a:pt x="2073273" y="679451"/>
                </a:lnTo>
                <a:lnTo>
                  <a:pt x="2070494" y="665957"/>
                </a:lnTo>
                <a:lnTo>
                  <a:pt x="2068113" y="652860"/>
                </a:lnTo>
                <a:lnTo>
                  <a:pt x="2064937" y="638969"/>
                </a:lnTo>
                <a:lnTo>
                  <a:pt x="2061364" y="626666"/>
                </a:lnTo>
                <a:lnTo>
                  <a:pt x="2057792" y="613569"/>
                </a:lnTo>
                <a:lnTo>
                  <a:pt x="2053822" y="600869"/>
                </a:lnTo>
                <a:lnTo>
                  <a:pt x="2049852" y="588169"/>
                </a:lnTo>
                <a:lnTo>
                  <a:pt x="2045486" y="575469"/>
                </a:lnTo>
                <a:lnTo>
                  <a:pt x="2040722" y="563166"/>
                </a:lnTo>
                <a:lnTo>
                  <a:pt x="2035959" y="550863"/>
                </a:lnTo>
                <a:lnTo>
                  <a:pt x="2031195" y="539354"/>
                </a:lnTo>
                <a:lnTo>
                  <a:pt x="2026035" y="527448"/>
                </a:lnTo>
                <a:lnTo>
                  <a:pt x="2020874" y="515541"/>
                </a:lnTo>
                <a:lnTo>
                  <a:pt x="2014920" y="504429"/>
                </a:lnTo>
                <a:lnTo>
                  <a:pt x="2008965" y="492919"/>
                </a:lnTo>
                <a:lnTo>
                  <a:pt x="2003011" y="481807"/>
                </a:lnTo>
                <a:lnTo>
                  <a:pt x="1996659" y="471091"/>
                </a:lnTo>
                <a:lnTo>
                  <a:pt x="1990308" y="459979"/>
                </a:lnTo>
                <a:lnTo>
                  <a:pt x="1983560" y="449660"/>
                </a:lnTo>
                <a:lnTo>
                  <a:pt x="1976811" y="439738"/>
                </a:lnTo>
                <a:lnTo>
                  <a:pt x="1969666" y="429419"/>
                </a:lnTo>
                <a:lnTo>
                  <a:pt x="1962123" y="419498"/>
                </a:lnTo>
                <a:lnTo>
                  <a:pt x="1954978" y="409973"/>
                </a:lnTo>
                <a:lnTo>
                  <a:pt x="1947436" y="400844"/>
                </a:lnTo>
                <a:lnTo>
                  <a:pt x="1939496" y="391716"/>
                </a:lnTo>
                <a:lnTo>
                  <a:pt x="1931557" y="382985"/>
                </a:lnTo>
                <a:lnTo>
                  <a:pt x="1924015" y="374254"/>
                </a:lnTo>
                <a:lnTo>
                  <a:pt x="1915679" y="365523"/>
                </a:lnTo>
                <a:lnTo>
                  <a:pt x="1906945" y="357585"/>
                </a:lnTo>
                <a:lnTo>
                  <a:pt x="1898609" y="349648"/>
                </a:lnTo>
                <a:lnTo>
                  <a:pt x="1889876" y="341710"/>
                </a:lnTo>
                <a:lnTo>
                  <a:pt x="1880746" y="334566"/>
                </a:lnTo>
                <a:lnTo>
                  <a:pt x="1871616" y="327423"/>
                </a:lnTo>
                <a:lnTo>
                  <a:pt x="1862089" y="320279"/>
                </a:lnTo>
                <a:lnTo>
                  <a:pt x="1852958" y="313929"/>
                </a:lnTo>
                <a:lnTo>
                  <a:pt x="1843431" y="307182"/>
                </a:lnTo>
                <a:lnTo>
                  <a:pt x="1833904" y="301626"/>
                </a:lnTo>
                <a:lnTo>
                  <a:pt x="1824377" y="295673"/>
                </a:lnTo>
                <a:lnTo>
                  <a:pt x="1814056" y="290513"/>
                </a:lnTo>
                <a:lnTo>
                  <a:pt x="1804529" y="284957"/>
                </a:lnTo>
                <a:lnTo>
                  <a:pt x="1794208" y="280194"/>
                </a:lnTo>
                <a:lnTo>
                  <a:pt x="1784284" y="275432"/>
                </a:lnTo>
                <a:lnTo>
                  <a:pt x="1773566" y="271463"/>
                </a:lnTo>
                <a:lnTo>
                  <a:pt x="1763642" y="267494"/>
                </a:lnTo>
                <a:lnTo>
                  <a:pt x="1752527" y="264319"/>
                </a:lnTo>
                <a:lnTo>
                  <a:pt x="1742206" y="260748"/>
                </a:lnTo>
                <a:lnTo>
                  <a:pt x="1731091" y="257573"/>
                </a:lnTo>
                <a:lnTo>
                  <a:pt x="1720770" y="254794"/>
                </a:lnTo>
                <a:lnTo>
                  <a:pt x="1709258" y="252810"/>
                </a:lnTo>
                <a:lnTo>
                  <a:pt x="1698540" y="250429"/>
                </a:lnTo>
                <a:lnTo>
                  <a:pt x="1687425" y="249238"/>
                </a:lnTo>
                <a:lnTo>
                  <a:pt x="1676310" y="248048"/>
                </a:lnTo>
                <a:lnTo>
                  <a:pt x="1664798" y="247254"/>
                </a:lnTo>
                <a:lnTo>
                  <a:pt x="1653683" y="246857"/>
                </a:lnTo>
                <a:lnTo>
                  <a:pt x="1642171" y="246063"/>
                </a:lnTo>
                <a:lnTo>
                  <a:pt x="740270" y="246063"/>
                </a:lnTo>
                <a:close/>
                <a:moveTo>
                  <a:pt x="95282" y="0"/>
                </a:moveTo>
                <a:lnTo>
                  <a:pt x="100443" y="0"/>
                </a:lnTo>
                <a:lnTo>
                  <a:pt x="2282395" y="0"/>
                </a:lnTo>
                <a:lnTo>
                  <a:pt x="2287556" y="0"/>
                </a:lnTo>
                <a:lnTo>
                  <a:pt x="2292320" y="397"/>
                </a:lnTo>
                <a:lnTo>
                  <a:pt x="2302246" y="2381"/>
                </a:lnTo>
                <a:lnTo>
                  <a:pt x="2311774" y="4365"/>
                </a:lnTo>
                <a:lnTo>
                  <a:pt x="2321302" y="7936"/>
                </a:lnTo>
                <a:lnTo>
                  <a:pt x="2330433" y="12301"/>
                </a:lnTo>
                <a:lnTo>
                  <a:pt x="2338770" y="17062"/>
                </a:lnTo>
                <a:lnTo>
                  <a:pt x="2345916" y="23014"/>
                </a:lnTo>
                <a:lnTo>
                  <a:pt x="2353460" y="29363"/>
                </a:lnTo>
                <a:lnTo>
                  <a:pt x="2360209" y="36902"/>
                </a:lnTo>
                <a:lnTo>
                  <a:pt x="2365767" y="44441"/>
                </a:lnTo>
                <a:lnTo>
                  <a:pt x="2370531" y="52774"/>
                </a:lnTo>
                <a:lnTo>
                  <a:pt x="2374898" y="61503"/>
                </a:lnTo>
                <a:lnTo>
                  <a:pt x="2378471" y="70629"/>
                </a:lnTo>
                <a:lnTo>
                  <a:pt x="2380456" y="80549"/>
                </a:lnTo>
                <a:lnTo>
                  <a:pt x="2382441" y="90469"/>
                </a:lnTo>
                <a:lnTo>
                  <a:pt x="2382838" y="95231"/>
                </a:lnTo>
                <a:lnTo>
                  <a:pt x="2382838" y="100389"/>
                </a:lnTo>
                <a:lnTo>
                  <a:pt x="2382838" y="1833186"/>
                </a:lnTo>
                <a:lnTo>
                  <a:pt x="2382838" y="1838345"/>
                </a:lnTo>
                <a:lnTo>
                  <a:pt x="2382441" y="1843503"/>
                </a:lnTo>
                <a:lnTo>
                  <a:pt x="2380456" y="1853026"/>
                </a:lnTo>
                <a:lnTo>
                  <a:pt x="2378471" y="1863343"/>
                </a:lnTo>
                <a:lnTo>
                  <a:pt x="2374898" y="1872469"/>
                </a:lnTo>
                <a:lnTo>
                  <a:pt x="2370531" y="1881198"/>
                </a:lnTo>
                <a:lnTo>
                  <a:pt x="2365767" y="1889531"/>
                </a:lnTo>
                <a:lnTo>
                  <a:pt x="2360209" y="1896673"/>
                </a:lnTo>
                <a:lnTo>
                  <a:pt x="2353460" y="1904212"/>
                </a:lnTo>
                <a:lnTo>
                  <a:pt x="2345916" y="1910958"/>
                </a:lnTo>
                <a:lnTo>
                  <a:pt x="2338770" y="1916513"/>
                </a:lnTo>
                <a:lnTo>
                  <a:pt x="2330433" y="1921275"/>
                </a:lnTo>
                <a:lnTo>
                  <a:pt x="2321302" y="1925639"/>
                </a:lnTo>
                <a:lnTo>
                  <a:pt x="2311774" y="1929210"/>
                </a:lnTo>
                <a:lnTo>
                  <a:pt x="2302246" y="1931591"/>
                </a:lnTo>
                <a:lnTo>
                  <a:pt x="2292320" y="1933178"/>
                </a:lnTo>
                <a:lnTo>
                  <a:pt x="2287556" y="1933575"/>
                </a:lnTo>
                <a:lnTo>
                  <a:pt x="2282395" y="1933575"/>
                </a:lnTo>
                <a:lnTo>
                  <a:pt x="100443" y="1933575"/>
                </a:lnTo>
                <a:lnTo>
                  <a:pt x="95282" y="1933575"/>
                </a:lnTo>
                <a:lnTo>
                  <a:pt x="89724" y="1933178"/>
                </a:lnTo>
                <a:lnTo>
                  <a:pt x="79798" y="1931591"/>
                </a:lnTo>
                <a:lnTo>
                  <a:pt x="70270" y="1929210"/>
                </a:lnTo>
                <a:lnTo>
                  <a:pt x="61139" y="1925639"/>
                </a:lnTo>
                <a:lnTo>
                  <a:pt x="52405" y="1921275"/>
                </a:lnTo>
                <a:lnTo>
                  <a:pt x="44068" y="1916513"/>
                </a:lnTo>
                <a:lnTo>
                  <a:pt x="36128" y="1910958"/>
                </a:lnTo>
                <a:lnTo>
                  <a:pt x="28982" y="1904212"/>
                </a:lnTo>
                <a:lnTo>
                  <a:pt x="22629" y="1896673"/>
                </a:lnTo>
                <a:lnTo>
                  <a:pt x="17071" y="1889531"/>
                </a:lnTo>
                <a:lnTo>
                  <a:pt x="11513" y="1881198"/>
                </a:lnTo>
                <a:lnTo>
                  <a:pt x="7940" y="1872469"/>
                </a:lnTo>
                <a:lnTo>
                  <a:pt x="4367" y="1863343"/>
                </a:lnTo>
                <a:lnTo>
                  <a:pt x="1588" y="1853026"/>
                </a:lnTo>
                <a:lnTo>
                  <a:pt x="397" y="1843503"/>
                </a:lnTo>
                <a:lnTo>
                  <a:pt x="0" y="1838345"/>
                </a:lnTo>
                <a:lnTo>
                  <a:pt x="0" y="1833186"/>
                </a:lnTo>
                <a:lnTo>
                  <a:pt x="0" y="100389"/>
                </a:lnTo>
                <a:lnTo>
                  <a:pt x="0" y="95231"/>
                </a:lnTo>
                <a:lnTo>
                  <a:pt x="397" y="90469"/>
                </a:lnTo>
                <a:lnTo>
                  <a:pt x="1588" y="80549"/>
                </a:lnTo>
                <a:lnTo>
                  <a:pt x="4367" y="70629"/>
                </a:lnTo>
                <a:lnTo>
                  <a:pt x="7940" y="61503"/>
                </a:lnTo>
                <a:lnTo>
                  <a:pt x="11513" y="52774"/>
                </a:lnTo>
                <a:lnTo>
                  <a:pt x="17071" y="44441"/>
                </a:lnTo>
                <a:lnTo>
                  <a:pt x="22629" y="36902"/>
                </a:lnTo>
                <a:lnTo>
                  <a:pt x="28982" y="29363"/>
                </a:lnTo>
                <a:lnTo>
                  <a:pt x="36128" y="23014"/>
                </a:lnTo>
                <a:lnTo>
                  <a:pt x="44068" y="17062"/>
                </a:lnTo>
                <a:lnTo>
                  <a:pt x="52405" y="12301"/>
                </a:lnTo>
                <a:lnTo>
                  <a:pt x="61139" y="7936"/>
                </a:lnTo>
                <a:lnTo>
                  <a:pt x="70270" y="4365"/>
                </a:lnTo>
                <a:lnTo>
                  <a:pt x="79798" y="2381"/>
                </a:lnTo>
                <a:lnTo>
                  <a:pt x="89724" y="397"/>
                </a:lnTo>
                <a:lnTo>
                  <a:pt x="95282"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7" name="KSO_Shape"/>
          <p:cNvSpPr>
            <a:spLocks/>
          </p:cNvSpPr>
          <p:nvPr/>
        </p:nvSpPr>
        <p:spPr bwMode="auto">
          <a:xfrm>
            <a:off x="7011434" y="2207823"/>
            <a:ext cx="271256" cy="312987"/>
          </a:xfrm>
          <a:custGeom>
            <a:avLst/>
            <a:gdLst>
              <a:gd name="T0" fmla="*/ 1558529 w 2330450"/>
              <a:gd name="T1" fmla="*/ 1451805 h 2690813"/>
              <a:gd name="T2" fmla="*/ 1588712 w 2330450"/>
              <a:gd name="T3" fmla="*/ 1926821 h 2690813"/>
              <a:gd name="T4" fmla="*/ 2119306 w 2330450"/>
              <a:gd name="T5" fmla="*/ 1924833 h 2690813"/>
              <a:gd name="T6" fmla="*/ 2081179 w 2330450"/>
              <a:gd name="T7" fmla="*/ 1448625 h 2690813"/>
              <a:gd name="T8" fmla="*/ 936333 w 2330450"/>
              <a:gd name="T9" fmla="*/ 1428750 h 2690813"/>
              <a:gd name="T10" fmla="*/ 903321 w 2330450"/>
              <a:gd name="T11" fmla="*/ 1454588 h 2690813"/>
              <a:gd name="T12" fmla="*/ 903321 w 2330450"/>
              <a:gd name="T13" fmla="*/ 1928013 h 2690813"/>
              <a:gd name="T14" fmla="*/ 1429525 w 2330450"/>
              <a:gd name="T15" fmla="*/ 1922846 h 2690813"/>
              <a:gd name="T16" fmla="*/ 1421968 w 2330450"/>
              <a:gd name="T17" fmla="*/ 1445842 h 2690813"/>
              <a:gd name="T18" fmla="*/ 277592 w 2330450"/>
              <a:gd name="T19" fmla="*/ 1429147 h 2690813"/>
              <a:gd name="T20" fmla="*/ 245930 w 2330450"/>
              <a:gd name="T21" fmla="*/ 1457768 h 2690813"/>
              <a:gd name="T22" fmla="*/ 215060 w 2330450"/>
              <a:gd name="T23" fmla="*/ 1929603 h 2690813"/>
              <a:gd name="T24" fmla="*/ 742629 w 2330450"/>
              <a:gd name="T25" fmla="*/ 1920461 h 2690813"/>
              <a:gd name="T26" fmla="*/ 765188 w 2330450"/>
              <a:gd name="T27" fmla="*/ 1443457 h 2690813"/>
              <a:gd name="T28" fmla="*/ 1558528 w 2330450"/>
              <a:gd name="T29" fmla="*/ 814389 h 2690813"/>
              <a:gd name="T30" fmla="*/ 1553369 w 2330450"/>
              <a:gd name="T31" fmla="*/ 1279102 h 2690813"/>
              <a:gd name="T32" fmla="*/ 1579960 w 2330450"/>
              <a:gd name="T33" fmla="*/ 1310878 h 2690813"/>
              <a:gd name="T34" fmla="*/ 2068910 w 2330450"/>
              <a:gd name="T35" fmla="*/ 1294196 h 2690813"/>
              <a:gd name="T36" fmla="*/ 2016522 w 2330450"/>
              <a:gd name="T37" fmla="*/ 821935 h 2690813"/>
              <a:gd name="T38" fmla="*/ 943714 w 2330450"/>
              <a:gd name="T39" fmla="*/ 815183 h 2690813"/>
              <a:gd name="T40" fmla="*/ 908446 w 2330450"/>
              <a:gd name="T41" fmla="*/ 1282280 h 2690813"/>
              <a:gd name="T42" fmla="*/ 935788 w 2330450"/>
              <a:gd name="T43" fmla="*/ 1311275 h 2690813"/>
              <a:gd name="T44" fmla="*/ 1418436 w 2330450"/>
              <a:gd name="T45" fmla="*/ 1291415 h 2690813"/>
              <a:gd name="T46" fmla="*/ 1396245 w 2330450"/>
              <a:gd name="T47" fmla="*/ 819949 h 2690813"/>
              <a:gd name="T48" fmla="*/ 325585 w 2330450"/>
              <a:gd name="T49" fmla="*/ 816375 h 2690813"/>
              <a:gd name="T50" fmla="*/ 259160 w 2330450"/>
              <a:gd name="T51" fmla="*/ 1285457 h 2690813"/>
              <a:gd name="T52" fmla="*/ 288196 w 2330450"/>
              <a:gd name="T53" fmla="*/ 1311275 h 2690813"/>
              <a:gd name="T54" fmla="*/ 775844 w 2330450"/>
              <a:gd name="T55" fmla="*/ 1288635 h 2690813"/>
              <a:gd name="T56" fmla="*/ 783799 w 2330450"/>
              <a:gd name="T57" fmla="*/ 818361 h 2690813"/>
              <a:gd name="T58" fmla="*/ 1527603 w 2330450"/>
              <a:gd name="T59" fmla="*/ 198049 h 2690813"/>
              <a:gd name="T60" fmla="*/ 1532377 w 2330450"/>
              <a:gd name="T61" fmla="*/ 673065 h 2690813"/>
              <a:gd name="T62" fmla="*/ 1985099 w 2330450"/>
              <a:gd name="T63" fmla="*/ 695325 h 2690813"/>
              <a:gd name="T64" fmla="*/ 2014140 w 2330450"/>
              <a:gd name="T65" fmla="*/ 669885 h 2690813"/>
              <a:gd name="T66" fmla="*/ 1950489 w 2330450"/>
              <a:gd name="T67" fmla="*/ 196062 h 2690813"/>
              <a:gd name="T68" fmla="*/ 955372 w 2330450"/>
              <a:gd name="T69" fmla="*/ 199639 h 2690813"/>
              <a:gd name="T70" fmla="*/ 929489 w 2330450"/>
              <a:gd name="T71" fmla="*/ 675847 h 2690813"/>
              <a:gd name="T72" fmla="*/ 1378652 w 2330450"/>
              <a:gd name="T73" fmla="*/ 695325 h 2690813"/>
              <a:gd name="T74" fmla="*/ 1406127 w 2330450"/>
              <a:gd name="T75" fmla="*/ 666705 h 2690813"/>
              <a:gd name="T76" fmla="*/ 1373873 w 2330450"/>
              <a:gd name="T77" fmla="*/ 194869 h 2690813"/>
              <a:gd name="T78" fmla="*/ 379506 w 2330450"/>
              <a:gd name="T79" fmla="*/ 201627 h 2690813"/>
              <a:gd name="T80" fmla="*/ 323060 w 2330450"/>
              <a:gd name="T81" fmla="*/ 678232 h 2690813"/>
              <a:gd name="T82" fmla="*/ 775817 w 2330450"/>
              <a:gd name="T83" fmla="*/ 694530 h 2690813"/>
              <a:gd name="T84" fmla="*/ 802450 w 2330450"/>
              <a:gd name="T85" fmla="*/ 663525 h 2690813"/>
              <a:gd name="T86" fmla="*/ 800462 w 2330450"/>
              <a:gd name="T87" fmla="*/ 194074 h 2690813"/>
              <a:gd name="T88" fmla="*/ 2061812 w 2330450"/>
              <a:gd name="T89" fmla="*/ 7143 h 2690813"/>
              <a:gd name="T90" fmla="*/ 2131650 w 2330450"/>
              <a:gd name="T91" fmla="*/ 80554 h 2690813"/>
              <a:gd name="T92" fmla="*/ 2325688 w 2330450"/>
              <a:gd name="T93" fmla="*/ 2050748 h 2690813"/>
              <a:gd name="T94" fmla="*/ 2278468 w 2330450"/>
              <a:gd name="T95" fmla="*/ 2109080 h 2690813"/>
              <a:gd name="T96" fmla="*/ 1737223 w 2330450"/>
              <a:gd name="T97" fmla="*/ 2433279 h 2690813"/>
              <a:gd name="T98" fmla="*/ 1805474 w 2330450"/>
              <a:gd name="T99" fmla="*/ 2457882 h 2690813"/>
              <a:gd name="T100" fmla="*/ 1842377 w 2330450"/>
              <a:gd name="T101" fmla="*/ 2518992 h 2690813"/>
              <a:gd name="T102" fmla="*/ 1834044 w 2330450"/>
              <a:gd name="T103" fmla="*/ 2629703 h 2690813"/>
              <a:gd name="T104" fmla="*/ 1783650 w 2330450"/>
              <a:gd name="T105" fmla="*/ 2680496 h 2690813"/>
              <a:gd name="T106" fmla="*/ 574974 w 2330450"/>
              <a:gd name="T107" fmla="*/ 2688829 h 2690813"/>
              <a:gd name="T108" fmla="*/ 513866 w 2330450"/>
              <a:gd name="T109" fmla="*/ 2651925 h 2690813"/>
              <a:gd name="T110" fmla="*/ 489264 w 2330450"/>
              <a:gd name="T111" fmla="*/ 2583276 h 2690813"/>
              <a:gd name="T112" fmla="*/ 510691 w 2330450"/>
              <a:gd name="T113" fmla="*/ 2476135 h 2690813"/>
              <a:gd name="T114" fmla="*/ 569816 w 2330450"/>
              <a:gd name="T115" fmla="*/ 2436454 h 2690813"/>
              <a:gd name="T116" fmla="*/ 77378 w 2330450"/>
              <a:gd name="T117" fmla="*/ 2120191 h 2690813"/>
              <a:gd name="T118" fmla="*/ 15079 w 2330450"/>
              <a:gd name="T119" fmla="*/ 2074954 h 2690813"/>
              <a:gd name="T120" fmla="*/ 204356 w 2330450"/>
              <a:gd name="T121" fmla="*/ 108728 h 2690813"/>
              <a:gd name="T122" fmla="*/ 258719 w 2330450"/>
              <a:gd name="T123" fmla="*/ 19841 h 2690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0450" h="2690813">
                <a:moveTo>
                  <a:pt x="1588315" y="1428750"/>
                </a:moveTo>
                <a:lnTo>
                  <a:pt x="1585138" y="1429147"/>
                </a:lnTo>
                <a:lnTo>
                  <a:pt x="1581960" y="1429545"/>
                </a:lnTo>
                <a:lnTo>
                  <a:pt x="1578783" y="1430340"/>
                </a:lnTo>
                <a:lnTo>
                  <a:pt x="1576003" y="1431532"/>
                </a:lnTo>
                <a:lnTo>
                  <a:pt x="1573223" y="1432725"/>
                </a:lnTo>
                <a:lnTo>
                  <a:pt x="1570840" y="1434315"/>
                </a:lnTo>
                <a:lnTo>
                  <a:pt x="1568457" y="1436302"/>
                </a:lnTo>
                <a:lnTo>
                  <a:pt x="1566074" y="1438687"/>
                </a:lnTo>
                <a:lnTo>
                  <a:pt x="1564089" y="1441072"/>
                </a:lnTo>
                <a:lnTo>
                  <a:pt x="1562500" y="1443457"/>
                </a:lnTo>
                <a:lnTo>
                  <a:pt x="1560911" y="1446240"/>
                </a:lnTo>
                <a:lnTo>
                  <a:pt x="1559720" y="1449022"/>
                </a:lnTo>
                <a:lnTo>
                  <a:pt x="1558529" y="1451805"/>
                </a:lnTo>
                <a:lnTo>
                  <a:pt x="1558131" y="1454985"/>
                </a:lnTo>
                <a:lnTo>
                  <a:pt x="1557734" y="1458165"/>
                </a:lnTo>
                <a:lnTo>
                  <a:pt x="1557337" y="1461345"/>
                </a:lnTo>
                <a:lnTo>
                  <a:pt x="1573620" y="1900188"/>
                </a:lnTo>
                <a:lnTo>
                  <a:pt x="1574017" y="1903368"/>
                </a:lnTo>
                <a:lnTo>
                  <a:pt x="1574415" y="1906548"/>
                </a:lnTo>
                <a:lnTo>
                  <a:pt x="1575209" y="1909728"/>
                </a:lnTo>
                <a:lnTo>
                  <a:pt x="1576400" y="1912511"/>
                </a:lnTo>
                <a:lnTo>
                  <a:pt x="1577989" y="1915293"/>
                </a:lnTo>
                <a:lnTo>
                  <a:pt x="1579578" y="1918076"/>
                </a:lnTo>
                <a:lnTo>
                  <a:pt x="1581563" y="1920461"/>
                </a:lnTo>
                <a:lnTo>
                  <a:pt x="1583549" y="1922846"/>
                </a:lnTo>
                <a:lnTo>
                  <a:pt x="1585932" y="1924833"/>
                </a:lnTo>
                <a:lnTo>
                  <a:pt x="1588712" y="1926821"/>
                </a:lnTo>
                <a:lnTo>
                  <a:pt x="1591095" y="1928411"/>
                </a:lnTo>
                <a:lnTo>
                  <a:pt x="1594669" y="1929603"/>
                </a:lnTo>
                <a:lnTo>
                  <a:pt x="1597449" y="1930796"/>
                </a:lnTo>
                <a:lnTo>
                  <a:pt x="1600627" y="1931591"/>
                </a:lnTo>
                <a:lnTo>
                  <a:pt x="1603804" y="1931988"/>
                </a:lnTo>
                <a:lnTo>
                  <a:pt x="1606981" y="1931988"/>
                </a:lnTo>
                <a:lnTo>
                  <a:pt x="2099845" y="1931988"/>
                </a:lnTo>
                <a:lnTo>
                  <a:pt x="2103022" y="1931988"/>
                </a:lnTo>
                <a:lnTo>
                  <a:pt x="2106200" y="1931591"/>
                </a:lnTo>
                <a:lnTo>
                  <a:pt x="2108980" y="1930796"/>
                </a:lnTo>
                <a:lnTo>
                  <a:pt x="2112157" y="1929603"/>
                </a:lnTo>
                <a:lnTo>
                  <a:pt x="2114540" y="1928013"/>
                </a:lnTo>
                <a:lnTo>
                  <a:pt x="2116923" y="1926423"/>
                </a:lnTo>
                <a:lnTo>
                  <a:pt x="2119306" y="1924833"/>
                </a:lnTo>
                <a:lnTo>
                  <a:pt x="2121291" y="1922448"/>
                </a:lnTo>
                <a:lnTo>
                  <a:pt x="2123277" y="1920461"/>
                </a:lnTo>
                <a:lnTo>
                  <a:pt x="2124866" y="1917678"/>
                </a:lnTo>
                <a:lnTo>
                  <a:pt x="2126454" y="1915293"/>
                </a:lnTo>
                <a:lnTo>
                  <a:pt x="2127249" y="1912511"/>
                </a:lnTo>
                <a:lnTo>
                  <a:pt x="2128440" y="1909728"/>
                </a:lnTo>
                <a:lnTo>
                  <a:pt x="2128837" y="1906548"/>
                </a:lnTo>
                <a:lnTo>
                  <a:pt x="2128837" y="1903368"/>
                </a:lnTo>
                <a:lnTo>
                  <a:pt x="2128837" y="1900188"/>
                </a:lnTo>
                <a:lnTo>
                  <a:pt x="2084753" y="1460948"/>
                </a:lnTo>
                <a:lnTo>
                  <a:pt x="2084356" y="1457768"/>
                </a:lnTo>
                <a:lnTo>
                  <a:pt x="2083562" y="1454588"/>
                </a:lnTo>
                <a:lnTo>
                  <a:pt x="2082371" y="1451408"/>
                </a:lnTo>
                <a:lnTo>
                  <a:pt x="2081179" y="1448625"/>
                </a:lnTo>
                <a:lnTo>
                  <a:pt x="2079590" y="1445842"/>
                </a:lnTo>
                <a:lnTo>
                  <a:pt x="2077605" y="1443060"/>
                </a:lnTo>
                <a:lnTo>
                  <a:pt x="2075619" y="1440675"/>
                </a:lnTo>
                <a:lnTo>
                  <a:pt x="2073633" y="1438290"/>
                </a:lnTo>
                <a:lnTo>
                  <a:pt x="2070853" y="1435905"/>
                </a:lnTo>
                <a:lnTo>
                  <a:pt x="2068470" y="1434315"/>
                </a:lnTo>
                <a:lnTo>
                  <a:pt x="2065690" y="1432725"/>
                </a:lnTo>
                <a:lnTo>
                  <a:pt x="2062513" y="1431135"/>
                </a:lnTo>
                <a:lnTo>
                  <a:pt x="2059733" y="1430340"/>
                </a:lnTo>
                <a:lnTo>
                  <a:pt x="2056556" y="1429545"/>
                </a:lnTo>
                <a:lnTo>
                  <a:pt x="2052584" y="1429147"/>
                </a:lnTo>
                <a:lnTo>
                  <a:pt x="2049407" y="1428750"/>
                </a:lnTo>
                <a:lnTo>
                  <a:pt x="1588315" y="1428750"/>
                </a:lnTo>
                <a:close/>
                <a:moveTo>
                  <a:pt x="936333" y="1428750"/>
                </a:moveTo>
                <a:lnTo>
                  <a:pt x="932754" y="1429147"/>
                </a:lnTo>
                <a:lnTo>
                  <a:pt x="929572" y="1429545"/>
                </a:lnTo>
                <a:lnTo>
                  <a:pt x="926390" y="1430340"/>
                </a:lnTo>
                <a:lnTo>
                  <a:pt x="923606" y="1431532"/>
                </a:lnTo>
                <a:lnTo>
                  <a:pt x="920822" y="1432725"/>
                </a:lnTo>
                <a:lnTo>
                  <a:pt x="918038" y="1434315"/>
                </a:lnTo>
                <a:lnTo>
                  <a:pt x="915651" y="1436302"/>
                </a:lnTo>
                <a:lnTo>
                  <a:pt x="913265" y="1438687"/>
                </a:lnTo>
                <a:lnTo>
                  <a:pt x="910878" y="1440675"/>
                </a:lnTo>
                <a:lnTo>
                  <a:pt x="909287" y="1443457"/>
                </a:lnTo>
                <a:lnTo>
                  <a:pt x="907299" y="1445842"/>
                </a:lnTo>
                <a:lnTo>
                  <a:pt x="906106" y="1448625"/>
                </a:lnTo>
                <a:lnTo>
                  <a:pt x="904912" y="1451805"/>
                </a:lnTo>
                <a:lnTo>
                  <a:pt x="903321" y="1454588"/>
                </a:lnTo>
                <a:lnTo>
                  <a:pt x="902924" y="1457768"/>
                </a:lnTo>
                <a:lnTo>
                  <a:pt x="902526" y="1461345"/>
                </a:lnTo>
                <a:lnTo>
                  <a:pt x="887412" y="1900188"/>
                </a:lnTo>
                <a:lnTo>
                  <a:pt x="887412" y="1903368"/>
                </a:lnTo>
                <a:lnTo>
                  <a:pt x="887810" y="1906548"/>
                </a:lnTo>
                <a:lnTo>
                  <a:pt x="888605" y="1909728"/>
                </a:lnTo>
                <a:lnTo>
                  <a:pt x="889798" y="1912511"/>
                </a:lnTo>
                <a:lnTo>
                  <a:pt x="890992" y="1915293"/>
                </a:lnTo>
                <a:lnTo>
                  <a:pt x="892583" y="1918076"/>
                </a:lnTo>
                <a:lnTo>
                  <a:pt x="894174" y="1920461"/>
                </a:lnTo>
                <a:lnTo>
                  <a:pt x="896162" y="1922846"/>
                </a:lnTo>
                <a:lnTo>
                  <a:pt x="898549" y="1924833"/>
                </a:lnTo>
                <a:lnTo>
                  <a:pt x="900935" y="1926423"/>
                </a:lnTo>
                <a:lnTo>
                  <a:pt x="903321" y="1928013"/>
                </a:lnTo>
                <a:lnTo>
                  <a:pt x="906503" y="1929603"/>
                </a:lnTo>
                <a:lnTo>
                  <a:pt x="909287" y="1930796"/>
                </a:lnTo>
                <a:lnTo>
                  <a:pt x="912469" y="1931591"/>
                </a:lnTo>
                <a:lnTo>
                  <a:pt x="915651" y="1931988"/>
                </a:lnTo>
                <a:lnTo>
                  <a:pt x="918833" y="1931988"/>
                </a:lnTo>
                <a:lnTo>
                  <a:pt x="1406854" y="1931988"/>
                </a:lnTo>
                <a:lnTo>
                  <a:pt x="1410036" y="1931988"/>
                </a:lnTo>
                <a:lnTo>
                  <a:pt x="1413616" y="1931591"/>
                </a:lnTo>
                <a:lnTo>
                  <a:pt x="1416400" y="1930796"/>
                </a:lnTo>
                <a:lnTo>
                  <a:pt x="1419582" y="1929603"/>
                </a:lnTo>
                <a:lnTo>
                  <a:pt x="1421968" y="1928013"/>
                </a:lnTo>
                <a:lnTo>
                  <a:pt x="1424752" y="1926423"/>
                </a:lnTo>
                <a:lnTo>
                  <a:pt x="1427139" y="1924833"/>
                </a:lnTo>
                <a:lnTo>
                  <a:pt x="1429525" y="1922846"/>
                </a:lnTo>
                <a:lnTo>
                  <a:pt x="1431514" y="1920461"/>
                </a:lnTo>
                <a:lnTo>
                  <a:pt x="1433105" y="1918076"/>
                </a:lnTo>
                <a:lnTo>
                  <a:pt x="1434696" y="1915293"/>
                </a:lnTo>
                <a:lnTo>
                  <a:pt x="1435889" y="1912511"/>
                </a:lnTo>
                <a:lnTo>
                  <a:pt x="1437082" y="1909728"/>
                </a:lnTo>
                <a:lnTo>
                  <a:pt x="1437877" y="1906548"/>
                </a:lnTo>
                <a:lnTo>
                  <a:pt x="1438275" y="1903368"/>
                </a:lnTo>
                <a:lnTo>
                  <a:pt x="1438275" y="1900188"/>
                </a:lnTo>
                <a:lnTo>
                  <a:pt x="1426343" y="1461345"/>
                </a:lnTo>
                <a:lnTo>
                  <a:pt x="1425945" y="1457768"/>
                </a:lnTo>
                <a:lnTo>
                  <a:pt x="1425548" y="1454588"/>
                </a:lnTo>
                <a:lnTo>
                  <a:pt x="1424354" y="1451805"/>
                </a:lnTo>
                <a:lnTo>
                  <a:pt x="1423161" y="1448625"/>
                </a:lnTo>
                <a:lnTo>
                  <a:pt x="1421968" y="1445842"/>
                </a:lnTo>
                <a:lnTo>
                  <a:pt x="1420377" y="1443457"/>
                </a:lnTo>
                <a:lnTo>
                  <a:pt x="1418388" y="1440675"/>
                </a:lnTo>
                <a:lnTo>
                  <a:pt x="1416400" y="1438687"/>
                </a:lnTo>
                <a:lnTo>
                  <a:pt x="1414013" y="1436302"/>
                </a:lnTo>
                <a:lnTo>
                  <a:pt x="1411627" y="1434315"/>
                </a:lnTo>
                <a:lnTo>
                  <a:pt x="1408445" y="1432725"/>
                </a:lnTo>
                <a:lnTo>
                  <a:pt x="1405661" y="1431532"/>
                </a:lnTo>
                <a:lnTo>
                  <a:pt x="1402479" y="1430340"/>
                </a:lnTo>
                <a:lnTo>
                  <a:pt x="1399297" y="1429545"/>
                </a:lnTo>
                <a:lnTo>
                  <a:pt x="1396115" y="1429147"/>
                </a:lnTo>
                <a:lnTo>
                  <a:pt x="1392933" y="1428750"/>
                </a:lnTo>
                <a:lnTo>
                  <a:pt x="936333" y="1428750"/>
                </a:lnTo>
                <a:close/>
                <a:moveTo>
                  <a:pt x="281154" y="1428750"/>
                </a:moveTo>
                <a:lnTo>
                  <a:pt x="277592" y="1429147"/>
                </a:lnTo>
                <a:lnTo>
                  <a:pt x="274426" y="1429545"/>
                </a:lnTo>
                <a:lnTo>
                  <a:pt x="271260" y="1430340"/>
                </a:lnTo>
                <a:lnTo>
                  <a:pt x="268093" y="1431135"/>
                </a:lnTo>
                <a:lnTo>
                  <a:pt x="265323" y="1432725"/>
                </a:lnTo>
                <a:lnTo>
                  <a:pt x="261761" y="1434315"/>
                </a:lnTo>
                <a:lnTo>
                  <a:pt x="259386" y="1435905"/>
                </a:lnTo>
                <a:lnTo>
                  <a:pt x="257012" y="1438290"/>
                </a:lnTo>
                <a:lnTo>
                  <a:pt x="254637" y="1440675"/>
                </a:lnTo>
                <a:lnTo>
                  <a:pt x="252658" y="1443060"/>
                </a:lnTo>
                <a:lnTo>
                  <a:pt x="250679" y="1445842"/>
                </a:lnTo>
                <a:lnTo>
                  <a:pt x="249096" y="1448625"/>
                </a:lnTo>
                <a:lnTo>
                  <a:pt x="247909" y="1451408"/>
                </a:lnTo>
                <a:lnTo>
                  <a:pt x="246722" y="1454588"/>
                </a:lnTo>
                <a:lnTo>
                  <a:pt x="245930" y="1457768"/>
                </a:lnTo>
                <a:lnTo>
                  <a:pt x="245138" y="1460948"/>
                </a:lnTo>
                <a:lnTo>
                  <a:pt x="198437" y="1900188"/>
                </a:lnTo>
                <a:lnTo>
                  <a:pt x="198437" y="1903368"/>
                </a:lnTo>
                <a:lnTo>
                  <a:pt x="198437" y="1906548"/>
                </a:lnTo>
                <a:lnTo>
                  <a:pt x="198833" y="1909728"/>
                </a:lnTo>
                <a:lnTo>
                  <a:pt x="199624" y="1912511"/>
                </a:lnTo>
                <a:lnTo>
                  <a:pt x="200812" y="1915293"/>
                </a:lnTo>
                <a:lnTo>
                  <a:pt x="201999" y="1917678"/>
                </a:lnTo>
                <a:lnTo>
                  <a:pt x="203978" y="1920461"/>
                </a:lnTo>
                <a:lnTo>
                  <a:pt x="205561" y="1922448"/>
                </a:lnTo>
                <a:lnTo>
                  <a:pt x="207540" y="1924833"/>
                </a:lnTo>
                <a:lnTo>
                  <a:pt x="209914" y="1926423"/>
                </a:lnTo>
                <a:lnTo>
                  <a:pt x="212289" y="1928013"/>
                </a:lnTo>
                <a:lnTo>
                  <a:pt x="215060" y="1929603"/>
                </a:lnTo>
                <a:lnTo>
                  <a:pt x="218226" y="1930796"/>
                </a:lnTo>
                <a:lnTo>
                  <a:pt x="220996" y="1931591"/>
                </a:lnTo>
                <a:lnTo>
                  <a:pt x="224162" y="1931988"/>
                </a:lnTo>
                <a:lnTo>
                  <a:pt x="227329" y="1931988"/>
                </a:lnTo>
                <a:lnTo>
                  <a:pt x="716903" y="1931988"/>
                </a:lnTo>
                <a:lnTo>
                  <a:pt x="720069" y="1931988"/>
                </a:lnTo>
                <a:lnTo>
                  <a:pt x="723631" y="1931591"/>
                </a:lnTo>
                <a:lnTo>
                  <a:pt x="726798" y="1930796"/>
                </a:lnTo>
                <a:lnTo>
                  <a:pt x="729964" y="1929603"/>
                </a:lnTo>
                <a:lnTo>
                  <a:pt x="732734" y="1928411"/>
                </a:lnTo>
                <a:lnTo>
                  <a:pt x="735505" y="1926821"/>
                </a:lnTo>
                <a:lnTo>
                  <a:pt x="737879" y="1924833"/>
                </a:lnTo>
                <a:lnTo>
                  <a:pt x="740254" y="1922846"/>
                </a:lnTo>
                <a:lnTo>
                  <a:pt x="742629" y="1920461"/>
                </a:lnTo>
                <a:lnTo>
                  <a:pt x="744212" y="1918076"/>
                </a:lnTo>
                <a:lnTo>
                  <a:pt x="746191" y="1915293"/>
                </a:lnTo>
                <a:lnTo>
                  <a:pt x="747378" y="1912511"/>
                </a:lnTo>
                <a:lnTo>
                  <a:pt x="748565" y="1909728"/>
                </a:lnTo>
                <a:lnTo>
                  <a:pt x="749753" y="1906548"/>
                </a:lnTo>
                <a:lnTo>
                  <a:pt x="750148" y="1903368"/>
                </a:lnTo>
                <a:lnTo>
                  <a:pt x="750544" y="1900188"/>
                </a:lnTo>
                <a:lnTo>
                  <a:pt x="769937" y="1461345"/>
                </a:lnTo>
                <a:lnTo>
                  <a:pt x="769937" y="1458165"/>
                </a:lnTo>
                <a:lnTo>
                  <a:pt x="769937" y="1454985"/>
                </a:lnTo>
                <a:lnTo>
                  <a:pt x="769146" y="1451805"/>
                </a:lnTo>
                <a:lnTo>
                  <a:pt x="767958" y="1449022"/>
                </a:lnTo>
                <a:lnTo>
                  <a:pt x="766771" y="1446240"/>
                </a:lnTo>
                <a:lnTo>
                  <a:pt x="765188" y="1443457"/>
                </a:lnTo>
                <a:lnTo>
                  <a:pt x="763209" y="1441072"/>
                </a:lnTo>
                <a:lnTo>
                  <a:pt x="761230" y="1438687"/>
                </a:lnTo>
                <a:lnTo>
                  <a:pt x="759251" y="1436302"/>
                </a:lnTo>
                <a:lnTo>
                  <a:pt x="756876" y="1434315"/>
                </a:lnTo>
                <a:lnTo>
                  <a:pt x="754106" y="1432725"/>
                </a:lnTo>
                <a:lnTo>
                  <a:pt x="751336" y="1431532"/>
                </a:lnTo>
                <a:lnTo>
                  <a:pt x="748565" y="1430340"/>
                </a:lnTo>
                <a:lnTo>
                  <a:pt x="745795" y="1429545"/>
                </a:lnTo>
                <a:lnTo>
                  <a:pt x="742629" y="1429147"/>
                </a:lnTo>
                <a:lnTo>
                  <a:pt x="739462" y="1428750"/>
                </a:lnTo>
                <a:lnTo>
                  <a:pt x="281154" y="1428750"/>
                </a:lnTo>
                <a:close/>
                <a:moveTo>
                  <a:pt x="1564878" y="812800"/>
                </a:moveTo>
                <a:lnTo>
                  <a:pt x="1561703" y="813594"/>
                </a:lnTo>
                <a:lnTo>
                  <a:pt x="1558528" y="814389"/>
                </a:lnTo>
                <a:lnTo>
                  <a:pt x="1555750" y="815183"/>
                </a:lnTo>
                <a:lnTo>
                  <a:pt x="1552972" y="816772"/>
                </a:lnTo>
                <a:lnTo>
                  <a:pt x="1550591" y="818361"/>
                </a:lnTo>
                <a:lnTo>
                  <a:pt x="1547813" y="820347"/>
                </a:lnTo>
                <a:lnTo>
                  <a:pt x="1545431" y="822333"/>
                </a:lnTo>
                <a:lnTo>
                  <a:pt x="1543447" y="824318"/>
                </a:lnTo>
                <a:lnTo>
                  <a:pt x="1541860" y="827099"/>
                </a:lnTo>
                <a:lnTo>
                  <a:pt x="1540272" y="829482"/>
                </a:lnTo>
                <a:lnTo>
                  <a:pt x="1539081" y="832262"/>
                </a:lnTo>
                <a:lnTo>
                  <a:pt x="1537891" y="835440"/>
                </a:lnTo>
                <a:lnTo>
                  <a:pt x="1537494" y="838617"/>
                </a:lnTo>
                <a:lnTo>
                  <a:pt x="1537097" y="841795"/>
                </a:lnTo>
                <a:lnTo>
                  <a:pt x="1536700" y="844972"/>
                </a:lnTo>
                <a:lnTo>
                  <a:pt x="1553369" y="1279102"/>
                </a:lnTo>
                <a:lnTo>
                  <a:pt x="1553369" y="1282280"/>
                </a:lnTo>
                <a:lnTo>
                  <a:pt x="1554163" y="1285457"/>
                </a:lnTo>
                <a:lnTo>
                  <a:pt x="1554956" y="1288635"/>
                </a:lnTo>
                <a:lnTo>
                  <a:pt x="1556147" y="1291415"/>
                </a:lnTo>
                <a:lnTo>
                  <a:pt x="1557735" y="1294196"/>
                </a:lnTo>
                <a:lnTo>
                  <a:pt x="1559322" y="1296976"/>
                </a:lnTo>
                <a:lnTo>
                  <a:pt x="1561306" y="1299756"/>
                </a:lnTo>
                <a:lnTo>
                  <a:pt x="1563291" y="1302139"/>
                </a:lnTo>
                <a:lnTo>
                  <a:pt x="1565672" y="1304125"/>
                </a:lnTo>
                <a:lnTo>
                  <a:pt x="1568053" y="1306111"/>
                </a:lnTo>
                <a:lnTo>
                  <a:pt x="1570831" y="1307700"/>
                </a:lnTo>
                <a:lnTo>
                  <a:pt x="1573610" y="1308892"/>
                </a:lnTo>
                <a:lnTo>
                  <a:pt x="1576785" y="1310083"/>
                </a:lnTo>
                <a:lnTo>
                  <a:pt x="1579960" y="1310878"/>
                </a:lnTo>
                <a:lnTo>
                  <a:pt x="1583135" y="1311275"/>
                </a:lnTo>
                <a:lnTo>
                  <a:pt x="1586310" y="1311275"/>
                </a:lnTo>
                <a:lnTo>
                  <a:pt x="2042319" y="1311275"/>
                </a:lnTo>
                <a:lnTo>
                  <a:pt x="2045494" y="1311275"/>
                </a:lnTo>
                <a:lnTo>
                  <a:pt x="2048669" y="1310878"/>
                </a:lnTo>
                <a:lnTo>
                  <a:pt x="2051447" y="1310083"/>
                </a:lnTo>
                <a:lnTo>
                  <a:pt x="2054622" y="1308892"/>
                </a:lnTo>
                <a:lnTo>
                  <a:pt x="2057401" y="1307303"/>
                </a:lnTo>
                <a:lnTo>
                  <a:pt x="2059782" y="1305714"/>
                </a:lnTo>
                <a:lnTo>
                  <a:pt x="2062163" y="1304125"/>
                </a:lnTo>
                <a:lnTo>
                  <a:pt x="2064148" y="1301742"/>
                </a:lnTo>
                <a:lnTo>
                  <a:pt x="2066132" y="1299756"/>
                </a:lnTo>
                <a:lnTo>
                  <a:pt x="2067719" y="1296579"/>
                </a:lnTo>
                <a:lnTo>
                  <a:pt x="2068910" y="1294196"/>
                </a:lnTo>
                <a:lnTo>
                  <a:pt x="2070101" y="1291415"/>
                </a:lnTo>
                <a:lnTo>
                  <a:pt x="2070894" y="1288635"/>
                </a:lnTo>
                <a:lnTo>
                  <a:pt x="2071291" y="1285457"/>
                </a:lnTo>
                <a:lnTo>
                  <a:pt x="2071688" y="1282280"/>
                </a:lnTo>
                <a:lnTo>
                  <a:pt x="2071688" y="1279102"/>
                </a:lnTo>
                <a:lnTo>
                  <a:pt x="2028032" y="844972"/>
                </a:lnTo>
                <a:lnTo>
                  <a:pt x="2027635" y="841795"/>
                </a:lnTo>
                <a:lnTo>
                  <a:pt x="2026841" y="838617"/>
                </a:lnTo>
                <a:lnTo>
                  <a:pt x="2025651" y="835043"/>
                </a:lnTo>
                <a:lnTo>
                  <a:pt x="2024460" y="831865"/>
                </a:lnTo>
                <a:lnTo>
                  <a:pt x="2022872" y="829085"/>
                </a:lnTo>
                <a:lnTo>
                  <a:pt x="2020888" y="826702"/>
                </a:lnTo>
                <a:lnTo>
                  <a:pt x="2018904" y="824318"/>
                </a:lnTo>
                <a:lnTo>
                  <a:pt x="2016522" y="821935"/>
                </a:lnTo>
                <a:lnTo>
                  <a:pt x="2014141" y="819949"/>
                </a:lnTo>
                <a:lnTo>
                  <a:pt x="2011760" y="817963"/>
                </a:lnTo>
                <a:lnTo>
                  <a:pt x="2008982" y="816375"/>
                </a:lnTo>
                <a:lnTo>
                  <a:pt x="2005410" y="815183"/>
                </a:lnTo>
                <a:lnTo>
                  <a:pt x="2002235" y="813992"/>
                </a:lnTo>
                <a:lnTo>
                  <a:pt x="1999060" y="813594"/>
                </a:lnTo>
                <a:lnTo>
                  <a:pt x="1995885" y="812800"/>
                </a:lnTo>
                <a:lnTo>
                  <a:pt x="1992710" y="812800"/>
                </a:lnTo>
                <a:lnTo>
                  <a:pt x="1568053" y="812800"/>
                </a:lnTo>
                <a:lnTo>
                  <a:pt x="1564878" y="812800"/>
                </a:lnTo>
                <a:close/>
                <a:moveTo>
                  <a:pt x="953224" y="812800"/>
                </a:moveTo>
                <a:lnTo>
                  <a:pt x="949658" y="813594"/>
                </a:lnTo>
                <a:lnTo>
                  <a:pt x="946487" y="814389"/>
                </a:lnTo>
                <a:lnTo>
                  <a:pt x="943714" y="815183"/>
                </a:lnTo>
                <a:lnTo>
                  <a:pt x="940940" y="816772"/>
                </a:lnTo>
                <a:lnTo>
                  <a:pt x="938166" y="818361"/>
                </a:lnTo>
                <a:lnTo>
                  <a:pt x="935788" y="819949"/>
                </a:lnTo>
                <a:lnTo>
                  <a:pt x="933411" y="821935"/>
                </a:lnTo>
                <a:lnTo>
                  <a:pt x="931033" y="824318"/>
                </a:lnTo>
                <a:lnTo>
                  <a:pt x="929052" y="826702"/>
                </a:lnTo>
                <a:lnTo>
                  <a:pt x="927467" y="829482"/>
                </a:lnTo>
                <a:lnTo>
                  <a:pt x="926278" y="832262"/>
                </a:lnTo>
                <a:lnTo>
                  <a:pt x="925089" y="835043"/>
                </a:lnTo>
                <a:lnTo>
                  <a:pt x="923901" y="838617"/>
                </a:lnTo>
                <a:lnTo>
                  <a:pt x="923504" y="841795"/>
                </a:lnTo>
                <a:lnTo>
                  <a:pt x="923108" y="844972"/>
                </a:lnTo>
                <a:lnTo>
                  <a:pt x="908050" y="1279102"/>
                </a:lnTo>
                <a:lnTo>
                  <a:pt x="908446" y="1282280"/>
                </a:lnTo>
                <a:lnTo>
                  <a:pt x="908843" y="1285457"/>
                </a:lnTo>
                <a:lnTo>
                  <a:pt x="909239" y="1288635"/>
                </a:lnTo>
                <a:lnTo>
                  <a:pt x="910428" y="1291415"/>
                </a:lnTo>
                <a:lnTo>
                  <a:pt x="911616" y="1294196"/>
                </a:lnTo>
                <a:lnTo>
                  <a:pt x="913201" y="1296976"/>
                </a:lnTo>
                <a:lnTo>
                  <a:pt x="914787" y="1299756"/>
                </a:lnTo>
                <a:lnTo>
                  <a:pt x="916768" y="1302139"/>
                </a:lnTo>
                <a:lnTo>
                  <a:pt x="919145" y="1304125"/>
                </a:lnTo>
                <a:lnTo>
                  <a:pt x="921523" y="1305714"/>
                </a:lnTo>
                <a:lnTo>
                  <a:pt x="923901" y="1307303"/>
                </a:lnTo>
                <a:lnTo>
                  <a:pt x="926674" y="1308892"/>
                </a:lnTo>
                <a:lnTo>
                  <a:pt x="929448" y="1310083"/>
                </a:lnTo>
                <a:lnTo>
                  <a:pt x="932618" y="1310878"/>
                </a:lnTo>
                <a:lnTo>
                  <a:pt x="935788" y="1311275"/>
                </a:lnTo>
                <a:lnTo>
                  <a:pt x="938958" y="1311275"/>
                </a:lnTo>
                <a:lnTo>
                  <a:pt x="1389508" y="1311275"/>
                </a:lnTo>
                <a:lnTo>
                  <a:pt x="1392679" y="1311275"/>
                </a:lnTo>
                <a:lnTo>
                  <a:pt x="1395849" y="1310878"/>
                </a:lnTo>
                <a:lnTo>
                  <a:pt x="1398622" y="1310083"/>
                </a:lnTo>
                <a:lnTo>
                  <a:pt x="1401793" y="1308892"/>
                </a:lnTo>
                <a:lnTo>
                  <a:pt x="1404566" y="1307700"/>
                </a:lnTo>
                <a:lnTo>
                  <a:pt x="1406944" y="1305714"/>
                </a:lnTo>
                <a:lnTo>
                  <a:pt x="1409718" y="1304125"/>
                </a:lnTo>
                <a:lnTo>
                  <a:pt x="1412095" y="1302139"/>
                </a:lnTo>
                <a:lnTo>
                  <a:pt x="1414077" y="1299756"/>
                </a:lnTo>
                <a:lnTo>
                  <a:pt x="1415662" y="1296976"/>
                </a:lnTo>
                <a:lnTo>
                  <a:pt x="1417247" y="1294196"/>
                </a:lnTo>
                <a:lnTo>
                  <a:pt x="1418436" y="1291415"/>
                </a:lnTo>
                <a:lnTo>
                  <a:pt x="1419624" y="1288635"/>
                </a:lnTo>
                <a:lnTo>
                  <a:pt x="1420417" y="1285457"/>
                </a:lnTo>
                <a:lnTo>
                  <a:pt x="1420813" y="1282280"/>
                </a:lnTo>
                <a:lnTo>
                  <a:pt x="1420813" y="1279102"/>
                </a:lnTo>
                <a:lnTo>
                  <a:pt x="1408529" y="844972"/>
                </a:lnTo>
                <a:lnTo>
                  <a:pt x="1408529" y="841795"/>
                </a:lnTo>
                <a:lnTo>
                  <a:pt x="1407736" y="838617"/>
                </a:lnTo>
                <a:lnTo>
                  <a:pt x="1406944" y="835043"/>
                </a:lnTo>
                <a:lnTo>
                  <a:pt x="1405755" y="832262"/>
                </a:lnTo>
                <a:lnTo>
                  <a:pt x="1404170" y="829482"/>
                </a:lnTo>
                <a:lnTo>
                  <a:pt x="1402585" y="826702"/>
                </a:lnTo>
                <a:lnTo>
                  <a:pt x="1400604" y="824318"/>
                </a:lnTo>
                <a:lnTo>
                  <a:pt x="1398622" y="821935"/>
                </a:lnTo>
                <a:lnTo>
                  <a:pt x="1396245" y="819949"/>
                </a:lnTo>
                <a:lnTo>
                  <a:pt x="1393867" y="818361"/>
                </a:lnTo>
                <a:lnTo>
                  <a:pt x="1391093" y="816772"/>
                </a:lnTo>
                <a:lnTo>
                  <a:pt x="1388320" y="815183"/>
                </a:lnTo>
                <a:lnTo>
                  <a:pt x="1385546" y="814389"/>
                </a:lnTo>
                <a:lnTo>
                  <a:pt x="1382376" y="813594"/>
                </a:lnTo>
                <a:lnTo>
                  <a:pt x="1379206" y="812800"/>
                </a:lnTo>
                <a:lnTo>
                  <a:pt x="1376036" y="812800"/>
                </a:lnTo>
                <a:lnTo>
                  <a:pt x="956394" y="812800"/>
                </a:lnTo>
                <a:lnTo>
                  <a:pt x="953224" y="812800"/>
                </a:lnTo>
                <a:close/>
                <a:moveTo>
                  <a:pt x="337915" y="812800"/>
                </a:moveTo>
                <a:lnTo>
                  <a:pt x="334733" y="813594"/>
                </a:lnTo>
                <a:lnTo>
                  <a:pt x="331551" y="813992"/>
                </a:lnTo>
                <a:lnTo>
                  <a:pt x="328369" y="815183"/>
                </a:lnTo>
                <a:lnTo>
                  <a:pt x="325585" y="816375"/>
                </a:lnTo>
                <a:lnTo>
                  <a:pt x="322801" y="817963"/>
                </a:lnTo>
                <a:lnTo>
                  <a:pt x="320016" y="819949"/>
                </a:lnTo>
                <a:lnTo>
                  <a:pt x="317630" y="821935"/>
                </a:lnTo>
                <a:lnTo>
                  <a:pt x="315243" y="824318"/>
                </a:lnTo>
                <a:lnTo>
                  <a:pt x="313254" y="826702"/>
                </a:lnTo>
                <a:lnTo>
                  <a:pt x="311266" y="829085"/>
                </a:lnTo>
                <a:lnTo>
                  <a:pt x="309675" y="831865"/>
                </a:lnTo>
                <a:lnTo>
                  <a:pt x="308481" y="835043"/>
                </a:lnTo>
                <a:lnTo>
                  <a:pt x="306890" y="838617"/>
                </a:lnTo>
                <a:lnTo>
                  <a:pt x="306095" y="841795"/>
                </a:lnTo>
                <a:lnTo>
                  <a:pt x="305697" y="844972"/>
                </a:lnTo>
                <a:lnTo>
                  <a:pt x="259160" y="1279102"/>
                </a:lnTo>
                <a:lnTo>
                  <a:pt x="258762" y="1282280"/>
                </a:lnTo>
                <a:lnTo>
                  <a:pt x="259160" y="1285457"/>
                </a:lnTo>
                <a:lnTo>
                  <a:pt x="259557" y="1288635"/>
                </a:lnTo>
                <a:lnTo>
                  <a:pt x="260353" y="1291415"/>
                </a:lnTo>
                <a:lnTo>
                  <a:pt x="261944" y="1294196"/>
                </a:lnTo>
                <a:lnTo>
                  <a:pt x="263137" y="1296579"/>
                </a:lnTo>
                <a:lnTo>
                  <a:pt x="264728" y="1299756"/>
                </a:lnTo>
                <a:lnTo>
                  <a:pt x="266717" y="1301742"/>
                </a:lnTo>
                <a:lnTo>
                  <a:pt x="268706" y="1304125"/>
                </a:lnTo>
                <a:lnTo>
                  <a:pt x="271092" y="1305714"/>
                </a:lnTo>
                <a:lnTo>
                  <a:pt x="273479" y="1307303"/>
                </a:lnTo>
                <a:lnTo>
                  <a:pt x="276263" y="1308892"/>
                </a:lnTo>
                <a:lnTo>
                  <a:pt x="279047" y="1310083"/>
                </a:lnTo>
                <a:lnTo>
                  <a:pt x="281832" y="1310878"/>
                </a:lnTo>
                <a:lnTo>
                  <a:pt x="285014" y="1311275"/>
                </a:lnTo>
                <a:lnTo>
                  <a:pt x="288196" y="1311275"/>
                </a:lnTo>
                <a:lnTo>
                  <a:pt x="744024" y="1311275"/>
                </a:lnTo>
                <a:lnTo>
                  <a:pt x="747206" y="1311275"/>
                </a:lnTo>
                <a:lnTo>
                  <a:pt x="750388" y="1310878"/>
                </a:lnTo>
                <a:lnTo>
                  <a:pt x="753570" y="1310083"/>
                </a:lnTo>
                <a:lnTo>
                  <a:pt x="756752" y="1308892"/>
                </a:lnTo>
                <a:lnTo>
                  <a:pt x="759536" y="1307700"/>
                </a:lnTo>
                <a:lnTo>
                  <a:pt x="762320" y="1306111"/>
                </a:lnTo>
                <a:lnTo>
                  <a:pt x="764707" y="1304125"/>
                </a:lnTo>
                <a:lnTo>
                  <a:pt x="767093" y="1302139"/>
                </a:lnTo>
                <a:lnTo>
                  <a:pt x="769480" y="1299756"/>
                </a:lnTo>
                <a:lnTo>
                  <a:pt x="771469" y="1296976"/>
                </a:lnTo>
                <a:lnTo>
                  <a:pt x="773458" y="1294196"/>
                </a:lnTo>
                <a:lnTo>
                  <a:pt x="774651" y="1291415"/>
                </a:lnTo>
                <a:lnTo>
                  <a:pt x="775844" y="1288635"/>
                </a:lnTo>
                <a:lnTo>
                  <a:pt x="777037" y="1285457"/>
                </a:lnTo>
                <a:lnTo>
                  <a:pt x="777435" y="1282280"/>
                </a:lnTo>
                <a:lnTo>
                  <a:pt x="777833" y="1279102"/>
                </a:lnTo>
                <a:lnTo>
                  <a:pt x="796925" y="844972"/>
                </a:lnTo>
                <a:lnTo>
                  <a:pt x="796925" y="841795"/>
                </a:lnTo>
                <a:lnTo>
                  <a:pt x="796527" y="838617"/>
                </a:lnTo>
                <a:lnTo>
                  <a:pt x="795732" y="835440"/>
                </a:lnTo>
                <a:lnTo>
                  <a:pt x="794936" y="832262"/>
                </a:lnTo>
                <a:lnTo>
                  <a:pt x="793743" y="829482"/>
                </a:lnTo>
                <a:lnTo>
                  <a:pt x="792152" y="827099"/>
                </a:lnTo>
                <a:lnTo>
                  <a:pt x="790561" y="824318"/>
                </a:lnTo>
                <a:lnTo>
                  <a:pt x="788572" y="822333"/>
                </a:lnTo>
                <a:lnTo>
                  <a:pt x="786186" y="820347"/>
                </a:lnTo>
                <a:lnTo>
                  <a:pt x="783799" y="818361"/>
                </a:lnTo>
                <a:lnTo>
                  <a:pt x="781413" y="816772"/>
                </a:lnTo>
                <a:lnTo>
                  <a:pt x="778628" y="815183"/>
                </a:lnTo>
                <a:lnTo>
                  <a:pt x="775844" y="814389"/>
                </a:lnTo>
                <a:lnTo>
                  <a:pt x="772662" y="813594"/>
                </a:lnTo>
                <a:lnTo>
                  <a:pt x="769480" y="812800"/>
                </a:lnTo>
                <a:lnTo>
                  <a:pt x="765900" y="812800"/>
                </a:lnTo>
                <a:lnTo>
                  <a:pt x="341495" y="812800"/>
                </a:lnTo>
                <a:lnTo>
                  <a:pt x="337915" y="812800"/>
                </a:lnTo>
                <a:close/>
                <a:moveTo>
                  <a:pt x="1542323" y="192087"/>
                </a:moveTo>
                <a:lnTo>
                  <a:pt x="1539140" y="192882"/>
                </a:lnTo>
                <a:lnTo>
                  <a:pt x="1535958" y="194074"/>
                </a:lnTo>
                <a:lnTo>
                  <a:pt x="1533173" y="194869"/>
                </a:lnTo>
                <a:lnTo>
                  <a:pt x="1530388" y="196459"/>
                </a:lnTo>
                <a:lnTo>
                  <a:pt x="1527603" y="198049"/>
                </a:lnTo>
                <a:lnTo>
                  <a:pt x="1525216" y="200037"/>
                </a:lnTo>
                <a:lnTo>
                  <a:pt x="1523227" y="202024"/>
                </a:lnTo>
                <a:lnTo>
                  <a:pt x="1521238" y="204012"/>
                </a:lnTo>
                <a:lnTo>
                  <a:pt x="1519249" y="206795"/>
                </a:lnTo>
                <a:lnTo>
                  <a:pt x="1518056" y="209180"/>
                </a:lnTo>
                <a:lnTo>
                  <a:pt x="1516464" y="211962"/>
                </a:lnTo>
                <a:lnTo>
                  <a:pt x="1515669" y="215142"/>
                </a:lnTo>
                <a:lnTo>
                  <a:pt x="1514873" y="217925"/>
                </a:lnTo>
                <a:lnTo>
                  <a:pt x="1514475" y="221105"/>
                </a:lnTo>
                <a:lnTo>
                  <a:pt x="1514475" y="224285"/>
                </a:lnTo>
                <a:lnTo>
                  <a:pt x="1530786" y="663525"/>
                </a:lnTo>
                <a:lnTo>
                  <a:pt x="1530786" y="666705"/>
                </a:lnTo>
                <a:lnTo>
                  <a:pt x="1531581" y="669885"/>
                </a:lnTo>
                <a:lnTo>
                  <a:pt x="1532377" y="673065"/>
                </a:lnTo>
                <a:lnTo>
                  <a:pt x="1533571" y="675847"/>
                </a:lnTo>
                <a:lnTo>
                  <a:pt x="1535162" y="678630"/>
                </a:lnTo>
                <a:lnTo>
                  <a:pt x="1536753" y="681412"/>
                </a:lnTo>
                <a:lnTo>
                  <a:pt x="1538742" y="683797"/>
                </a:lnTo>
                <a:lnTo>
                  <a:pt x="1540731" y="686182"/>
                </a:lnTo>
                <a:lnTo>
                  <a:pt x="1543118" y="688170"/>
                </a:lnTo>
                <a:lnTo>
                  <a:pt x="1545505" y="689760"/>
                </a:lnTo>
                <a:lnTo>
                  <a:pt x="1548688" y="691350"/>
                </a:lnTo>
                <a:lnTo>
                  <a:pt x="1551473" y="692940"/>
                </a:lnTo>
                <a:lnTo>
                  <a:pt x="1554655" y="693735"/>
                </a:lnTo>
                <a:lnTo>
                  <a:pt x="1557838" y="694530"/>
                </a:lnTo>
                <a:lnTo>
                  <a:pt x="1561020" y="695325"/>
                </a:lnTo>
                <a:lnTo>
                  <a:pt x="1564203" y="695325"/>
                </a:lnTo>
                <a:lnTo>
                  <a:pt x="1985099" y="695325"/>
                </a:lnTo>
                <a:lnTo>
                  <a:pt x="1988282" y="695325"/>
                </a:lnTo>
                <a:lnTo>
                  <a:pt x="1991464" y="694530"/>
                </a:lnTo>
                <a:lnTo>
                  <a:pt x="1994249" y="693735"/>
                </a:lnTo>
                <a:lnTo>
                  <a:pt x="1997034" y="692940"/>
                </a:lnTo>
                <a:lnTo>
                  <a:pt x="1999819" y="691350"/>
                </a:lnTo>
                <a:lnTo>
                  <a:pt x="2002206" y="689760"/>
                </a:lnTo>
                <a:lnTo>
                  <a:pt x="2004593" y="687772"/>
                </a:lnTo>
                <a:lnTo>
                  <a:pt x="2006582" y="685785"/>
                </a:lnTo>
                <a:lnTo>
                  <a:pt x="2008969" y="683400"/>
                </a:lnTo>
                <a:lnTo>
                  <a:pt x="2010560" y="681015"/>
                </a:lnTo>
                <a:lnTo>
                  <a:pt x="2011753" y="678630"/>
                </a:lnTo>
                <a:lnTo>
                  <a:pt x="2012947" y="675847"/>
                </a:lnTo>
                <a:lnTo>
                  <a:pt x="2013742" y="672667"/>
                </a:lnTo>
                <a:lnTo>
                  <a:pt x="2014140" y="669885"/>
                </a:lnTo>
                <a:lnTo>
                  <a:pt x="2014538" y="666705"/>
                </a:lnTo>
                <a:lnTo>
                  <a:pt x="2014140" y="663525"/>
                </a:lnTo>
                <a:lnTo>
                  <a:pt x="1970380" y="224285"/>
                </a:lnTo>
                <a:lnTo>
                  <a:pt x="1969982" y="221105"/>
                </a:lnTo>
                <a:lnTo>
                  <a:pt x="1969186" y="217925"/>
                </a:lnTo>
                <a:lnTo>
                  <a:pt x="1967993" y="214745"/>
                </a:lnTo>
                <a:lnTo>
                  <a:pt x="1966799" y="211565"/>
                </a:lnTo>
                <a:lnTo>
                  <a:pt x="1965208" y="208782"/>
                </a:lnTo>
                <a:lnTo>
                  <a:pt x="1963219" y="206397"/>
                </a:lnTo>
                <a:lnTo>
                  <a:pt x="1960832" y="204012"/>
                </a:lnTo>
                <a:lnTo>
                  <a:pt x="1958445" y="201627"/>
                </a:lnTo>
                <a:lnTo>
                  <a:pt x="1956058" y="199639"/>
                </a:lnTo>
                <a:lnTo>
                  <a:pt x="1953273" y="197652"/>
                </a:lnTo>
                <a:lnTo>
                  <a:pt x="1950489" y="196062"/>
                </a:lnTo>
                <a:lnTo>
                  <a:pt x="1947704" y="194869"/>
                </a:lnTo>
                <a:lnTo>
                  <a:pt x="1944521" y="193279"/>
                </a:lnTo>
                <a:lnTo>
                  <a:pt x="1941339" y="192882"/>
                </a:lnTo>
                <a:lnTo>
                  <a:pt x="1938156" y="192087"/>
                </a:lnTo>
                <a:lnTo>
                  <a:pt x="1934974" y="192087"/>
                </a:lnTo>
                <a:lnTo>
                  <a:pt x="1545505" y="192087"/>
                </a:lnTo>
                <a:lnTo>
                  <a:pt x="1542323" y="192087"/>
                </a:lnTo>
                <a:close/>
                <a:moveTo>
                  <a:pt x="972494" y="192087"/>
                </a:moveTo>
                <a:lnTo>
                  <a:pt x="969309" y="192882"/>
                </a:lnTo>
                <a:lnTo>
                  <a:pt x="966521" y="194074"/>
                </a:lnTo>
                <a:lnTo>
                  <a:pt x="963336" y="194869"/>
                </a:lnTo>
                <a:lnTo>
                  <a:pt x="960548" y="196459"/>
                </a:lnTo>
                <a:lnTo>
                  <a:pt x="957761" y="198049"/>
                </a:lnTo>
                <a:lnTo>
                  <a:pt x="955372" y="199639"/>
                </a:lnTo>
                <a:lnTo>
                  <a:pt x="952983" y="201627"/>
                </a:lnTo>
                <a:lnTo>
                  <a:pt x="950593" y="204012"/>
                </a:lnTo>
                <a:lnTo>
                  <a:pt x="948603" y="206397"/>
                </a:lnTo>
                <a:lnTo>
                  <a:pt x="946612" y="209180"/>
                </a:lnTo>
                <a:lnTo>
                  <a:pt x="945417" y="211962"/>
                </a:lnTo>
                <a:lnTo>
                  <a:pt x="944222" y="214745"/>
                </a:lnTo>
                <a:lnTo>
                  <a:pt x="943426" y="217925"/>
                </a:lnTo>
                <a:lnTo>
                  <a:pt x="942630" y="221105"/>
                </a:lnTo>
                <a:lnTo>
                  <a:pt x="942231" y="224285"/>
                </a:lnTo>
                <a:lnTo>
                  <a:pt x="927100" y="663525"/>
                </a:lnTo>
                <a:lnTo>
                  <a:pt x="927100" y="666705"/>
                </a:lnTo>
                <a:lnTo>
                  <a:pt x="927498" y="669885"/>
                </a:lnTo>
                <a:lnTo>
                  <a:pt x="928295" y="672667"/>
                </a:lnTo>
                <a:lnTo>
                  <a:pt x="929489" y="675847"/>
                </a:lnTo>
                <a:lnTo>
                  <a:pt x="930684" y="678630"/>
                </a:lnTo>
                <a:lnTo>
                  <a:pt x="932277" y="681015"/>
                </a:lnTo>
                <a:lnTo>
                  <a:pt x="933869" y="683797"/>
                </a:lnTo>
                <a:lnTo>
                  <a:pt x="935860" y="685785"/>
                </a:lnTo>
                <a:lnTo>
                  <a:pt x="938249" y="688170"/>
                </a:lnTo>
                <a:lnTo>
                  <a:pt x="940639" y="689760"/>
                </a:lnTo>
                <a:lnTo>
                  <a:pt x="943028" y="691350"/>
                </a:lnTo>
                <a:lnTo>
                  <a:pt x="945815" y="692940"/>
                </a:lnTo>
                <a:lnTo>
                  <a:pt x="948603" y="693735"/>
                </a:lnTo>
                <a:lnTo>
                  <a:pt x="952186" y="694530"/>
                </a:lnTo>
                <a:lnTo>
                  <a:pt x="955372" y="695325"/>
                </a:lnTo>
                <a:lnTo>
                  <a:pt x="958557" y="695325"/>
                </a:lnTo>
                <a:lnTo>
                  <a:pt x="1375068" y="695325"/>
                </a:lnTo>
                <a:lnTo>
                  <a:pt x="1378652" y="695325"/>
                </a:lnTo>
                <a:lnTo>
                  <a:pt x="1381439" y="694530"/>
                </a:lnTo>
                <a:lnTo>
                  <a:pt x="1384624" y="693735"/>
                </a:lnTo>
                <a:lnTo>
                  <a:pt x="1387412" y="692940"/>
                </a:lnTo>
                <a:lnTo>
                  <a:pt x="1390199" y="691350"/>
                </a:lnTo>
                <a:lnTo>
                  <a:pt x="1392987" y="689760"/>
                </a:lnTo>
                <a:lnTo>
                  <a:pt x="1395376" y="688170"/>
                </a:lnTo>
                <a:lnTo>
                  <a:pt x="1397367" y="685785"/>
                </a:lnTo>
                <a:lnTo>
                  <a:pt x="1399358" y="683797"/>
                </a:lnTo>
                <a:lnTo>
                  <a:pt x="1401349" y="681015"/>
                </a:lnTo>
                <a:lnTo>
                  <a:pt x="1402941" y="678630"/>
                </a:lnTo>
                <a:lnTo>
                  <a:pt x="1404136" y="675847"/>
                </a:lnTo>
                <a:lnTo>
                  <a:pt x="1405331" y="672667"/>
                </a:lnTo>
                <a:lnTo>
                  <a:pt x="1405729" y="669885"/>
                </a:lnTo>
                <a:lnTo>
                  <a:pt x="1406127" y="666705"/>
                </a:lnTo>
                <a:lnTo>
                  <a:pt x="1406525" y="663525"/>
                </a:lnTo>
                <a:lnTo>
                  <a:pt x="1394181" y="224285"/>
                </a:lnTo>
                <a:lnTo>
                  <a:pt x="1394181" y="221105"/>
                </a:lnTo>
                <a:lnTo>
                  <a:pt x="1393385" y="217925"/>
                </a:lnTo>
                <a:lnTo>
                  <a:pt x="1392588" y="214745"/>
                </a:lnTo>
                <a:lnTo>
                  <a:pt x="1391394" y="211962"/>
                </a:lnTo>
                <a:lnTo>
                  <a:pt x="1390199" y="209180"/>
                </a:lnTo>
                <a:lnTo>
                  <a:pt x="1388606" y="206397"/>
                </a:lnTo>
                <a:lnTo>
                  <a:pt x="1386615" y="204012"/>
                </a:lnTo>
                <a:lnTo>
                  <a:pt x="1384226" y="201627"/>
                </a:lnTo>
                <a:lnTo>
                  <a:pt x="1382235" y="199639"/>
                </a:lnTo>
                <a:lnTo>
                  <a:pt x="1379448" y="198049"/>
                </a:lnTo>
                <a:lnTo>
                  <a:pt x="1377059" y="196459"/>
                </a:lnTo>
                <a:lnTo>
                  <a:pt x="1373873" y="194869"/>
                </a:lnTo>
                <a:lnTo>
                  <a:pt x="1371086" y="194074"/>
                </a:lnTo>
                <a:lnTo>
                  <a:pt x="1367900" y="192882"/>
                </a:lnTo>
                <a:lnTo>
                  <a:pt x="1364317" y="192087"/>
                </a:lnTo>
                <a:lnTo>
                  <a:pt x="1361131" y="192087"/>
                </a:lnTo>
                <a:lnTo>
                  <a:pt x="976078" y="192087"/>
                </a:lnTo>
                <a:lnTo>
                  <a:pt x="972494" y="192087"/>
                </a:lnTo>
                <a:close/>
                <a:moveTo>
                  <a:pt x="400176" y="192087"/>
                </a:moveTo>
                <a:lnTo>
                  <a:pt x="396598" y="192882"/>
                </a:lnTo>
                <a:lnTo>
                  <a:pt x="393418" y="193279"/>
                </a:lnTo>
                <a:lnTo>
                  <a:pt x="390238" y="194869"/>
                </a:lnTo>
                <a:lnTo>
                  <a:pt x="387456" y="196062"/>
                </a:lnTo>
                <a:lnTo>
                  <a:pt x="384276" y="197652"/>
                </a:lnTo>
                <a:lnTo>
                  <a:pt x="381891" y="199639"/>
                </a:lnTo>
                <a:lnTo>
                  <a:pt x="379506" y="201627"/>
                </a:lnTo>
                <a:lnTo>
                  <a:pt x="377120" y="204012"/>
                </a:lnTo>
                <a:lnTo>
                  <a:pt x="375133" y="206397"/>
                </a:lnTo>
                <a:lnTo>
                  <a:pt x="373145" y="208782"/>
                </a:lnTo>
                <a:lnTo>
                  <a:pt x="371555" y="211565"/>
                </a:lnTo>
                <a:lnTo>
                  <a:pt x="370363" y="214745"/>
                </a:lnTo>
                <a:lnTo>
                  <a:pt x="369170" y="217925"/>
                </a:lnTo>
                <a:lnTo>
                  <a:pt x="368375" y="221105"/>
                </a:lnTo>
                <a:lnTo>
                  <a:pt x="367580" y="224285"/>
                </a:lnTo>
                <a:lnTo>
                  <a:pt x="320675" y="663525"/>
                </a:lnTo>
                <a:lnTo>
                  <a:pt x="320675" y="666705"/>
                </a:lnTo>
                <a:lnTo>
                  <a:pt x="320675" y="669885"/>
                </a:lnTo>
                <a:lnTo>
                  <a:pt x="321072" y="672667"/>
                </a:lnTo>
                <a:lnTo>
                  <a:pt x="321867" y="675847"/>
                </a:lnTo>
                <a:lnTo>
                  <a:pt x="323060" y="678232"/>
                </a:lnTo>
                <a:lnTo>
                  <a:pt x="324650" y="681015"/>
                </a:lnTo>
                <a:lnTo>
                  <a:pt x="326240" y="683400"/>
                </a:lnTo>
                <a:lnTo>
                  <a:pt x="327830" y="685785"/>
                </a:lnTo>
                <a:lnTo>
                  <a:pt x="329818" y="687772"/>
                </a:lnTo>
                <a:lnTo>
                  <a:pt x="332203" y="689760"/>
                </a:lnTo>
                <a:lnTo>
                  <a:pt x="334588" y="691350"/>
                </a:lnTo>
                <a:lnTo>
                  <a:pt x="337370" y="692940"/>
                </a:lnTo>
                <a:lnTo>
                  <a:pt x="340153" y="693735"/>
                </a:lnTo>
                <a:lnTo>
                  <a:pt x="342935" y="694530"/>
                </a:lnTo>
                <a:lnTo>
                  <a:pt x="346115" y="695325"/>
                </a:lnTo>
                <a:lnTo>
                  <a:pt x="349295" y="695325"/>
                </a:lnTo>
                <a:lnTo>
                  <a:pt x="769060" y="695325"/>
                </a:lnTo>
                <a:lnTo>
                  <a:pt x="772637" y="695325"/>
                </a:lnTo>
                <a:lnTo>
                  <a:pt x="775817" y="694530"/>
                </a:lnTo>
                <a:lnTo>
                  <a:pt x="778997" y="693735"/>
                </a:lnTo>
                <a:lnTo>
                  <a:pt x="781780" y="692940"/>
                </a:lnTo>
                <a:lnTo>
                  <a:pt x="784562" y="691350"/>
                </a:lnTo>
                <a:lnTo>
                  <a:pt x="787345" y="689760"/>
                </a:lnTo>
                <a:lnTo>
                  <a:pt x="789730" y="688170"/>
                </a:lnTo>
                <a:lnTo>
                  <a:pt x="792115" y="686182"/>
                </a:lnTo>
                <a:lnTo>
                  <a:pt x="794500" y="683797"/>
                </a:lnTo>
                <a:lnTo>
                  <a:pt x="796487" y="681412"/>
                </a:lnTo>
                <a:lnTo>
                  <a:pt x="798077" y="678630"/>
                </a:lnTo>
                <a:lnTo>
                  <a:pt x="799667" y="675847"/>
                </a:lnTo>
                <a:lnTo>
                  <a:pt x="800860" y="673065"/>
                </a:lnTo>
                <a:lnTo>
                  <a:pt x="801655" y="669885"/>
                </a:lnTo>
                <a:lnTo>
                  <a:pt x="802450" y="666705"/>
                </a:lnTo>
                <a:lnTo>
                  <a:pt x="802450" y="663525"/>
                </a:lnTo>
                <a:lnTo>
                  <a:pt x="822325" y="224285"/>
                </a:lnTo>
                <a:lnTo>
                  <a:pt x="822325" y="221105"/>
                </a:lnTo>
                <a:lnTo>
                  <a:pt x="821928" y="217925"/>
                </a:lnTo>
                <a:lnTo>
                  <a:pt x="821133" y="215142"/>
                </a:lnTo>
                <a:lnTo>
                  <a:pt x="820338" y="211962"/>
                </a:lnTo>
                <a:lnTo>
                  <a:pt x="819145" y="209180"/>
                </a:lnTo>
                <a:lnTo>
                  <a:pt x="817555" y="206795"/>
                </a:lnTo>
                <a:lnTo>
                  <a:pt x="815568" y="204410"/>
                </a:lnTo>
                <a:lnTo>
                  <a:pt x="813182" y="202024"/>
                </a:lnTo>
                <a:lnTo>
                  <a:pt x="811195" y="200037"/>
                </a:lnTo>
                <a:lnTo>
                  <a:pt x="808810" y="198049"/>
                </a:lnTo>
                <a:lnTo>
                  <a:pt x="806425" y="196459"/>
                </a:lnTo>
                <a:lnTo>
                  <a:pt x="803642" y="194869"/>
                </a:lnTo>
                <a:lnTo>
                  <a:pt x="800462" y="194074"/>
                </a:lnTo>
                <a:lnTo>
                  <a:pt x="797680" y="192882"/>
                </a:lnTo>
                <a:lnTo>
                  <a:pt x="794500" y="192087"/>
                </a:lnTo>
                <a:lnTo>
                  <a:pt x="791320" y="192087"/>
                </a:lnTo>
                <a:lnTo>
                  <a:pt x="403356" y="192087"/>
                </a:lnTo>
                <a:lnTo>
                  <a:pt x="400176" y="192087"/>
                </a:lnTo>
                <a:close/>
                <a:moveTo>
                  <a:pt x="318636" y="0"/>
                </a:moveTo>
                <a:lnTo>
                  <a:pt x="2025702" y="0"/>
                </a:lnTo>
                <a:lnTo>
                  <a:pt x="2030861" y="397"/>
                </a:lnTo>
                <a:lnTo>
                  <a:pt x="2036416" y="794"/>
                </a:lnTo>
                <a:lnTo>
                  <a:pt x="2041574" y="1587"/>
                </a:lnTo>
                <a:lnTo>
                  <a:pt x="2046336" y="2381"/>
                </a:lnTo>
                <a:lnTo>
                  <a:pt x="2051495" y="3571"/>
                </a:lnTo>
                <a:lnTo>
                  <a:pt x="2057050" y="5159"/>
                </a:lnTo>
                <a:lnTo>
                  <a:pt x="2061812" y="7143"/>
                </a:lnTo>
                <a:lnTo>
                  <a:pt x="2066573" y="9127"/>
                </a:lnTo>
                <a:lnTo>
                  <a:pt x="2071335" y="11905"/>
                </a:lnTo>
                <a:lnTo>
                  <a:pt x="2076097" y="14285"/>
                </a:lnTo>
                <a:lnTo>
                  <a:pt x="2080462" y="17063"/>
                </a:lnTo>
                <a:lnTo>
                  <a:pt x="2085223" y="19841"/>
                </a:lnTo>
                <a:lnTo>
                  <a:pt x="2089191" y="23015"/>
                </a:lnTo>
                <a:lnTo>
                  <a:pt x="2093556" y="26587"/>
                </a:lnTo>
                <a:lnTo>
                  <a:pt x="2101889" y="33729"/>
                </a:lnTo>
                <a:lnTo>
                  <a:pt x="2109428" y="41666"/>
                </a:lnTo>
                <a:lnTo>
                  <a:pt x="2116174" y="50396"/>
                </a:lnTo>
                <a:lnTo>
                  <a:pt x="2122126" y="60316"/>
                </a:lnTo>
                <a:lnTo>
                  <a:pt x="2127285" y="70237"/>
                </a:lnTo>
                <a:lnTo>
                  <a:pt x="2129666" y="75395"/>
                </a:lnTo>
                <a:lnTo>
                  <a:pt x="2131650" y="80554"/>
                </a:lnTo>
                <a:lnTo>
                  <a:pt x="2133634" y="85712"/>
                </a:lnTo>
                <a:lnTo>
                  <a:pt x="2135618" y="91268"/>
                </a:lnTo>
                <a:lnTo>
                  <a:pt x="2136808" y="96823"/>
                </a:lnTo>
                <a:lnTo>
                  <a:pt x="2137999" y="103172"/>
                </a:lnTo>
                <a:lnTo>
                  <a:pt x="2139189" y="108728"/>
                </a:lnTo>
                <a:lnTo>
                  <a:pt x="2139983" y="114680"/>
                </a:lnTo>
                <a:lnTo>
                  <a:pt x="2329657" y="2011066"/>
                </a:lnTo>
                <a:lnTo>
                  <a:pt x="2330450" y="2017019"/>
                </a:lnTo>
                <a:lnTo>
                  <a:pt x="2330450" y="2022971"/>
                </a:lnTo>
                <a:lnTo>
                  <a:pt x="2330053" y="2028526"/>
                </a:lnTo>
                <a:lnTo>
                  <a:pt x="2329657" y="2034082"/>
                </a:lnTo>
                <a:lnTo>
                  <a:pt x="2328466" y="2040034"/>
                </a:lnTo>
                <a:lnTo>
                  <a:pt x="2327276" y="2045193"/>
                </a:lnTo>
                <a:lnTo>
                  <a:pt x="2325688" y="2050748"/>
                </a:lnTo>
                <a:lnTo>
                  <a:pt x="2324101" y="2055907"/>
                </a:lnTo>
                <a:lnTo>
                  <a:pt x="2322117" y="2060669"/>
                </a:lnTo>
                <a:lnTo>
                  <a:pt x="2319736" y="2065827"/>
                </a:lnTo>
                <a:lnTo>
                  <a:pt x="2317355" y="2070589"/>
                </a:lnTo>
                <a:lnTo>
                  <a:pt x="2314181" y="2074954"/>
                </a:lnTo>
                <a:lnTo>
                  <a:pt x="2311403" y="2079319"/>
                </a:lnTo>
                <a:lnTo>
                  <a:pt x="2307832" y="2084081"/>
                </a:lnTo>
                <a:lnTo>
                  <a:pt x="2304658" y="2088049"/>
                </a:lnTo>
                <a:lnTo>
                  <a:pt x="2300690" y="2092017"/>
                </a:lnTo>
                <a:lnTo>
                  <a:pt x="2296721" y="2095985"/>
                </a:lnTo>
                <a:lnTo>
                  <a:pt x="2292357" y="2099556"/>
                </a:lnTo>
                <a:lnTo>
                  <a:pt x="2287992" y="2102731"/>
                </a:lnTo>
                <a:lnTo>
                  <a:pt x="2283627" y="2105906"/>
                </a:lnTo>
                <a:lnTo>
                  <a:pt x="2278468" y="2109080"/>
                </a:lnTo>
                <a:lnTo>
                  <a:pt x="2273310" y="2111858"/>
                </a:lnTo>
                <a:lnTo>
                  <a:pt x="2268151" y="2114239"/>
                </a:lnTo>
                <a:lnTo>
                  <a:pt x="2262993" y="2116620"/>
                </a:lnTo>
                <a:lnTo>
                  <a:pt x="2257438" y="2118604"/>
                </a:lnTo>
                <a:lnTo>
                  <a:pt x="2251882" y="2120191"/>
                </a:lnTo>
                <a:lnTo>
                  <a:pt x="2245930" y="2121778"/>
                </a:lnTo>
                <a:lnTo>
                  <a:pt x="2239978" y="2122969"/>
                </a:lnTo>
                <a:lnTo>
                  <a:pt x="2233629" y="2124159"/>
                </a:lnTo>
                <a:lnTo>
                  <a:pt x="2227280" y="2124953"/>
                </a:lnTo>
                <a:lnTo>
                  <a:pt x="2220931" y="2125350"/>
                </a:lnTo>
                <a:lnTo>
                  <a:pt x="2214582" y="2125350"/>
                </a:lnTo>
                <a:lnTo>
                  <a:pt x="1317798" y="2125350"/>
                </a:lnTo>
                <a:lnTo>
                  <a:pt x="1317798" y="2433279"/>
                </a:lnTo>
                <a:lnTo>
                  <a:pt x="1737223" y="2433279"/>
                </a:lnTo>
                <a:lnTo>
                  <a:pt x="1742778" y="2433279"/>
                </a:lnTo>
                <a:lnTo>
                  <a:pt x="1747937" y="2433676"/>
                </a:lnTo>
                <a:lnTo>
                  <a:pt x="1753492" y="2434470"/>
                </a:lnTo>
                <a:lnTo>
                  <a:pt x="1758651" y="2435263"/>
                </a:lnTo>
                <a:lnTo>
                  <a:pt x="1763809" y="2436454"/>
                </a:lnTo>
                <a:lnTo>
                  <a:pt x="1768968" y="2438041"/>
                </a:lnTo>
                <a:lnTo>
                  <a:pt x="1773729" y="2439628"/>
                </a:lnTo>
                <a:lnTo>
                  <a:pt x="1778888" y="2441612"/>
                </a:lnTo>
                <a:lnTo>
                  <a:pt x="1783650" y="2443596"/>
                </a:lnTo>
                <a:lnTo>
                  <a:pt x="1788411" y="2445977"/>
                </a:lnTo>
                <a:lnTo>
                  <a:pt x="1792776" y="2448755"/>
                </a:lnTo>
                <a:lnTo>
                  <a:pt x="1797141" y="2451930"/>
                </a:lnTo>
                <a:lnTo>
                  <a:pt x="1801109" y="2454707"/>
                </a:lnTo>
                <a:lnTo>
                  <a:pt x="1805474" y="2457882"/>
                </a:lnTo>
                <a:lnTo>
                  <a:pt x="1809045" y="2461056"/>
                </a:lnTo>
                <a:lnTo>
                  <a:pt x="1813013" y="2464628"/>
                </a:lnTo>
                <a:lnTo>
                  <a:pt x="1816585" y="2468596"/>
                </a:lnTo>
                <a:lnTo>
                  <a:pt x="1819759" y="2472167"/>
                </a:lnTo>
                <a:lnTo>
                  <a:pt x="1822933" y="2476135"/>
                </a:lnTo>
                <a:lnTo>
                  <a:pt x="1826108" y="2480500"/>
                </a:lnTo>
                <a:lnTo>
                  <a:pt x="1828886" y="2484865"/>
                </a:lnTo>
                <a:lnTo>
                  <a:pt x="1831663" y="2489230"/>
                </a:lnTo>
                <a:lnTo>
                  <a:pt x="1834044" y="2493992"/>
                </a:lnTo>
                <a:lnTo>
                  <a:pt x="1836028" y="2499151"/>
                </a:lnTo>
                <a:lnTo>
                  <a:pt x="1838012" y="2503913"/>
                </a:lnTo>
                <a:lnTo>
                  <a:pt x="1839599" y="2508674"/>
                </a:lnTo>
                <a:lnTo>
                  <a:pt x="1841187" y="2513833"/>
                </a:lnTo>
                <a:lnTo>
                  <a:pt x="1842377" y="2518992"/>
                </a:lnTo>
                <a:lnTo>
                  <a:pt x="1843171" y="2524150"/>
                </a:lnTo>
                <a:lnTo>
                  <a:pt x="1843964" y="2529309"/>
                </a:lnTo>
                <a:lnTo>
                  <a:pt x="1844361" y="2534864"/>
                </a:lnTo>
                <a:lnTo>
                  <a:pt x="1844361" y="2540420"/>
                </a:lnTo>
                <a:lnTo>
                  <a:pt x="1844361" y="2583276"/>
                </a:lnTo>
                <a:lnTo>
                  <a:pt x="1844361" y="2589228"/>
                </a:lnTo>
                <a:lnTo>
                  <a:pt x="1843964" y="2594784"/>
                </a:lnTo>
                <a:lnTo>
                  <a:pt x="1843171" y="2599942"/>
                </a:lnTo>
                <a:lnTo>
                  <a:pt x="1842377" y="2605101"/>
                </a:lnTo>
                <a:lnTo>
                  <a:pt x="1841187" y="2610259"/>
                </a:lnTo>
                <a:lnTo>
                  <a:pt x="1839599" y="2615418"/>
                </a:lnTo>
                <a:lnTo>
                  <a:pt x="1838012" y="2620180"/>
                </a:lnTo>
                <a:lnTo>
                  <a:pt x="1836028" y="2625338"/>
                </a:lnTo>
                <a:lnTo>
                  <a:pt x="1834044" y="2629703"/>
                </a:lnTo>
                <a:lnTo>
                  <a:pt x="1831663" y="2634862"/>
                </a:lnTo>
                <a:lnTo>
                  <a:pt x="1828886" y="2639227"/>
                </a:lnTo>
                <a:lnTo>
                  <a:pt x="1826108" y="2643592"/>
                </a:lnTo>
                <a:lnTo>
                  <a:pt x="1822933" y="2647957"/>
                </a:lnTo>
                <a:lnTo>
                  <a:pt x="1819759" y="2651925"/>
                </a:lnTo>
                <a:lnTo>
                  <a:pt x="1816585" y="2655893"/>
                </a:lnTo>
                <a:lnTo>
                  <a:pt x="1813013" y="2659465"/>
                </a:lnTo>
                <a:lnTo>
                  <a:pt x="1809045" y="2663036"/>
                </a:lnTo>
                <a:lnTo>
                  <a:pt x="1805474" y="2666210"/>
                </a:lnTo>
                <a:lnTo>
                  <a:pt x="1801109" y="2669385"/>
                </a:lnTo>
                <a:lnTo>
                  <a:pt x="1797141" y="2672560"/>
                </a:lnTo>
                <a:lnTo>
                  <a:pt x="1792776" y="2675337"/>
                </a:lnTo>
                <a:lnTo>
                  <a:pt x="1788411" y="2677718"/>
                </a:lnTo>
                <a:lnTo>
                  <a:pt x="1783650" y="2680496"/>
                </a:lnTo>
                <a:lnTo>
                  <a:pt x="1778888" y="2682480"/>
                </a:lnTo>
                <a:lnTo>
                  <a:pt x="1773729" y="2684464"/>
                </a:lnTo>
                <a:lnTo>
                  <a:pt x="1768968" y="2686051"/>
                </a:lnTo>
                <a:lnTo>
                  <a:pt x="1763809" y="2687639"/>
                </a:lnTo>
                <a:lnTo>
                  <a:pt x="1758651" y="2688829"/>
                </a:lnTo>
                <a:lnTo>
                  <a:pt x="1753492" y="2689623"/>
                </a:lnTo>
                <a:lnTo>
                  <a:pt x="1747937" y="2690416"/>
                </a:lnTo>
                <a:lnTo>
                  <a:pt x="1742778" y="2690813"/>
                </a:lnTo>
                <a:lnTo>
                  <a:pt x="1737223" y="2690813"/>
                </a:lnTo>
                <a:lnTo>
                  <a:pt x="596798" y="2690813"/>
                </a:lnTo>
                <a:lnTo>
                  <a:pt x="591640" y="2690813"/>
                </a:lnTo>
                <a:lnTo>
                  <a:pt x="586085" y="2690416"/>
                </a:lnTo>
                <a:lnTo>
                  <a:pt x="580133" y="2689623"/>
                </a:lnTo>
                <a:lnTo>
                  <a:pt x="574974" y="2688829"/>
                </a:lnTo>
                <a:lnTo>
                  <a:pt x="569816" y="2687639"/>
                </a:lnTo>
                <a:lnTo>
                  <a:pt x="565054" y="2686051"/>
                </a:lnTo>
                <a:lnTo>
                  <a:pt x="559895" y="2684464"/>
                </a:lnTo>
                <a:lnTo>
                  <a:pt x="555134" y="2682480"/>
                </a:lnTo>
                <a:lnTo>
                  <a:pt x="550372" y="2680496"/>
                </a:lnTo>
                <a:lnTo>
                  <a:pt x="545610" y="2677718"/>
                </a:lnTo>
                <a:lnTo>
                  <a:pt x="541245" y="2675337"/>
                </a:lnTo>
                <a:lnTo>
                  <a:pt x="536484" y="2672560"/>
                </a:lnTo>
                <a:lnTo>
                  <a:pt x="532516" y="2669385"/>
                </a:lnTo>
                <a:lnTo>
                  <a:pt x="528548" y="2666210"/>
                </a:lnTo>
                <a:lnTo>
                  <a:pt x="524580" y="2663036"/>
                </a:lnTo>
                <a:lnTo>
                  <a:pt x="521008" y="2659465"/>
                </a:lnTo>
                <a:lnTo>
                  <a:pt x="517437" y="2655893"/>
                </a:lnTo>
                <a:lnTo>
                  <a:pt x="513866" y="2651925"/>
                </a:lnTo>
                <a:lnTo>
                  <a:pt x="510691" y="2647957"/>
                </a:lnTo>
                <a:lnTo>
                  <a:pt x="507914" y="2643592"/>
                </a:lnTo>
                <a:lnTo>
                  <a:pt x="505136" y="2639227"/>
                </a:lnTo>
                <a:lnTo>
                  <a:pt x="502358" y="2634862"/>
                </a:lnTo>
                <a:lnTo>
                  <a:pt x="500374" y="2629703"/>
                </a:lnTo>
                <a:lnTo>
                  <a:pt x="497993" y="2625338"/>
                </a:lnTo>
                <a:lnTo>
                  <a:pt x="496009" y="2620180"/>
                </a:lnTo>
                <a:lnTo>
                  <a:pt x="494422" y="2615418"/>
                </a:lnTo>
                <a:lnTo>
                  <a:pt x="493232" y="2610259"/>
                </a:lnTo>
                <a:lnTo>
                  <a:pt x="492041" y="2605101"/>
                </a:lnTo>
                <a:lnTo>
                  <a:pt x="490454" y="2599942"/>
                </a:lnTo>
                <a:lnTo>
                  <a:pt x="490057" y="2594784"/>
                </a:lnTo>
                <a:lnTo>
                  <a:pt x="489264" y="2589228"/>
                </a:lnTo>
                <a:lnTo>
                  <a:pt x="489264" y="2583276"/>
                </a:lnTo>
                <a:lnTo>
                  <a:pt x="489264" y="2540420"/>
                </a:lnTo>
                <a:lnTo>
                  <a:pt x="489264" y="2534864"/>
                </a:lnTo>
                <a:lnTo>
                  <a:pt x="490057" y="2529309"/>
                </a:lnTo>
                <a:lnTo>
                  <a:pt x="490454" y="2524150"/>
                </a:lnTo>
                <a:lnTo>
                  <a:pt x="492041" y="2518992"/>
                </a:lnTo>
                <a:lnTo>
                  <a:pt x="493232" y="2513833"/>
                </a:lnTo>
                <a:lnTo>
                  <a:pt x="494422" y="2508674"/>
                </a:lnTo>
                <a:lnTo>
                  <a:pt x="496009" y="2503913"/>
                </a:lnTo>
                <a:lnTo>
                  <a:pt x="497993" y="2499151"/>
                </a:lnTo>
                <a:lnTo>
                  <a:pt x="500374" y="2493992"/>
                </a:lnTo>
                <a:lnTo>
                  <a:pt x="502358" y="2489230"/>
                </a:lnTo>
                <a:lnTo>
                  <a:pt x="505136" y="2484865"/>
                </a:lnTo>
                <a:lnTo>
                  <a:pt x="507914" y="2480500"/>
                </a:lnTo>
                <a:lnTo>
                  <a:pt x="510691" y="2476135"/>
                </a:lnTo>
                <a:lnTo>
                  <a:pt x="513866" y="2472167"/>
                </a:lnTo>
                <a:lnTo>
                  <a:pt x="517437" y="2468596"/>
                </a:lnTo>
                <a:lnTo>
                  <a:pt x="521008" y="2464628"/>
                </a:lnTo>
                <a:lnTo>
                  <a:pt x="524580" y="2461056"/>
                </a:lnTo>
                <a:lnTo>
                  <a:pt x="528548" y="2457882"/>
                </a:lnTo>
                <a:lnTo>
                  <a:pt x="532516" y="2454707"/>
                </a:lnTo>
                <a:lnTo>
                  <a:pt x="536484" y="2451930"/>
                </a:lnTo>
                <a:lnTo>
                  <a:pt x="541245" y="2448755"/>
                </a:lnTo>
                <a:lnTo>
                  <a:pt x="545610" y="2445977"/>
                </a:lnTo>
                <a:lnTo>
                  <a:pt x="550372" y="2443596"/>
                </a:lnTo>
                <a:lnTo>
                  <a:pt x="555134" y="2441612"/>
                </a:lnTo>
                <a:lnTo>
                  <a:pt x="559895" y="2439628"/>
                </a:lnTo>
                <a:lnTo>
                  <a:pt x="565054" y="2438041"/>
                </a:lnTo>
                <a:lnTo>
                  <a:pt x="569816" y="2436454"/>
                </a:lnTo>
                <a:lnTo>
                  <a:pt x="574974" y="2435263"/>
                </a:lnTo>
                <a:lnTo>
                  <a:pt x="580133" y="2434470"/>
                </a:lnTo>
                <a:lnTo>
                  <a:pt x="586085" y="2433676"/>
                </a:lnTo>
                <a:lnTo>
                  <a:pt x="591640" y="2433279"/>
                </a:lnTo>
                <a:lnTo>
                  <a:pt x="596798" y="2433279"/>
                </a:lnTo>
                <a:lnTo>
                  <a:pt x="1015827" y="2433279"/>
                </a:lnTo>
                <a:lnTo>
                  <a:pt x="1015827" y="2125350"/>
                </a:lnTo>
                <a:lnTo>
                  <a:pt x="114281" y="2125350"/>
                </a:lnTo>
                <a:lnTo>
                  <a:pt x="107932" y="2125350"/>
                </a:lnTo>
                <a:lnTo>
                  <a:pt x="101583" y="2124953"/>
                </a:lnTo>
                <a:lnTo>
                  <a:pt x="95631" y="2124159"/>
                </a:lnTo>
                <a:lnTo>
                  <a:pt x="89282" y="2122969"/>
                </a:lnTo>
                <a:lnTo>
                  <a:pt x="83330" y="2121778"/>
                </a:lnTo>
                <a:lnTo>
                  <a:pt x="77378" y="2120191"/>
                </a:lnTo>
                <a:lnTo>
                  <a:pt x="71822" y="2118604"/>
                </a:lnTo>
                <a:lnTo>
                  <a:pt x="66267" y="2116620"/>
                </a:lnTo>
                <a:lnTo>
                  <a:pt x="60712" y="2114239"/>
                </a:lnTo>
                <a:lnTo>
                  <a:pt x="55950" y="2111858"/>
                </a:lnTo>
                <a:lnTo>
                  <a:pt x="50791" y="2109080"/>
                </a:lnTo>
                <a:lnTo>
                  <a:pt x="46030" y="2105906"/>
                </a:lnTo>
                <a:lnTo>
                  <a:pt x="41268" y="2102731"/>
                </a:lnTo>
                <a:lnTo>
                  <a:pt x="36903" y="2099556"/>
                </a:lnTo>
                <a:lnTo>
                  <a:pt x="32935" y="2095985"/>
                </a:lnTo>
                <a:lnTo>
                  <a:pt x="28570" y="2092017"/>
                </a:lnTo>
                <a:lnTo>
                  <a:pt x="24999" y="2088049"/>
                </a:lnTo>
                <a:lnTo>
                  <a:pt x="21428" y="2084081"/>
                </a:lnTo>
                <a:lnTo>
                  <a:pt x="17856" y="2079319"/>
                </a:lnTo>
                <a:lnTo>
                  <a:pt x="15079" y="2074954"/>
                </a:lnTo>
                <a:lnTo>
                  <a:pt x="12301" y="2070589"/>
                </a:lnTo>
                <a:lnTo>
                  <a:pt x="9920" y="2065827"/>
                </a:lnTo>
                <a:lnTo>
                  <a:pt x="7539" y="2060669"/>
                </a:lnTo>
                <a:lnTo>
                  <a:pt x="5555" y="2055907"/>
                </a:lnTo>
                <a:lnTo>
                  <a:pt x="3968" y="2050748"/>
                </a:lnTo>
                <a:lnTo>
                  <a:pt x="2381" y="2045193"/>
                </a:lnTo>
                <a:lnTo>
                  <a:pt x="1191" y="2040034"/>
                </a:lnTo>
                <a:lnTo>
                  <a:pt x="397" y="2034082"/>
                </a:lnTo>
                <a:lnTo>
                  <a:pt x="0" y="2028526"/>
                </a:lnTo>
                <a:lnTo>
                  <a:pt x="0" y="2022971"/>
                </a:lnTo>
                <a:lnTo>
                  <a:pt x="0" y="2017019"/>
                </a:lnTo>
                <a:lnTo>
                  <a:pt x="397" y="2011066"/>
                </a:lnTo>
                <a:lnTo>
                  <a:pt x="203562" y="114680"/>
                </a:lnTo>
                <a:lnTo>
                  <a:pt x="204356" y="108728"/>
                </a:lnTo>
                <a:lnTo>
                  <a:pt x="205150" y="103172"/>
                </a:lnTo>
                <a:lnTo>
                  <a:pt x="206340" y="96823"/>
                </a:lnTo>
                <a:lnTo>
                  <a:pt x="207927" y="91268"/>
                </a:lnTo>
                <a:lnTo>
                  <a:pt x="209514" y="85712"/>
                </a:lnTo>
                <a:lnTo>
                  <a:pt x="211498" y="80554"/>
                </a:lnTo>
                <a:lnTo>
                  <a:pt x="213879" y="75395"/>
                </a:lnTo>
                <a:lnTo>
                  <a:pt x="216657" y="70237"/>
                </a:lnTo>
                <a:lnTo>
                  <a:pt x="221815" y="60316"/>
                </a:lnTo>
                <a:lnTo>
                  <a:pt x="228164" y="50396"/>
                </a:lnTo>
                <a:lnTo>
                  <a:pt x="234910" y="41666"/>
                </a:lnTo>
                <a:lnTo>
                  <a:pt x="242449" y="33729"/>
                </a:lnTo>
                <a:lnTo>
                  <a:pt x="250386" y="26587"/>
                </a:lnTo>
                <a:lnTo>
                  <a:pt x="254354" y="23015"/>
                </a:lnTo>
                <a:lnTo>
                  <a:pt x="258719" y="19841"/>
                </a:lnTo>
                <a:lnTo>
                  <a:pt x="263877" y="17063"/>
                </a:lnTo>
                <a:lnTo>
                  <a:pt x="268242" y="14285"/>
                </a:lnTo>
                <a:lnTo>
                  <a:pt x="273004" y="11905"/>
                </a:lnTo>
                <a:lnTo>
                  <a:pt x="277765" y="9127"/>
                </a:lnTo>
                <a:lnTo>
                  <a:pt x="282527" y="7143"/>
                </a:lnTo>
                <a:lnTo>
                  <a:pt x="287289" y="5159"/>
                </a:lnTo>
                <a:lnTo>
                  <a:pt x="292447" y="3571"/>
                </a:lnTo>
                <a:lnTo>
                  <a:pt x="297606" y="2381"/>
                </a:lnTo>
                <a:lnTo>
                  <a:pt x="302764" y="1587"/>
                </a:lnTo>
                <a:lnTo>
                  <a:pt x="307923" y="794"/>
                </a:lnTo>
                <a:lnTo>
                  <a:pt x="313478" y="397"/>
                </a:lnTo>
                <a:lnTo>
                  <a:pt x="318636"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013">
              <a:solidFill>
                <a:srgbClr val="FFFFFF"/>
              </a:solidFill>
            </a:endParaRPr>
          </a:p>
        </p:txBody>
      </p:sp>
      <p:sp>
        <p:nvSpPr>
          <p:cNvPr id="18" name="圆角矩形 17"/>
          <p:cNvSpPr/>
          <p:nvPr/>
        </p:nvSpPr>
        <p:spPr>
          <a:xfrm>
            <a:off x="1172816" y="1600199"/>
            <a:ext cx="1639956" cy="2892289"/>
          </a:xfrm>
          <a:prstGeom prst="roundRect">
            <a:avLst>
              <a:gd name="adj" fmla="val 57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圆角矩形 18"/>
          <p:cNvSpPr/>
          <p:nvPr/>
        </p:nvSpPr>
        <p:spPr>
          <a:xfrm>
            <a:off x="6327084" y="1600199"/>
            <a:ext cx="1639956" cy="2892289"/>
          </a:xfrm>
          <a:prstGeom prst="roundRect">
            <a:avLst>
              <a:gd name="adj" fmla="val 5758"/>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0" name="圆角矩形 19"/>
          <p:cNvSpPr/>
          <p:nvPr/>
        </p:nvSpPr>
        <p:spPr>
          <a:xfrm>
            <a:off x="4615070" y="1600199"/>
            <a:ext cx="1639956" cy="2892289"/>
          </a:xfrm>
          <a:prstGeom prst="roundRect">
            <a:avLst>
              <a:gd name="adj" fmla="val 57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1" name="圆角矩形 20"/>
          <p:cNvSpPr/>
          <p:nvPr/>
        </p:nvSpPr>
        <p:spPr>
          <a:xfrm>
            <a:off x="2892288" y="1600199"/>
            <a:ext cx="1639956" cy="2892289"/>
          </a:xfrm>
          <a:prstGeom prst="roundRect">
            <a:avLst>
              <a:gd name="adj" fmla="val 5758"/>
            </a:avLst>
          </a:prstGeom>
          <a:noFill/>
          <a:ln>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2" name="矩形 21"/>
          <p:cNvSpPr/>
          <p:nvPr/>
        </p:nvSpPr>
        <p:spPr>
          <a:xfrm>
            <a:off x="3293451" y="997560"/>
            <a:ext cx="2557110" cy="323165"/>
          </a:xfrm>
          <a:prstGeom prst="rect">
            <a:avLst/>
          </a:prstGeom>
        </p:spPr>
        <p:txBody>
          <a:bodyPr wrap="none">
            <a:spAutoFit/>
          </a:bodyPr>
          <a:lstStyle/>
          <a:p>
            <a:pPr algn="ctr"/>
            <a:r>
              <a:rPr lang="en-US" altLang="zh-CN" sz="1500" dirty="0">
                <a:latin typeface="微软雅黑" panose="020B0503020204020204" pitchFamily="34" charset="-122"/>
                <a:ea typeface="微软雅黑" panose="020B0503020204020204" pitchFamily="34" charset="-122"/>
              </a:rPr>
              <a:t>2017</a:t>
            </a:r>
            <a:r>
              <a:rPr lang="zh-CN" altLang="en-US" sz="1500" dirty="0">
                <a:latin typeface="微软雅黑" panose="020B0503020204020204" pitchFamily="34" charset="-122"/>
                <a:ea typeface="微软雅黑" panose="020B0503020204020204" pitchFamily="34" charset="-122"/>
              </a:rPr>
              <a:t>年度员工培训计划方案</a:t>
            </a:r>
          </a:p>
        </p:txBody>
      </p:sp>
      <p:sp>
        <p:nvSpPr>
          <p:cNvPr id="24" name="文本框 23"/>
          <p:cNvSpPr txBox="1"/>
          <p:nvPr/>
        </p:nvSpPr>
        <p:spPr>
          <a:xfrm>
            <a:off x="8962219" y="5143500"/>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3719248363"/>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down)">
                                      <p:cBhvr>
                                        <p:cTn id="15" dur="500"/>
                                        <p:tgtEl>
                                          <p:spTgt spid="2"/>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down)">
                                      <p:cBhvr>
                                        <p:cTn id="19" dur="500"/>
                                        <p:tgtEl>
                                          <p:spTgt spid="6"/>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down)">
                                      <p:cBhvr>
                                        <p:cTn id="23" dur="500"/>
                                        <p:tgtEl>
                                          <p:spTgt spid="7"/>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down)">
                                      <p:cBhvr>
                                        <p:cTn id="27" dur="500"/>
                                        <p:tgtEl>
                                          <p:spTgt spid="14"/>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down)">
                                      <p:cBhvr>
                                        <p:cTn id="37" dur="500"/>
                                        <p:tgtEl>
                                          <p:spTgt spid="3"/>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p:tgtEl>
                                          <p:spTgt spid="8"/>
                                        </p:tgtEl>
                                        <p:attrNameLst>
                                          <p:attrName>ppt_y</p:attrName>
                                        </p:attrNameLst>
                                      </p:cBhvr>
                                      <p:tavLst>
                                        <p:tav tm="0">
                                          <p:val>
                                            <p:strVal val="#ppt_y-#ppt_h*1.125000"/>
                                          </p:val>
                                        </p:tav>
                                        <p:tav tm="100000">
                                          <p:val>
                                            <p:strVal val="#ppt_y"/>
                                          </p:val>
                                        </p:tav>
                                      </p:tavLst>
                                    </p:anim>
                                    <p:animEffect transition="in" filter="wipe(down)">
                                      <p:cBhvr>
                                        <p:cTn id="41" dur="500"/>
                                        <p:tgtEl>
                                          <p:spTgt spid="8"/>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p:tgtEl>
                                          <p:spTgt spid="9"/>
                                        </p:tgtEl>
                                        <p:attrNameLst>
                                          <p:attrName>ppt_y</p:attrName>
                                        </p:attrNameLst>
                                      </p:cBhvr>
                                      <p:tavLst>
                                        <p:tav tm="0">
                                          <p:val>
                                            <p:strVal val="#ppt_y-#ppt_h*1.125000"/>
                                          </p:val>
                                        </p:tav>
                                        <p:tav tm="100000">
                                          <p:val>
                                            <p:strVal val="#ppt_y"/>
                                          </p:val>
                                        </p:tav>
                                      </p:tavLst>
                                    </p:anim>
                                    <p:animEffect transition="in" filter="wipe(down)">
                                      <p:cBhvr>
                                        <p:cTn id="45" dur="500"/>
                                        <p:tgtEl>
                                          <p:spTgt spid="9"/>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p:tgtEl>
                                          <p:spTgt spid="15"/>
                                        </p:tgtEl>
                                        <p:attrNameLst>
                                          <p:attrName>ppt_y</p:attrName>
                                        </p:attrNameLst>
                                      </p:cBhvr>
                                      <p:tavLst>
                                        <p:tav tm="0">
                                          <p:val>
                                            <p:strVal val="#ppt_y-#ppt_h*1.125000"/>
                                          </p:val>
                                        </p:tav>
                                        <p:tav tm="100000">
                                          <p:val>
                                            <p:strVal val="#ppt_y"/>
                                          </p:val>
                                        </p:tav>
                                      </p:tavLst>
                                    </p:anim>
                                    <p:animEffect transition="in" filter="wipe(down)">
                                      <p:cBhvr>
                                        <p:cTn id="49" dur="500"/>
                                        <p:tgtEl>
                                          <p:spTgt spid="15"/>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p:tgtEl>
                                          <p:spTgt spid="21"/>
                                        </p:tgtEl>
                                        <p:attrNameLst>
                                          <p:attrName>ppt_y</p:attrName>
                                        </p:attrNameLst>
                                      </p:cBhvr>
                                      <p:tavLst>
                                        <p:tav tm="0">
                                          <p:val>
                                            <p:strVal val="#ppt_y-#ppt_h*1.125000"/>
                                          </p:val>
                                        </p:tav>
                                        <p:tav tm="100000">
                                          <p:val>
                                            <p:strVal val="#ppt_y"/>
                                          </p:val>
                                        </p:tav>
                                      </p:tavLst>
                                    </p:anim>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1"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p:tgtEl>
                                          <p:spTgt spid="5"/>
                                        </p:tgtEl>
                                        <p:attrNameLst>
                                          <p:attrName>ppt_y</p:attrName>
                                        </p:attrNameLst>
                                      </p:cBhvr>
                                      <p:tavLst>
                                        <p:tav tm="0">
                                          <p:val>
                                            <p:strVal val="#ppt_y-#ppt_h*1.125000"/>
                                          </p:val>
                                        </p:tav>
                                        <p:tav tm="100000">
                                          <p:val>
                                            <p:strVal val="#ppt_y"/>
                                          </p:val>
                                        </p:tav>
                                      </p:tavLst>
                                    </p:anim>
                                    <p:animEffect transition="in" filter="wipe(down)">
                                      <p:cBhvr>
                                        <p:cTn id="59" dur="500"/>
                                        <p:tgtEl>
                                          <p:spTgt spid="5"/>
                                        </p:tgtEl>
                                      </p:cBhvr>
                                    </p:animEffect>
                                  </p:childTnLst>
                                </p:cTn>
                              </p:par>
                              <p:par>
                                <p:cTn id="60" presetID="12" presetClass="entr" presetSubtype="1"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p:tgtEl>
                                          <p:spTgt spid="10"/>
                                        </p:tgtEl>
                                        <p:attrNameLst>
                                          <p:attrName>ppt_y</p:attrName>
                                        </p:attrNameLst>
                                      </p:cBhvr>
                                      <p:tavLst>
                                        <p:tav tm="0">
                                          <p:val>
                                            <p:strVal val="#ppt_y-#ppt_h*1.125000"/>
                                          </p:val>
                                        </p:tav>
                                        <p:tav tm="100000">
                                          <p:val>
                                            <p:strVal val="#ppt_y"/>
                                          </p:val>
                                        </p:tav>
                                      </p:tavLst>
                                    </p:anim>
                                    <p:animEffect transition="in" filter="wipe(down)">
                                      <p:cBhvr>
                                        <p:cTn id="63" dur="500"/>
                                        <p:tgtEl>
                                          <p:spTgt spid="10"/>
                                        </p:tgtEl>
                                      </p:cBhvr>
                                    </p:animEffect>
                                  </p:childTnLst>
                                </p:cTn>
                              </p:par>
                              <p:par>
                                <p:cTn id="64" presetID="12" presetClass="entr" presetSubtype="1"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p:tgtEl>
                                          <p:spTgt spid="11"/>
                                        </p:tgtEl>
                                        <p:attrNameLst>
                                          <p:attrName>ppt_y</p:attrName>
                                        </p:attrNameLst>
                                      </p:cBhvr>
                                      <p:tavLst>
                                        <p:tav tm="0">
                                          <p:val>
                                            <p:strVal val="#ppt_y-#ppt_h*1.125000"/>
                                          </p:val>
                                        </p:tav>
                                        <p:tav tm="100000">
                                          <p:val>
                                            <p:strVal val="#ppt_y"/>
                                          </p:val>
                                        </p:tav>
                                      </p:tavLst>
                                    </p:anim>
                                    <p:animEffect transition="in" filter="wipe(down)">
                                      <p:cBhvr>
                                        <p:cTn id="67" dur="500"/>
                                        <p:tgtEl>
                                          <p:spTgt spid="11"/>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p:tgtEl>
                                          <p:spTgt spid="16"/>
                                        </p:tgtEl>
                                        <p:attrNameLst>
                                          <p:attrName>ppt_y</p:attrName>
                                        </p:attrNameLst>
                                      </p:cBhvr>
                                      <p:tavLst>
                                        <p:tav tm="0">
                                          <p:val>
                                            <p:strVal val="#ppt_y-#ppt_h*1.125000"/>
                                          </p:val>
                                        </p:tav>
                                        <p:tav tm="100000">
                                          <p:val>
                                            <p:strVal val="#ppt_y"/>
                                          </p:val>
                                        </p:tav>
                                      </p:tavLst>
                                    </p:anim>
                                    <p:animEffect transition="in" filter="wipe(down)">
                                      <p:cBhvr>
                                        <p:cTn id="71" dur="500"/>
                                        <p:tgtEl>
                                          <p:spTgt spid="16"/>
                                        </p:tgtEl>
                                      </p:cBhvr>
                                    </p:animEffect>
                                  </p:childTnLst>
                                </p:cTn>
                              </p:par>
                              <p:par>
                                <p:cTn id="72" presetID="12" presetClass="entr" presetSubtype="1"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p:tgtEl>
                                          <p:spTgt spid="20"/>
                                        </p:tgtEl>
                                        <p:attrNameLst>
                                          <p:attrName>ppt_y</p:attrName>
                                        </p:attrNameLst>
                                      </p:cBhvr>
                                      <p:tavLst>
                                        <p:tav tm="0">
                                          <p:val>
                                            <p:strVal val="#ppt_y-#ppt_h*1.125000"/>
                                          </p:val>
                                        </p:tav>
                                        <p:tav tm="100000">
                                          <p:val>
                                            <p:strVal val="#ppt_y"/>
                                          </p:val>
                                        </p:tav>
                                      </p:tavLst>
                                    </p:anim>
                                    <p:animEffect transition="in" filter="wipe(down)">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1"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500"/>
                                        <p:tgtEl>
                                          <p:spTgt spid="4"/>
                                        </p:tgtEl>
                                        <p:attrNameLst>
                                          <p:attrName>ppt_y</p:attrName>
                                        </p:attrNameLst>
                                      </p:cBhvr>
                                      <p:tavLst>
                                        <p:tav tm="0">
                                          <p:val>
                                            <p:strVal val="#ppt_y-#ppt_h*1.125000"/>
                                          </p:val>
                                        </p:tav>
                                        <p:tav tm="100000">
                                          <p:val>
                                            <p:strVal val="#ppt_y"/>
                                          </p:val>
                                        </p:tav>
                                      </p:tavLst>
                                    </p:anim>
                                    <p:animEffect transition="in" filter="wipe(down)">
                                      <p:cBhvr>
                                        <p:cTn id="81" dur="500"/>
                                        <p:tgtEl>
                                          <p:spTgt spid="4"/>
                                        </p:tgtEl>
                                      </p:cBhvr>
                                    </p:animEffect>
                                  </p:childTnLst>
                                </p:cTn>
                              </p:par>
                              <p:par>
                                <p:cTn id="82" presetID="12" presetClass="entr" presetSubtype="1"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p:tgtEl>
                                          <p:spTgt spid="12"/>
                                        </p:tgtEl>
                                        <p:attrNameLst>
                                          <p:attrName>ppt_y</p:attrName>
                                        </p:attrNameLst>
                                      </p:cBhvr>
                                      <p:tavLst>
                                        <p:tav tm="0">
                                          <p:val>
                                            <p:strVal val="#ppt_y-#ppt_h*1.125000"/>
                                          </p:val>
                                        </p:tav>
                                        <p:tav tm="100000">
                                          <p:val>
                                            <p:strVal val="#ppt_y"/>
                                          </p:val>
                                        </p:tav>
                                      </p:tavLst>
                                    </p:anim>
                                    <p:animEffect transition="in" filter="wipe(down)">
                                      <p:cBhvr>
                                        <p:cTn id="85" dur="500"/>
                                        <p:tgtEl>
                                          <p:spTgt spid="12"/>
                                        </p:tgtEl>
                                      </p:cBhvr>
                                    </p:animEffect>
                                  </p:childTnLst>
                                </p:cTn>
                              </p:par>
                              <p:par>
                                <p:cTn id="86" presetID="12" presetClass="entr" presetSubtype="1"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additive="base">
                                        <p:cTn id="88" dur="500"/>
                                        <p:tgtEl>
                                          <p:spTgt spid="13"/>
                                        </p:tgtEl>
                                        <p:attrNameLst>
                                          <p:attrName>ppt_y</p:attrName>
                                        </p:attrNameLst>
                                      </p:cBhvr>
                                      <p:tavLst>
                                        <p:tav tm="0">
                                          <p:val>
                                            <p:strVal val="#ppt_y-#ppt_h*1.125000"/>
                                          </p:val>
                                        </p:tav>
                                        <p:tav tm="100000">
                                          <p:val>
                                            <p:strVal val="#ppt_y"/>
                                          </p:val>
                                        </p:tav>
                                      </p:tavLst>
                                    </p:anim>
                                    <p:animEffect transition="in" filter="wipe(down)">
                                      <p:cBhvr>
                                        <p:cTn id="89" dur="500"/>
                                        <p:tgtEl>
                                          <p:spTgt spid="13"/>
                                        </p:tgtEl>
                                      </p:cBhvr>
                                    </p:animEffect>
                                  </p:childTnLst>
                                </p:cTn>
                              </p:par>
                              <p:par>
                                <p:cTn id="90" presetID="12" presetClass="entr" presetSubtype="1"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p:tgtEl>
                                          <p:spTgt spid="17"/>
                                        </p:tgtEl>
                                        <p:attrNameLst>
                                          <p:attrName>ppt_y</p:attrName>
                                        </p:attrNameLst>
                                      </p:cBhvr>
                                      <p:tavLst>
                                        <p:tav tm="0">
                                          <p:val>
                                            <p:strVal val="#ppt_y-#ppt_h*1.125000"/>
                                          </p:val>
                                        </p:tav>
                                        <p:tav tm="100000">
                                          <p:val>
                                            <p:strVal val="#ppt_y"/>
                                          </p:val>
                                        </p:tav>
                                      </p:tavLst>
                                    </p:anim>
                                    <p:animEffect transition="in" filter="wipe(down)">
                                      <p:cBhvr>
                                        <p:cTn id="93" dur="500"/>
                                        <p:tgtEl>
                                          <p:spTgt spid="17"/>
                                        </p:tgtEl>
                                      </p:cBhvr>
                                    </p:animEffect>
                                  </p:childTnLst>
                                </p:cTn>
                              </p:par>
                              <p:par>
                                <p:cTn id="94" presetID="12" presetClass="entr" presetSubtype="1"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p:tgtEl>
                                          <p:spTgt spid="19"/>
                                        </p:tgtEl>
                                        <p:attrNameLst>
                                          <p:attrName>ppt_y</p:attrName>
                                        </p:attrNameLst>
                                      </p:cBhvr>
                                      <p:tavLst>
                                        <p:tav tm="0">
                                          <p:val>
                                            <p:strVal val="#ppt_y-#ppt_h*1.125000"/>
                                          </p:val>
                                        </p:tav>
                                        <p:tav tm="100000">
                                          <p:val>
                                            <p:strVal val="#ppt_y"/>
                                          </p:val>
                                        </p:tav>
                                      </p:tavLst>
                                    </p:anim>
                                    <p:animEffect transition="in" filter="wipe(down)">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150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0" grpId="0"/>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9359590" y="5378108"/>
            <a:ext cx="277640" cy="530915"/>
          </a:xfrm>
          <a:prstGeom prst="rect">
            <a:avLst/>
          </a:prstGeom>
          <a:noFill/>
        </p:spPr>
        <p:txBody>
          <a:bodyPr wrap="none" rtlCol="0">
            <a:spAutoFit/>
          </a:bodyPr>
          <a:lstStyle/>
          <a:p>
            <a:r>
              <a:rPr lang="en-US" altLang="zh-CN" sz="2850" dirty="0">
                <a:solidFill>
                  <a:schemeClr val="bg1"/>
                </a:solidFill>
              </a:rPr>
              <a:t>.</a:t>
            </a:r>
            <a:endParaRPr lang="zh-CN" altLang="en-US" sz="2850" dirty="0">
              <a:solidFill>
                <a:schemeClr val="bg1"/>
              </a:solidFill>
            </a:endParaRPr>
          </a:p>
        </p:txBody>
      </p:sp>
      <p:sp>
        <p:nvSpPr>
          <p:cNvPr id="3" name="圆角矩形 2"/>
          <p:cNvSpPr/>
          <p:nvPr/>
        </p:nvSpPr>
        <p:spPr>
          <a:xfrm>
            <a:off x="1195063" y="1964385"/>
            <a:ext cx="1998000" cy="1212574"/>
          </a:xfrm>
          <a:prstGeom prst="roundRect">
            <a:avLst>
              <a:gd name="adj" fmla="val 0"/>
            </a:avLst>
          </a:prstGeom>
          <a:blipFill dpi="0" rotWithShape="1">
            <a:blip r:embed="rId3"/>
            <a:srcRect/>
            <a:stretch>
              <a:fillRect/>
            </a:stretch>
          </a:blip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圆角矩形 12"/>
          <p:cNvSpPr/>
          <p:nvPr/>
        </p:nvSpPr>
        <p:spPr>
          <a:xfrm>
            <a:off x="1195181" y="1463720"/>
            <a:ext cx="1997765" cy="500666"/>
          </a:xfrm>
          <a:prstGeom prst="roundRect">
            <a:avLst>
              <a:gd name="adj" fmla="val 0"/>
            </a:avLst>
          </a:prstGeom>
          <a:solidFill>
            <a:srgbClr val="F20000"/>
          </a:solid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solidFill>
                  <a:schemeClr val="bg1"/>
                </a:solidFill>
                <a:latin typeface="微软雅黑" panose="020B0503020204020204" pitchFamily="34" charset="-122"/>
                <a:ea typeface="微软雅黑" panose="020B0503020204020204" pitchFamily="34" charset="-122"/>
              </a:rPr>
              <a:t>点击此处添加标题</a:t>
            </a:r>
          </a:p>
        </p:txBody>
      </p:sp>
      <p:sp>
        <p:nvSpPr>
          <p:cNvPr id="14" name="圆角矩形 13"/>
          <p:cNvSpPr/>
          <p:nvPr/>
        </p:nvSpPr>
        <p:spPr>
          <a:xfrm>
            <a:off x="6000751" y="1463720"/>
            <a:ext cx="1997765" cy="500666"/>
          </a:xfrm>
          <a:prstGeom prst="roundRect">
            <a:avLst>
              <a:gd name="adj" fmla="val 0"/>
            </a:avLst>
          </a:prstGeom>
          <a:solidFill>
            <a:srgbClr val="F20000"/>
          </a:solid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solidFill>
                  <a:schemeClr val="bg1"/>
                </a:solidFill>
                <a:latin typeface="微软雅黑" panose="020B0503020204020204" pitchFamily="34" charset="-122"/>
                <a:ea typeface="微软雅黑" panose="020B0503020204020204" pitchFamily="34" charset="-122"/>
              </a:rPr>
              <a:t>点击此处添加标题</a:t>
            </a:r>
          </a:p>
        </p:txBody>
      </p:sp>
      <p:sp>
        <p:nvSpPr>
          <p:cNvPr id="15" name="圆角矩形 14"/>
          <p:cNvSpPr/>
          <p:nvPr/>
        </p:nvSpPr>
        <p:spPr>
          <a:xfrm>
            <a:off x="3609148" y="1463720"/>
            <a:ext cx="1997765" cy="500666"/>
          </a:xfrm>
          <a:prstGeom prst="roundRect">
            <a:avLst>
              <a:gd name="adj" fmla="val 0"/>
            </a:avLst>
          </a:prstGeom>
          <a:solidFill>
            <a:srgbClr val="F20000"/>
          </a:solid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dirty="0">
                <a:solidFill>
                  <a:schemeClr val="bg1"/>
                </a:solidFill>
                <a:latin typeface="微软雅黑" panose="020B0503020204020204" pitchFamily="34" charset="-122"/>
                <a:ea typeface="微软雅黑" panose="020B0503020204020204" pitchFamily="34" charset="-122"/>
              </a:rPr>
              <a:t>点击此处添加标题</a:t>
            </a:r>
          </a:p>
        </p:txBody>
      </p:sp>
      <p:sp>
        <p:nvSpPr>
          <p:cNvPr id="16" name="矩形 15"/>
          <p:cNvSpPr/>
          <p:nvPr/>
        </p:nvSpPr>
        <p:spPr>
          <a:xfrm>
            <a:off x="5953537" y="3286240"/>
            <a:ext cx="2107097" cy="1217641"/>
          </a:xfrm>
          <a:prstGeom prst="rect">
            <a:avLst/>
          </a:prstGeom>
        </p:spPr>
        <p:txBody>
          <a:bodyPr wrap="square">
            <a:spAutoFit/>
          </a:bodyPr>
          <a:lstStyle/>
          <a:p>
            <a:pPr indent="270000">
              <a:lnSpc>
                <a:spcPct val="150000"/>
              </a:lnSpc>
            </a:pPr>
            <a:r>
              <a:rPr lang="zh-CN" altLang="en-US" sz="97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975" dirty="0">
              <a:latin typeface="微软雅黑" panose="020B0503020204020204" pitchFamily="34" charset="-122"/>
              <a:ea typeface="微软雅黑" panose="020B0503020204020204" pitchFamily="34" charset="-122"/>
            </a:endParaRPr>
          </a:p>
        </p:txBody>
      </p:sp>
      <p:sp>
        <p:nvSpPr>
          <p:cNvPr id="17" name="矩形 16"/>
          <p:cNvSpPr/>
          <p:nvPr/>
        </p:nvSpPr>
        <p:spPr>
          <a:xfrm>
            <a:off x="1207604" y="3286240"/>
            <a:ext cx="2107097" cy="1217641"/>
          </a:xfrm>
          <a:prstGeom prst="rect">
            <a:avLst/>
          </a:prstGeom>
        </p:spPr>
        <p:txBody>
          <a:bodyPr wrap="square">
            <a:spAutoFit/>
          </a:bodyPr>
          <a:lstStyle/>
          <a:p>
            <a:pPr indent="270000">
              <a:lnSpc>
                <a:spcPct val="150000"/>
              </a:lnSpc>
            </a:pPr>
            <a:r>
              <a:rPr lang="zh-CN" altLang="en-US" sz="97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975" dirty="0">
              <a:latin typeface="微软雅黑" panose="020B0503020204020204" pitchFamily="34" charset="-122"/>
              <a:ea typeface="微软雅黑" panose="020B0503020204020204" pitchFamily="34" charset="-122"/>
            </a:endParaRPr>
          </a:p>
        </p:txBody>
      </p:sp>
      <p:sp>
        <p:nvSpPr>
          <p:cNvPr id="18" name="矩形 17"/>
          <p:cNvSpPr/>
          <p:nvPr/>
        </p:nvSpPr>
        <p:spPr>
          <a:xfrm>
            <a:off x="3578086" y="3286240"/>
            <a:ext cx="2107097" cy="1217641"/>
          </a:xfrm>
          <a:prstGeom prst="rect">
            <a:avLst/>
          </a:prstGeom>
        </p:spPr>
        <p:txBody>
          <a:bodyPr wrap="square">
            <a:spAutoFit/>
          </a:bodyPr>
          <a:lstStyle/>
          <a:p>
            <a:pPr indent="270000">
              <a:lnSpc>
                <a:spcPct val="150000"/>
              </a:lnSpc>
            </a:pPr>
            <a:r>
              <a:rPr lang="zh-CN" altLang="en-US" sz="97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975" dirty="0">
              <a:latin typeface="微软雅黑" panose="020B0503020204020204" pitchFamily="34" charset="-122"/>
              <a:ea typeface="微软雅黑" panose="020B0503020204020204" pitchFamily="34" charset="-122"/>
            </a:endParaRPr>
          </a:p>
        </p:txBody>
      </p:sp>
      <p:sp>
        <p:nvSpPr>
          <p:cNvPr id="19" name="圆角矩形 18"/>
          <p:cNvSpPr/>
          <p:nvPr/>
        </p:nvSpPr>
        <p:spPr>
          <a:xfrm>
            <a:off x="6000632" y="1964385"/>
            <a:ext cx="1998000" cy="1212574"/>
          </a:xfrm>
          <a:prstGeom prst="roundRect">
            <a:avLst>
              <a:gd name="adj" fmla="val 0"/>
            </a:avLst>
          </a:prstGeom>
          <a:blipFill dpi="0" rotWithShape="1">
            <a:blip r:embed="rId4"/>
            <a:srcRect/>
            <a:stretch>
              <a:fillRect/>
            </a:stretch>
          </a:blip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0" name="圆角矩形 19"/>
          <p:cNvSpPr/>
          <p:nvPr/>
        </p:nvSpPr>
        <p:spPr>
          <a:xfrm>
            <a:off x="3609029" y="1964385"/>
            <a:ext cx="1998000" cy="1212574"/>
          </a:xfrm>
          <a:prstGeom prst="roundRect">
            <a:avLst>
              <a:gd name="adj" fmla="val 0"/>
            </a:avLst>
          </a:prstGeom>
          <a:blipFill dpi="0" rotWithShape="1">
            <a:blip r:embed="rId5"/>
            <a:srcRect/>
            <a:stretch>
              <a:fillRect/>
            </a:stretch>
          </a:blipFill>
          <a:ln w="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240205242"/>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anim calcmode="lin" valueType="num">
                                      <p:cBhvr>
                                        <p:cTn id="57" dur="500" fill="hold"/>
                                        <p:tgtEl>
                                          <p:spTgt spid="19"/>
                                        </p:tgtEl>
                                        <p:attrNameLst>
                                          <p:attrName>ppt_x</p:attrName>
                                        </p:attrNameLst>
                                      </p:cBhvr>
                                      <p:tavLst>
                                        <p:tav tm="0">
                                          <p:val>
                                            <p:strVal val="#ppt_x"/>
                                          </p:val>
                                        </p:tav>
                                        <p:tav tm="100000">
                                          <p:val>
                                            <p:strVal val="#ppt_x"/>
                                          </p:val>
                                        </p:tav>
                                      </p:tavLst>
                                    </p:anim>
                                    <p:anim calcmode="lin" valueType="num">
                                      <p:cBhvr>
                                        <p:cTn id="5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150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13" grpId="0" animBg="1"/>
      <p:bldP spid="14" grpId="0" animBg="1"/>
      <p:bldP spid="15" grpId="0" animBg="1"/>
      <p:bldP spid="16" grpId="0"/>
      <p:bldP spid="17" grpId="0"/>
      <p:bldP spid="18"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4118559" y="1760427"/>
            <a:ext cx="1787511" cy="160521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6" name="矩形 5"/>
          <p:cNvSpPr/>
          <p:nvPr/>
        </p:nvSpPr>
        <p:spPr>
          <a:xfrm>
            <a:off x="2001105" y="1697794"/>
            <a:ext cx="2216055" cy="1169551"/>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sp>
        <p:nvSpPr>
          <p:cNvPr id="7" name="文本框 6"/>
          <p:cNvSpPr txBox="1"/>
          <p:nvPr/>
        </p:nvSpPr>
        <p:spPr>
          <a:xfrm>
            <a:off x="1925292" y="1342824"/>
            <a:ext cx="1338829" cy="323165"/>
          </a:xfrm>
          <a:prstGeom prst="rect">
            <a:avLst/>
          </a:prstGeom>
          <a:noFill/>
        </p:spPr>
        <p:txBody>
          <a:bodyPr wrap="none" rtlCol="0">
            <a:spAutoFit/>
          </a:bodyPr>
          <a:lstStyle/>
          <a:p>
            <a:pPr algn="ctr"/>
            <a:r>
              <a:rPr lang="zh-CN" altLang="en-US" sz="1500" dirty="0">
                <a:latin typeface="微软雅黑" panose="020B0503020204020204" pitchFamily="34" charset="-122"/>
                <a:ea typeface="微软雅黑" panose="020B0503020204020204" pitchFamily="34" charset="-122"/>
              </a:rPr>
              <a:t>添加标题内容</a:t>
            </a:r>
          </a:p>
        </p:txBody>
      </p:sp>
      <p:sp>
        <p:nvSpPr>
          <p:cNvPr id="8" name="矩形 7"/>
          <p:cNvSpPr/>
          <p:nvPr/>
        </p:nvSpPr>
        <p:spPr>
          <a:xfrm>
            <a:off x="1545610" y="2764025"/>
            <a:ext cx="2325239" cy="990015"/>
          </a:xfrm>
          <a:prstGeom prst="rect">
            <a:avLst/>
          </a:prstGeom>
        </p:spPr>
        <p:txBody>
          <a:bodyPr wrap="square">
            <a:spAutoFit/>
          </a:bodyPr>
          <a:lstStyle/>
          <a:p>
            <a:pPr>
              <a:lnSpc>
                <a:spcPts val="1350"/>
              </a:lnSpc>
            </a:pPr>
            <a:r>
              <a:rPr lang="zh-CN" altLang="en-US" sz="900" dirty="0">
                <a:solidFill>
                  <a:srgbClr val="000000"/>
                </a:solidFill>
                <a:latin typeface="微软雅黑" panose="020B0503020204020204" pitchFamily="34" charset="-122"/>
                <a:ea typeface="微软雅黑" panose="020B0503020204020204" pitchFamily="34" charset="-122"/>
              </a:rPr>
              <a:t>企业的人力资源是指能够推动整个企业发展的劳动者能力的总称，它是一种重要的资源，其重要性不亚于设备或资金投资，当然，它的投资回报也将远高于设备投资回报，只要你能妥善运用这笔投资</a:t>
            </a:r>
            <a:endParaRPr lang="zh-CN" altLang="en-US" sz="900" dirty="0">
              <a:latin typeface="Arial Narrow" panose="020B0606020202030204" pitchFamily="34" charset="0"/>
              <a:ea typeface="Arial Unicode MS" panose="020B0604020202020204" pitchFamily="34" charset="-122"/>
              <a:cs typeface="Arial Unicode MS" panose="020B0604020202020204" pitchFamily="34" charset="-122"/>
            </a:endParaRPr>
          </a:p>
        </p:txBody>
      </p:sp>
      <p:grpSp>
        <p:nvGrpSpPr>
          <p:cNvPr id="9" name="组合 8"/>
          <p:cNvGrpSpPr/>
          <p:nvPr/>
        </p:nvGrpSpPr>
        <p:grpSpPr>
          <a:xfrm>
            <a:off x="3956198" y="2977262"/>
            <a:ext cx="907523" cy="814970"/>
            <a:chOff x="4756314" y="3915090"/>
            <a:chExt cx="1210030" cy="1086627"/>
          </a:xfrm>
        </p:grpSpPr>
        <p:sp>
          <p:nvSpPr>
            <p:cNvPr id="10" name="任意多边形 9"/>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F20000"/>
            </a:solidFill>
            <a:ln w="3175">
              <a:no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latin typeface="Segoe UI Light" panose="020B0502040204020203" pitchFamily="34" charset="0"/>
                <a:cs typeface="Segoe UI Light" panose="020B0502040204020203" pitchFamily="34" charset="0"/>
                <a:sym typeface="+mn-lt"/>
              </a:endParaRPr>
            </a:p>
          </p:txBody>
        </p:sp>
        <p:sp>
          <p:nvSpPr>
            <p:cNvPr id="11" name="KSO_Shape"/>
            <p:cNvSpPr>
              <a:spLocks/>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a:extLst/>
          </p:spPr>
          <p:txBody>
            <a:bodyPr bIns="459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013"/>
            </a:p>
          </p:txBody>
        </p:sp>
      </p:grpSp>
      <p:sp>
        <p:nvSpPr>
          <p:cNvPr id="12" name="任意多边形 11"/>
          <p:cNvSpPr/>
          <p:nvPr/>
        </p:nvSpPr>
        <p:spPr>
          <a:xfrm>
            <a:off x="5532807" y="2609371"/>
            <a:ext cx="1787511" cy="160521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sp>
        <p:nvSpPr>
          <p:cNvPr id="21" name="文本框 20"/>
          <p:cNvSpPr txBox="1"/>
          <p:nvPr/>
        </p:nvSpPr>
        <p:spPr>
          <a:xfrm>
            <a:off x="9144000" y="6208295"/>
            <a:ext cx="216726" cy="248209"/>
          </a:xfrm>
          <a:prstGeom prst="rect">
            <a:avLst/>
          </a:prstGeom>
          <a:noFill/>
        </p:spPr>
        <p:txBody>
          <a:bodyPr wrap="none" rtlCol="0">
            <a:spAutoFit/>
          </a:bodyPr>
          <a:lstStyle/>
          <a:p>
            <a:r>
              <a:rPr lang="en-US" altLang="zh-CN" sz="1013" dirty="0"/>
              <a:t>.</a:t>
            </a:r>
            <a:endParaRPr lang="zh-CN" altLang="en-US" sz="1013" dirty="0"/>
          </a:p>
        </p:txBody>
      </p:sp>
    </p:spTree>
    <p:extLst>
      <p:ext uri="{BB962C8B-B14F-4D97-AF65-F5344CB8AC3E}">
        <p14:creationId xmlns:p14="http://schemas.microsoft.com/office/powerpoint/2010/main" val="3613507418"/>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150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12"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237" y="885371"/>
            <a:ext cx="2215003" cy="425911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09" y="0"/>
            <a:ext cx="9141291" cy="5143500"/>
          </a:xfrm>
          <a:prstGeom prst="rect">
            <a:avLst/>
          </a:prstGeom>
        </p:spPr>
      </p:pic>
      <p:sp>
        <p:nvSpPr>
          <p:cNvPr id="39" name="圆角矩形 38"/>
          <p:cNvSpPr/>
          <p:nvPr>
            <p:custDataLst>
              <p:tags r:id="rId1"/>
            </p:custDataLst>
          </p:nvPr>
        </p:nvSpPr>
        <p:spPr>
          <a:xfrm>
            <a:off x="2681132" y="1963191"/>
            <a:ext cx="3506663" cy="761998"/>
          </a:xfrm>
          <a:prstGeom prst="roundRect">
            <a:avLst>
              <a:gd name="adj" fmla="val 4043"/>
            </a:avLst>
          </a:prstGeom>
          <a:solidFill>
            <a:srgbClr val="C00000"/>
          </a:solidFill>
          <a:ln w="38100" cap="flat" cmpd="sng" algn="ctr">
            <a:solidFill>
              <a:srgbClr val="ED7D31">
                <a:lumMod val="20000"/>
                <a:lumOff val="80000"/>
              </a:srgbClr>
            </a:solidFill>
            <a:prstDash val="solid"/>
            <a:miter lim="800000"/>
          </a:ln>
          <a:effectLst/>
        </p:spPr>
        <p:txBody>
          <a:bodyPr anchor="ctr"/>
          <a:lstStyle/>
          <a:p>
            <a:pPr>
              <a:lnSpc>
                <a:spcPct val="130000"/>
              </a:lnSpc>
              <a:defRPr/>
            </a:pPr>
            <a:r>
              <a:rPr lang="zh-CN" altLang="en-US" sz="1100" kern="0" dirty="0">
                <a:solidFill>
                  <a:prstClr val="white"/>
                </a:solidFill>
                <a:latin typeface="微软雅黑" panose="020B0503020204020204" pitchFamily="34" charset="-122"/>
                <a:ea typeface="微软雅黑" panose="020B0503020204020204" pitchFamily="34" charset="-122"/>
              </a:rPr>
              <a:t>您的内容请写在这里您的内容请写在这里您的内容请写在这里您的内容请写在这里</a:t>
            </a:r>
          </a:p>
        </p:txBody>
      </p:sp>
      <p:cxnSp>
        <p:nvCxnSpPr>
          <p:cNvPr id="41" name="直接连接符 40"/>
          <p:cNvCxnSpPr/>
          <p:nvPr>
            <p:custDataLst>
              <p:tags r:id="rId2"/>
            </p:custDataLst>
          </p:nvPr>
        </p:nvCxnSpPr>
        <p:spPr>
          <a:xfrm>
            <a:off x="2670778" y="1037771"/>
            <a:ext cx="0" cy="2545333"/>
          </a:xfrm>
          <a:prstGeom prst="line">
            <a:avLst/>
          </a:prstGeom>
          <a:noFill/>
          <a:ln w="34925" cap="flat" cmpd="sng" algn="ctr">
            <a:gradFill>
              <a:gsLst>
                <a:gs pos="0">
                  <a:sysClr val="window" lastClr="FFFFFF">
                    <a:alpha val="0"/>
                  </a:sysClr>
                </a:gs>
                <a:gs pos="100000">
                  <a:srgbClr val="5B9BD5">
                    <a:lumMod val="5000"/>
                    <a:lumOff val="95000"/>
                    <a:alpha val="0"/>
                  </a:srgbClr>
                </a:gs>
                <a:gs pos="67000">
                  <a:srgbClr val="ED7D31"/>
                </a:gs>
                <a:gs pos="50000">
                  <a:srgbClr val="ED7D31"/>
                </a:gs>
              </a:gsLst>
              <a:lin ang="5400000" scaled="0"/>
            </a:gradFill>
            <a:prstDash val="solid"/>
            <a:miter lim="800000"/>
          </a:ln>
          <a:effectLst/>
        </p:spPr>
      </p:cxnSp>
      <p:sp>
        <p:nvSpPr>
          <p:cNvPr id="42" name="文本框 13"/>
          <p:cNvSpPr txBox="1">
            <a:spLocks noChangeArrowheads="1"/>
          </p:cNvSpPr>
          <p:nvPr>
            <p:custDataLst>
              <p:tags r:id="rId3"/>
            </p:custDataLst>
          </p:nvPr>
        </p:nvSpPr>
        <p:spPr bwMode="auto">
          <a:xfrm>
            <a:off x="2030786" y="1580310"/>
            <a:ext cx="468590" cy="157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dirty="0" smtClean="0">
                <a:solidFill>
                  <a:schemeClr val="bg1"/>
                </a:solidFill>
                <a:latin typeface="微软雅黑" panose="020B0503020204020204" pitchFamily="34" charset="-122"/>
                <a:ea typeface="微软雅黑" panose="020B0503020204020204" pitchFamily="34" charset="-122"/>
              </a:rPr>
              <a:t>第二章</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custDataLst>
              <p:tags r:id="rId4"/>
            </p:custDataLst>
          </p:nvPr>
        </p:nvCxnSpPr>
        <p:spPr>
          <a:xfrm>
            <a:off x="1355251" y="6201185"/>
            <a:ext cx="0" cy="2545333"/>
          </a:xfrm>
          <a:prstGeom prst="line">
            <a:avLst/>
          </a:prstGeom>
          <a:noFill/>
          <a:ln w="34925" cap="flat" cmpd="sng" algn="ctr">
            <a:gradFill>
              <a:gsLst>
                <a:gs pos="0">
                  <a:sysClr val="window" lastClr="FFFFFF">
                    <a:alpha val="0"/>
                  </a:sysClr>
                </a:gs>
                <a:gs pos="100000">
                  <a:srgbClr val="5B9BD5">
                    <a:lumMod val="5000"/>
                    <a:lumOff val="95000"/>
                    <a:alpha val="0"/>
                  </a:srgbClr>
                </a:gs>
                <a:gs pos="67000">
                  <a:srgbClr val="ED7D31"/>
                </a:gs>
                <a:gs pos="50000">
                  <a:srgbClr val="ED7D31"/>
                </a:gs>
              </a:gsLst>
              <a:lin ang="5400000" scaled="0"/>
            </a:gradFill>
            <a:prstDash val="solid"/>
            <a:miter lim="800000"/>
          </a:ln>
          <a:effectLst/>
        </p:spPr>
      </p:cxnSp>
    </p:spTree>
    <p:extLst>
      <p:ext uri="{BB962C8B-B14F-4D97-AF65-F5344CB8AC3E}">
        <p14:creationId xmlns:p14="http://schemas.microsoft.com/office/powerpoint/2010/main" val="877546395"/>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Horizontal)">
                                      <p:cBhvr>
                                        <p:cTn id="7" dur="500"/>
                                        <p:tgtEl>
                                          <p:spTgt spid="4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750"/>
                                        <p:tgtEl>
                                          <p:spTgt spid="39"/>
                                        </p:tgtEl>
                                      </p:cBhvr>
                                    </p:animEffect>
                                  </p:childTnLst>
                                </p:cTn>
                              </p:par>
                              <p:par>
                                <p:cTn id="18" presetID="16" presetClass="entr" presetSubtype="4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169382C-92DB-4230-ACE8-590ECBB79015"/>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系统信息库"/>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91c6728c09f0"/>
</p:tagLst>
</file>

<file path=ppt/tags/tag10.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7"/>
</p:tagLst>
</file>

<file path=ppt/tags/tag11.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6"/>
</p:tagLst>
</file>

<file path=ppt/tags/tag12.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7"/>
</p:tagLst>
</file>

<file path=ppt/tags/tag13.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6"/>
</p:tagLst>
</file>

<file path=ppt/tags/tag14.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7"/>
</p:tagLst>
</file>

<file path=ppt/tags/tag15.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6"/>
</p:tagLst>
</file>

<file path=ppt/tags/tag16.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7"/>
</p:tagLst>
</file>

<file path=ppt/tags/tag17.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Rounded Rectangle 10"/>
</p:tagLst>
</file>

<file path=ppt/tags/tag18.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Straight Connector 12"/>
</p:tagLst>
</file>

<file path=ppt/tags/tag19.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文本框 13"/>
</p:tagLst>
</file>

<file path=ppt/tags/tag2.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文本框 34"/>
</p:tagLst>
</file>

<file path=ppt/tags/tag20.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Rounded Rectangle 10"/>
</p:tagLst>
</file>

<file path=ppt/tags/tag21.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Straight Connector 12"/>
</p:tagLst>
</file>

<file path=ppt/tags/tag22.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文本框 13"/>
</p:tagLst>
</file>

<file path=ppt/tags/tag23.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Straight Connector 12"/>
</p:tagLst>
</file>

<file path=ppt/tags/tag2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5.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Rounded Rectangle 10"/>
</p:tagLst>
</file>

<file path=ppt/tags/tag26.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Straight Connector 12"/>
</p:tagLst>
</file>

<file path=ppt/tags/tag27.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文本框 13"/>
</p:tagLst>
</file>

<file path=ppt/tags/tag28.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Rounded Rectangle 10"/>
</p:tagLst>
</file>

<file path=ppt/tags/tag29.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Straight Connector 12"/>
</p:tagLst>
</file>

<file path=ppt/tags/tag3.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文本框 38"/>
</p:tagLst>
</file>

<file path=ppt/tags/tag30.xml><?xml version="1.0" encoding="utf-8"?>
<p:tagLst xmlns:a="http://schemas.openxmlformats.org/drawingml/2006/main" xmlns:r="http://schemas.openxmlformats.org/officeDocument/2006/relationships" xmlns:p="http://schemas.openxmlformats.org/presentationml/2006/main">
  <p:tag name="MH" val="20170517204141"/>
  <p:tag name="MH_LIBRARY" val="GRAPHIC"/>
  <p:tag name="MH_ORDER" val="文本框 13"/>
</p:tagLst>
</file>

<file path=ppt/tags/tag4.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文本框 43"/>
</p:tagLst>
</file>

<file path=ppt/tags/tag5.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文本框 48"/>
</p:tagLst>
</file>

<file path=ppt/tags/tag6.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6"/>
</p:tagLst>
</file>

<file path=ppt/tags/tag7.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7"/>
</p:tagLst>
</file>

<file path=ppt/tags/tag8.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文本框 31"/>
</p:tagLst>
</file>

<file path=ppt/tags/tag9.xml><?xml version="1.0" encoding="utf-8"?>
<p:tagLst xmlns:a="http://schemas.openxmlformats.org/drawingml/2006/main" xmlns:r="http://schemas.openxmlformats.org/officeDocument/2006/relationships" xmlns:p="http://schemas.openxmlformats.org/presentationml/2006/main">
  <p:tag name="MH" val="20170517203252"/>
  <p:tag name="MH_LIBRARY" val="GRAPHIC"/>
  <p:tag name="MH_ORDER" val="Oval 6"/>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TotalTime>
  <Words>2768</Words>
  <Application>Microsoft Office PowerPoint</Application>
  <PresentationFormat>全屏显示(16:9)</PresentationFormat>
  <Paragraphs>236</Paragraphs>
  <Slides>27</Slides>
  <Notes>27</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2017-03-04T06:55:50Z</dcterms:created>
  <dcterms:modified xsi:type="dcterms:W3CDTF">2017-09-25T06:13:20Z</dcterms:modified>
</cp:coreProperties>
</file>