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EB45"/>
    <a:srgbClr val="CAE6D4"/>
    <a:srgbClr val="97D5E3"/>
    <a:srgbClr val="9FD6D9"/>
    <a:srgbClr val="E94E34"/>
    <a:srgbClr val="AD8EC0"/>
    <a:srgbClr val="E94D47"/>
    <a:srgbClr val="F5BE30"/>
    <a:srgbClr val="2FAE39"/>
    <a:srgbClr val="52B5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6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2017/8/11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788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79532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61993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6254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956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4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94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664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5737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34" r="547" b="2611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738158" y="1948378"/>
            <a:ext cx="4140923" cy="3588157"/>
          </a:xfrm>
          <a:custGeom>
            <a:avLst/>
            <a:gdLst>
              <a:gd name="connsiteX0" fmla="*/ 3234294 w 4140923"/>
              <a:gd name="connsiteY0" fmla="*/ 874 h 3588157"/>
              <a:gd name="connsiteX1" fmla="*/ 3445537 w 4140923"/>
              <a:gd name="connsiteY1" fmla="*/ 142816 h 3588157"/>
              <a:gd name="connsiteX2" fmla="*/ 4132153 w 4140923"/>
              <a:gd name="connsiteY2" fmla="*/ 2399827 h 3588157"/>
              <a:gd name="connsiteX3" fmla="*/ 3998110 w 4140923"/>
              <a:gd name="connsiteY3" fmla="*/ 2651086 h 3588157"/>
              <a:gd name="connsiteX4" fmla="*/ 946647 w 4140923"/>
              <a:gd name="connsiteY4" fmla="*/ 3579387 h 3588157"/>
              <a:gd name="connsiteX5" fmla="*/ 695388 w 4140923"/>
              <a:gd name="connsiteY5" fmla="*/ 3445343 h 3588157"/>
              <a:gd name="connsiteX6" fmla="*/ 8771 w 4140923"/>
              <a:gd name="connsiteY6" fmla="*/ 1188331 h 3588157"/>
              <a:gd name="connsiteX7" fmla="*/ 142815 w 4140923"/>
              <a:gd name="connsiteY7" fmla="*/ 937073 h 3588157"/>
              <a:gd name="connsiteX8" fmla="*/ 3194278 w 4140923"/>
              <a:gd name="connsiteY8" fmla="*/ 8772 h 3588157"/>
              <a:gd name="connsiteX9" fmla="*/ 3234294 w 4140923"/>
              <a:gd name="connsiteY9" fmla="*/ 874 h 3588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140923" h="3588157">
                <a:moveTo>
                  <a:pt x="3234294" y="874"/>
                </a:moveTo>
                <a:cubicBezTo>
                  <a:pt x="3327547" y="-7868"/>
                  <a:pt x="3417215" y="49717"/>
                  <a:pt x="3445537" y="142816"/>
                </a:cubicBezTo>
                <a:lnTo>
                  <a:pt x="4132153" y="2399827"/>
                </a:lnTo>
                <a:cubicBezTo>
                  <a:pt x="4164521" y="2506225"/>
                  <a:pt x="4104508" y="2618718"/>
                  <a:pt x="3998110" y="2651086"/>
                </a:cubicBezTo>
                <a:lnTo>
                  <a:pt x="946647" y="3579387"/>
                </a:lnTo>
                <a:cubicBezTo>
                  <a:pt x="840248" y="3611755"/>
                  <a:pt x="727756" y="3551741"/>
                  <a:pt x="695388" y="3445343"/>
                </a:cubicBezTo>
                <a:lnTo>
                  <a:pt x="8771" y="1188331"/>
                </a:lnTo>
                <a:cubicBezTo>
                  <a:pt x="-23597" y="1081933"/>
                  <a:pt x="36417" y="969441"/>
                  <a:pt x="142815" y="937073"/>
                </a:cubicBezTo>
                <a:lnTo>
                  <a:pt x="3194278" y="8772"/>
                </a:lnTo>
                <a:cubicBezTo>
                  <a:pt x="3207577" y="4726"/>
                  <a:pt x="3220972" y="2123"/>
                  <a:pt x="3234294" y="874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7527605" y="2384612"/>
            <a:ext cx="3841201" cy="3111222"/>
          </a:xfrm>
          <a:custGeom>
            <a:avLst/>
            <a:gdLst>
              <a:gd name="connsiteX0" fmla="*/ 3387753 w 3841201"/>
              <a:gd name="connsiteY0" fmla="*/ 763 h 3111222"/>
              <a:gd name="connsiteX1" fmla="*/ 3570047 w 3841201"/>
              <a:gd name="connsiteY1" fmla="*/ 178357 h 3111222"/>
              <a:gd name="connsiteX2" fmla="*/ 3839861 w 3841201"/>
              <a:gd name="connsiteY2" fmla="*/ 2522018 h 3111222"/>
              <a:gd name="connsiteX3" fmla="*/ 3662844 w 3841201"/>
              <a:gd name="connsiteY3" fmla="*/ 2745096 h 3111222"/>
              <a:gd name="connsiteX4" fmla="*/ 494233 w 3841201"/>
              <a:gd name="connsiteY4" fmla="*/ 3109882 h 3111222"/>
              <a:gd name="connsiteX5" fmla="*/ 271155 w 3841201"/>
              <a:gd name="connsiteY5" fmla="*/ 2932865 h 3111222"/>
              <a:gd name="connsiteX6" fmla="*/ 1341 w 3841201"/>
              <a:gd name="connsiteY6" fmla="*/ 589205 h 3111222"/>
              <a:gd name="connsiteX7" fmla="*/ 178358 w 3841201"/>
              <a:gd name="connsiteY7" fmla="*/ 366127 h 3111222"/>
              <a:gd name="connsiteX8" fmla="*/ 3346969 w 3841201"/>
              <a:gd name="connsiteY8" fmla="*/ 1340 h 3111222"/>
              <a:gd name="connsiteX9" fmla="*/ 3387753 w 3841201"/>
              <a:gd name="connsiteY9" fmla="*/ 763 h 311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41201" h="3111222">
                <a:moveTo>
                  <a:pt x="3387753" y="763"/>
                </a:moveTo>
                <a:cubicBezTo>
                  <a:pt x="3481059" y="8922"/>
                  <a:pt x="3558918" y="81685"/>
                  <a:pt x="3570047" y="178357"/>
                </a:cubicBezTo>
                <a:lnTo>
                  <a:pt x="3839861" y="2522018"/>
                </a:lnTo>
                <a:cubicBezTo>
                  <a:pt x="3852581" y="2632501"/>
                  <a:pt x="3773327" y="2732376"/>
                  <a:pt x="3662844" y="2745096"/>
                </a:cubicBezTo>
                <a:lnTo>
                  <a:pt x="494233" y="3109882"/>
                </a:lnTo>
                <a:cubicBezTo>
                  <a:pt x="383750" y="3122602"/>
                  <a:pt x="283874" y="3043348"/>
                  <a:pt x="271155" y="2932865"/>
                </a:cubicBezTo>
                <a:lnTo>
                  <a:pt x="1341" y="589205"/>
                </a:lnTo>
                <a:cubicBezTo>
                  <a:pt x="-11378" y="478722"/>
                  <a:pt x="67875" y="378846"/>
                  <a:pt x="178358" y="366127"/>
                </a:cubicBezTo>
                <a:lnTo>
                  <a:pt x="3346969" y="1340"/>
                </a:lnTo>
                <a:cubicBezTo>
                  <a:pt x="3360779" y="-250"/>
                  <a:pt x="3374424" y="-402"/>
                  <a:pt x="3387753" y="7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4462455" y="1280331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custGeom>
            <a:avLst/>
            <a:gdLst>
              <a:gd name="connsiteX0" fmla="*/ 903981 w 3778175"/>
              <a:gd name="connsiteY0" fmla="*/ 0 h 3272872"/>
              <a:gd name="connsiteX1" fmla="*/ 952656 w 3778175"/>
              <a:gd name="connsiteY1" fmla="*/ 0 h 3272872"/>
              <a:gd name="connsiteX2" fmla="*/ 1001332 w 3778175"/>
              <a:gd name="connsiteY2" fmla="*/ 2318 h 3272872"/>
              <a:gd name="connsiteX3" fmla="*/ 1050008 w 3778175"/>
              <a:gd name="connsiteY3" fmla="*/ 6954 h 3272872"/>
              <a:gd name="connsiteX4" fmla="*/ 1094048 w 3778175"/>
              <a:gd name="connsiteY4" fmla="*/ 13908 h 3272872"/>
              <a:gd name="connsiteX5" fmla="*/ 1140406 w 3778175"/>
              <a:gd name="connsiteY5" fmla="*/ 20861 h 3272872"/>
              <a:gd name="connsiteX6" fmla="*/ 1182128 w 3778175"/>
              <a:gd name="connsiteY6" fmla="*/ 30133 h 3272872"/>
              <a:gd name="connsiteX7" fmla="*/ 1223851 w 3778175"/>
              <a:gd name="connsiteY7" fmla="*/ 41722 h 3272872"/>
              <a:gd name="connsiteX8" fmla="*/ 1263255 w 3778175"/>
              <a:gd name="connsiteY8" fmla="*/ 55630 h 3272872"/>
              <a:gd name="connsiteX9" fmla="*/ 1302659 w 3778175"/>
              <a:gd name="connsiteY9" fmla="*/ 71855 h 3272872"/>
              <a:gd name="connsiteX10" fmla="*/ 1339745 w 3778175"/>
              <a:gd name="connsiteY10" fmla="*/ 88080 h 3272872"/>
              <a:gd name="connsiteX11" fmla="*/ 1374514 w 3778175"/>
              <a:gd name="connsiteY11" fmla="*/ 106623 h 3272872"/>
              <a:gd name="connsiteX12" fmla="*/ 1409282 w 3778175"/>
              <a:gd name="connsiteY12" fmla="*/ 125167 h 3272872"/>
              <a:gd name="connsiteX13" fmla="*/ 1441733 w 3778175"/>
              <a:gd name="connsiteY13" fmla="*/ 146028 h 3272872"/>
              <a:gd name="connsiteX14" fmla="*/ 1474184 w 3778175"/>
              <a:gd name="connsiteY14" fmla="*/ 166889 h 3272872"/>
              <a:gd name="connsiteX15" fmla="*/ 1506634 w 3778175"/>
              <a:gd name="connsiteY15" fmla="*/ 192386 h 3272872"/>
              <a:gd name="connsiteX16" fmla="*/ 1536767 w 3778175"/>
              <a:gd name="connsiteY16" fmla="*/ 215565 h 3272872"/>
              <a:gd name="connsiteX17" fmla="*/ 1564582 w 3778175"/>
              <a:gd name="connsiteY17" fmla="*/ 241062 h 3272872"/>
              <a:gd name="connsiteX18" fmla="*/ 1592396 w 3778175"/>
              <a:gd name="connsiteY18" fmla="*/ 268877 h 3272872"/>
              <a:gd name="connsiteX19" fmla="*/ 1645708 w 3778175"/>
              <a:gd name="connsiteY19" fmla="*/ 324506 h 3272872"/>
              <a:gd name="connsiteX20" fmla="*/ 1694384 w 3778175"/>
              <a:gd name="connsiteY20" fmla="*/ 384771 h 3272872"/>
              <a:gd name="connsiteX21" fmla="*/ 1738424 w 3778175"/>
              <a:gd name="connsiteY21" fmla="*/ 445037 h 3272872"/>
              <a:gd name="connsiteX22" fmla="*/ 1780146 w 3778175"/>
              <a:gd name="connsiteY22" fmla="*/ 509938 h 3272872"/>
              <a:gd name="connsiteX23" fmla="*/ 1819550 w 3778175"/>
              <a:gd name="connsiteY23" fmla="*/ 577157 h 3272872"/>
              <a:gd name="connsiteX24" fmla="*/ 1856637 w 3778175"/>
              <a:gd name="connsiteY24" fmla="*/ 646694 h 3272872"/>
              <a:gd name="connsiteX25" fmla="*/ 1889087 w 3778175"/>
              <a:gd name="connsiteY25" fmla="*/ 713913 h 3272872"/>
              <a:gd name="connsiteX26" fmla="*/ 1896041 w 3778175"/>
              <a:gd name="connsiteY26" fmla="*/ 711595 h 3272872"/>
              <a:gd name="connsiteX27" fmla="*/ 1902995 w 3778175"/>
              <a:gd name="connsiteY27" fmla="*/ 690734 h 3272872"/>
              <a:gd name="connsiteX28" fmla="*/ 1907630 w 3778175"/>
              <a:gd name="connsiteY28" fmla="*/ 669873 h 3272872"/>
              <a:gd name="connsiteX29" fmla="*/ 1923856 w 3778175"/>
              <a:gd name="connsiteY29" fmla="*/ 630468 h 3272872"/>
              <a:gd name="connsiteX30" fmla="*/ 1944717 w 3778175"/>
              <a:gd name="connsiteY30" fmla="*/ 593382 h 3272872"/>
              <a:gd name="connsiteX31" fmla="*/ 1965578 w 3778175"/>
              <a:gd name="connsiteY31" fmla="*/ 556296 h 3272872"/>
              <a:gd name="connsiteX32" fmla="*/ 1991075 w 3778175"/>
              <a:gd name="connsiteY32" fmla="*/ 519210 h 3272872"/>
              <a:gd name="connsiteX33" fmla="*/ 2016572 w 3778175"/>
              <a:gd name="connsiteY33" fmla="*/ 486759 h 3272872"/>
              <a:gd name="connsiteX34" fmla="*/ 2065248 w 3778175"/>
              <a:gd name="connsiteY34" fmla="*/ 424176 h 3272872"/>
              <a:gd name="connsiteX35" fmla="*/ 2102334 w 3778175"/>
              <a:gd name="connsiteY35" fmla="*/ 375500 h 3272872"/>
              <a:gd name="connsiteX36" fmla="*/ 2144056 w 3778175"/>
              <a:gd name="connsiteY36" fmla="*/ 329142 h 3272872"/>
              <a:gd name="connsiteX37" fmla="*/ 2190414 w 3778175"/>
              <a:gd name="connsiteY37" fmla="*/ 282784 h 3272872"/>
              <a:gd name="connsiteX38" fmla="*/ 2241408 w 3778175"/>
              <a:gd name="connsiteY38" fmla="*/ 238744 h 3272872"/>
              <a:gd name="connsiteX39" fmla="*/ 2294720 w 3778175"/>
              <a:gd name="connsiteY39" fmla="*/ 197022 h 3272872"/>
              <a:gd name="connsiteX40" fmla="*/ 2352667 w 3778175"/>
              <a:gd name="connsiteY40" fmla="*/ 157617 h 3272872"/>
              <a:gd name="connsiteX41" fmla="*/ 2415250 w 3778175"/>
              <a:gd name="connsiteY41" fmla="*/ 122849 h 3272872"/>
              <a:gd name="connsiteX42" fmla="*/ 2480151 w 3778175"/>
              <a:gd name="connsiteY42" fmla="*/ 90398 h 3272872"/>
              <a:gd name="connsiteX43" fmla="*/ 2514920 w 3778175"/>
              <a:gd name="connsiteY43" fmla="*/ 76491 h 3272872"/>
              <a:gd name="connsiteX44" fmla="*/ 2547370 w 3778175"/>
              <a:gd name="connsiteY44" fmla="*/ 62583 h 3272872"/>
              <a:gd name="connsiteX45" fmla="*/ 2584457 w 3778175"/>
              <a:gd name="connsiteY45" fmla="*/ 50994 h 3272872"/>
              <a:gd name="connsiteX46" fmla="*/ 2619225 w 3778175"/>
              <a:gd name="connsiteY46" fmla="*/ 41722 h 3272872"/>
              <a:gd name="connsiteX47" fmla="*/ 2656312 w 3778175"/>
              <a:gd name="connsiteY47" fmla="*/ 32451 h 3272872"/>
              <a:gd name="connsiteX48" fmla="*/ 2693398 w 3778175"/>
              <a:gd name="connsiteY48" fmla="*/ 25497 h 3272872"/>
              <a:gd name="connsiteX49" fmla="*/ 2730484 w 3778175"/>
              <a:gd name="connsiteY49" fmla="*/ 18544 h 3272872"/>
              <a:gd name="connsiteX50" fmla="*/ 2769889 w 3778175"/>
              <a:gd name="connsiteY50" fmla="*/ 16225 h 3272872"/>
              <a:gd name="connsiteX51" fmla="*/ 2809293 w 3778175"/>
              <a:gd name="connsiteY51" fmla="*/ 13908 h 3272872"/>
              <a:gd name="connsiteX52" fmla="*/ 2848697 w 3778175"/>
              <a:gd name="connsiteY52" fmla="*/ 13908 h 3272872"/>
              <a:gd name="connsiteX53" fmla="*/ 2888102 w 3778175"/>
              <a:gd name="connsiteY53" fmla="*/ 13908 h 3272872"/>
              <a:gd name="connsiteX54" fmla="*/ 2929824 w 3778175"/>
              <a:gd name="connsiteY54" fmla="*/ 18544 h 3272872"/>
              <a:gd name="connsiteX55" fmla="*/ 2969228 w 3778175"/>
              <a:gd name="connsiteY55" fmla="*/ 23179 h 3272872"/>
              <a:gd name="connsiteX56" fmla="*/ 3010950 w 3778175"/>
              <a:gd name="connsiteY56" fmla="*/ 32451 h 3272872"/>
              <a:gd name="connsiteX57" fmla="*/ 3054990 w 3778175"/>
              <a:gd name="connsiteY57" fmla="*/ 41722 h 3272872"/>
              <a:gd name="connsiteX58" fmla="*/ 3096712 w 3778175"/>
              <a:gd name="connsiteY58" fmla="*/ 53312 h 3272872"/>
              <a:gd name="connsiteX59" fmla="*/ 3133798 w 3778175"/>
              <a:gd name="connsiteY59" fmla="*/ 67219 h 3272872"/>
              <a:gd name="connsiteX60" fmla="*/ 3168567 w 3778175"/>
              <a:gd name="connsiteY60" fmla="*/ 78809 h 3272872"/>
              <a:gd name="connsiteX61" fmla="*/ 3201018 w 3778175"/>
              <a:gd name="connsiteY61" fmla="*/ 95034 h 3272872"/>
              <a:gd name="connsiteX62" fmla="*/ 3235787 w 3778175"/>
              <a:gd name="connsiteY62" fmla="*/ 108942 h 3272872"/>
              <a:gd name="connsiteX63" fmla="*/ 3265919 w 3778175"/>
              <a:gd name="connsiteY63" fmla="*/ 127485 h 3272872"/>
              <a:gd name="connsiteX64" fmla="*/ 3296051 w 3778175"/>
              <a:gd name="connsiteY64" fmla="*/ 143710 h 3272872"/>
              <a:gd name="connsiteX65" fmla="*/ 3326184 w 3778175"/>
              <a:gd name="connsiteY65" fmla="*/ 164571 h 3272872"/>
              <a:gd name="connsiteX66" fmla="*/ 3353999 w 3778175"/>
              <a:gd name="connsiteY66" fmla="*/ 183114 h 3272872"/>
              <a:gd name="connsiteX67" fmla="*/ 3381814 w 3778175"/>
              <a:gd name="connsiteY67" fmla="*/ 203975 h 3272872"/>
              <a:gd name="connsiteX68" fmla="*/ 3407311 w 3778175"/>
              <a:gd name="connsiteY68" fmla="*/ 227154 h 3272872"/>
              <a:gd name="connsiteX69" fmla="*/ 3432807 w 3778175"/>
              <a:gd name="connsiteY69" fmla="*/ 250333 h 3272872"/>
              <a:gd name="connsiteX70" fmla="*/ 3455987 w 3778175"/>
              <a:gd name="connsiteY70" fmla="*/ 273512 h 3272872"/>
              <a:gd name="connsiteX71" fmla="*/ 3502344 w 3778175"/>
              <a:gd name="connsiteY71" fmla="*/ 324506 h 3272872"/>
              <a:gd name="connsiteX72" fmla="*/ 3544066 w 3778175"/>
              <a:gd name="connsiteY72" fmla="*/ 380135 h 3272872"/>
              <a:gd name="connsiteX73" fmla="*/ 3581153 w 3778175"/>
              <a:gd name="connsiteY73" fmla="*/ 438083 h 3272872"/>
              <a:gd name="connsiteX74" fmla="*/ 3615921 w 3778175"/>
              <a:gd name="connsiteY74" fmla="*/ 500666 h 3272872"/>
              <a:gd name="connsiteX75" fmla="*/ 3646054 w 3778175"/>
              <a:gd name="connsiteY75" fmla="*/ 567885 h 3272872"/>
              <a:gd name="connsiteX76" fmla="*/ 3673869 w 3778175"/>
              <a:gd name="connsiteY76" fmla="*/ 635104 h 3272872"/>
              <a:gd name="connsiteX77" fmla="*/ 3699366 w 3778175"/>
              <a:gd name="connsiteY77" fmla="*/ 709277 h 3272872"/>
              <a:gd name="connsiteX78" fmla="*/ 3722545 w 3778175"/>
              <a:gd name="connsiteY78" fmla="*/ 783450 h 3272872"/>
              <a:gd name="connsiteX79" fmla="*/ 3741088 w 3778175"/>
              <a:gd name="connsiteY79" fmla="*/ 862258 h 3272872"/>
              <a:gd name="connsiteX80" fmla="*/ 3757313 w 3778175"/>
              <a:gd name="connsiteY80" fmla="*/ 943385 h 3272872"/>
              <a:gd name="connsiteX81" fmla="*/ 3768903 w 3778175"/>
              <a:gd name="connsiteY81" fmla="*/ 1010604 h 3272872"/>
              <a:gd name="connsiteX82" fmla="*/ 3775857 w 3778175"/>
              <a:gd name="connsiteY82" fmla="*/ 1087094 h 3272872"/>
              <a:gd name="connsiteX83" fmla="*/ 3778175 w 3778175"/>
              <a:gd name="connsiteY83" fmla="*/ 1126499 h 3272872"/>
              <a:gd name="connsiteX84" fmla="*/ 3778175 w 3778175"/>
              <a:gd name="connsiteY84" fmla="*/ 1165903 h 3272872"/>
              <a:gd name="connsiteX85" fmla="*/ 3778175 w 3778175"/>
              <a:gd name="connsiteY85" fmla="*/ 1205307 h 3272872"/>
              <a:gd name="connsiteX86" fmla="*/ 3773538 w 3778175"/>
              <a:gd name="connsiteY86" fmla="*/ 1242394 h 3272872"/>
              <a:gd name="connsiteX87" fmla="*/ 3759631 w 3778175"/>
              <a:gd name="connsiteY87" fmla="*/ 1307295 h 3272872"/>
              <a:gd name="connsiteX88" fmla="*/ 3745724 w 3778175"/>
              <a:gd name="connsiteY88" fmla="*/ 1369878 h 3272872"/>
              <a:gd name="connsiteX89" fmla="*/ 3729498 w 3778175"/>
              <a:gd name="connsiteY89" fmla="*/ 1430143 h 3272872"/>
              <a:gd name="connsiteX90" fmla="*/ 3710955 w 3778175"/>
              <a:gd name="connsiteY90" fmla="*/ 1488091 h 3272872"/>
              <a:gd name="connsiteX91" fmla="*/ 3690094 w 3778175"/>
              <a:gd name="connsiteY91" fmla="*/ 1541402 h 3272872"/>
              <a:gd name="connsiteX92" fmla="*/ 3669233 w 3778175"/>
              <a:gd name="connsiteY92" fmla="*/ 1592396 h 3272872"/>
              <a:gd name="connsiteX93" fmla="*/ 3643736 w 3778175"/>
              <a:gd name="connsiteY93" fmla="*/ 1641072 h 3272872"/>
              <a:gd name="connsiteX94" fmla="*/ 3618239 w 3778175"/>
              <a:gd name="connsiteY94" fmla="*/ 1685112 h 3272872"/>
              <a:gd name="connsiteX95" fmla="*/ 3590424 w 3778175"/>
              <a:gd name="connsiteY95" fmla="*/ 1729152 h 3272872"/>
              <a:gd name="connsiteX96" fmla="*/ 3562610 w 3778175"/>
              <a:gd name="connsiteY96" fmla="*/ 1770874 h 3272872"/>
              <a:gd name="connsiteX97" fmla="*/ 3532477 w 3778175"/>
              <a:gd name="connsiteY97" fmla="*/ 1810279 h 3272872"/>
              <a:gd name="connsiteX98" fmla="*/ 3500027 w 3778175"/>
              <a:gd name="connsiteY98" fmla="*/ 1849683 h 3272872"/>
              <a:gd name="connsiteX99" fmla="*/ 3465259 w 3778175"/>
              <a:gd name="connsiteY99" fmla="*/ 1884451 h 3272872"/>
              <a:gd name="connsiteX100" fmla="*/ 3430489 w 3778175"/>
              <a:gd name="connsiteY100" fmla="*/ 1919220 h 3272872"/>
              <a:gd name="connsiteX101" fmla="*/ 3395721 w 3778175"/>
              <a:gd name="connsiteY101" fmla="*/ 1951670 h 3272872"/>
              <a:gd name="connsiteX102" fmla="*/ 3358635 w 3778175"/>
              <a:gd name="connsiteY102" fmla="*/ 1984121 h 3272872"/>
              <a:gd name="connsiteX103" fmla="*/ 3319230 w 3778175"/>
              <a:gd name="connsiteY103" fmla="*/ 2014254 h 3272872"/>
              <a:gd name="connsiteX104" fmla="*/ 3282144 w 3778175"/>
              <a:gd name="connsiteY104" fmla="*/ 2044386 h 3272872"/>
              <a:gd name="connsiteX105" fmla="*/ 3201018 w 3778175"/>
              <a:gd name="connsiteY105" fmla="*/ 2102334 h 3272872"/>
              <a:gd name="connsiteX106" fmla="*/ 3115256 w 3778175"/>
              <a:gd name="connsiteY106" fmla="*/ 2157963 h 3272872"/>
              <a:gd name="connsiteX107" fmla="*/ 3029494 w 3778175"/>
              <a:gd name="connsiteY107" fmla="*/ 2211275 h 3272872"/>
              <a:gd name="connsiteX108" fmla="*/ 2851015 w 3778175"/>
              <a:gd name="connsiteY108" fmla="*/ 2322534 h 3272872"/>
              <a:gd name="connsiteX109" fmla="*/ 2760617 w 3778175"/>
              <a:gd name="connsiteY109" fmla="*/ 2380481 h 3272872"/>
              <a:gd name="connsiteX110" fmla="*/ 2670219 w 3778175"/>
              <a:gd name="connsiteY110" fmla="*/ 2443065 h 3272872"/>
              <a:gd name="connsiteX111" fmla="*/ 2579821 w 3778175"/>
              <a:gd name="connsiteY111" fmla="*/ 2507966 h 3272872"/>
              <a:gd name="connsiteX112" fmla="*/ 2489423 w 3778175"/>
              <a:gd name="connsiteY112" fmla="*/ 2579821 h 3272872"/>
              <a:gd name="connsiteX113" fmla="*/ 2401343 w 3778175"/>
              <a:gd name="connsiteY113" fmla="*/ 2653993 h 3272872"/>
              <a:gd name="connsiteX114" fmla="*/ 2313263 w 3778175"/>
              <a:gd name="connsiteY114" fmla="*/ 2730484 h 3272872"/>
              <a:gd name="connsiteX115" fmla="*/ 2232136 w 3778175"/>
              <a:gd name="connsiteY115" fmla="*/ 2811610 h 3272872"/>
              <a:gd name="connsiteX116" fmla="*/ 2153328 w 3778175"/>
              <a:gd name="connsiteY116" fmla="*/ 2895055 h 3272872"/>
              <a:gd name="connsiteX117" fmla="*/ 2113923 w 3778175"/>
              <a:gd name="connsiteY117" fmla="*/ 2939095 h 3272872"/>
              <a:gd name="connsiteX118" fmla="*/ 2079155 w 3778175"/>
              <a:gd name="connsiteY118" fmla="*/ 2983135 h 3272872"/>
              <a:gd name="connsiteX119" fmla="*/ 2044386 w 3778175"/>
              <a:gd name="connsiteY119" fmla="*/ 3027175 h 3272872"/>
              <a:gd name="connsiteX120" fmla="*/ 2009618 w 3778175"/>
              <a:gd name="connsiteY120" fmla="*/ 3071215 h 3272872"/>
              <a:gd name="connsiteX121" fmla="*/ 1993393 w 3778175"/>
              <a:gd name="connsiteY121" fmla="*/ 3094394 h 3272872"/>
              <a:gd name="connsiteX122" fmla="*/ 1979485 w 3778175"/>
              <a:gd name="connsiteY122" fmla="*/ 3119891 h 3272872"/>
              <a:gd name="connsiteX123" fmla="*/ 1951671 w 3778175"/>
              <a:gd name="connsiteY123" fmla="*/ 3170885 h 3272872"/>
              <a:gd name="connsiteX124" fmla="*/ 1923856 w 3778175"/>
              <a:gd name="connsiteY124" fmla="*/ 3221878 h 3272872"/>
              <a:gd name="connsiteX125" fmla="*/ 1909948 w 3778175"/>
              <a:gd name="connsiteY125" fmla="*/ 3247375 h 3272872"/>
              <a:gd name="connsiteX126" fmla="*/ 1893723 w 3778175"/>
              <a:gd name="connsiteY126" fmla="*/ 3272872 h 3272872"/>
              <a:gd name="connsiteX127" fmla="*/ 1889087 w 3778175"/>
              <a:gd name="connsiteY127" fmla="*/ 3272872 h 3272872"/>
              <a:gd name="connsiteX128" fmla="*/ 1879816 w 3778175"/>
              <a:gd name="connsiteY128" fmla="*/ 3240422 h 3272872"/>
              <a:gd name="connsiteX129" fmla="*/ 1865908 w 3778175"/>
              <a:gd name="connsiteY129" fmla="*/ 3207971 h 3272872"/>
              <a:gd name="connsiteX130" fmla="*/ 1852001 w 3778175"/>
              <a:gd name="connsiteY130" fmla="*/ 3177838 h 3272872"/>
              <a:gd name="connsiteX131" fmla="*/ 1835776 w 3778175"/>
              <a:gd name="connsiteY131" fmla="*/ 3147706 h 3272872"/>
              <a:gd name="connsiteX132" fmla="*/ 1817232 w 3778175"/>
              <a:gd name="connsiteY132" fmla="*/ 3117573 h 3272872"/>
              <a:gd name="connsiteX133" fmla="*/ 1798689 w 3778175"/>
              <a:gd name="connsiteY133" fmla="*/ 3087440 h 3272872"/>
              <a:gd name="connsiteX134" fmla="*/ 1754649 w 3778175"/>
              <a:gd name="connsiteY134" fmla="*/ 3031811 h 3272872"/>
              <a:gd name="connsiteX135" fmla="*/ 1710609 w 3778175"/>
              <a:gd name="connsiteY135" fmla="*/ 2978499 h 3272872"/>
              <a:gd name="connsiteX136" fmla="*/ 1661933 w 3778175"/>
              <a:gd name="connsiteY136" fmla="*/ 2927505 h 3272872"/>
              <a:gd name="connsiteX137" fmla="*/ 1571535 w 3778175"/>
              <a:gd name="connsiteY137" fmla="*/ 2834789 h 3272872"/>
              <a:gd name="connsiteX138" fmla="*/ 1471866 w 3778175"/>
              <a:gd name="connsiteY138" fmla="*/ 2737438 h 3272872"/>
              <a:gd name="connsiteX139" fmla="*/ 1420872 w 3778175"/>
              <a:gd name="connsiteY139" fmla="*/ 2691080 h 3272872"/>
              <a:gd name="connsiteX140" fmla="*/ 1369878 w 3778175"/>
              <a:gd name="connsiteY140" fmla="*/ 2644722 h 3272872"/>
              <a:gd name="connsiteX141" fmla="*/ 1316566 w 3778175"/>
              <a:gd name="connsiteY141" fmla="*/ 2598364 h 3272872"/>
              <a:gd name="connsiteX142" fmla="*/ 1260937 w 3778175"/>
              <a:gd name="connsiteY142" fmla="*/ 2554324 h 3272872"/>
              <a:gd name="connsiteX143" fmla="*/ 1205307 w 3778175"/>
              <a:gd name="connsiteY143" fmla="*/ 2512602 h 3272872"/>
              <a:gd name="connsiteX144" fmla="*/ 1147360 w 3778175"/>
              <a:gd name="connsiteY144" fmla="*/ 2473197 h 3272872"/>
              <a:gd name="connsiteX145" fmla="*/ 1056962 w 3778175"/>
              <a:gd name="connsiteY145" fmla="*/ 2415250 h 3272872"/>
              <a:gd name="connsiteX146" fmla="*/ 959610 w 3778175"/>
              <a:gd name="connsiteY146" fmla="*/ 2354985 h 3272872"/>
              <a:gd name="connsiteX147" fmla="*/ 859941 w 3778175"/>
              <a:gd name="connsiteY147" fmla="*/ 2294719 h 3272872"/>
              <a:gd name="connsiteX148" fmla="*/ 755635 w 3778175"/>
              <a:gd name="connsiteY148" fmla="*/ 2232136 h 3272872"/>
              <a:gd name="connsiteX149" fmla="*/ 651330 w 3778175"/>
              <a:gd name="connsiteY149" fmla="*/ 2164917 h 3272872"/>
              <a:gd name="connsiteX150" fmla="*/ 547024 w 3778175"/>
              <a:gd name="connsiteY150" fmla="*/ 2093062 h 3272872"/>
              <a:gd name="connsiteX151" fmla="*/ 496031 w 3778175"/>
              <a:gd name="connsiteY151" fmla="*/ 2055976 h 3272872"/>
              <a:gd name="connsiteX152" fmla="*/ 447355 w 3778175"/>
              <a:gd name="connsiteY152" fmla="*/ 2016571 h 3272872"/>
              <a:gd name="connsiteX153" fmla="*/ 398679 w 3778175"/>
              <a:gd name="connsiteY153" fmla="*/ 1977167 h 3272872"/>
              <a:gd name="connsiteX154" fmla="*/ 352321 w 3778175"/>
              <a:gd name="connsiteY154" fmla="*/ 1935445 h 3272872"/>
              <a:gd name="connsiteX155" fmla="*/ 308281 w 3778175"/>
              <a:gd name="connsiteY155" fmla="*/ 1891405 h 3272872"/>
              <a:gd name="connsiteX156" fmla="*/ 266558 w 3778175"/>
              <a:gd name="connsiteY156" fmla="*/ 1845047 h 3272872"/>
              <a:gd name="connsiteX157" fmla="*/ 224836 w 3778175"/>
              <a:gd name="connsiteY157" fmla="*/ 1798689 h 3272872"/>
              <a:gd name="connsiteX158" fmla="*/ 187750 w 3778175"/>
              <a:gd name="connsiteY158" fmla="*/ 1750013 h 3272872"/>
              <a:gd name="connsiteX159" fmla="*/ 152982 w 3778175"/>
              <a:gd name="connsiteY159" fmla="*/ 1699019 h 3272872"/>
              <a:gd name="connsiteX160" fmla="*/ 120531 w 3778175"/>
              <a:gd name="connsiteY160" fmla="*/ 1645708 h 3272872"/>
              <a:gd name="connsiteX161" fmla="*/ 90398 w 3778175"/>
              <a:gd name="connsiteY161" fmla="*/ 1592396 h 3272872"/>
              <a:gd name="connsiteX162" fmla="*/ 64901 w 3778175"/>
              <a:gd name="connsiteY162" fmla="*/ 1534449 h 3272872"/>
              <a:gd name="connsiteX163" fmla="*/ 44040 w 3778175"/>
              <a:gd name="connsiteY163" fmla="*/ 1474183 h 3272872"/>
              <a:gd name="connsiteX164" fmla="*/ 25497 w 3778175"/>
              <a:gd name="connsiteY164" fmla="*/ 1411600 h 3272872"/>
              <a:gd name="connsiteX165" fmla="*/ 13908 w 3778175"/>
              <a:gd name="connsiteY165" fmla="*/ 1346699 h 3272872"/>
              <a:gd name="connsiteX166" fmla="*/ 4636 w 3778175"/>
              <a:gd name="connsiteY166" fmla="*/ 1279480 h 3272872"/>
              <a:gd name="connsiteX167" fmla="*/ 0 w 3778175"/>
              <a:gd name="connsiteY167" fmla="*/ 1209943 h 3272872"/>
              <a:gd name="connsiteX168" fmla="*/ 0 w 3778175"/>
              <a:gd name="connsiteY168" fmla="*/ 1138088 h 3272872"/>
              <a:gd name="connsiteX169" fmla="*/ 6954 w 3778175"/>
              <a:gd name="connsiteY169" fmla="*/ 1061597 h 3272872"/>
              <a:gd name="connsiteX170" fmla="*/ 18543 w 3778175"/>
              <a:gd name="connsiteY170" fmla="*/ 982789 h 3272872"/>
              <a:gd name="connsiteX171" fmla="*/ 67219 w 3778175"/>
              <a:gd name="connsiteY171" fmla="*/ 730138 h 3272872"/>
              <a:gd name="connsiteX172" fmla="*/ 88080 w 3778175"/>
              <a:gd name="connsiteY172" fmla="*/ 674509 h 3272872"/>
              <a:gd name="connsiteX173" fmla="*/ 106624 w 3778175"/>
              <a:gd name="connsiteY173" fmla="*/ 618879 h 3272872"/>
              <a:gd name="connsiteX174" fmla="*/ 129802 w 3778175"/>
              <a:gd name="connsiteY174" fmla="*/ 565567 h 3272872"/>
              <a:gd name="connsiteX175" fmla="*/ 155299 w 3778175"/>
              <a:gd name="connsiteY175" fmla="*/ 514574 h 3272872"/>
              <a:gd name="connsiteX176" fmla="*/ 180796 w 3778175"/>
              <a:gd name="connsiteY176" fmla="*/ 463580 h 3272872"/>
              <a:gd name="connsiteX177" fmla="*/ 210929 w 3778175"/>
              <a:gd name="connsiteY177" fmla="*/ 417222 h 3272872"/>
              <a:gd name="connsiteX178" fmla="*/ 241062 w 3778175"/>
              <a:gd name="connsiteY178" fmla="*/ 370864 h 3272872"/>
              <a:gd name="connsiteX179" fmla="*/ 273512 w 3778175"/>
              <a:gd name="connsiteY179" fmla="*/ 329142 h 3272872"/>
              <a:gd name="connsiteX180" fmla="*/ 315234 w 3778175"/>
              <a:gd name="connsiteY180" fmla="*/ 285102 h 3272872"/>
              <a:gd name="connsiteX181" fmla="*/ 359275 w 3778175"/>
              <a:gd name="connsiteY181" fmla="*/ 241062 h 3272872"/>
              <a:gd name="connsiteX182" fmla="*/ 405633 w 3778175"/>
              <a:gd name="connsiteY182" fmla="*/ 199340 h 3272872"/>
              <a:gd name="connsiteX183" fmla="*/ 454308 w 3778175"/>
              <a:gd name="connsiteY183" fmla="*/ 162253 h 3272872"/>
              <a:gd name="connsiteX184" fmla="*/ 505302 w 3778175"/>
              <a:gd name="connsiteY184" fmla="*/ 127485 h 3272872"/>
              <a:gd name="connsiteX185" fmla="*/ 560932 w 3778175"/>
              <a:gd name="connsiteY185" fmla="*/ 95034 h 3272872"/>
              <a:gd name="connsiteX186" fmla="*/ 621197 w 3778175"/>
              <a:gd name="connsiteY186" fmla="*/ 67219 h 3272872"/>
              <a:gd name="connsiteX187" fmla="*/ 681462 w 3778175"/>
              <a:gd name="connsiteY187" fmla="*/ 41722 h 3272872"/>
              <a:gd name="connsiteX188" fmla="*/ 706959 w 3778175"/>
              <a:gd name="connsiteY188" fmla="*/ 34769 h 3272872"/>
              <a:gd name="connsiteX189" fmla="*/ 734774 w 3778175"/>
              <a:gd name="connsiteY189" fmla="*/ 30133 h 3272872"/>
              <a:gd name="connsiteX190" fmla="*/ 790404 w 3778175"/>
              <a:gd name="connsiteY190" fmla="*/ 23179 h 3272872"/>
              <a:gd name="connsiteX191" fmla="*/ 848351 w 3778175"/>
              <a:gd name="connsiteY191" fmla="*/ 16225 h 3272872"/>
              <a:gd name="connsiteX192" fmla="*/ 876166 w 3778175"/>
              <a:gd name="connsiteY192" fmla="*/ 9272 h 327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78175" h="3272872">
                <a:moveTo>
                  <a:pt x="903981" y="0"/>
                </a:moveTo>
                <a:lnTo>
                  <a:pt x="952656" y="0"/>
                </a:lnTo>
                <a:lnTo>
                  <a:pt x="1001332" y="2318"/>
                </a:lnTo>
                <a:lnTo>
                  <a:pt x="1050008" y="6954"/>
                </a:lnTo>
                <a:lnTo>
                  <a:pt x="1094048" y="13908"/>
                </a:lnTo>
                <a:lnTo>
                  <a:pt x="1140406" y="20861"/>
                </a:lnTo>
                <a:lnTo>
                  <a:pt x="1182128" y="30133"/>
                </a:lnTo>
                <a:lnTo>
                  <a:pt x="1223851" y="41722"/>
                </a:lnTo>
                <a:lnTo>
                  <a:pt x="1263255" y="55630"/>
                </a:lnTo>
                <a:lnTo>
                  <a:pt x="1302659" y="71855"/>
                </a:lnTo>
                <a:lnTo>
                  <a:pt x="1339745" y="88080"/>
                </a:lnTo>
                <a:lnTo>
                  <a:pt x="1374514" y="106623"/>
                </a:lnTo>
                <a:lnTo>
                  <a:pt x="1409282" y="125167"/>
                </a:lnTo>
                <a:lnTo>
                  <a:pt x="1441733" y="146028"/>
                </a:lnTo>
                <a:lnTo>
                  <a:pt x="1474184" y="166889"/>
                </a:lnTo>
                <a:lnTo>
                  <a:pt x="1506634" y="192386"/>
                </a:lnTo>
                <a:lnTo>
                  <a:pt x="1536767" y="215565"/>
                </a:lnTo>
                <a:lnTo>
                  <a:pt x="1564582" y="241062"/>
                </a:lnTo>
                <a:lnTo>
                  <a:pt x="1592396" y="268877"/>
                </a:lnTo>
                <a:lnTo>
                  <a:pt x="1645708" y="324506"/>
                </a:lnTo>
                <a:lnTo>
                  <a:pt x="1694384" y="384771"/>
                </a:lnTo>
                <a:lnTo>
                  <a:pt x="1738424" y="445037"/>
                </a:lnTo>
                <a:lnTo>
                  <a:pt x="1780146" y="509938"/>
                </a:lnTo>
                <a:lnTo>
                  <a:pt x="1819550" y="577157"/>
                </a:lnTo>
                <a:lnTo>
                  <a:pt x="1856637" y="646694"/>
                </a:lnTo>
                <a:lnTo>
                  <a:pt x="1889087" y="713913"/>
                </a:lnTo>
                <a:lnTo>
                  <a:pt x="1896041" y="711595"/>
                </a:lnTo>
                <a:lnTo>
                  <a:pt x="1902995" y="690734"/>
                </a:lnTo>
                <a:lnTo>
                  <a:pt x="1907630" y="669873"/>
                </a:lnTo>
                <a:lnTo>
                  <a:pt x="1923856" y="630468"/>
                </a:lnTo>
                <a:lnTo>
                  <a:pt x="1944717" y="593382"/>
                </a:lnTo>
                <a:lnTo>
                  <a:pt x="1965578" y="556296"/>
                </a:lnTo>
                <a:lnTo>
                  <a:pt x="1991075" y="519210"/>
                </a:lnTo>
                <a:lnTo>
                  <a:pt x="2016572" y="486759"/>
                </a:lnTo>
                <a:lnTo>
                  <a:pt x="2065248" y="424176"/>
                </a:lnTo>
                <a:lnTo>
                  <a:pt x="2102334" y="375500"/>
                </a:lnTo>
                <a:lnTo>
                  <a:pt x="2144056" y="329142"/>
                </a:lnTo>
                <a:lnTo>
                  <a:pt x="2190414" y="282784"/>
                </a:lnTo>
                <a:lnTo>
                  <a:pt x="2241408" y="238744"/>
                </a:lnTo>
                <a:lnTo>
                  <a:pt x="2294720" y="197022"/>
                </a:lnTo>
                <a:lnTo>
                  <a:pt x="2352667" y="157617"/>
                </a:lnTo>
                <a:lnTo>
                  <a:pt x="2415250" y="122849"/>
                </a:lnTo>
                <a:lnTo>
                  <a:pt x="2480151" y="90398"/>
                </a:lnTo>
                <a:lnTo>
                  <a:pt x="2514920" y="76491"/>
                </a:lnTo>
                <a:lnTo>
                  <a:pt x="2547370" y="62583"/>
                </a:lnTo>
                <a:lnTo>
                  <a:pt x="2584457" y="50994"/>
                </a:lnTo>
                <a:lnTo>
                  <a:pt x="2619225" y="41722"/>
                </a:lnTo>
                <a:lnTo>
                  <a:pt x="2656312" y="32451"/>
                </a:lnTo>
                <a:lnTo>
                  <a:pt x="2693398" y="25497"/>
                </a:lnTo>
                <a:lnTo>
                  <a:pt x="2730484" y="18544"/>
                </a:lnTo>
                <a:lnTo>
                  <a:pt x="2769889" y="16225"/>
                </a:lnTo>
                <a:lnTo>
                  <a:pt x="2809293" y="13908"/>
                </a:lnTo>
                <a:lnTo>
                  <a:pt x="2848697" y="13908"/>
                </a:lnTo>
                <a:lnTo>
                  <a:pt x="2888102" y="13908"/>
                </a:lnTo>
                <a:lnTo>
                  <a:pt x="2929824" y="18544"/>
                </a:lnTo>
                <a:lnTo>
                  <a:pt x="2969228" y="23179"/>
                </a:lnTo>
                <a:lnTo>
                  <a:pt x="3010950" y="32451"/>
                </a:lnTo>
                <a:lnTo>
                  <a:pt x="3054990" y="41722"/>
                </a:lnTo>
                <a:lnTo>
                  <a:pt x="3096712" y="53312"/>
                </a:lnTo>
                <a:lnTo>
                  <a:pt x="3133798" y="67219"/>
                </a:lnTo>
                <a:lnTo>
                  <a:pt x="3168567" y="78809"/>
                </a:lnTo>
                <a:lnTo>
                  <a:pt x="3201018" y="95034"/>
                </a:lnTo>
                <a:lnTo>
                  <a:pt x="3235787" y="108942"/>
                </a:lnTo>
                <a:lnTo>
                  <a:pt x="3265919" y="127485"/>
                </a:lnTo>
                <a:lnTo>
                  <a:pt x="3296051" y="143710"/>
                </a:lnTo>
                <a:lnTo>
                  <a:pt x="3326184" y="164571"/>
                </a:lnTo>
                <a:lnTo>
                  <a:pt x="3353999" y="183114"/>
                </a:lnTo>
                <a:lnTo>
                  <a:pt x="3381814" y="203975"/>
                </a:lnTo>
                <a:lnTo>
                  <a:pt x="3407311" y="227154"/>
                </a:lnTo>
                <a:lnTo>
                  <a:pt x="3432807" y="250333"/>
                </a:lnTo>
                <a:lnTo>
                  <a:pt x="3455987" y="273512"/>
                </a:lnTo>
                <a:lnTo>
                  <a:pt x="3502344" y="324506"/>
                </a:lnTo>
                <a:lnTo>
                  <a:pt x="3544066" y="380135"/>
                </a:lnTo>
                <a:lnTo>
                  <a:pt x="3581153" y="438083"/>
                </a:lnTo>
                <a:lnTo>
                  <a:pt x="3615921" y="500666"/>
                </a:lnTo>
                <a:lnTo>
                  <a:pt x="3646054" y="567885"/>
                </a:lnTo>
                <a:lnTo>
                  <a:pt x="3673869" y="635104"/>
                </a:lnTo>
                <a:lnTo>
                  <a:pt x="3699366" y="709277"/>
                </a:lnTo>
                <a:lnTo>
                  <a:pt x="3722545" y="783450"/>
                </a:lnTo>
                <a:lnTo>
                  <a:pt x="3741088" y="862258"/>
                </a:lnTo>
                <a:lnTo>
                  <a:pt x="3757313" y="943385"/>
                </a:lnTo>
                <a:lnTo>
                  <a:pt x="3768903" y="1010604"/>
                </a:lnTo>
                <a:lnTo>
                  <a:pt x="3775857" y="1087094"/>
                </a:lnTo>
                <a:lnTo>
                  <a:pt x="3778175" y="1126499"/>
                </a:lnTo>
                <a:lnTo>
                  <a:pt x="3778175" y="1165903"/>
                </a:lnTo>
                <a:lnTo>
                  <a:pt x="3778175" y="1205307"/>
                </a:lnTo>
                <a:lnTo>
                  <a:pt x="3773538" y="1242394"/>
                </a:lnTo>
                <a:lnTo>
                  <a:pt x="3759631" y="1307295"/>
                </a:lnTo>
                <a:lnTo>
                  <a:pt x="3745724" y="1369878"/>
                </a:lnTo>
                <a:lnTo>
                  <a:pt x="3729498" y="1430143"/>
                </a:lnTo>
                <a:lnTo>
                  <a:pt x="3710955" y="1488091"/>
                </a:lnTo>
                <a:lnTo>
                  <a:pt x="3690094" y="1541402"/>
                </a:lnTo>
                <a:lnTo>
                  <a:pt x="3669233" y="1592396"/>
                </a:lnTo>
                <a:lnTo>
                  <a:pt x="3643736" y="1641072"/>
                </a:lnTo>
                <a:lnTo>
                  <a:pt x="3618239" y="1685112"/>
                </a:lnTo>
                <a:lnTo>
                  <a:pt x="3590424" y="1729152"/>
                </a:lnTo>
                <a:lnTo>
                  <a:pt x="3562610" y="1770874"/>
                </a:lnTo>
                <a:lnTo>
                  <a:pt x="3532477" y="1810279"/>
                </a:lnTo>
                <a:lnTo>
                  <a:pt x="3500027" y="1849683"/>
                </a:lnTo>
                <a:lnTo>
                  <a:pt x="3465259" y="1884451"/>
                </a:lnTo>
                <a:lnTo>
                  <a:pt x="3430489" y="1919220"/>
                </a:lnTo>
                <a:lnTo>
                  <a:pt x="3395721" y="1951670"/>
                </a:lnTo>
                <a:lnTo>
                  <a:pt x="3358635" y="1984121"/>
                </a:lnTo>
                <a:lnTo>
                  <a:pt x="3319230" y="2014254"/>
                </a:lnTo>
                <a:lnTo>
                  <a:pt x="3282144" y="2044386"/>
                </a:lnTo>
                <a:lnTo>
                  <a:pt x="3201018" y="2102334"/>
                </a:lnTo>
                <a:lnTo>
                  <a:pt x="3115256" y="2157963"/>
                </a:lnTo>
                <a:lnTo>
                  <a:pt x="3029494" y="2211275"/>
                </a:lnTo>
                <a:lnTo>
                  <a:pt x="2851015" y="2322534"/>
                </a:lnTo>
                <a:lnTo>
                  <a:pt x="2760617" y="2380481"/>
                </a:lnTo>
                <a:lnTo>
                  <a:pt x="2670219" y="2443065"/>
                </a:lnTo>
                <a:lnTo>
                  <a:pt x="2579821" y="2507966"/>
                </a:lnTo>
                <a:lnTo>
                  <a:pt x="2489423" y="2579821"/>
                </a:lnTo>
                <a:lnTo>
                  <a:pt x="2401343" y="2653993"/>
                </a:lnTo>
                <a:lnTo>
                  <a:pt x="2313263" y="2730484"/>
                </a:lnTo>
                <a:lnTo>
                  <a:pt x="2232136" y="2811610"/>
                </a:lnTo>
                <a:lnTo>
                  <a:pt x="2153328" y="2895055"/>
                </a:lnTo>
                <a:lnTo>
                  <a:pt x="2113923" y="2939095"/>
                </a:lnTo>
                <a:lnTo>
                  <a:pt x="2079155" y="2983135"/>
                </a:lnTo>
                <a:lnTo>
                  <a:pt x="2044386" y="3027175"/>
                </a:lnTo>
                <a:lnTo>
                  <a:pt x="2009618" y="3071215"/>
                </a:lnTo>
                <a:lnTo>
                  <a:pt x="1993393" y="3094394"/>
                </a:lnTo>
                <a:lnTo>
                  <a:pt x="1979485" y="3119891"/>
                </a:lnTo>
                <a:lnTo>
                  <a:pt x="1951671" y="3170885"/>
                </a:lnTo>
                <a:lnTo>
                  <a:pt x="1923856" y="3221878"/>
                </a:lnTo>
                <a:lnTo>
                  <a:pt x="1909948" y="3247375"/>
                </a:lnTo>
                <a:lnTo>
                  <a:pt x="1893723" y="3272872"/>
                </a:lnTo>
                <a:lnTo>
                  <a:pt x="1889087" y="3272872"/>
                </a:lnTo>
                <a:lnTo>
                  <a:pt x="1879816" y="3240422"/>
                </a:lnTo>
                <a:lnTo>
                  <a:pt x="1865908" y="3207971"/>
                </a:lnTo>
                <a:lnTo>
                  <a:pt x="1852001" y="3177838"/>
                </a:lnTo>
                <a:lnTo>
                  <a:pt x="1835776" y="3147706"/>
                </a:lnTo>
                <a:lnTo>
                  <a:pt x="1817232" y="3117573"/>
                </a:lnTo>
                <a:lnTo>
                  <a:pt x="1798689" y="3087440"/>
                </a:lnTo>
                <a:lnTo>
                  <a:pt x="1754649" y="3031811"/>
                </a:lnTo>
                <a:lnTo>
                  <a:pt x="1710609" y="2978499"/>
                </a:lnTo>
                <a:lnTo>
                  <a:pt x="1661933" y="2927505"/>
                </a:lnTo>
                <a:lnTo>
                  <a:pt x="1571535" y="2834789"/>
                </a:lnTo>
                <a:lnTo>
                  <a:pt x="1471866" y="2737438"/>
                </a:lnTo>
                <a:lnTo>
                  <a:pt x="1420872" y="2691080"/>
                </a:lnTo>
                <a:lnTo>
                  <a:pt x="1369878" y="2644722"/>
                </a:lnTo>
                <a:lnTo>
                  <a:pt x="1316566" y="2598364"/>
                </a:lnTo>
                <a:lnTo>
                  <a:pt x="1260937" y="2554324"/>
                </a:lnTo>
                <a:lnTo>
                  <a:pt x="1205307" y="2512602"/>
                </a:lnTo>
                <a:lnTo>
                  <a:pt x="1147360" y="2473197"/>
                </a:lnTo>
                <a:lnTo>
                  <a:pt x="1056962" y="2415250"/>
                </a:lnTo>
                <a:lnTo>
                  <a:pt x="959610" y="2354985"/>
                </a:lnTo>
                <a:lnTo>
                  <a:pt x="859941" y="2294719"/>
                </a:lnTo>
                <a:lnTo>
                  <a:pt x="755635" y="2232136"/>
                </a:lnTo>
                <a:lnTo>
                  <a:pt x="651330" y="2164917"/>
                </a:lnTo>
                <a:lnTo>
                  <a:pt x="547024" y="2093062"/>
                </a:lnTo>
                <a:lnTo>
                  <a:pt x="496031" y="2055976"/>
                </a:lnTo>
                <a:lnTo>
                  <a:pt x="447355" y="2016571"/>
                </a:lnTo>
                <a:lnTo>
                  <a:pt x="398679" y="1977167"/>
                </a:lnTo>
                <a:lnTo>
                  <a:pt x="352321" y="1935445"/>
                </a:lnTo>
                <a:lnTo>
                  <a:pt x="308281" y="1891405"/>
                </a:lnTo>
                <a:lnTo>
                  <a:pt x="266558" y="1845047"/>
                </a:lnTo>
                <a:lnTo>
                  <a:pt x="224836" y="1798689"/>
                </a:lnTo>
                <a:lnTo>
                  <a:pt x="187750" y="1750013"/>
                </a:lnTo>
                <a:lnTo>
                  <a:pt x="152982" y="1699019"/>
                </a:lnTo>
                <a:lnTo>
                  <a:pt x="120531" y="1645708"/>
                </a:lnTo>
                <a:lnTo>
                  <a:pt x="90398" y="1592396"/>
                </a:lnTo>
                <a:lnTo>
                  <a:pt x="64901" y="1534449"/>
                </a:lnTo>
                <a:lnTo>
                  <a:pt x="44040" y="1474183"/>
                </a:lnTo>
                <a:lnTo>
                  <a:pt x="25497" y="1411600"/>
                </a:lnTo>
                <a:lnTo>
                  <a:pt x="13908" y="1346699"/>
                </a:lnTo>
                <a:lnTo>
                  <a:pt x="4636" y="1279480"/>
                </a:lnTo>
                <a:lnTo>
                  <a:pt x="0" y="1209943"/>
                </a:lnTo>
                <a:lnTo>
                  <a:pt x="0" y="1138088"/>
                </a:lnTo>
                <a:lnTo>
                  <a:pt x="6954" y="1061597"/>
                </a:lnTo>
                <a:lnTo>
                  <a:pt x="18543" y="982789"/>
                </a:lnTo>
                <a:lnTo>
                  <a:pt x="67219" y="730138"/>
                </a:lnTo>
                <a:lnTo>
                  <a:pt x="88080" y="674509"/>
                </a:lnTo>
                <a:lnTo>
                  <a:pt x="106624" y="618879"/>
                </a:lnTo>
                <a:lnTo>
                  <a:pt x="129802" y="565567"/>
                </a:lnTo>
                <a:lnTo>
                  <a:pt x="155299" y="514574"/>
                </a:lnTo>
                <a:lnTo>
                  <a:pt x="180796" y="463580"/>
                </a:lnTo>
                <a:lnTo>
                  <a:pt x="210929" y="417222"/>
                </a:lnTo>
                <a:lnTo>
                  <a:pt x="241062" y="370864"/>
                </a:lnTo>
                <a:lnTo>
                  <a:pt x="273512" y="329142"/>
                </a:lnTo>
                <a:lnTo>
                  <a:pt x="315234" y="285102"/>
                </a:lnTo>
                <a:lnTo>
                  <a:pt x="359275" y="241062"/>
                </a:lnTo>
                <a:lnTo>
                  <a:pt x="405633" y="199340"/>
                </a:lnTo>
                <a:lnTo>
                  <a:pt x="454308" y="162253"/>
                </a:lnTo>
                <a:lnTo>
                  <a:pt x="505302" y="127485"/>
                </a:lnTo>
                <a:lnTo>
                  <a:pt x="560932" y="95034"/>
                </a:lnTo>
                <a:lnTo>
                  <a:pt x="621197" y="67219"/>
                </a:lnTo>
                <a:lnTo>
                  <a:pt x="681462" y="41722"/>
                </a:lnTo>
                <a:lnTo>
                  <a:pt x="706959" y="34769"/>
                </a:lnTo>
                <a:lnTo>
                  <a:pt x="734774" y="30133"/>
                </a:lnTo>
                <a:lnTo>
                  <a:pt x="790404" y="23179"/>
                </a:lnTo>
                <a:lnTo>
                  <a:pt x="848351" y="16225"/>
                </a:lnTo>
                <a:lnTo>
                  <a:pt x="876166" y="927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custGeom>
            <a:avLst/>
            <a:gdLst>
              <a:gd name="connsiteX0" fmla="*/ 903981 w 3778174"/>
              <a:gd name="connsiteY0" fmla="*/ 0 h 3272872"/>
              <a:gd name="connsiteX1" fmla="*/ 952656 w 3778174"/>
              <a:gd name="connsiteY1" fmla="*/ 0 h 3272872"/>
              <a:gd name="connsiteX2" fmla="*/ 1001332 w 3778174"/>
              <a:gd name="connsiteY2" fmla="*/ 2318 h 3272872"/>
              <a:gd name="connsiteX3" fmla="*/ 1050008 w 3778174"/>
              <a:gd name="connsiteY3" fmla="*/ 6954 h 3272872"/>
              <a:gd name="connsiteX4" fmla="*/ 1094048 w 3778174"/>
              <a:gd name="connsiteY4" fmla="*/ 13908 h 3272872"/>
              <a:gd name="connsiteX5" fmla="*/ 1140406 w 3778174"/>
              <a:gd name="connsiteY5" fmla="*/ 20861 h 3272872"/>
              <a:gd name="connsiteX6" fmla="*/ 1182128 w 3778174"/>
              <a:gd name="connsiteY6" fmla="*/ 30133 h 3272872"/>
              <a:gd name="connsiteX7" fmla="*/ 1223850 w 3778174"/>
              <a:gd name="connsiteY7" fmla="*/ 41722 h 3272872"/>
              <a:gd name="connsiteX8" fmla="*/ 1263255 w 3778174"/>
              <a:gd name="connsiteY8" fmla="*/ 55630 h 3272872"/>
              <a:gd name="connsiteX9" fmla="*/ 1302659 w 3778174"/>
              <a:gd name="connsiteY9" fmla="*/ 71855 h 3272872"/>
              <a:gd name="connsiteX10" fmla="*/ 1339745 w 3778174"/>
              <a:gd name="connsiteY10" fmla="*/ 88080 h 3272872"/>
              <a:gd name="connsiteX11" fmla="*/ 1374514 w 3778174"/>
              <a:gd name="connsiteY11" fmla="*/ 106623 h 3272872"/>
              <a:gd name="connsiteX12" fmla="*/ 1409282 w 3778174"/>
              <a:gd name="connsiteY12" fmla="*/ 125167 h 3272872"/>
              <a:gd name="connsiteX13" fmla="*/ 1441733 w 3778174"/>
              <a:gd name="connsiteY13" fmla="*/ 146028 h 3272872"/>
              <a:gd name="connsiteX14" fmla="*/ 1474183 w 3778174"/>
              <a:gd name="connsiteY14" fmla="*/ 166889 h 3272872"/>
              <a:gd name="connsiteX15" fmla="*/ 1506634 w 3778174"/>
              <a:gd name="connsiteY15" fmla="*/ 192386 h 3272872"/>
              <a:gd name="connsiteX16" fmla="*/ 1536767 w 3778174"/>
              <a:gd name="connsiteY16" fmla="*/ 215565 h 3272872"/>
              <a:gd name="connsiteX17" fmla="*/ 1564581 w 3778174"/>
              <a:gd name="connsiteY17" fmla="*/ 241062 h 3272872"/>
              <a:gd name="connsiteX18" fmla="*/ 1592396 w 3778174"/>
              <a:gd name="connsiteY18" fmla="*/ 268876 h 3272872"/>
              <a:gd name="connsiteX19" fmla="*/ 1645708 w 3778174"/>
              <a:gd name="connsiteY19" fmla="*/ 324506 h 3272872"/>
              <a:gd name="connsiteX20" fmla="*/ 1694384 w 3778174"/>
              <a:gd name="connsiteY20" fmla="*/ 384771 h 3272872"/>
              <a:gd name="connsiteX21" fmla="*/ 1738424 w 3778174"/>
              <a:gd name="connsiteY21" fmla="*/ 445037 h 3272872"/>
              <a:gd name="connsiteX22" fmla="*/ 1780146 w 3778174"/>
              <a:gd name="connsiteY22" fmla="*/ 509938 h 3272872"/>
              <a:gd name="connsiteX23" fmla="*/ 1819550 w 3778174"/>
              <a:gd name="connsiteY23" fmla="*/ 577157 h 3272872"/>
              <a:gd name="connsiteX24" fmla="*/ 1856637 w 3778174"/>
              <a:gd name="connsiteY24" fmla="*/ 646694 h 3272872"/>
              <a:gd name="connsiteX25" fmla="*/ 1889087 w 3778174"/>
              <a:gd name="connsiteY25" fmla="*/ 713913 h 3272872"/>
              <a:gd name="connsiteX26" fmla="*/ 1896041 w 3778174"/>
              <a:gd name="connsiteY26" fmla="*/ 711595 h 3272872"/>
              <a:gd name="connsiteX27" fmla="*/ 1902995 w 3778174"/>
              <a:gd name="connsiteY27" fmla="*/ 690734 h 3272872"/>
              <a:gd name="connsiteX28" fmla="*/ 1907630 w 3778174"/>
              <a:gd name="connsiteY28" fmla="*/ 669873 h 3272872"/>
              <a:gd name="connsiteX29" fmla="*/ 1923856 w 3778174"/>
              <a:gd name="connsiteY29" fmla="*/ 630468 h 3272872"/>
              <a:gd name="connsiteX30" fmla="*/ 1944717 w 3778174"/>
              <a:gd name="connsiteY30" fmla="*/ 593382 h 3272872"/>
              <a:gd name="connsiteX31" fmla="*/ 1965578 w 3778174"/>
              <a:gd name="connsiteY31" fmla="*/ 556296 h 3272872"/>
              <a:gd name="connsiteX32" fmla="*/ 1991075 w 3778174"/>
              <a:gd name="connsiteY32" fmla="*/ 519209 h 3272872"/>
              <a:gd name="connsiteX33" fmla="*/ 2016572 w 3778174"/>
              <a:gd name="connsiteY33" fmla="*/ 486759 h 3272872"/>
              <a:gd name="connsiteX34" fmla="*/ 2065247 w 3778174"/>
              <a:gd name="connsiteY34" fmla="*/ 424176 h 3272872"/>
              <a:gd name="connsiteX35" fmla="*/ 2102334 w 3778174"/>
              <a:gd name="connsiteY35" fmla="*/ 375500 h 3272872"/>
              <a:gd name="connsiteX36" fmla="*/ 2144056 w 3778174"/>
              <a:gd name="connsiteY36" fmla="*/ 329142 h 3272872"/>
              <a:gd name="connsiteX37" fmla="*/ 2190414 w 3778174"/>
              <a:gd name="connsiteY37" fmla="*/ 282784 h 3272872"/>
              <a:gd name="connsiteX38" fmla="*/ 2241408 w 3778174"/>
              <a:gd name="connsiteY38" fmla="*/ 238744 h 3272872"/>
              <a:gd name="connsiteX39" fmla="*/ 2294719 w 3778174"/>
              <a:gd name="connsiteY39" fmla="*/ 197022 h 3272872"/>
              <a:gd name="connsiteX40" fmla="*/ 2352667 w 3778174"/>
              <a:gd name="connsiteY40" fmla="*/ 157617 h 3272872"/>
              <a:gd name="connsiteX41" fmla="*/ 2415250 w 3778174"/>
              <a:gd name="connsiteY41" fmla="*/ 122849 h 3272872"/>
              <a:gd name="connsiteX42" fmla="*/ 2480151 w 3778174"/>
              <a:gd name="connsiteY42" fmla="*/ 90398 h 3272872"/>
              <a:gd name="connsiteX43" fmla="*/ 2514920 w 3778174"/>
              <a:gd name="connsiteY43" fmla="*/ 76491 h 3272872"/>
              <a:gd name="connsiteX44" fmla="*/ 2547370 w 3778174"/>
              <a:gd name="connsiteY44" fmla="*/ 62583 h 3272872"/>
              <a:gd name="connsiteX45" fmla="*/ 2584456 w 3778174"/>
              <a:gd name="connsiteY45" fmla="*/ 50994 h 3272872"/>
              <a:gd name="connsiteX46" fmla="*/ 2619225 w 3778174"/>
              <a:gd name="connsiteY46" fmla="*/ 41722 h 3272872"/>
              <a:gd name="connsiteX47" fmla="*/ 2656311 w 3778174"/>
              <a:gd name="connsiteY47" fmla="*/ 32451 h 3272872"/>
              <a:gd name="connsiteX48" fmla="*/ 2693398 w 3778174"/>
              <a:gd name="connsiteY48" fmla="*/ 25497 h 3272872"/>
              <a:gd name="connsiteX49" fmla="*/ 2730484 w 3778174"/>
              <a:gd name="connsiteY49" fmla="*/ 18543 h 3272872"/>
              <a:gd name="connsiteX50" fmla="*/ 2769888 w 3778174"/>
              <a:gd name="connsiteY50" fmla="*/ 16225 h 3272872"/>
              <a:gd name="connsiteX51" fmla="*/ 2809292 w 3778174"/>
              <a:gd name="connsiteY51" fmla="*/ 13908 h 3272872"/>
              <a:gd name="connsiteX52" fmla="*/ 2848697 w 3778174"/>
              <a:gd name="connsiteY52" fmla="*/ 13908 h 3272872"/>
              <a:gd name="connsiteX53" fmla="*/ 2888101 w 3778174"/>
              <a:gd name="connsiteY53" fmla="*/ 13908 h 3272872"/>
              <a:gd name="connsiteX54" fmla="*/ 2929823 w 3778174"/>
              <a:gd name="connsiteY54" fmla="*/ 18543 h 3272872"/>
              <a:gd name="connsiteX55" fmla="*/ 2969228 w 3778174"/>
              <a:gd name="connsiteY55" fmla="*/ 23179 h 3272872"/>
              <a:gd name="connsiteX56" fmla="*/ 3010950 w 3778174"/>
              <a:gd name="connsiteY56" fmla="*/ 32451 h 3272872"/>
              <a:gd name="connsiteX57" fmla="*/ 3054990 w 3778174"/>
              <a:gd name="connsiteY57" fmla="*/ 41722 h 3272872"/>
              <a:gd name="connsiteX58" fmla="*/ 3096712 w 3778174"/>
              <a:gd name="connsiteY58" fmla="*/ 53312 h 3272872"/>
              <a:gd name="connsiteX59" fmla="*/ 3133798 w 3778174"/>
              <a:gd name="connsiteY59" fmla="*/ 67219 h 3272872"/>
              <a:gd name="connsiteX60" fmla="*/ 3168567 w 3778174"/>
              <a:gd name="connsiteY60" fmla="*/ 78809 h 3272872"/>
              <a:gd name="connsiteX61" fmla="*/ 3201017 w 3778174"/>
              <a:gd name="connsiteY61" fmla="*/ 95034 h 3272872"/>
              <a:gd name="connsiteX62" fmla="*/ 3235786 w 3778174"/>
              <a:gd name="connsiteY62" fmla="*/ 108941 h 3272872"/>
              <a:gd name="connsiteX63" fmla="*/ 3265918 w 3778174"/>
              <a:gd name="connsiteY63" fmla="*/ 127485 h 3272872"/>
              <a:gd name="connsiteX64" fmla="*/ 3296051 w 3778174"/>
              <a:gd name="connsiteY64" fmla="*/ 143710 h 3272872"/>
              <a:gd name="connsiteX65" fmla="*/ 3326184 w 3778174"/>
              <a:gd name="connsiteY65" fmla="*/ 164571 h 3272872"/>
              <a:gd name="connsiteX66" fmla="*/ 3353999 w 3778174"/>
              <a:gd name="connsiteY66" fmla="*/ 183114 h 3272872"/>
              <a:gd name="connsiteX67" fmla="*/ 3381814 w 3778174"/>
              <a:gd name="connsiteY67" fmla="*/ 203975 h 3272872"/>
              <a:gd name="connsiteX68" fmla="*/ 3407310 w 3778174"/>
              <a:gd name="connsiteY68" fmla="*/ 227154 h 3272872"/>
              <a:gd name="connsiteX69" fmla="*/ 3432807 w 3778174"/>
              <a:gd name="connsiteY69" fmla="*/ 250333 h 3272872"/>
              <a:gd name="connsiteX70" fmla="*/ 3455986 w 3778174"/>
              <a:gd name="connsiteY70" fmla="*/ 273512 h 3272872"/>
              <a:gd name="connsiteX71" fmla="*/ 3502344 w 3778174"/>
              <a:gd name="connsiteY71" fmla="*/ 324506 h 3272872"/>
              <a:gd name="connsiteX72" fmla="*/ 3544066 w 3778174"/>
              <a:gd name="connsiteY72" fmla="*/ 380135 h 3272872"/>
              <a:gd name="connsiteX73" fmla="*/ 3581153 w 3778174"/>
              <a:gd name="connsiteY73" fmla="*/ 438083 h 3272872"/>
              <a:gd name="connsiteX74" fmla="*/ 3615921 w 3778174"/>
              <a:gd name="connsiteY74" fmla="*/ 500666 h 3272872"/>
              <a:gd name="connsiteX75" fmla="*/ 3646054 w 3778174"/>
              <a:gd name="connsiteY75" fmla="*/ 567885 h 3272872"/>
              <a:gd name="connsiteX76" fmla="*/ 3673868 w 3778174"/>
              <a:gd name="connsiteY76" fmla="*/ 635104 h 3272872"/>
              <a:gd name="connsiteX77" fmla="*/ 3699366 w 3778174"/>
              <a:gd name="connsiteY77" fmla="*/ 709277 h 3272872"/>
              <a:gd name="connsiteX78" fmla="*/ 3722544 w 3778174"/>
              <a:gd name="connsiteY78" fmla="*/ 783450 h 3272872"/>
              <a:gd name="connsiteX79" fmla="*/ 3741088 w 3778174"/>
              <a:gd name="connsiteY79" fmla="*/ 862258 h 3272872"/>
              <a:gd name="connsiteX80" fmla="*/ 3757313 w 3778174"/>
              <a:gd name="connsiteY80" fmla="*/ 943385 h 3272872"/>
              <a:gd name="connsiteX81" fmla="*/ 3768902 w 3778174"/>
              <a:gd name="connsiteY81" fmla="*/ 1010604 h 3272872"/>
              <a:gd name="connsiteX82" fmla="*/ 3775856 w 3778174"/>
              <a:gd name="connsiteY82" fmla="*/ 1087094 h 3272872"/>
              <a:gd name="connsiteX83" fmla="*/ 3778174 w 3778174"/>
              <a:gd name="connsiteY83" fmla="*/ 1126499 h 3272872"/>
              <a:gd name="connsiteX84" fmla="*/ 3778174 w 3778174"/>
              <a:gd name="connsiteY84" fmla="*/ 1165903 h 3272872"/>
              <a:gd name="connsiteX85" fmla="*/ 3778174 w 3778174"/>
              <a:gd name="connsiteY85" fmla="*/ 1205307 h 3272872"/>
              <a:gd name="connsiteX86" fmla="*/ 3773538 w 3778174"/>
              <a:gd name="connsiteY86" fmla="*/ 1242394 h 3272872"/>
              <a:gd name="connsiteX87" fmla="*/ 3759631 w 3778174"/>
              <a:gd name="connsiteY87" fmla="*/ 1307295 h 3272872"/>
              <a:gd name="connsiteX88" fmla="*/ 3745724 w 3778174"/>
              <a:gd name="connsiteY88" fmla="*/ 1369878 h 3272872"/>
              <a:gd name="connsiteX89" fmla="*/ 3729498 w 3778174"/>
              <a:gd name="connsiteY89" fmla="*/ 1430143 h 3272872"/>
              <a:gd name="connsiteX90" fmla="*/ 3710955 w 3778174"/>
              <a:gd name="connsiteY90" fmla="*/ 1488091 h 3272872"/>
              <a:gd name="connsiteX91" fmla="*/ 3690094 w 3778174"/>
              <a:gd name="connsiteY91" fmla="*/ 1541402 h 3272872"/>
              <a:gd name="connsiteX92" fmla="*/ 3669233 w 3778174"/>
              <a:gd name="connsiteY92" fmla="*/ 1592396 h 3272872"/>
              <a:gd name="connsiteX93" fmla="*/ 3643736 w 3778174"/>
              <a:gd name="connsiteY93" fmla="*/ 1641072 h 3272872"/>
              <a:gd name="connsiteX94" fmla="*/ 3618239 w 3778174"/>
              <a:gd name="connsiteY94" fmla="*/ 1685112 h 3272872"/>
              <a:gd name="connsiteX95" fmla="*/ 3590424 w 3778174"/>
              <a:gd name="connsiteY95" fmla="*/ 1729152 h 3272872"/>
              <a:gd name="connsiteX96" fmla="*/ 3562610 w 3778174"/>
              <a:gd name="connsiteY96" fmla="*/ 1770874 h 3272872"/>
              <a:gd name="connsiteX97" fmla="*/ 3532477 w 3778174"/>
              <a:gd name="connsiteY97" fmla="*/ 1810279 h 3272872"/>
              <a:gd name="connsiteX98" fmla="*/ 3500026 w 3778174"/>
              <a:gd name="connsiteY98" fmla="*/ 1849683 h 3272872"/>
              <a:gd name="connsiteX99" fmla="*/ 3465258 w 3778174"/>
              <a:gd name="connsiteY99" fmla="*/ 1884451 h 3272872"/>
              <a:gd name="connsiteX100" fmla="*/ 3430489 w 3778174"/>
              <a:gd name="connsiteY100" fmla="*/ 1919220 h 3272872"/>
              <a:gd name="connsiteX101" fmla="*/ 3395721 w 3778174"/>
              <a:gd name="connsiteY101" fmla="*/ 1951670 h 3272872"/>
              <a:gd name="connsiteX102" fmla="*/ 3358634 w 3778174"/>
              <a:gd name="connsiteY102" fmla="*/ 1984121 h 3272872"/>
              <a:gd name="connsiteX103" fmla="*/ 3319230 w 3778174"/>
              <a:gd name="connsiteY103" fmla="*/ 2014254 h 3272872"/>
              <a:gd name="connsiteX104" fmla="*/ 3282144 w 3778174"/>
              <a:gd name="connsiteY104" fmla="*/ 2044386 h 3272872"/>
              <a:gd name="connsiteX105" fmla="*/ 3201017 w 3778174"/>
              <a:gd name="connsiteY105" fmla="*/ 2102334 h 3272872"/>
              <a:gd name="connsiteX106" fmla="*/ 3115255 w 3778174"/>
              <a:gd name="connsiteY106" fmla="*/ 2157963 h 3272872"/>
              <a:gd name="connsiteX107" fmla="*/ 3029493 w 3778174"/>
              <a:gd name="connsiteY107" fmla="*/ 2211275 h 3272872"/>
              <a:gd name="connsiteX108" fmla="*/ 2851015 w 3778174"/>
              <a:gd name="connsiteY108" fmla="*/ 2322534 h 3272872"/>
              <a:gd name="connsiteX109" fmla="*/ 2760617 w 3778174"/>
              <a:gd name="connsiteY109" fmla="*/ 2380481 h 3272872"/>
              <a:gd name="connsiteX110" fmla="*/ 2670219 w 3778174"/>
              <a:gd name="connsiteY110" fmla="*/ 2443065 h 3272872"/>
              <a:gd name="connsiteX111" fmla="*/ 2579821 w 3778174"/>
              <a:gd name="connsiteY111" fmla="*/ 2507966 h 3272872"/>
              <a:gd name="connsiteX112" fmla="*/ 2489422 w 3778174"/>
              <a:gd name="connsiteY112" fmla="*/ 2579821 h 3272872"/>
              <a:gd name="connsiteX113" fmla="*/ 2401343 w 3778174"/>
              <a:gd name="connsiteY113" fmla="*/ 2653993 h 3272872"/>
              <a:gd name="connsiteX114" fmla="*/ 2313262 w 3778174"/>
              <a:gd name="connsiteY114" fmla="*/ 2730484 h 3272872"/>
              <a:gd name="connsiteX115" fmla="*/ 2232136 w 3778174"/>
              <a:gd name="connsiteY115" fmla="*/ 2811610 h 3272872"/>
              <a:gd name="connsiteX116" fmla="*/ 2153328 w 3778174"/>
              <a:gd name="connsiteY116" fmla="*/ 2895055 h 3272872"/>
              <a:gd name="connsiteX117" fmla="*/ 2113923 w 3778174"/>
              <a:gd name="connsiteY117" fmla="*/ 2939095 h 3272872"/>
              <a:gd name="connsiteX118" fmla="*/ 2079155 w 3778174"/>
              <a:gd name="connsiteY118" fmla="*/ 2983135 h 3272872"/>
              <a:gd name="connsiteX119" fmla="*/ 2044386 w 3778174"/>
              <a:gd name="connsiteY119" fmla="*/ 3027175 h 3272872"/>
              <a:gd name="connsiteX120" fmla="*/ 2009618 w 3778174"/>
              <a:gd name="connsiteY120" fmla="*/ 3071215 h 3272872"/>
              <a:gd name="connsiteX121" fmla="*/ 1993393 w 3778174"/>
              <a:gd name="connsiteY121" fmla="*/ 3094394 h 3272872"/>
              <a:gd name="connsiteX122" fmla="*/ 1979485 w 3778174"/>
              <a:gd name="connsiteY122" fmla="*/ 3119891 h 3272872"/>
              <a:gd name="connsiteX123" fmla="*/ 1951670 w 3778174"/>
              <a:gd name="connsiteY123" fmla="*/ 3170885 h 3272872"/>
              <a:gd name="connsiteX124" fmla="*/ 1923856 w 3778174"/>
              <a:gd name="connsiteY124" fmla="*/ 3221878 h 3272872"/>
              <a:gd name="connsiteX125" fmla="*/ 1909948 w 3778174"/>
              <a:gd name="connsiteY125" fmla="*/ 3247375 h 3272872"/>
              <a:gd name="connsiteX126" fmla="*/ 1893723 w 3778174"/>
              <a:gd name="connsiteY126" fmla="*/ 3272872 h 3272872"/>
              <a:gd name="connsiteX127" fmla="*/ 1889087 w 3778174"/>
              <a:gd name="connsiteY127" fmla="*/ 3272872 h 3272872"/>
              <a:gd name="connsiteX128" fmla="*/ 1879816 w 3778174"/>
              <a:gd name="connsiteY128" fmla="*/ 3240422 h 3272872"/>
              <a:gd name="connsiteX129" fmla="*/ 1865908 w 3778174"/>
              <a:gd name="connsiteY129" fmla="*/ 3207971 h 3272872"/>
              <a:gd name="connsiteX130" fmla="*/ 1852001 w 3778174"/>
              <a:gd name="connsiteY130" fmla="*/ 3177838 h 3272872"/>
              <a:gd name="connsiteX131" fmla="*/ 1835776 w 3778174"/>
              <a:gd name="connsiteY131" fmla="*/ 3147706 h 3272872"/>
              <a:gd name="connsiteX132" fmla="*/ 1817232 w 3778174"/>
              <a:gd name="connsiteY132" fmla="*/ 3117573 h 3272872"/>
              <a:gd name="connsiteX133" fmla="*/ 1798689 w 3778174"/>
              <a:gd name="connsiteY133" fmla="*/ 3087440 h 3272872"/>
              <a:gd name="connsiteX134" fmla="*/ 1754649 w 3778174"/>
              <a:gd name="connsiteY134" fmla="*/ 3031811 h 3272872"/>
              <a:gd name="connsiteX135" fmla="*/ 1710609 w 3778174"/>
              <a:gd name="connsiteY135" fmla="*/ 2978499 h 3272872"/>
              <a:gd name="connsiteX136" fmla="*/ 1661933 w 3778174"/>
              <a:gd name="connsiteY136" fmla="*/ 2927505 h 3272872"/>
              <a:gd name="connsiteX137" fmla="*/ 1571535 w 3778174"/>
              <a:gd name="connsiteY137" fmla="*/ 2834789 h 3272872"/>
              <a:gd name="connsiteX138" fmla="*/ 1471866 w 3778174"/>
              <a:gd name="connsiteY138" fmla="*/ 2737438 h 3272872"/>
              <a:gd name="connsiteX139" fmla="*/ 1420872 w 3778174"/>
              <a:gd name="connsiteY139" fmla="*/ 2691080 h 3272872"/>
              <a:gd name="connsiteX140" fmla="*/ 1369878 w 3778174"/>
              <a:gd name="connsiteY140" fmla="*/ 2644722 h 3272872"/>
              <a:gd name="connsiteX141" fmla="*/ 1316566 w 3778174"/>
              <a:gd name="connsiteY141" fmla="*/ 2598364 h 3272872"/>
              <a:gd name="connsiteX142" fmla="*/ 1260937 w 3778174"/>
              <a:gd name="connsiteY142" fmla="*/ 2554324 h 3272872"/>
              <a:gd name="connsiteX143" fmla="*/ 1205307 w 3778174"/>
              <a:gd name="connsiteY143" fmla="*/ 2512602 h 3272872"/>
              <a:gd name="connsiteX144" fmla="*/ 1147360 w 3778174"/>
              <a:gd name="connsiteY144" fmla="*/ 2473197 h 3272872"/>
              <a:gd name="connsiteX145" fmla="*/ 1056962 w 3778174"/>
              <a:gd name="connsiteY145" fmla="*/ 2415250 h 3272872"/>
              <a:gd name="connsiteX146" fmla="*/ 959610 w 3778174"/>
              <a:gd name="connsiteY146" fmla="*/ 2354985 h 3272872"/>
              <a:gd name="connsiteX147" fmla="*/ 859940 w 3778174"/>
              <a:gd name="connsiteY147" fmla="*/ 2294719 h 3272872"/>
              <a:gd name="connsiteX148" fmla="*/ 755635 w 3778174"/>
              <a:gd name="connsiteY148" fmla="*/ 2232136 h 3272872"/>
              <a:gd name="connsiteX149" fmla="*/ 651330 w 3778174"/>
              <a:gd name="connsiteY149" fmla="*/ 2164917 h 3272872"/>
              <a:gd name="connsiteX150" fmla="*/ 547024 w 3778174"/>
              <a:gd name="connsiteY150" fmla="*/ 2093062 h 3272872"/>
              <a:gd name="connsiteX151" fmla="*/ 496030 w 3778174"/>
              <a:gd name="connsiteY151" fmla="*/ 2055976 h 3272872"/>
              <a:gd name="connsiteX152" fmla="*/ 447355 w 3778174"/>
              <a:gd name="connsiteY152" fmla="*/ 2016571 h 3272872"/>
              <a:gd name="connsiteX153" fmla="*/ 398679 w 3778174"/>
              <a:gd name="connsiteY153" fmla="*/ 1977167 h 3272872"/>
              <a:gd name="connsiteX154" fmla="*/ 352321 w 3778174"/>
              <a:gd name="connsiteY154" fmla="*/ 1935445 h 3272872"/>
              <a:gd name="connsiteX155" fmla="*/ 308281 w 3778174"/>
              <a:gd name="connsiteY155" fmla="*/ 1891405 h 3272872"/>
              <a:gd name="connsiteX156" fmla="*/ 266559 w 3778174"/>
              <a:gd name="connsiteY156" fmla="*/ 1845047 h 3272872"/>
              <a:gd name="connsiteX157" fmla="*/ 224836 w 3778174"/>
              <a:gd name="connsiteY157" fmla="*/ 1798689 h 3272872"/>
              <a:gd name="connsiteX158" fmla="*/ 187751 w 3778174"/>
              <a:gd name="connsiteY158" fmla="*/ 1750013 h 3272872"/>
              <a:gd name="connsiteX159" fmla="*/ 152982 w 3778174"/>
              <a:gd name="connsiteY159" fmla="*/ 1699019 h 3272872"/>
              <a:gd name="connsiteX160" fmla="*/ 120531 w 3778174"/>
              <a:gd name="connsiteY160" fmla="*/ 1645708 h 3272872"/>
              <a:gd name="connsiteX161" fmla="*/ 90398 w 3778174"/>
              <a:gd name="connsiteY161" fmla="*/ 1592396 h 3272872"/>
              <a:gd name="connsiteX162" fmla="*/ 64902 w 3778174"/>
              <a:gd name="connsiteY162" fmla="*/ 1534449 h 3272872"/>
              <a:gd name="connsiteX163" fmla="*/ 44041 w 3778174"/>
              <a:gd name="connsiteY163" fmla="*/ 1474183 h 3272872"/>
              <a:gd name="connsiteX164" fmla="*/ 25497 w 3778174"/>
              <a:gd name="connsiteY164" fmla="*/ 1411600 h 3272872"/>
              <a:gd name="connsiteX165" fmla="*/ 13908 w 3778174"/>
              <a:gd name="connsiteY165" fmla="*/ 1346699 h 3272872"/>
              <a:gd name="connsiteX166" fmla="*/ 4636 w 3778174"/>
              <a:gd name="connsiteY166" fmla="*/ 1279480 h 3272872"/>
              <a:gd name="connsiteX167" fmla="*/ 0 w 3778174"/>
              <a:gd name="connsiteY167" fmla="*/ 1209943 h 3272872"/>
              <a:gd name="connsiteX168" fmla="*/ 0 w 3778174"/>
              <a:gd name="connsiteY168" fmla="*/ 1138088 h 3272872"/>
              <a:gd name="connsiteX169" fmla="*/ 6954 w 3778174"/>
              <a:gd name="connsiteY169" fmla="*/ 1061598 h 3272872"/>
              <a:gd name="connsiteX170" fmla="*/ 18543 w 3778174"/>
              <a:gd name="connsiteY170" fmla="*/ 982789 h 3272872"/>
              <a:gd name="connsiteX171" fmla="*/ 67219 w 3778174"/>
              <a:gd name="connsiteY171" fmla="*/ 730138 h 3272872"/>
              <a:gd name="connsiteX172" fmla="*/ 88080 w 3778174"/>
              <a:gd name="connsiteY172" fmla="*/ 674508 h 3272872"/>
              <a:gd name="connsiteX173" fmla="*/ 106624 w 3778174"/>
              <a:gd name="connsiteY173" fmla="*/ 618879 h 3272872"/>
              <a:gd name="connsiteX174" fmla="*/ 129803 w 3778174"/>
              <a:gd name="connsiteY174" fmla="*/ 565567 h 3272872"/>
              <a:gd name="connsiteX175" fmla="*/ 155299 w 3778174"/>
              <a:gd name="connsiteY175" fmla="*/ 514574 h 3272872"/>
              <a:gd name="connsiteX176" fmla="*/ 180796 w 3778174"/>
              <a:gd name="connsiteY176" fmla="*/ 463580 h 3272872"/>
              <a:gd name="connsiteX177" fmla="*/ 210929 w 3778174"/>
              <a:gd name="connsiteY177" fmla="*/ 417222 h 3272872"/>
              <a:gd name="connsiteX178" fmla="*/ 241062 w 3778174"/>
              <a:gd name="connsiteY178" fmla="*/ 370864 h 3272872"/>
              <a:gd name="connsiteX179" fmla="*/ 273512 w 3778174"/>
              <a:gd name="connsiteY179" fmla="*/ 329142 h 3272872"/>
              <a:gd name="connsiteX180" fmla="*/ 315234 w 3778174"/>
              <a:gd name="connsiteY180" fmla="*/ 285102 h 3272872"/>
              <a:gd name="connsiteX181" fmla="*/ 359274 w 3778174"/>
              <a:gd name="connsiteY181" fmla="*/ 241062 h 3272872"/>
              <a:gd name="connsiteX182" fmla="*/ 405632 w 3778174"/>
              <a:gd name="connsiteY182" fmla="*/ 199339 h 3272872"/>
              <a:gd name="connsiteX183" fmla="*/ 454308 w 3778174"/>
              <a:gd name="connsiteY183" fmla="*/ 162253 h 3272872"/>
              <a:gd name="connsiteX184" fmla="*/ 505302 w 3778174"/>
              <a:gd name="connsiteY184" fmla="*/ 127485 h 3272872"/>
              <a:gd name="connsiteX185" fmla="*/ 560932 w 3778174"/>
              <a:gd name="connsiteY185" fmla="*/ 95034 h 3272872"/>
              <a:gd name="connsiteX186" fmla="*/ 621197 w 3778174"/>
              <a:gd name="connsiteY186" fmla="*/ 67219 h 3272872"/>
              <a:gd name="connsiteX187" fmla="*/ 681462 w 3778174"/>
              <a:gd name="connsiteY187" fmla="*/ 41722 h 3272872"/>
              <a:gd name="connsiteX188" fmla="*/ 706959 w 3778174"/>
              <a:gd name="connsiteY188" fmla="*/ 34769 h 3272872"/>
              <a:gd name="connsiteX189" fmla="*/ 734774 w 3778174"/>
              <a:gd name="connsiteY189" fmla="*/ 30133 h 3272872"/>
              <a:gd name="connsiteX190" fmla="*/ 790403 w 3778174"/>
              <a:gd name="connsiteY190" fmla="*/ 23179 h 3272872"/>
              <a:gd name="connsiteX191" fmla="*/ 848351 w 3778174"/>
              <a:gd name="connsiteY191" fmla="*/ 16225 h 3272872"/>
              <a:gd name="connsiteX192" fmla="*/ 876166 w 3778174"/>
              <a:gd name="connsiteY192" fmla="*/ 9272 h 327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78174" h="3272872">
                <a:moveTo>
                  <a:pt x="903981" y="0"/>
                </a:moveTo>
                <a:lnTo>
                  <a:pt x="952656" y="0"/>
                </a:lnTo>
                <a:lnTo>
                  <a:pt x="1001332" y="2318"/>
                </a:lnTo>
                <a:lnTo>
                  <a:pt x="1050008" y="6954"/>
                </a:lnTo>
                <a:lnTo>
                  <a:pt x="1094048" y="13908"/>
                </a:lnTo>
                <a:lnTo>
                  <a:pt x="1140406" y="20861"/>
                </a:lnTo>
                <a:lnTo>
                  <a:pt x="1182128" y="30133"/>
                </a:lnTo>
                <a:lnTo>
                  <a:pt x="1223850" y="41722"/>
                </a:lnTo>
                <a:lnTo>
                  <a:pt x="1263255" y="55630"/>
                </a:lnTo>
                <a:lnTo>
                  <a:pt x="1302659" y="71855"/>
                </a:lnTo>
                <a:lnTo>
                  <a:pt x="1339745" y="88080"/>
                </a:lnTo>
                <a:lnTo>
                  <a:pt x="1374514" y="106623"/>
                </a:lnTo>
                <a:lnTo>
                  <a:pt x="1409282" y="125167"/>
                </a:lnTo>
                <a:lnTo>
                  <a:pt x="1441733" y="146028"/>
                </a:lnTo>
                <a:lnTo>
                  <a:pt x="1474183" y="166889"/>
                </a:lnTo>
                <a:lnTo>
                  <a:pt x="1506634" y="192386"/>
                </a:lnTo>
                <a:lnTo>
                  <a:pt x="1536767" y="215565"/>
                </a:lnTo>
                <a:lnTo>
                  <a:pt x="1564581" y="241062"/>
                </a:lnTo>
                <a:lnTo>
                  <a:pt x="1592396" y="268876"/>
                </a:lnTo>
                <a:lnTo>
                  <a:pt x="1645708" y="324506"/>
                </a:lnTo>
                <a:lnTo>
                  <a:pt x="1694384" y="384771"/>
                </a:lnTo>
                <a:lnTo>
                  <a:pt x="1738424" y="445037"/>
                </a:lnTo>
                <a:lnTo>
                  <a:pt x="1780146" y="509938"/>
                </a:lnTo>
                <a:lnTo>
                  <a:pt x="1819550" y="577157"/>
                </a:lnTo>
                <a:lnTo>
                  <a:pt x="1856637" y="646694"/>
                </a:lnTo>
                <a:lnTo>
                  <a:pt x="1889087" y="713913"/>
                </a:lnTo>
                <a:lnTo>
                  <a:pt x="1896041" y="711595"/>
                </a:lnTo>
                <a:lnTo>
                  <a:pt x="1902995" y="690734"/>
                </a:lnTo>
                <a:lnTo>
                  <a:pt x="1907630" y="669873"/>
                </a:lnTo>
                <a:lnTo>
                  <a:pt x="1923856" y="630468"/>
                </a:lnTo>
                <a:lnTo>
                  <a:pt x="1944717" y="593382"/>
                </a:lnTo>
                <a:lnTo>
                  <a:pt x="1965578" y="556296"/>
                </a:lnTo>
                <a:lnTo>
                  <a:pt x="1991075" y="519209"/>
                </a:lnTo>
                <a:lnTo>
                  <a:pt x="2016572" y="486759"/>
                </a:lnTo>
                <a:lnTo>
                  <a:pt x="2065247" y="424176"/>
                </a:lnTo>
                <a:lnTo>
                  <a:pt x="2102334" y="375500"/>
                </a:lnTo>
                <a:lnTo>
                  <a:pt x="2144056" y="329142"/>
                </a:lnTo>
                <a:lnTo>
                  <a:pt x="2190414" y="282784"/>
                </a:lnTo>
                <a:lnTo>
                  <a:pt x="2241408" y="238744"/>
                </a:lnTo>
                <a:lnTo>
                  <a:pt x="2294719" y="197022"/>
                </a:lnTo>
                <a:lnTo>
                  <a:pt x="2352667" y="157617"/>
                </a:lnTo>
                <a:lnTo>
                  <a:pt x="2415250" y="122849"/>
                </a:lnTo>
                <a:lnTo>
                  <a:pt x="2480151" y="90398"/>
                </a:lnTo>
                <a:lnTo>
                  <a:pt x="2514920" y="76491"/>
                </a:lnTo>
                <a:lnTo>
                  <a:pt x="2547370" y="62583"/>
                </a:lnTo>
                <a:lnTo>
                  <a:pt x="2584456" y="50994"/>
                </a:lnTo>
                <a:lnTo>
                  <a:pt x="2619225" y="41722"/>
                </a:lnTo>
                <a:lnTo>
                  <a:pt x="2656311" y="32451"/>
                </a:lnTo>
                <a:lnTo>
                  <a:pt x="2693398" y="25497"/>
                </a:lnTo>
                <a:lnTo>
                  <a:pt x="2730484" y="18543"/>
                </a:lnTo>
                <a:lnTo>
                  <a:pt x="2769888" y="16225"/>
                </a:lnTo>
                <a:lnTo>
                  <a:pt x="2809292" y="13908"/>
                </a:lnTo>
                <a:lnTo>
                  <a:pt x="2848697" y="13908"/>
                </a:lnTo>
                <a:lnTo>
                  <a:pt x="2888101" y="13908"/>
                </a:lnTo>
                <a:lnTo>
                  <a:pt x="2929823" y="18543"/>
                </a:lnTo>
                <a:lnTo>
                  <a:pt x="2969228" y="23179"/>
                </a:lnTo>
                <a:lnTo>
                  <a:pt x="3010950" y="32451"/>
                </a:lnTo>
                <a:lnTo>
                  <a:pt x="3054990" y="41722"/>
                </a:lnTo>
                <a:lnTo>
                  <a:pt x="3096712" y="53312"/>
                </a:lnTo>
                <a:lnTo>
                  <a:pt x="3133798" y="67219"/>
                </a:lnTo>
                <a:lnTo>
                  <a:pt x="3168567" y="78809"/>
                </a:lnTo>
                <a:lnTo>
                  <a:pt x="3201017" y="95034"/>
                </a:lnTo>
                <a:lnTo>
                  <a:pt x="3235786" y="108941"/>
                </a:lnTo>
                <a:lnTo>
                  <a:pt x="3265918" y="127485"/>
                </a:lnTo>
                <a:lnTo>
                  <a:pt x="3296051" y="143710"/>
                </a:lnTo>
                <a:lnTo>
                  <a:pt x="3326184" y="164571"/>
                </a:lnTo>
                <a:lnTo>
                  <a:pt x="3353999" y="183114"/>
                </a:lnTo>
                <a:lnTo>
                  <a:pt x="3381814" y="203975"/>
                </a:lnTo>
                <a:lnTo>
                  <a:pt x="3407310" y="227154"/>
                </a:lnTo>
                <a:lnTo>
                  <a:pt x="3432807" y="250333"/>
                </a:lnTo>
                <a:lnTo>
                  <a:pt x="3455986" y="273512"/>
                </a:lnTo>
                <a:lnTo>
                  <a:pt x="3502344" y="324506"/>
                </a:lnTo>
                <a:lnTo>
                  <a:pt x="3544066" y="380135"/>
                </a:lnTo>
                <a:lnTo>
                  <a:pt x="3581153" y="438083"/>
                </a:lnTo>
                <a:lnTo>
                  <a:pt x="3615921" y="500666"/>
                </a:lnTo>
                <a:lnTo>
                  <a:pt x="3646054" y="567885"/>
                </a:lnTo>
                <a:lnTo>
                  <a:pt x="3673868" y="635104"/>
                </a:lnTo>
                <a:lnTo>
                  <a:pt x="3699366" y="709277"/>
                </a:lnTo>
                <a:lnTo>
                  <a:pt x="3722544" y="783450"/>
                </a:lnTo>
                <a:lnTo>
                  <a:pt x="3741088" y="862258"/>
                </a:lnTo>
                <a:lnTo>
                  <a:pt x="3757313" y="943385"/>
                </a:lnTo>
                <a:lnTo>
                  <a:pt x="3768902" y="1010604"/>
                </a:lnTo>
                <a:lnTo>
                  <a:pt x="3775856" y="1087094"/>
                </a:lnTo>
                <a:lnTo>
                  <a:pt x="3778174" y="1126499"/>
                </a:lnTo>
                <a:lnTo>
                  <a:pt x="3778174" y="1165903"/>
                </a:lnTo>
                <a:lnTo>
                  <a:pt x="3778174" y="1205307"/>
                </a:lnTo>
                <a:lnTo>
                  <a:pt x="3773538" y="1242394"/>
                </a:lnTo>
                <a:lnTo>
                  <a:pt x="3759631" y="1307295"/>
                </a:lnTo>
                <a:lnTo>
                  <a:pt x="3745724" y="1369878"/>
                </a:lnTo>
                <a:lnTo>
                  <a:pt x="3729498" y="1430143"/>
                </a:lnTo>
                <a:lnTo>
                  <a:pt x="3710955" y="1488091"/>
                </a:lnTo>
                <a:lnTo>
                  <a:pt x="3690094" y="1541402"/>
                </a:lnTo>
                <a:lnTo>
                  <a:pt x="3669233" y="1592396"/>
                </a:lnTo>
                <a:lnTo>
                  <a:pt x="3643736" y="1641072"/>
                </a:lnTo>
                <a:lnTo>
                  <a:pt x="3618239" y="1685112"/>
                </a:lnTo>
                <a:lnTo>
                  <a:pt x="3590424" y="1729152"/>
                </a:lnTo>
                <a:lnTo>
                  <a:pt x="3562610" y="1770874"/>
                </a:lnTo>
                <a:lnTo>
                  <a:pt x="3532477" y="1810279"/>
                </a:lnTo>
                <a:lnTo>
                  <a:pt x="3500026" y="1849683"/>
                </a:lnTo>
                <a:lnTo>
                  <a:pt x="3465258" y="1884451"/>
                </a:lnTo>
                <a:lnTo>
                  <a:pt x="3430489" y="1919220"/>
                </a:lnTo>
                <a:lnTo>
                  <a:pt x="3395721" y="1951670"/>
                </a:lnTo>
                <a:lnTo>
                  <a:pt x="3358634" y="1984121"/>
                </a:lnTo>
                <a:lnTo>
                  <a:pt x="3319230" y="2014254"/>
                </a:lnTo>
                <a:lnTo>
                  <a:pt x="3282144" y="2044386"/>
                </a:lnTo>
                <a:lnTo>
                  <a:pt x="3201017" y="2102334"/>
                </a:lnTo>
                <a:lnTo>
                  <a:pt x="3115255" y="2157963"/>
                </a:lnTo>
                <a:lnTo>
                  <a:pt x="3029493" y="2211275"/>
                </a:lnTo>
                <a:lnTo>
                  <a:pt x="2851015" y="2322534"/>
                </a:lnTo>
                <a:lnTo>
                  <a:pt x="2760617" y="2380481"/>
                </a:lnTo>
                <a:lnTo>
                  <a:pt x="2670219" y="2443065"/>
                </a:lnTo>
                <a:lnTo>
                  <a:pt x="2579821" y="2507966"/>
                </a:lnTo>
                <a:lnTo>
                  <a:pt x="2489422" y="2579821"/>
                </a:lnTo>
                <a:lnTo>
                  <a:pt x="2401343" y="2653993"/>
                </a:lnTo>
                <a:lnTo>
                  <a:pt x="2313262" y="2730484"/>
                </a:lnTo>
                <a:lnTo>
                  <a:pt x="2232136" y="2811610"/>
                </a:lnTo>
                <a:lnTo>
                  <a:pt x="2153328" y="2895055"/>
                </a:lnTo>
                <a:lnTo>
                  <a:pt x="2113923" y="2939095"/>
                </a:lnTo>
                <a:lnTo>
                  <a:pt x="2079155" y="2983135"/>
                </a:lnTo>
                <a:lnTo>
                  <a:pt x="2044386" y="3027175"/>
                </a:lnTo>
                <a:lnTo>
                  <a:pt x="2009618" y="3071215"/>
                </a:lnTo>
                <a:lnTo>
                  <a:pt x="1993393" y="3094394"/>
                </a:lnTo>
                <a:lnTo>
                  <a:pt x="1979485" y="3119891"/>
                </a:lnTo>
                <a:lnTo>
                  <a:pt x="1951670" y="3170885"/>
                </a:lnTo>
                <a:lnTo>
                  <a:pt x="1923856" y="3221878"/>
                </a:lnTo>
                <a:lnTo>
                  <a:pt x="1909948" y="3247375"/>
                </a:lnTo>
                <a:lnTo>
                  <a:pt x="1893723" y="3272872"/>
                </a:lnTo>
                <a:lnTo>
                  <a:pt x="1889087" y="3272872"/>
                </a:lnTo>
                <a:lnTo>
                  <a:pt x="1879816" y="3240422"/>
                </a:lnTo>
                <a:lnTo>
                  <a:pt x="1865908" y="3207971"/>
                </a:lnTo>
                <a:lnTo>
                  <a:pt x="1852001" y="3177838"/>
                </a:lnTo>
                <a:lnTo>
                  <a:pt x="1835776" y="3147706"/>
                </a:lnTo>
                <a:lnTo>
                  <a:pt x="1817232" y="3117573"/>
                </a:lnTo>
                <a:lnTo>
                  <a:pt x="1798689" y="3087440"/>
                </a:lnTo>
                <a:lnTo>
                  <a:pt x="1754649" y="3031811"/>
                </a:lnTo>
                <a:lnTo>
                  <a:pt x="1710609" y="2978499"/>
                </a:lnTo>
                <a:lnTo>
                  <a:pt x="1661933" y="2927505"/>
                </a:lnTo>
                <a:lnTo>
                  <a:pt x="1571535" y="2834789"/>
                </a:lnTo>
                <a:lnTo>
                  <a:pt x="1471866" y="2737438"/>
                </a:lnTo>
                <a:lnTo>
                  <a:pt x="1420872" y="2691080"/>
                </a:lnTo>
                <a:lnTo>
                  <a:pt x="1369878" y="2644722"/>
                </a:lnTo>
                <a:lnTo>
                  <a:pt x="1316566" y="2598364"/>
                </a:lnTo>
                <a:lnTo>
                  <a:pt x="1260937" y="2554324"/>
                </a:lnTo>
                <a:lnTo>
                  <a:pt x="1205307" y="2512602"/>
                </a:lnTo>
                <a:lnTo>
                  <a:pt x="1147360" y="2473197"/>
                </a:lnTo>
                <a:lnTo>
                  <a:pt x="1056962" y="2415250"/>
                </a:lnTo>
                <a:lnTo>
                  <a:pt x="959610" y="2354985"/>
                </a:lnTo>
                <a:lnTo>
                  <a:pt x="859940" y="2294719"/>
                </a:lnTo>
                <a:lnTo>
                  <a:pt x="755635" y="2232136"/>
                </a:lnTo>
                <a:lnTo>
                  <a:pt x="651330" y="2164917"/>
                </a:lnTo>
                <a:lnTo>
                  <a:pt x="547024" y="2093062"/>
                </a:lnTo>
                <a:lnTo>
                  <a:pt x="496030" y="2055976"/>
                </a:lnTo>
                <a:lnTo>
                  <a:pt x="447355" y="2016571"/>
                </a:lnTo>
                <a:lnTo>
                  <a:pt x="398679" y="1977167"/>
                </a:lnTo>
                <a:lnTo>
                  <a:pt x="352321" y="1935445"/>
                </a:lnTo>
                <a:lnTo>
                  <a:pt x="308281" y="1891405"/>
                </a:lnTo>
                <a:lnTo>
                  <a:pt x="266559" y="1845047"/>
                </a:lnTo>
                <a:lnTo>
                  <a:pt x="224836" y="1798689"/>
                </a:lnTo>
                <a:lnTo>
                  <a:pt x="187751" y="1750013"/>
                </a:lnTo>
                <a:lnTo>
                  <a:pt x="152982" y="1699019"/>
                </a:lnTo>
                <a:lnTo>
                  <a:pt x="120531" y="1645708"/>
                </a:lnTo>
                <a:lnTo>
                  <a:pt x="90398" y="1592396"/>
                </a:lnTo>
                <a:lnTo>
                  <a:pt x="64902" y="1534449"/>
                </a:lnTo>
                <a:lnTo>
                  <a:pt x="44041" y="1474183"/>
                </a:lnTo>
                <a:lnTo>
                  <a:pt x="25497" y="1411600"/>
                </a:lnTo>
                <a:lnTo>
                  <a:pt x="13908" y="1346699"/>
                </a:lnTo>
                <a:lnTo>
                  <a:pt x="4636" y="1279480"/>
                </a:lnTo>
                <a:lnTo>
                  <a:pt x="0" y="1209943"/>
                </a:lnTo>
                <a:lnTo>
                  <a:pt x="0" y="1138088"/>
                </a:lnTo>
                <a:lnTo>
                  <a:pt x="6954" y="1061598"/>
                </a:lnTo>
                <a:lnTo>
                  <a:pt x="18543" y="982789"/>
                </a:lnTo>
                <a:lnTo>
                  <a:pt x="67219" y="730138"/>
                </a:lnTo>
                <a:lnTo>
                  <a:pt x="88080" y="674508"/>
                </a:lnTo>
                <a:lnTo>
                  <a:pt x="106624" y="618879"/>
                </a:lnTo>
                <a:lnTo>
                  <a:pt x="129803" y="565567"/>
                </a:lnTo>
                <a:lnTo>
                  <a:pt x="155299" y="514574"/>
                </a:lnTo>
                <a:lnTo>
                  <a:pt x="180796" y="463580"/>
                </a:lnTo>
                <a:lnTo>
                  <a:pt x="210929" y="417222"/>
                </a:lnTo>
                <a:lnTo>
                  <a:pt x="241062" y="370864"/>
                </a:lnTo>
                <a:lnTo>
                  <a:pt x="273512" y="329142"/>
                </a:lnTo>
                <a:lnTo>
                  <a:pt x="315234" y="285102"/>
                </a:lnTo>
                <a:lnTo>
                  <a:pt x="359274" y="241062"/>
                </a:lnTo>
                <a:lnTo>
                  <a:pt x="405632" y="199339"/>
                </a:lnTo>
                <a:lnTo>
                  <a:pt x="454308" y="162253"/>
                </a:lnTo>
                <a:lnTo>
                  <a:pt x="505302" y="127485"/>
                </a:lnTo>
                <a:lnTo>
                  <a:pt x="560932" y="95034"/>
                </a:lnTo>
                <a:lnTo>
                  <a:pt x="621197" y="67219"/>
                </a:lnTo>
                <a:lnTo>
                  <a:pt x="681462" y="41722"/>
                </a:lnTo>
                <a:lnTo>
                  <a:pt x="706959" y="34769"/>
                </a:lnTo>
                <a:lnTo>
                  <a:pt x="734774" y="30133"/>
                </a:lnTo>
                <a:lnTo>
                  <a:pt x="790403" y="23179"/>
                </a:lnTo>
                <a:lnTo>
                  <a:pt x="848351" y="16225"/>
                </a:lnTo>
                <a:lnTo>
                  <a:pt x="876166" y="927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Relationship Id="rId27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21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79" r="20877"/>
          <a:stretch/>
        </p:blipFill>
        <p:spPr>
          <a:xfrm>
            <a:off x="7238642" y="-355600"/>
            <a:ext cx="2349500" cy="166257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932" r="21256" b="7500"/>
          <a:stretch/>
        </p:blipFill>
        <p:spPr>
          <a:xfrm>
            <a:off x="2656065" y="-23349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181" t="9311" r="17096" b="12352"/>
          <a:stretch/>
        </p:blipFill>
        <p:spPr>
          <a:xfrm>
            <a:off x="1" y="46698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2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2298"/>
          <a:stretch/>
        </p:blipFill>
        <p:spPr>
          <a:xfrm rot="18749141">
            <a:off x="10509400" y="-607777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4" name="图片 33"/>
          <p:cNvPicPr>
            <a:picLocks noChangeAspect="1"/>
          </p:cNvPicPr>
          <p:nvPr userDrawn="1"/>
        </p:nvPicPr>
        <p:blipFill rotWithShape="1">
          <a:blip r:embed="rId2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92" b="9262"/>
          <a:stretch/>
        </p:blipFill>
        <p:spPr>
          <a:xfrm rot="1770688">
            <a:off x="-976777" y="4707977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2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311" r="17096" b="12352"/>
          <a:stretch/>
        </p:blipFill>
        <p:spPr>
          <a:xfrm>
            <a:off x="5054600" y="46698"/>
            <a:ext cx="1498600" cy="11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jpg"/><Relationship Id="rId5" Type="http://schemas.openxmlformats.org/officeDocument/2006/relationships/image" Target="../media/image23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4.jpg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95792" y="2457996"/>
            <a:ext cx="141483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8800" b="1" dirty="0">
                <a:ln w="28575">
                  <a:noFill/>
                </a:ln>
                <a:solidFill>
                  <a:srgbClr val="F5BE30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成</a:t>
            </a:r>
            <a:endParaRPr lang="zh-CN" altLang="en-US" sz="8800" b="1" dirty="0">
              <a:ln w="28575">
                <a:noFill/>
              </a:ln>
              <a:solidFill>
                <a:srgbClr val="E94E34"/>
              </a:solidFill>
              <a:effectLst>
                <a:outerShdw blurRad="342900" dist="50800" dir="5400000" algn="t" rotWithShape="0">
                  <a:schemeClr val="tx1">
                    <a:lumMod val="75000"/>
                    <a:lumOff val="25000"/>
                    <a:alpha val="78000"/>
                  </a:scheme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888141" y="3181271"/>
            <a:ext cx="14148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6000" b="1" dirty="0">
                <a:ln w="28575">
                  <a:noFill/>
                </a:ln>
                <a:solidFill>
                  <a:srgbClr val="2FAE39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乐</a:t>
            </a:r>
            <a:endParaRPr lang="zh-CN" altLang="en-US" sz="6000" b="1" dirty="0">
              <a:ln w="28575">
                <a:noFill/>
              </a:ln>
              <a:solidFill>
                <a:srgbClr val="E94E34"/>
              </a:solidFill>
              <a:effectLst>
                <a:outerShdw blurRad="342900" dist="50800" dir="5400000" algn="t" rotWithShape="0">
                  <a:schemeClr val="tx1">
                    <a:lumMod val="75000"/>
                    <a:lumOff val="25000"/>
                    <a:alpha val="78000"/>
                  </a:scheme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79681" y="2324825"/>
            <a:ext cx="14148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6000" b="1" dirty="0">
                <a:ln w="28575">
                  <a:noFill/>
                </a:ln>
                <a:solidFill>
                  <a:srgbClr val="52B5D3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快</a:t>
            </a:r>
            <a:endParaRPr lang="zh-CN" altLang="en-US" sz="6000" b="1" dirty="0">
              <a:ln w="28575">
                <a:noFill/>
              </a:ln>
              <a:solidFill>
                <a:srgbClr val="E94E34"/>
              </a:solidFill>
              <a:effectLst>
                <a:outerShdw blurRad="342900" dist="50800" dir="5400000" algn="t" rotWithShape="0">
                  <a:schemeClr val="tx1">
                    <a:lumMod val="75000"/>
                    <a:lumOff val="25000"/>
                    <a:alpha val="78000"/>
                  </a:scheme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20020" y="2767280"/>
            <a:ext cx="141483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8000" b="1" dirty="0">
                <a:ln w="28575">
                  <a:noFill/>
                </a:ln>
                <a:solidFill>
                  <a:srgbClr val="E94E34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册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819014" y="3284676"/>
            <a:ext cx="14148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6000" b="1" dirty="0">
                <a:ln w="28575">
                  <a:noFill/>
                </a:ln>
                <a:solidFill>
                  <a:srgbClr val="AD8EC0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相</a:t>
            </a:r>
            <a:endParaRPr lang="zh-CN" altLang="en-US" sz="6000" b="1" dirty="0">
              <a:ln w="28575">
                <a:noFill/>
              </a:ln>
              <a:solidFill>
                <a:srgbClr val="E94E34"/>
              </a:solidFill>
              <a:effectLst>
                <a:outerShdw blurRad="342900" dist="50800" dir="5400000" algn="t" rotWithShape="0">
                  <a:schemeClr val="tx1">
                    <a:lumMod val="75000"/>
                    <a:lumOff val="25000"/>
                    <a:alpha val="78000"/>
                  </a:schemeClr>
                </a:outerShdw>
              </a:effectLst>
              <a:latin typeface="时尚中黑简体" panose="01010104010101010101" pitchFamily="2" charset="-122"/>
              <a:ea typeface="时尚中黑简体" panose="0101010401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03443" y="2888883"/>
            <a:ext cx="141483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25400" contourW="25400">
              <a:extrusionClr>
                <a:schemeClr val="bg1"/>
              </a:extrusionClr>
              <a:contourClr>
                <a:schemeClr val="bg1"/>
              </a:contourClr>
            </a:sp3d>
          </a:bodyPr>
          <a:lstStyle/>
          <a:p>
            <a:pPr algn="dist"/>
            <a:r>
              <a:rPr lang="zh-CN" altLang="en-US" sz="6000" b="1" dirty="0">
                <a:ln w="28575">
                  <a:noFill/>
                </a:ln>
                <a:solidFill>
                  <a:srgbClr val="9FD6D9"/>
                </a:solidFill>
                <a:effectLst>
                  <a:outerShdw blurRad="342900" dist="50800" dir="5400000" algn="t" rotWithShape="0">
                    <a:schemeClr val="tx1">
                      <a:lumMod val="75000"/>
                      <a:lumOff val="25000"/>
                      <a:alpha val="78000"/>
                    </a:schemeClr>
                  </a:outerShdw>
                </a:effectLst>
                <a:latin typeface="时尚中黑简体" panose="01010104010101010101" pitchFamily="2" charset="-122"/>
                <a:ea typeface="时尚中黑简体" panose="01010104010101010101" pitchFamily="2" charset="-122"/>
              </a:rPr>
              <a:t>长</a:t>
            </a:r>
          </a:p>
        </p:txBody>
      </p:sp>
      <p:pic>
        <p:nvPicPr>
          <p:cNvPr id="13" name="Lenka - Un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27801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0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r="15375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" r="2177"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6183565" y="4278675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占位符 15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" b="1791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" b="5393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619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9" b="4619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3" b="8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566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000">
        <p:random/>
      </p:transition>
    </mc:Choice>
    <mc:Fallback xmlns="">
      <p:transition spd="slow" advTm="9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6" r="9236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" r="3039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11" b="9411"/>
          <a:stretch>
            <a:fillRect/>
          </a:stretch>
        </p:blipFill>
        <p:spPr/>
      </p:pic>
      <p:sp>
        <p:nvSpPr>
          <p:cNvPr id="5" name="TextBox 9"/>
          <p:cNvSpPr txBox="1"/>
          <p:nvPr/>
        </p:nvSpPr>
        <p:spPr>
          <a:xfrm rot="21445273">
            <a:off x="4478443" y="4934263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4" r="12474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0" r="665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9950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17" b="9317"/>
          <a:stretch>
            <a:fillRect/>
          </a:stretch>
        </p:blipFill>
        <p:spPr/>
      </p:pic>
      <p:sp>
        <p:nvSpPr>
          <p:cNvPr id="6" name="矩形 5"/>
          <p:cNvSpPr/>
          <p:nvPr/>
        </p:nvSpPr>
        <p:spPr>
          <a:xfrm>
            <a:off x="8639629" y="4220618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</p:spTree>
    <p:extLst>
      <p:ext uri="{BB962C8B-B14F-4D97-AF65-F5344CB8AC3E}">
        <p14:creationId xmlns:p14="http://schemas.microsoft.com/office/powerpoint/2010/main" val="126984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r="17434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2" r="17032"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1135744" y="2827247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r="10926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TextBox 9"/>
          <p:cNvSpPr txBox="1"/>
          <p:nvPr/>
        </p:nvSpPr>
        <p:spPr>
          <a:xfrm rot="19897512">
            <a:off x="8840520" y="4886362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  <p:pic>
        <p:nvPicPr>
          <p:cNvPr id="15" name="图片占位符 1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8" r="187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061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612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0" b="21590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3" b="4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6" r="4616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9" b="4569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" b="15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695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" b="2797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0" b="8700"/>
          <a:stretch>
            <a:fillRect/>
          </a:stretch>
        </p:blipFill>
        <p:spPr/>
      </p:pic>
      <p:sp>
        <p:nvSpPr>
          <p:cNvPr id="5" name="TextBox 9"/>
          <p:cNvSpPr txBox="1"/>
          <p:nvPr/>
        </p:nvSpPr>
        <p:spPr>
          <a:xfrm rot="21445273">
            <a:off x="708139" y="1320206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2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5" r="19075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58" r="17758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0" r="144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34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09802" y="3596504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5" b="96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2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5" t="8611" r="33246" b="66389"/>
          <a:stretch/>
        </p:blipFill>
        <p:spPr>
          <a:xfrm>
            <a:off x="1790700" y="1437700"/>
            <a:ext cx="9048750" cy="490594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831193" y="2459513"/>
            <a:ext cx="69677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多少个寂寞的日子因为有你而充满了温馨，多少个平淡的日子因为有你而乐事无穷，多少个不开心的日子因为有你而一切风平浪静，多少个幸福的日子，因为有你而更加甜蜜！哦，我的小宝贝，让我怎么能不爱你呢，在这个世界上，我可以失去任何的东西，而唯独不能没有你，你是我在这世界上的最大的成功和幸福！</a:t>
            </a:r>
          </a:p>
        </p:txBody>
      </p:sp>
    </p:spTree>
    <p:extLst>
      <p:ext uri="{BB962C8B-B14F-4D97-AF65-F5344CB8AC3E}">
        <p14:creationId xmlns:p14="http://schemas.microsoft.com/office/powerpoint/2010/main" val="186432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000">
        <p:random/>
      </p:transition>
    </mc:Choice>
    <mc:Fallback xmlns="">
      <p:transition spd="slow" advTm="1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2" b="6702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7" b="7957"/>
          <a:stretch>
            <a:fillRect/>
          </a:stretch>
        </p:blipFill>
        <p:spPr/>
      </p:pic>
      <p:sp>
        <p:nvSpPr>
          <p:cNvPr id="5" name="矩形 4"/>
          <p:cNvSpPr/>
          <p:nvPr/>
        </p:nvSpPr>
        <p:spPr>
          <a:xfrm>
            <a:off x="9176659" y="4039874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" r="2620"/>
          <a:stretch>
            <a:fillRect/>
          </a:stretch>
        </p:blipFill>
        <p:spPr/>
      </p:pic>
      <p:sp>
        <p:nvSpPr>
          <p:cNvPr id="4" name="TextBox 9"/>
          <p:cNvSpPr txBox="1"/>
          <p:nvPr/>
        </p:nvSpPr>
        <p:spPr>
          <a:xfrm rot="21445273">
            <a:off x="7664566" y="1949511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" b="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000">
        <p:random/>
      </p:transition>
    </mc:Choice>
    <mc:Fallback xmlns="">
      <p:transition spd="slow" advTm="6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75" b="17975"/>
          <a:stretch>
            <a:fillRect/>
          </a:stretch>
        </p:blipFill>
        <p:spPr/>
      </p:pic>
      <p:sp>
        <p:nvSpPr>
          <p:cNvPr id="4" name="矩形 3"/>
          <p:cNvSpPr/>
          <p:nvPr/>
        </p:nvSpPr>
        <p:spPr>
          <a:xfrm>
            <a:off x="8334830" y="1628741"/>
            <a:ext cx="22453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亲爱的宝贝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快快长大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希望你</a:t>
            </a:r>
          </a:p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E94D47"/>
                </a:solidFill>
                <a:latin typeface="方正启体简体" panose="03000509000000000000" pitchFamily="65" charset="-122"/>
                <a:ea typeface="方正启体简体" panose="03000509000000000000" pitchFamily="65" charset="-122"/>
              </a:rPr>
              <a:t>幸福 快乐 健康</a:t>
            </a:r>
          </a:p>
        </p:txBody>
      </p:sp>
      <p:pic>
        <p:nvPicPr>
          <p:cNvPr id="12" name="图片占位符 11"/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7" b="179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占位符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r="1407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9" r="14659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/>
      </p:pic>
      <p:sp>
        <p:nvSpPr>
          <p:cNvPr id="5" name="TextBox 9"/>
          <p:cNvSpPr txBox="1"/>
          <p:nvPr/>
        </p:nvSpPr>
        <p:spPr>
          <a:xfrm rot="21445273">
            <a:off x="5662256" y="1644328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8000">
        <p:random/>
      </p:transition>
    </mc:Choice>
    <mc:Fallback xmlns="">
      <p:transition spd="slow" advTm="8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6" b="2326"/>
          <a:stretch>
            <a:fillRect/>
          </a:stretch>
        </p:blipFill>
        <p:spPr/>
      </p:pic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5" r="7615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8170"/>
          <a:stretch>
            <a:fillRect/>
          </a:stretch>
        </p:blipFill>
        <p:spPr/>
      </p:pic>
      <p:pic>
        <p:nvPicPr>
          <p:cNvPr id="14" name="图片占位符 13"/>
          <p:cNvPicPr>
            <a:picLocks noGrp="1" noChangeAspect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9" b="4479"/>
          <a:stretch>
            <a:fillRect/>
          </a:stretch>
        </p:blipFill>
        <p:spPr/>
      </p:pic>
      <p:sp>
        <p:nvSpPr>
          <p:cNvPr id="6" name="TextBox 9"/>
          <p:cNvSpPr txBox="1"/>
          <p:nvPr/>
        </p:nvSpPr>
        <p:spPr>
          <a:xfrm rot="21445273">
            <a:off x="3799682" y="5355177"/>
            <a:ext cx="26099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rgbClr val="E94E34"/>
                </a:solidFill>
                <a:latin typeface="Curlz MT" panose="04040404050702020202" pitchFamily="82" charset="0"/>
              </a:rPr>
              <a:t>Happy baby</a:t>
            </a:r>
            <a:endParaRPr lang="zh-CN" altLang="en-US" sz="4400" dirty="0">
              <a:solidFill>
                <a:srgbClr val="E94E34"/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8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random/>
      </p:transition>
    </mc:Choice>
    <mc:Fallback xmlns="">
      <p:transition spd="slow" advTm="1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5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180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3" b="4653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91" b="70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7000">
        <p:random/>
      </p:transition>
    </mc:Choice>
    <mc:Fallback xmlns="">
      <p:transition spd="slow" advTm="7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b="15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984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random/>
      </p:transition>
    </mc:Choice>
    <mc:Fallback xmlns=""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COURSE_ID" val="D85DFCA9-AA7F-4CE9-9299-F21EC081283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190</Words>
  <Application>Microsoft Office PowerPoint</Application>
  <PresentationFormat>自定义</PresentationFormat>
  <Paragraphs>57</Paragraphs>
  <Slides>20</Slides>
  <Notes>20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逆流的小鱼</dc:creator>
  <cp:lastModifiedBy>User</cp:lastModifiedBy>
  <cp:revision>28</cp:revision>
  <dcterms:created xsi:type="dcterms:W3CDTF">2017-05-23T12:09:32Z</dcterms:created>
  <dcterms:modified xsi:type="dcterms:W3CDTF">2017-08-11T09:18:44Z</dcterms:modified>
</cp:coreProperties>
</file>