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59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02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>
        <p:scale>
          <a:sx n="75" d="100"/>
          <a:sy n="75" d="100"/>
        </p:scale>
        <p:origin x="-40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9E0BA2-F58D-4037-828E-0B2189EE65BA}" type="datetimeFigureOut">
              <a:rPr lang="zh-CN" altLang="en-US" smtClean="0"/>
              <a:t>2017/8/15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CA8E8-8279-4E48-9998-32EBC79E02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28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46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485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0274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6364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14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285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0317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6984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1494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779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2013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0978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71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9227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2848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806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270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77864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19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976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384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838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370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795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9CA8E8-8279-4E48-9998-32EBC79E023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1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099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6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070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098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59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5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14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89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0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22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04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94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5.pn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438474" y="3897024"/>
            <a:ext cx="2648406" cy="1545784"/>
            <a:chOff x="-345817" y="1592096"/>
            <a:chExt cx="7570069" cy="4418391"/>
          </a:xfrm>
        </p:grpSpPr>
        <p:grpSp>
          <p:nvGrpSpPr>
            <p:cNvPr id="3" name="组合 2"/>
            <p:cNvGrpSpPr/>
            <p:nvPr/>
          </p:nvGrpSpPr>
          <p:grpSpPr>
            <a:xfrm>
              <a:off x="1837137" y="1592096"/>
              <a:ext cx="5366015" cy="4418391"/>
              <a:chOff x="2831747" y="1560012"/>
              <a:chExt cx="5366015" cy="4418391"/>
            </a:xfrm>
          </p:grpSpPr>
          <p:sp>
            <p:nvSpPr>
              <p:cNvPr id="6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任意多边形 12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任意多边形 14"/>
            <p:cNvSpPr/>
            <p:nvPr/>
          </p:nvSpPr>
          <p:spPr>
            <a:xfrm flipV="1">
              <a:off x="-345817" y="4660669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 flipV="1">
              <a:off x="3719052" y="2656977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878004" y="1861839"/>
            <a:ext cx="2648406" cy="1545784"/>
            <a:chOff x="-345817" y="1592096"/>
            <a:chExt cx="7570069" cy="4418391"/>
          </a:xfrm>
        </p:grpSpPr>
        <p:grpSp>
          <p:nvGrpSpPr>
            <p:cNvPr id="10" name="组合 9"/>
            <p:cNvGrpSpPr/>
            <p:nvPr/>
          </p:nvGrpSpPr>
          <p:grpSpPr>
            <a:xfrm>
              <a:off x="1837137" y="1592096"/>
              <a:ext cx="5366015" cy="4418391"/>
              <a:chOff x="2831747" y="1560012"/>
              <a:chExt cx="5366015" cy="4418391"/>
            </a:xfrm>
          </p:grpSpPr>
          <p:sp>
            <p:nvSpPr>
              <p:cNvPr id="13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任意多边形 12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任意多边形 14"/>
            <p:cNvSpPr/>
            <p:nvPr/>
          </p:nvSpPr>
          <p:spPr>
            <a:xfrm flipV="1">
              <a:off x="-345817" y="4660669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5"/>
            <p:cNvSpPr/>
            <p:nvPr/>
          </p:nvSpPr>
          <p:spPr>
            <a:xfrm flipV="1">
              <a:off x="3719052" y="2656977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3426" y="-1223660"/>
            <a:ext cx="4857750" cy="38100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 rot="5400000">
            <a:off x="4929286" y="-1141022"/>
            <a:ext cx="2260404" cy="7868189"/>
            <a:chOff x="9477877" y="494297"/>
            <a:chExt cx="1674392" cy="5828353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894" y="1210733"/>
              <a:ext cx="934007" cy="4436534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341"/>
            <a:stretch/>
          </p:blipFill>
          <p:spPr>
            <a:xfrm>
              <a:off x="9865893" y="989487"/>
              <a:ext cx="934007" cy="152399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341"/>
            <a:stretch/>
          </p:blipFill>
          <p:spPr>
            <a:xfrm>
              <a:off x="9865893" y="5713886"/>
              <a:ext cx="934007" cy="152399"/>
            </a:xfrm>
            <a:prstGeom prst="rect">
              <a:avLst/>
            </a:prstGeom>
          </p:spPr>
        </p:pic>
        <p:sp>
          <p:nvSpPr>
            <p:cNvPr id="32" name="矩形 31"/>
            <p:cNvSpPr/>
            <p:nvPr/>
          </p:nvSpPr>
          <p:spPr>
            <a:xfrm>
              <a:off x="9625263" y="625642"/>
              <a:ext cx="1379621" cy="5566611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9493918" y="494297"/>
              <a:ext cx="262689" cy="262689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0889580" y="494297"/>
              <a:ext cx="262689" cy="262689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9477877" y="6059961"/>
              <a:ext cx="262689" cy="262689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0873539" y="6059961"/>
              <a:ext cx="262689" cy="262689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3009365" y="2506187"/>
            <a:ext cx="610024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600" spc="6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红色中国风古典文化模板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675" y="3688955"/>
            <a:ext cx="4196676" cy="314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6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573985" y="1665518"/>
            <a:ext cx="5894784" cy="3440584"/>
            <a:chOff x="648793" y="1560012"/>
            <a:chExt cx="7570069" cy="4418391"/>
          </a:xfrm>
        </p:grpSpPr>
        <p:grpSp>
          <p:nvGrpSpPr>
            <p:cNvPr id="7" name="组合 6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10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 17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任意多边形 14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15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12192000" cy="3810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09370" y="601302"/>
            <a:ext cx="9187130" cy="1828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长相思，在长安。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络纬秋啼金井阑，微霜凄凄簟色寒。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孤灯不明思欲绝，卷帷望月空长叹。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美人如花隔云端！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上有青冥之长天，下有渌水之波澜。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天长路远魂飞苦，梦魂不到关山难。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长相思，摧心肝！</a:t>
            </a:r>
          </a:p>
        </p:txBody>
      </p:sp>
    </p:spTree>
    <p:extLst>
      <p:ext uri="{BB962C8B-B14F-4D97-AF65-F5344CB8AC3E}">
        <p14:creationId xmlns:p14="http://schemas.microsoft.com/office/powerpoint/2010/main" val="207508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119"/>
            <a:ext cx="12192000" cy="609088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16235" y="1556220"/>
            <a:ext cx="3508653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时维九月，序属三秋。潦水尽而寒潭清，烟光凝而暮山紫。</a:t>
            </a: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俨骖騑于上路，访风景于崇阿。</a:t>
            </a: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临帝子之长洲，得仙人之旧馆。</a:t>
            </a: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1524521" y="3400425"/>
            <a:ext cx="2840756" cy="1658052"/>
            <a:chOff x="648793" y="1560012"/>
            <a:chExt cx="7570069" cy="4418391"/>
          </a:xfrm>
        </p:grpSpPr>
        <p:grpSp>
          <p:nvGrpSpPr>
            <p:cNvPr id="6" name="组合 5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9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任意多边形 17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任意多边形 14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15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任意多边形 38"/>
          <p:cNvSpPr/>
          <p:nvPr/>
        </p:nvSpPr>
        <p:spPr>
          <a:xfrm>
            <a:off x="300135" y="442070"/>
            <a:ext cx="3962400" cy="479733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06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2475"/>
            <a:ext cx="12192000" cy="609724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20661" y="1021416"/>
            <a:ext cx="4247317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豫章故郡，洪都新府。星分翼轸，地接衡庐。襟三江而带五湖，控蛮荆而引瓯越。</a:t>
            </a:r>
            <a:endParaRPr lang="en-US" altLang="zh-CN" sz="1600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物华天宝，龙光射牛斗之墟；人杰地灵，徐孺下陈蕃之榻。雄州雾列，俊采星驰。</a:t>
            </a:r>
            <a:endParaRPr lang="en-US" altLang="zh-CN" sz="1600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54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114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0512" y="0"/>
            <a:ext cx="2911488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02435" y="3077802"/>
            <a:ext cx="9187130" cy="18288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长相思，在长安。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络纬秋啼金井阑，微霜凄凄簟色寒。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孤灯不明思欲绝，卷帷望月空长叹。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美人如花隔云端！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上有青冥之长天，下有渌水之波澜。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天长路远魂飞苦，梦魂不到关山难。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长相思，摧心肝！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69" y="1469135"/>
            <a:ext cx="4863706" cy="6549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648370" y="1611939"/>
            <a:ext cx="466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为爱守候 只为佳人 不为厮守，只愿见面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097534" y="1750896"/>
            <a:ext cx="2028733" cy="1184102"/>
            <a:chOff x="-345817" y="1592096"/>
            <a:chExt cx="7570069" cy="4418391"/>
          </a:xfrm>
        </p:grpSpPr>
        <p:grpSp>
          <p:nvGrpSpPr>
            <p:cNvPr id="10" name="组合 9"/>
            <p:cNvGrpSpPr/>
            <p:nvPr/>
          </p:nvGrpSpPr>
          <p:grpSpPr>
            <a:xfrm>
              <a:off x="1837137" y="1592096"/>
              <a:ext cx="5366015" cy="4418391"/>
              <a:chOff x="2831747" y="1560012"/>
              <a:chExt cx="5366015" cy="4418391"/>
            </a:xfrm>
          </p:grpSpPr>
          <p:sp>
            <p:nvSpPr>
              <p:cNvPr id="13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 12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6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任意多边形 14"/>
            <p:cNvSpPr/>
            <p:nvPr/>
          </p:nvSpPr>
          <p:spPr>
            <a:xfrm flipV="1">
              <a:off x="-345817" y="4660669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7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任意多边形 15"/>
            <p:cNvSpPr/>
            <p:nvPr/>
          </p:nvSpPr>
          <p:spPr>
            <a:xfrm flipV="1">
              <a:off x="3719052" y="2656977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7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4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413611" y="2111292"/>
            <a:ext cx="1962188" cy="196218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26712" y="2322829"/>
            <a:ext cx="1082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叁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413610" y="2920460"/>
            <a:ext cx="756677" cy="544818"/>
            <a:chOff x="2591395" y="1560012"/>
            <a:chExt cx="6273282" cy="4516858"/>
          </a:xfrm>
          <a:solidFill>
            <a:sysClr val="window" lastClr="FFFFFF"/>
          </a:solidFill>
        </p:grpSpPr>
        <p:sp>
          <p:nvSpPr>
            <p:cNvPr id="5" name="弦形 4"/>
            <p:cNvSpPr/>
            <p:nvPr/>
          </p:nvSpPr>
          <p:spPr>
            <a:xfrm rot="6965211">
              <a:off x="7310687" y="3643171"/>
              <a:ext cx="1387147" cy="1720833"/>
            </a:xfrm>
            <a:custGeom>
              <a:avLst/>
              <a:gdLst>
                <a:gd name="connsiteX0" fmla="*/ 2900262 w 4186990"/>
                <a:gd name="connsiteY0" fmla="*/ 1681061 h 1748589"/>
                <a:gd name="connsiteX1" fmla="*/ 1602783 w 4186990"/>
                <a:gd name="connsiteY1" fmla="*/ 1724232 h 1748589"/>
                <a:gd name="connsiteX2" fmla="*/ 331487 w 4186990"/>
                <a:gd name="connsiteY2" fmla="*/ 402166 h 1748589"/>
                <a:gd name="connsiteX3" fmla="*/ 2093494 w 4186990"/>
                <a:gd name="connsiteY3" fmla="*/ -1 h 1748589"/>
                <a:gd name="connsiteX4" fmla="*/ 2900262 w 4186990"/>
                <a:gd name="connsiteY4" fmla="*/ 1681061 h 1748589"/>
                <a:gd name="connsiteX0" fmla="*/ 2917440 w 2917440"/>
                <a:gd name="connsiteY0" fmla="*/ 1681062 h 1909286"/>
                <a:gd name="connsiteX1" fmla="*/ 1546723 w 2917440"/>
                <a:gd name="connsiteY1" fmla="*/ 1902984 h 1909286"/>
                <a:gd name="connsiteX2" fmla="*/ 348665 w 2917440"/>
                <a:gd name="connsiteY2" fmla="*/ 402167 h 1909286"/>
                <a:gd name="connsiteX3" fmla="*/ 2110672 w 2917440"/>
                <a:gd name="connsiteY3" fmla="*/ 0 h 1909286"/>
                <a:gd name="connsiteX4" fmla="*/ 2917440 w 2917440"/>
                <a:gd name="connsiteY4" fmla="*/ 1681062 h 1909286"/>
                <a:gd name="connsiteX0" fmla="*/ 2688210 w 2688210"/>
                <a:gd name="connsiteY0" fmla="*/ 1681062 h 1947908"/>
                <a:gd name="connsiteX1" fmla="*/ 1317493 w 2688210"/>
                <a:gd name="connsiteY1" fmla="*/ 1902984 h 1947908"/>
                <a:gd name="connsiteX2" fmla="*/ 224350 w 2688210"/>
                <a:gd name="connsiteY2" fmla="*/ 725895 h 1947908"/>
                <a:gd name="connsiteX3" fmla="*/ 1881442 w 2688210"/>
                <a:gd name="connsiteY3" fmla="*/ 0 h 1947908"/>
                <a:gd name="connsiteX4" fmla="*/ 2688210 w 2688210"/>
                <a:gd name="connsiteY4" fmla="*/ 1681062 h 1947908"/>
                <a:gd name="connsiteX0" fmla="*/ 2601313 w 2601313"/>
                <a:gd name="connsiteY0" fmla="*/ 1681062 h 1947908"/>
                <a:gd name="connsiteX1" fmla="*/ 1230596 w 2601313"/>
                <a:gd name="connsiteY1" fmla="*/ 1902984 h 1947908"/>
                <a:gd name="connsiteX2" fmla="*/ 137453 w 2601313"/>
                <a:gd name="connsiteY2" fmla="*/ 725895 h 1947908"/>
                <a:gd name="connsiteX3" fmla="*/ 1794545 w 2601313"/>
                <a:gd name="connsiteY3" fmla="*/ 0 h 1947908"/>
                <a:gd name="connsiteX4" fmla="*/ 2601313 w 2601313"/>
                <a:gd name="connsiteY4" fmla="*/ 1681062 h 1947908"/>
                <a:gd name="connsiteX0" fmla="*/ 2606235 w 2606235"/>
                <a:gd name="connsiteY0" fmla="*/ 1681062 h 1973367"/>
                <a:gd name="connsiteX1" fmla="*/ 1177887 w 2606235"/>
                <a:gd name="connsiteY1" fmla="*/ 1931201 h 1973367"/>
                <a:gd name="connsiteX2" fmla="*/ 142375 w 2606235"/>
                <a:gd name="connsiteY2" fmla="*/ 725895 h 1973367"/>
                <a:gd name="connsiteX3" fmla="*/ 1799467 w 2606235"/>
                <a:gd name="connsiteY3" fmla="*/ 0 h 1973367"/>
                <a:gd name="connsiteX4" fmla="*/ 2606235 w 2606235"/>
                <a:gd name="connsiteY4" fmla="*/ 1681062 h 1973367"/>
                <a:gd name="connsiteX0" fmla="*/ 2621805 w 2621805"/>
                <a:gd name="connsiteY0" fmla="*/ 1681062 h 1939707"/>
                <a:gd name="connsiteX1" fmla="*/ 1193457 w 2621805"/>
                <a:gd name="connsiteY1" fmla="*/ 1931201 h 1939707"/>
                <a:gd name="connsiteX2" fmla="*/ 157945 w 2621805"/>
                <a:gd name="connsiteY2" fmla="*/ 725895 h 1939707"/>
                <a:gd name="connsiteX3" fmla="*/ 1815037 w 2621805"/>
                <a:gd name="connsiteY3" fmla="*/ 0 h 1939707"/>
                <a:gd name="connsiteX4" fmla="*/ 2621805 w 2621805"/>
                <a:gd name="connsiteY4" fmla="*/ 1681062 h 1939707"/>
                <a:gd name="connsiteX0" fmla="*/ 2622069 w 2622069"/>
                <a:gd name="connsiteY0" fmla="*/ 1681062 h 1938274"/>
                <a:gd name="connsiteX1" fmla="*/ 1193721 w 2622069"/>
                <a:gd name="connsiteY1" fmla="*/ 1931201 h 1938274"/>
                <a:gd name="connsiteX2" fmla="*/ 158209 w 2622069"/>
                <a:gd name="connsiteY2" fmla="*/ 725895 h 1938274"/>
                <a:gd name="connsiteX3" fmla="*/ 1815301 w 2622069"/>
                <a:gd name="connsiteY3" fmla="*/ 0 h 1938274"/>
                <a:gd name="connsiteX4" fmla="*/ 2622069 w 2622069"/>
                <a:gd name="connsiteY4" fmla="*/ 1681062 h 1938274"/>
                <a:gd name="connsiteX0" fmla="*/ 2622069 w 2622069"/>
                <a:gd name="connsiteY0" fmla="*/ 2170930 h 2428142"/>
                <a:gd name="connsiteX1" fmla="*/ 1193721 w 2622069"/>
                <a:gd name="connsiteY1" fmla="*/ 2421069 h 2428142"/>
                <a:gd name="connsiteX2" fmla="*/ 158209 w 2622069"/>
                <a:gd name="connsiteY2" fmla="*/ 1215763 h 2428142"/>
                <a:gd name="connsiteX3" fmla="*/ 1575456 w 2622069"/>
                <a:gd name="connsiteY3" fmla="*/ 0 h 2428142"/>
                <a:gd name="connsiteX4" fmla="*/ 2622069 w 2622069"/>
                <a:gd name="connsiteY4" fmla="*/ 2170930 h 2428142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5300 w 2615300"/>
                <a:gd name="connsiteY0" fmla="*/ 2228561 h 2478743"/>
                <a:gd name="connsiteX1" fmla="*/ 1186952 w 2615300"/>
                <a:gd name="connsiteY1" fmla="*/ 2478700 h 2478743"/>
                <a:gd name="connsiteX2" fmla="*/ 144386 w 2615300"/>
                <a:gd name="connsiteY2" fmla="*/ 1258986 h 2478743"/>
                <a:gd name="connsiteX3" fmla="*/ 1540471 w 2615300"/>
                <a:gd name="connsiteY3" fmla="*/ 0 h 2478743"/>
                <a:gd name="connsiteX4" fmla="*/ 2615300 w 2615300"/>
                <a:gd name="connsiteY4" fmla="*/ 2228561 h 2478743"/>
                <a:gd name="connsiteX0" fmla="*/ 2615300 w 2615300"/>
                <a:gd name="connsiteY0" fmla="*/ 2372638 h 2622820"/>
                <a:gd name="connsiteX1" fmla="*/ 1186952 w 2615300"/>
                <a:gd name="connsiteY1" fmla="*/ 2622777 h 2622820"/>
                <a:gd name="connsiteX2" fmla="*/ 144386 w 2615300"/>
                <a:gd name="connsiteY2" fmla="*/ 1403063 h 2622820"/>
                <a:gd name="connsiteX3" fmla="*/ 1469928 w 2615300"/>
                <a:gd name="connsiteY3" fmla="*/ 0 h 2622820"/>
                <a:gd name="connsiteX4" fmla="*/ 2615300 w 2615300"/>
                <a:gd name="connsiteY4" fmla="*/ 2372638 h 2622820"/>
                <a:gd name="connsiteX0" fmla="*/ 2615300 w 2615300"/>
                <a:gd name="connsiteY0" fmla="*/ 2500640 h 2750822"/>
                <a:gd name="connsiteX1" fmla="*/ 1186952 w 2615300"/>
                <a:gd name="connsiteY1" fmla="*/ 2750779 h 2750822"/>
                <a:gd name="connsiteX2" fmla="*/ 144386 w 2615300"/>
                <a:gd name="connsiteY2" fmla="*/ 1531065 h 2750822"/>
                <a:gd name="connsiteX3" fmla="*/ 990324 w 2615300"/>
                <a:gd name="connsiteY3" fmla="*/ 442268 h 2750822"/>
                <a:gd name="connsiteX4" fmla="*/ 1469928 w 2615300"/>
                <a:gd name="connsiteY4" fmla="*/ 128002 h 2750822"/>
                <a:gd name="connsiteX5" fmla="*/ 2615300 w 2615300"/>
                <a:gd name="connsiteY5" fmla="*/ 2500640 h 2750822"/>
                <a:gd name="connsiteX0" fmla="*/ 2615300 w 2615300"/>
                <a:gd name="connsiteY0" fmla="*/ 3019141 h 3269323"/>
                <a:gd name="connsiteX1" fmla="*/ 1186952 w 2615300"/>
                <a:gd name="connsiteY1" fmla="*/ 3269280 h 3269323"/>
                <a:gd name="connsiteX2" fmla="*/ 144386 w 2615300"/>
                <a:gd name="connsiteY2" fmla="*/ 2049566 h 3269323"/>
                <a:gd name="connsiteX3" fmla="*/ 990324 w 2615300"/>
                <a:gd name="connsiteY3" fmla="*/ 960769 h 3269323"/>
                <a:gd name="connsiteX4" fmla="*/ 1187758 w 2615300"/>
                <a:gd name="connsiteY4" fmla="*/ 70188 h 3269323"/>
                <a:gd name="connsiteX5" fmla="*/ 2615300 w 2615300"/>
                <a:gd name="connsiteY5" fmla="*/ 3019141 h 3269323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25938 w 2615300"/>
                <a:gd name="connsiteY3" fmla="*/ 868520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9637 w 2699637"/>
                <a:gd name="connsiteY0" fmla="*/ 2948953 h 3204162"/>
                <a:gd name="connsiteX1" fmla="*/ 1271289 w 2699637"/>
                <a:gd name="connsiteY1" fmla="*/ 3199092 h 3204162"/>
                <a:gd name="connsiteX2" fmla="*/ 142574 w 2699637"/>
                <a:gd name="connsiteY2" fmla="*/ 1985833 h 3204162"/>
                <a:gd name="connsiteX3" fmla="*/ 1010275 w 2699637"/>
                <a:gd name="connsiteY3" fmla="*/ 868520 h 3204162"/>
                <a:gd name="connsiteX4" fmla="*/ 1272095 w 2699637"/>
                <a:gd name="connsiteY4" fmla="*/ 0 h 3204162"/>
                <a:gd name="connsiteX5" fmla="*/ 2699637 w 2699637"/>
                <a:gd name="connsiteY5" fmla="*/ 2948953 h 3204162"/>
                <a:gd name="connsiteX0" fmla="*/ 2641454 w 2641454"/>
                <a:gd name="connsiteY0" fmla="*/ 2948953 h 3243390"/>
                <a:gd name="connsiteX1" fmla="*/ 1213106 w 2641454"/>
                <a:gd name="connsiteY1" fmla="*/ 3199092 h 3243390"/>
                <a:gd name="connsiteX2" fmla="*/ 139592 w 2641454"/>
                <a:gd name="connsiteY2" fmla="*/ 1959450 h 3243390"/>
                <a:gd name="connsiteX3" fmla="*/ 952092 w 2641454"/>
                <a:gd name="connsiteY3" fmla="*/ 868520 h 3243390"/>
                <a:gd name="connsiteX4" fmla="*/ 1213912 w 2641454"/>
                <a:gd name="connsiteY4" fmla="*/ 0 h 3243390"/>
                <a:gd name="connsiteX5" fmla="*/ 2641454 w 2641454"/>
                <a:gd name="connsiteY5" fmla="*/ 2948953 h 3243390"/>
                <a:gd name="connsiteX0" fmla="*/ 2643841 w 2643841"/>
                <a:gd name="connsiteY0" fmla="*/ 2948953 h 3255368"/>
                <a:gd name="connsiteX1" fmla="*/ 1187893 w 2643841"/>
                <a:gd name="connsiteY1" fmla="*/ 3212284 h 3255368"/>
                <a:gd name="connsiteX2" fmla="*/ 141979 w 2643841"/>
                <a:gd name="connsiteY2" fmla="*/ 1959450 h 3255368"/>
                <a:gd name="connsiteX3" fmla="*/ 954479 w 2643841"/>
                <a:gd name="connsiteY3" fmla="*/ 868520 h 3255368"/>
                <a:gd name="connsiteX4" fmla="*/ 1216299 w 2643841"/>
                <a:gd name="connsiteY4" fmla="*/ 0 h 3255368"/>
                <a:gd name="connsiteX5" fmla="*/ 2643841 w 2643841"/>
                <a:gd name="connsiteY5" fmla="*/ 2948953 h 3255368"/>
                <a:gd name="connsiteX0" fmla="*/ 2657306 w 2657306"/>
                <a:gd name="connsiteY0" fmla="*/ 2948953 h 3218166"/>
                <a:gd name="connsiteX1" fmla="*/ 1201358 w 2657306"/>
                <a:gd name="connsiteY1" fmla="*/ 3212284 h 3218166"/>
                <a:gd name="connsiteX2" fmla="*/ 155444 w 2657306"/>
                <a:gd name="connsiteY2" fmla="*/ 1959450 h 3218166"/>
                <a:gd name="connsiteX3" fmla="*/ 967944 w 2657306"/>
                <a:gd name="connsiteY3" fmla="*/ 868520 h 3218166"/>
                <a:gd name="connsiteX4" fmla="*/ 1229764 w 2657306"/>
                <a:gd name="connsiteY4" fmla="*/ 0 h 3218166"/>
                <a:gd name="connsiteX5" fmla="*/ 2657306 w 2657306"/>
                <a:gd name="connsiteY5" fmla="*/ 2948953 h 321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306" h="3218166">
                  <a:moveTo>
                    <a:pt x="2657306" y="2948953"/>
                  </a:moveTo>
                  <a:cubicBezTo>
                    <a:pt x="2246783" y="3020552"/>
                    <a:pt x="1647387" y="3258386"/>
                    <a:pt x="1201358" y="3212284"/>
                  </a:cubicBezTo>
                  <a:cubicBezTo>
                    <a:pt x="632292" y="3153465"/>
                    <a:pt x="-390364" y="3084406"/>
                    <a:pt x="155444" y="1959450"/>
                  </a:cubicBezTo>
                  <a:cubicBezTo>
                    <a:pt x="396523" y="1428710"/>
                    <a:pt x="747020" y="1102364"/>
                    <a:pt x="967944" y="868520"/>
                  </a:cubicBezTo>
                  <a:cubicBezTo>
                    <a:pt x="1125081" y="540875"/>
                    <a:pt x="987121" y="577901"/>
                    <a:pt x="1229764" y="0"/>
                  </a:cubicBezTo>
                  <a:lnTo>
                    <a:pt x="2657306" y="29489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32"/>
            <p:cNvSpPr/>
            <p:nvPr/>
          </p:nvSpPr>
          <p:spPr>
            <a:xfrm rot="6965211">
              <a:off x="4260915" y="1512920"/>
              <a:ext cx="2500470" cy="2594654"/>
            </a:xfrm>
            <a:custGeom>
              <a:avLst/>
              <a:gdLst>
                <a:gd name="connsiteX0" fmla="*/ 28580 w 2500470"/>
                <a:gd name="connsiteY0" fmla="*/ 2487259 h 2594654"/>
                <a:gd name="connsiteX1" fmla="*/ 355545 w 2500470"/>
                <a:gd name="connsiteY1" fmla="*/ 1645002 h 2594654"/>
                <a:gd name="connsiteX2" fmla="*/ 1919866 w 2500470"/>
                <a:gd name="connsiteY2" fmla="*/ 0 h 2594654"/>
                <a:gd name="connsiteX3" fmla="*/ 2500470 w 2500470"/>
                <a:gd name="connsiteY3" fmla="*/ 1183921 h 2594654"/>
                <a:gd name="connsiteX4" fmla="*/ 2397389 w 2500470"/>
                <a:gd name="connsiteY4" fmla="*/ 1309248 h 2594654"/>
                <a:gd name="connsiteX5" fmla="*/ 2075151 w 2500470"/>
                <a:gd name="connsiteY5" fmla="*/ 1834351 h 2594654"/>
                <a:gd name="connsiteX6" fmla="*/ 1945894 w 2500470"/>
                <a:gd name="connsiteY6" fmla="*/ 2207563 h 2594654"/>
                <a:gd name="connsiteX7" fmla="*/ 1941435 w 2500470"/>
                <a:gd name="connsiteY7" fmla="*/ 2240950 h 2594654"/>
                <a:gd name="connsiteX8" fmla="*/ 1835071 w 2500470"/>
                <a:gd name="connsiteY8" fmla="*/ 2276247 h 2594654"/>
                <a:gd name="connsiteX9" fmla="*/ 1193539 w 2500470"/>
                <a:gd name="connsiteY9" fmla="*/ 2446889 h 2594654"/>
                <a:gd name="connsiteX10" fmla="*/ 28580 w 2500470"/>
                <a:gd name="connsiteY10" fmla="*/ 2487259 h 259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0470" h="2594654">
                  <a:moveTo>
                    <a:pt x="28580" y="2487259"/>
                  </a:moveTo>
                  <a:cubicBezTo>
                    <a:pt x="-49579" y="2361557"/>
                    <a:pt x="24066" y="2108849"/>
                    <a:pt x="355545" y="1645002"/>
                  </a:cubicBezTo>
                  <a:cubicBezTo>
                    <a:pt x="1139734" y="724964"/>
                    <a:pt x="1199350" y="1007664"/>
                    <a:pt x="1919866" y="0"/>
                  </a:cubicBezTo>
                  <a:lnTo>
                    <a:pt x="2500470" y="1183921"/>
                  </a:lnTo>
                  <a:lnTo>
                    <a:pt x="2397389" y="1309248"/>
                  </a:lnTo>
                  <a:cubicBezTo>
                    <a:pt x="2279110" y="1461329"/>
                    <a:pt x="2165556" y="1635323"/>
                    <a:pt x="2075151" y="1834351"/>
                  </a:cubicBezTo>
                  <a:cubicBezTo>
                    <a:pt x="2006925" y="1974970"/>
                    <a:pt x="1965373" y="2098666"/>
                    <a:pt x="1945894" y="2207563"/>
                  </a:cubicBezTo>
                  <a:lnTo>
                    <a:pt x="1941435" y="2240950"/>
                  </a:lnTo>
                  <a:lnTo>
                    <a:pt x="1835071" y="2276247"/>
                  </a:lnTo>
                  <a:cubicBezTo>
                    <a:pt x="1670696" y="2329221"/>
                    <a:pt x="1485535" y="2382423"/>
                    <a:pt x="1193539" y="2446889"/>
                  </a:cubicBezTo>
                  <a:cubicBezTo>
                    <a:pt x="710791" y="2553470"/>
                    <a:pt x="158846" y="2696761"/>
                    <a:pt x="28580" y="248725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弦形 4"/>
            <p:cNvSpPr/>
            <p:nvPr/>
          </p:nvSpPr>
          <p:spPr>
            <a:xfrm rot="6965211">
              <a:off x="2843659" y="3124969"/>
              <a:ext cx="2699637" cy="3204165"/>
            </a:xfrm>
            <a:custGeom>
              <a:avLst/>
              <a:gdLst>
                <a:gd name="connsiteX0" fmla="*/ 2900262 w 4186990"/>
                <a:gd name="connsiteY0" fmla="*/ 1681061 h 1748589"/>
                <a:gd name="connsiteX1" fmla="*/ 1602783 w 4186990"/>
                <a:gd name="connsiteY1" fmla="*/ 1724232 h 1748589"/>
                <a:gd name="connsiteX2" fmla="*/ 331487 w 4186990"/>
                <a:gd name="connsiteY2" fmla="*/ 402166 h 1748589"/>
                <a:gd name="connsiteX3" fmla="*/ 2093494 w 4186990"/>
                <a:gd name="connsiteY3" fmla="*/ -1 h 1748589"/>
                <a:gd name="connsiteX4" fmla="*/ 2900262 w 4186990"/>
                <a:gd name="connsiteY4" fmla="*/ 1681061 h 1748589"/>
                <a:gd name="connsiteX0" fmla="*/ 2917440 w 2917440"/>
                <a:gd name="connsiteY0" fmla="*/ 1681062 h 1909286"/>
                <a:gd name="connsiteX1" fmla="*/ 1546723 w 2917440"/>
                <a:gd name="connsiteY1" fmla="*/ 1902984 h 1909286"/>
                <a:gd name="connsiteX2" fmla="*/ 348665 w 2917440"/>
                <a:gd name="connsiteY2" fmla="*/ 402167 h 1909286"/>
                <a:gd name="connsiteX3" fmla="*/ 2110672 w 2917440"/>
                <a:gd name="connsiteY3" fmla="*/ 0 h 1909286"/>
                <a:gd name="connsiteX4" fmla="*/ 2917440 w 2917440"/>
                <a:gd name="connsiteY4" fmla="*/ 1681062 h 1909286"/>
                <a:gd name="connsiteX0" fmla="*/ 2688210 w 2688210"/>
                <a:gd name="connsiteY0" fmla="*/ 1681062 h 1947908"/>
                <a:gd name="connsiteX1" fmla="*/ 1317493 w 2688210"/>
                <a:gd name="connsiteY1" fmla="*/ 1902984 h 1947908"/>
                <a:gd name="connsiteX2" fmla="*/ 224350 w 2688210"/>
                <a:gd name="connsiteY2" fmla="*/ 725895 h 1947908"/>
                <a:gd name="connsiteX3" fmla="*/ 1881442 w 2688210"/>
                <a:gd name="connsiteY3" fmla="*/ 0 h 1947908"/>
                <a:gd name="connsiteX4" fmla="*/ 2688210 w 2688210"/>
                <a:gd name="connsiteY4" fmla="*/ 1681062 h 1947908"/>
                <a:gd name="connsiteX0" fmla="*/ 2601313 w 2601313"/>
                <a:gd name="connsiteY0" fmla="*/ 1681062 h 1947908"/>
                <a:gd name="connsiteX1" fmla="*/ 1230596 w 2601313"/>
                <a:gd name="connsiteY1" fmla="*/ 1902984 h 1947908"/>
                <a:gd name="connsiteX2" fmla="*/ 137453 w 2601313"/>
                <a:gd name="connsiteY2" fmla="*/ 725895 h 1947908"/>
                <a:gd name="connsiteX3" fmla="*/ 1794545 w 2601313"/>
                <a:gd name="connsiteY3" fmla="*/ 0 h 1947908"/>
                <a:gd name="connsiteX4" fmla="*/ 2601313 w 2601313"/>
                <a:gd name="connsiteY4" fmla="*/ 1681062 h 1947908"/>
                <a:gd name="connsiteX0" fmla="*/ 2606235 w 2606235"/>
                <a:gd name="connsiteY0" fmla="*/ 1681062 h 1973367"/>
                <a:gd name="connsiteX1" fmla="*/ 1177887 w 2606235"/>
                <a:gd name="connsiteY1" fmla="*/ 1931201 h 1973367"/>
                <a:gd name="connsiteX2" fmla="*/ 142375 w 2606235"/>
                <a:gd name="connsiteY2" fmla="*/ 725895 h 1973367"/>
                <a:gd name="connsiteX3" fmla="*/ 1799467 w 2606235"/>
                <a:gd name="connsiteY3" fmla="*/ 0 h 1973367"/>
                <a:gd name="connsiteX4" fmla="*/ 2606235 w 2606235"/>
                <a:gd name="connsiteY4" fmla="*/ 1681062 h 1973367"/>
                <a:gd name="connsiteX0" fmla="*/ 2621805 w 2621805"/>
                <a:gd name="connsiteY0" fmla="*/ 1681062 h 1939707"/>
                <a:gd name="connsiteX1" fmla="*/ 1193457 w 2621805"/>
                <a:gd name="connsiteY1" fmla="*/ 1931201 h 1939707"/>
                <a:gd name="connsiteX2" fmla="*/ 157945 w 2621805"/>
                <a:gd name="connsiteY2" fmla="*/ 725895 h 1939707"/>
                <a:gd name="connsiteX3" fmla="*/ 1815037 w 2621805"/>
                <a:gd name="connsiteY3" fmla="*/ 0 h 1939707"/>
                <a:gd name="connsiteX4" fmla="*/ 2621805 w 2621805"/>
                <a:gd name="connsiteY4" fmla="*/ 1681062 h 1939707"/>
                <a:gd name="connsiteX0" fmla="*/ 2622069 w 2622069"/>
                <a:gd name="connsiteY0" fmla="*/ 1681062 h 1938274"/>
                <a:gd name="connsiteX1" fmla="*/ 1193721 w 2622069"/>
                <a:gd name="connsiteY1" fmla="*/ 1931201 h 1938274"/>
                <a:gd name="connsiteX2" fmla="*/ 158209 w 2622069"/>
                <a:gd name="connsiteY2" fmla="*/ 725895 h 1938274"/>
                <a:gd name="connsiteX3" fmla="*/ 1815301 w 2622069"/>
                <a:gd name="connsiteY3" fmla="*/ 0 h 1938274"/>
                <a:gd name="connsiteX4" fmla="*/ 2622069 w 2622069"/>
                <a:gd name="connsiteY4" fmla="*/ 1681062 h 1938274"/>
                <a:gd name="connsiteX0" fmla="*/ 2622069 w 2622069"/>
                <a:gd name="connsiteY0" fmla="*/ 2170930 h 2428142"/>
                <a:gd name="connsiteX1" fmla="*/ 1193721 w 2622069"/>
                <a:gd name="connsiteY1" fmla="*/ 2421069 h 2428142"/>
                <a:gd name="connsiteX2" fmla="*/ 158209 w 2622069"/>
                <a:gd name="connsiteY2" fmla="*/ 1215763 h 2428142"/>
                <a:gd name="connsiteX3" fmla="*/ 1575456 w 2622069"/>
                <a:gd name="connsiteY3" fmla="*/ 0 h 2428142"/>
                <a:gd name="connsiteX4" fmla="*/ 2622069 w 2622069"/>
                <a:gd name="connsiteY4" fmla="*/ 2170930 h 2428142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5300 w 2615300"/>
                <a:gd name="connsiteY0" fmla="*/ 2228561 h 2478743"/>
                <a:gd name="connsiteX1" fmla="*/ 1186952 w 2615300"/>
                <a:gd name="connsiteY1" fmla="*/ 2478700 h 2478743"/>
                <a:gd name="connsiteX2" fmla="*/ 144386 w 2615300"/>
                <a:gd name="connsiteY2" fmla="*/ 1258986 h 2478743"/>
                <a:gd name="connsiteX3" fmla="*/ 1540471 w 2615300"/>
                <a:gd name="connsiteY3" fmla="*/ 0 h 2478743"/>
                <a:gd name="connsiteX4" fmla="*/ 2615300 w 2615300"/>
                <a:gd name="connsiteY4" fmla="*/ 2228561 h 2478743"/>
                <a:gd name="connsiteX0" fmla="*/ 2615300 w 2615300"/>
                <a:gd name="connsiteY0" fmla="*/ 2372638 h 2622820"/>
                <a:gd name="connsiteX1" fmla="*/ 1186952 w 2615300"/>
                <a:gd name="connsiteY1" fmla="*/ 2622777 h 2622820"/>
                <a:gd name="connsiteX2" fmla="*/ 144386 w 2615300"/>
                <a:gd name="connsiteY2" fmla="*/ 1403063 h 2622820"/>
                <a:gd name="connsiteX3" fmla="*/ 1469928 w 2615300"/>
                <a:gd name="connsiteY3" fmla="*/ 0 h 2622820"/>
                <a:gd name="connsiteX4" fmla="*/ 2615300 w 2615300"/>
                <a:gd name="connsiteY4" fmla="*/ 2372638 h 2622820"/>
                <a:gd name="connsiteX0" fmla="*/ 2615300 w 2615300"/>
                <a:gd name="connsiteY0" fmla="*/ 2500640 h 2750822"/>
                <a:gd name="connsiteX1" fmla="*/ 1186952 w 2615300"/>
                <a:gd name="connsiteY1" fmla="*/ 2750779 h 2750822"/>
                <a:gd name="connsiteX2" fmla="*/ 144386 w 2615300"/>
                <a:gd name="connsiteY2" fmla="*/ 1531065 h 2750822"/>
                <a:gd name="connsiteX3" fmla="*/ 990324 w 2615300"/>
                <a:gd name="connsiteY3" fmla="*/ 442268 h 2750822"/>
                <a:gd name="connsiteX4" fmla="*/ 1469928 w 2615300"/>
                <a:gd name="connsiteY4" fmla="*/ 128002 h 2750822"/>
                <a:gd name="connsiteX5" fmla="*/ 2615300 w 2615300"/>
                <a:gd name="connsiteY5" fmla="*/ 2500640 h 2750822"/>
                <a:gd name="connsiteX0" fmla="*/ 2615300 w 2615300"/>
                <a:gd name="connsiteY0" fmla="*/ 3019141 h 3269323"/>
                <a:gd name="connsiteX1" fmla="*/ 1186952 w 2615300"/>
                <a:gd name="connsiteY1" fmla="*/ 3269280 h 3269323"/>
                <a:gd name="connsiteX2" fmla="*/ 144386 w 2615300"/>
                <a:gd name="connsiteY2" fmla="*/ 2049566 h 3269323"/>
                <a:gd name="connsiteX3" fmla="*/ 990324 w 2615300"/>
                <a:gd name="connsiteY3" fmla="*/ 960769 h 3269323"/>
                <a:gd name="connsiteX4" fmla="*/ 1187758 w 2615300"/>
                <a:gd name="connsiteY4" fmla="*/ 70188 h 3269323"/>
                <a:gd name="connsiteX5" fmla="*/ 2615300 w 2615300"/>
                <a:gd name="connsiteY5" fmla="*/ 3019141 h 3269323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25938 w 2615300"/>
                <a:gd name="connsiteY3" fmla="*/ 868520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9637 w 2699637"/>
                <a:gd name="connsiteY0" fmla="*/ 2948953 h 3204162"/>
                <a:gd name="connsiteX1" fmla="*/ 1271289 w 2699637"/>
                <a:gd name="connsiteY1" fmla="*/ 3199092 h 3204162"/>
                <a:gd name="connsiteX2" fmla="*/ 142574 w 2699637"/>
                <a:gd name="connsiteY2" fmla="*/ 1985833 h 3204162"/>
                <a:gd name="connsiteX3" fmla="*/ 1010275 w 2699637"/>
                <a:gd name="connsiteY3" fmla="*/ 868520 h 3204162"/>
                <a:gd name="connsiteX4" fmla="*/ 1272095 w 2699637"/>
                <a:gd name="connsiteY4" fmla="*/ 0 h 3204162"/>
                <a:gd name="connsiteX5" fmla="*/ 2699637 w 2699637"/>
                <a:gd name="connsiteY5" fmla="*/ 2948953 h 320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9637" h="3204162">
                  <a:moveTo>
                    <a:pt x="2699637" y="2948953"/>
                  </a:moveTo>
                  <a:cubicBezTo>
                    <a:pt x="2289114" y="3020552"/>
                    <a:pt x="1724840" y="3240146"/>
                    <a:pt x="1271289" y="3199092"/>
                  </a:cubicBezTo>
                  <a:cubicBezTo>
                    <a:pt x="758066" y="3152637"/>
                    <a:pt x="-403234" y="3110789"/>
                    <a:pt x="142574" y="1985833"/>
                  </a:cubicBezTo>
                  <a:cubicBezTo>
                    <a:pt x="383653" y="1455093"/>
                    <a:pt x="789351" y="1102364"/>
                    <a:pt x="1010275" y="868520"/>
                  </a:cubicBezTo>
                  <a:cubicBezTo>
                    <a:pt x="1167412" y="540875"/>
                    <a:pt x="1029452" y="577901"/>
                    <a:pt x="1272095" y="0"/>
                  </a:cubicBezTo>
                  <a:lnTo>
                    <a:pt x="2699637" y="29489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任意多边形 34"/>
          <p:cNvSpPr/>
          <p:nvPr/>
        </p:nvSpPr>
        <p:spPr>
          <a:xfrm flipV="1">
            <a:off x="902761" y="3769387"/>
            <a:ext cx="1609734" cy="304784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192" y="45000"/>
            <a:ext cx="4026416" cy="670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4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70139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20300" y="590550"/>
            <a:ext cx="1704975" cy="5520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lnSpc>
                <a:spcPct val="250000"/>
              </a:lnSpc>
            </a:pPr>
            <a:r>
              <a:rPr lang="zh-CN" altLang="en-US" spc="3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豫章故郡，洪都新府。星分翼轸，地接衡庐。襟三江而带五湖，控蛮荆而引瓯越。</a:t>
            </a:r>
            <a:endParaRPr lang="en-US" altLang="zh-CN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dist">
              <a:lnSpc>
                <a:spcPct val="250000"/>
              </a:lnSpc>
            </a:pP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4454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5696" r="30900" b="35153"/>
          <a:stretch/>
        </p:blipFill>
        <p:spPr>
          <a:xfrm>
            <a:off x="1676483" y="359096"/>
            <a:ext cx="1019401" cy="13214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4454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5696" r="30900" b="35153"/>
          <a:stretch/>
        </p:blipFill>
        <p:spPr>
          <a:xfrm rot="2729201">
            <a:off x="1010269" y="886495"/>
            <a:ext cx="759419" cy="984432"/>
          </a:xfrm>
          <a:prstGeom prst="rect">
            <a:avLst/>
          </a:prstGeom>
        </p:spPr>
      </p:pic>
      <p:sp>
        <p:nvSpPr>
          <p:cNvPr id="7" name="任意多边形 31"/>
          <p:cNvSpPr/>
          <p:nvPr/>
        </p:nvSpPr>
        <p:spPr>
          <a:xfrm>
            <a:off x="-2827140" y="0"/>
            <a:ext cx="5891463" cy="713287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20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76200"/>
            <a:ext cx="7143750" cy="71437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59686" y="2231091"/>
            <a:ext cx="4247317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豫章故郡，洪都新府。星分翼轸，地接衡庐。襟三江而带五湖，控蛮荆而引瓯越。</a:t>
            </a:r>
            <a:endParaRPr lang="en-US" altLang="zh-CN" sz="1600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物华天宝，龙光射牛斗之墟；人杰地灵，徐孺下陈蕃之榻。雄州雾列，俊采星驰。</a:t>
            </a:r>
            <a:endParaRPr lang="en-US" altLang="zh-CN" sz="1600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294" y="1011935"/>
            <a:ext cx="4863706" cy="65494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429795" y="1154739"/>
            <a:ext cx="466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为爱守候 只为佳人 不为厮守，只愿见面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7429795" y="4722735"/>
            <a:ext cx="1653819" cy="965278"/>
            <a:chOff x="648793" y="1560012"/>
            <a:chExt cx="7570069" cy="4418391"/>
          </a:xfrm>
        </p:grpSpPr>
        <p:grpSp>
          <p:nvGrpSpPr>
            <p:cNvPr id="8" name="组合 7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11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任意多边形 21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任意多边形 18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9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4454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5696" r="30900" b="35153"/>
          <a:stretch/>
        </p:blipFill>
        <p:spPr>
          <a:xfrm>
            <a:off x="11497302" y="-543704"/>
            <a:ext cx="1019401" cy="13214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4454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5696" r="30900" b="35153"/>
          <a:stretch/>
        </p:blipFill>
        <p:spPr>
          <a:xfrm rot="2729201">
            <a:off x="10831088" y="-16305"/>
            <a:ext cx="759419" cy="984432"/>
          </a:xfrm>
          <a:prstGeom prst="rect">
            <a:avLst/>
          </a:prstGeom>
        </p:spPr>
      </p:pic>
      <p:sp>
        <p:nvSpPr>
          <p:cNvPr id="16" name="任意多边形 31"/>
          <p:cNvSpPr/>
          <p:nvPr/>
        </p:nvSpPr>
        <p:spPr>
          <a:xfrm>
            <a:off x="9155763" y="4974726"/>
            <a:ext cx="5891463" cy="713287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08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200"/>
            <a:ext cx="9753600" cy="97536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532267" y="609600"/>
            <a:ext cx="8494633" cy="210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长相思，在长安。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络纬秋啼金井阑，微霜凄凄簟色寒。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孤灯不明思欲绝，卷帷望月空长叹。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美人如花隔云端！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长相思，在长安。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络纬秋啼金井阑，微霜凄凄簟色寒。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4454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5696" r="30900" b="35153"/>
          <a:stretch/>
        </p:blipFill>
        <p:spPr>
          <a:xfrm>
            <a:off x="1736808" y="342254"/>
            <a:ext cx="1019401" cy="132144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4454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5696" r="30900" b="35153"/>
          <a:stretch/>
        </p:blipFill>
        <p:spPr>
          <a:xfrm rot="2729201">
            <a:off x="1070594" y="869653"/>
            <a:ext cx="759419" cy="984432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366000" y="3213100"/>
            <a:ext cx="4135418" cy="2413702"/>
            <a:chOff x="648793" y="1560012"/>
            <a:chExt cx="7570069" cy="4418391"/>
          </a:xfrm>
        </p:grpSpPr>
        <p:grpSp>
          <p:nvGrpSpPr>
            <p:cNvPr id="12" name="组合 11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15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任意多边形 17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任意多边形 14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5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61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484"/>
            <a:ext cx="12197338" cy="6042115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783889" y="437614"/>
            <a:ext cx="1962188" cy="1962188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696990" y="649151"/>
            <a:ext cx="1082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肆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783888" y="1246782"/>
            <a:ext cx="756677" cy="544818"/>
            <a:chOff x="2591395" y="1560012"/>
            <a:chExt cx="6273282" cy="4516858"/>
          </a:xfrm>
          <a:solidFill>
            <a:sysClr val="window" lastClr="FFFFFF"/>
          </a:solidFill>
        </p:grpSpPr>
        <p:sp>
          <p:nvSpPr>
            <p:cNvPr id="5" name="弦形 4"/>
            <p:cNvSpPr/>
            <p:nvPr/>
          </p:nvSpPr>
          <p:spPr>
            <a:xfrm rot="6965211">
              <a:off x="7310687" y="3643171"/>
              <a:ext cx="1387147" cy="1720833"/>
            </a:xfrm>
            <a:custGeom>
              <a:avLst/>
              <a:gdLst>
                <a:gd name="connsiteX0" fmla="*/ 2900262 w 4186990"/>
                <a:gd name="connsiteY0" fmla="*/ 1681061 h 1748589"/>
                <a:gd name="connsiteX1" fmla="*/ 1602783 w 4186990"/>
                <a:gd name="connsiteY1" fmla="*/ 1724232 h 1748589"/>
                <a:gd name="connsiteX2" fmla="*/ 331487 w 4186990"/>
                <a:gd name="connsiteY2" fmla="*/ 402166 h 1748589"/>
                <a:gd name="connsiteX3" fmla="*/ 2093494 w 4186990"/>
                <a:gd name="connsiteY3" fmla="*/ -1 h 1748589"/>
                <a:gd name="connsiteX4" fmla="*/ 2900262 w 4186990"/>
                <a:gd name="connsiteY4" fmla="*/ 1681061 h 1748589"/>
                <a:gd name="connsiteX0" fmla="*/ 2917440 w 2917440"/>
                <a:gd name="connsiteY0" fmla="*/ 1681062 h 1909286"/>
                <a:gd name="connsiteX1" fmla="*/ 1546723 w 2917440"/>
                <a:gd name="connsiteY1" fmla="*/ 1902984 h 1909286"/>
                <a:gd name="connsiteX2" fmla="*/ 348665 w 2917440"/>
                <a:gd name="connsiteY2" fmla="*/ 402167 h 1909286"/>
                <a:gd name="connsiteX3" fmla="*/ 2110672 w 2917440"/>
                <a:gd name="connsiteY3" fmla="*/ 0 h 1909286"/>
                <a:gd name="connsiteX4" fmla="*/ 2917440 w 2917440"/>
                <a:gd name="connsiteY4" fmla="*/ 1681062 h 1909286"/>
                <a:gd name="connsiteX0" fmla="*/ 2688210 w 2688210"/>
                <a:gd name="connsiteY0" fmla="*/ 1681062 h 1947908"/>
                <a:gd name="connsiteX1" fmla="*/ 1317493 w 2688210"/>
                <a:gd name="connsiteY1" fmla="*/ 1902984 h 1947908"/>
                <a:gd name="connsiteX2" fmla="*/ 224350 w 2688210"/>
                <a:gd name="connsiteY2" fmla="*/ 725895 h 1947908"/>
                <a:gd name="connsiteX3" fmla="*/ 1881442 w 2688210"/>
                <a:gd name="connsiteY3" fmla="*/ 0 h 1947908"/>
                <a:gd name="connsiteX4" fmla="*/ 2688210 w 2688210"/>
                <a:gd name="connsiteY4" fmla="*/ 1681062 h 1947908"/>
                <a:gd name="connsiteX0" fmla="*/ 2601313 w 2601313"/>
                <a:gd name="connsiteY0" fmla="*/ 1681062 h 1947908"/>
                <a:gd name="connsiteX1" fmla="*/ 1230596 w 2601313"/>
                <a:gd name="connsiteY1" fmla="*/ 1902984 h 1947908"/>
                <a:gd name="connsiteX2" fmla="*/ 137453 w 2601313"/>
                <a:gd name="connsiteY2" fmla="*/ 725895 h 1947908"/>
                <a:gd name="connsiteX3" fmla="*/ 1794545 w 2601313"/>
                <a:gd name="connsiteY3" fmla="*/ 0 h 1947908"/>
                <a:gd name="connsiteX4" fmla="*/ 2601313 w 2601313"/>
                <a:gd name="connsiteY4" fmla="*/ 1681062 h 1947908"/>
                <a:gd name="connsiteX0" fmla="*/ 2606235 w 2606235"/>
                <a:gd name="connsiteY0" fmla="*/ 1681062 h 1973367"/>
                <a:gd name="connsiteX1" fmla="*/ 1177887 w 2606235"/>
                <a:gd name="connsiteY1" fmla="*/ 1931201 h 1973367"/>
                <a:gd name="connsiteX2" fmla="*/ 142375 w 2606235"/>
                <a:gd name="connsiteY2" fmla="*/ 725895 h 1973367"/>
                <a:gd name="connsiteX3" fmla="*/ 1799467 w 2606235"/>
                <a:gd name="connsiteY3" fmla="*/ 0 h 1973367"/>
                <a:gd name="connsiteX4" fmla="*/ 2606235 w 2606235"/>
                <a:gd name="connsiteY4" fmla="*/ 1681062 h 1973367"/>
                <a:gd name="connsiteX0" fmla="*/ 2621805 w 2621805"/>
                <a:gd name="connsiteY0" fmla="*/ 1681062 h 1939707"/>
                <a:gd name="connsiteX1" fmla="*/ 1193457 w 2621805"/>
                <a:gd name="connsiteY1" fmla="*/ 1931201 h 1939707"/>
                <a:gd name="connsiteX2" fmla="*/ 157945 w 2621805"/>
                <a:gd name="connsiteY2" fmla="*/ 725895 h 1939707"/>
                <a:gd name="connsiteX3" fmla="*/ 1815037 w 2621805"/>
                <a:gd name="connsiteY3" fmla="*/ 0 h 1939707"/>
                <a:gd name="connsiteX4" fmla="*/ 2621805 w 2621805"/>
                <a:gd name="connsiteY4" fmla="*/ 1681062 h 1939707"/>
                <a:gd name="connsiteX0" fmla="*/ 2622069 w 2622069"/>
                <a:gd name="connsiteY0" fmla="*/ 1681062 h 1938274"/>
                <a:gd name="connsiteX1" fmla="*/ 1193721 w 2622069"/>
                <a:gd name="connsiteY1" fmla="*/ 1931201 h 1938274"/>
                <a:gd name="connsiteX2" fmla="*/ 158209 w 2622069"/>
                <a:gd name="connsiteY2" fmla="*/ 725895 h 1938274"/>
                <a:gd name="connsiteX3" fmla="*/ 1815301 w 2622069"/>
                <a:gd name="connsiteY3" fmla="*/ 0 h 1938274"/>
                <a:gd name="connsiteX4" fmla="*/ 2622069 w 2622069"/>
                <a:gd name="connsiteY4" fmla="*/ 1681062 h 1938274"/>
                <a:gd name="connsiteX0" fmla="*/ 2622069 w 2622069"/>
                <a:gd name="connsiteY0" fmla="*/ 2170930 h 2428142"/>
                <a:gd name="connsiteX1" fmla="*/ 1193721 w 2622069"/>
                <a:gd name="connsiteY1" fmla="*/ 2421069 h 2428142"/>
                <a:gd name="connsiteX2" fmla="*/ 158209 w 2622069"/>
                <a:gd name="connsiteY2" fmla="*/ 1215763 h 2428142"/>
                <a:gd name="connsiteX3" fmla="*/ 1575456 w 2622069"/>
                <a:gd name="connsiteY3" fmla="*/ 0 h 2428142"/>
                <a:gd name="connsiteX4" fmla="*/ 2622069 w 2622069"/>
                <a:gd name="connsiteY4" fmla="*/ 2170930 h 2428142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5300 w 2615300"/>
                <a:gd name="connsiteY0" fmla="*/ 2228561 h 2478743"/>
                <a:gd name="connsiteX1" fmla="*/ 1186952 w 2615300"/>
                <a:gd name="connsiteY1" fmla="*/ 2478700 h 2478743"/>
                <a:gd name="connsiteX2" fmla="*/ 144386 w 2615300"/>
                <a:gd name="connsiteY2" fmla="*/ 1258986 h 2478743"/>
                <a:gd name="connsiteX3" fmla="*/ 1540471 w 2615300"/>
                <a:gd name="connsiteY3" fmla="*/ 0 h 2478743"/>
                <a:gd name="connsiteX4" fmla="*/ 2615300 w 2615300"/>
                <a:gd name="connsiteY4" fmla="*/ 2228561 h 2478743"/>
                <a:gd name="connsiteX0" fmla="*/ 2615300 w 2615300"/>
                <a:gd name="connsiteY0" fmla="*/ 2372638 h 2622820"/>
                <a:gd name="connsiteX1" fmla="*/ 1186952 w 2615300"/>
                <a:gd name="connsiteY1" fmla="*/ 2622777 h 2622820"/>
                <a:gd name="connsiteX2" fmla="*/ 144386 w 2615300"/>
                <a:gd name="connsiteY2" fmla="*/ 1403063 h 2622820"/>
                <a:gd name="connsiteX3" fmla="*/ 1469928 w 2615300"/>
                <a:gd name="connsiteY3" fmla="*/ 0 h 2622820"/>
                <a:gd name="connsiteX4" fmla="*/ 2615300 w 2615300"/>
                <a:gd name="connsiteY4" fmla="*/ 2372638 h 2622820"/>
                <a:gd name="connsiteX0" fmla="*/ 2615300 w 2615300"/>
                <a:gd name="connsiteY0" fmla="*/ 2500640 h 2750822"/>
                <a:gd name="connsiteX1" fmla="*/ 1186952 w 2615300"/>
                <a:gd name="connsiteY1" fmla="*/ 2750779 h 2750822"/>
                <a:gd name="connsiteX2" fmla="*/ 144386 w 2615300"/>
                <a:gd name="connsiteY2" fmla="*/ 1531065 h 2750822"/>
                <a:gd name="connsiteX3" fmla="*/ 990324 w 2615300"/>
                <a:gd name="connsiteY3" fmla="*/ 442268 h 2750822"/>
                <a:gd name="connsiteX4" fmla="*/ 1469928 w 2615300"/>
                <a:gd name="connsiteY4" fmla="*/ 128002 h 2750822"/>
                <a:gd name="connsiteX5" fmla="*/ 2615300 w 2615300"/>
                <a:gd name="connsiteY5" fmla="*/ 2500640 h 2750822"/>
                <a:gd name="connsiteX0" fmla="*/ 2615300 w 2615300"/>
                <a:gd name="connsiteY0" fmla="*/ 3019141 h 3269323"/>
                <a:gd name="connsiteX1" fmla="*/ 1186952 w 2615300"/>
                <a:gd name="connsiteY1" fmla="*/ 3269280 h 3269323"/>
                <a:gd name="connsiteX2" fmla="*/ 144386 w 2615300"/>
                <a:gd name="connsiteY2" fmla="*/ 2049566 h 3269323"/>
                <a:gd name="connsiteX3" fmla="*/ 990324 w 2615300"/>
                <a:gd name="connsiteY3" fmla="*/ 960769 h 3269323"/>
                <a:gd name="connsiteX4" fmla="*/ 1187758 w 2615300"/>
                <a:gd name="connsiteY4" fmla="*/ 70188 h 3269323"/>
                <a:gd name="connsiteX5" fmla="*/ 2615300 w 2615300"/>
                <a:gd name="connsiteY5" fmla="*/ 3019141 h 3269323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25938 w 2615300"/>
                <a:gd name="connsiteY3" fmla="*/ 868520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9637 w 2699637"/>
                <a:gd name="connsiteY0" fmla="*/ 2948953 h 3204162"/>
                <a:gd name="connsiteX1" fmla="*/ 1271289 w 2699637"/>
                <a:gd name="connsiteY1" fmla="*/ 3199092 h 3204162"/>
                <a:gd name="connsiteX2" fmla="*/ 142574 w 2699637"/>
                <a:gd name="connsiteY2" fmla="*/ 1985833 h 3204162"/>
                <a:gd name="connsiteX3" fmla="*/ 1010275 w 2699637"/>
                <a:gd name="connsiteY3" fmla="*/ 868520 h 3204162"/>
                <a:gd name="connsiteX4" fmla="*/ 1272095 w 2699637"/>
                <a:gd name="connsiteY4" fmla="*/ 0 h 3204162"/>
                <a:gd name="connsiteX5" fmla="*/ 2699637 w 2699637"/>
                <a:gd name="connsiteY5" fmla="*/ 2948953 h 3204162"/>
                <a:gd name="connsiteX0" fmla="*/ 2641454 w 2641454"/>
                <a:gd name="connsiteY0" fmla="*/ 2948953 h 3243390"/>
                <a:gd name="connsiteX1" fmla="*/ 1213106 w 2641454"/>
                <a:gd name="connsiteY1" fmla="*/ 3199092 h 3243390"/>
                <a:gd name="connsiteX2" fmla="*/ 139592 w 2641454"/>
                <a:gd name="connsiteY2" fmla="*/ 1959450 h 3243390"/>
                <a:gd name="connsiteX3" fmla="*/ 952092 w 2641454"/>
                <a:gd name="connsiteY3" fmla="*/ 868520 h 3243390"/>
                <a:gd name="connsiteX4" fmla="*/ 1213912 w 2641454"/>
                <a:gd name="connsiteY4" fmla="*/ 0 h 3243390"/>
                <a:gd name="connsiteX5" fmla="*/ 2641454 w 2641454"/>
                <a:gd name="connsiteY5" fmla="*/ 2948953 h 3243390"/>
                <a:gd name="connsiteX0" fmla="*/ 2643841 w 2643841"/>
                <a:gd name="connsiteY0" fmla="*/ 2948953 h 3255368"/>
                <a:gd name="connsiteX1" fmla="*/ 1187893 w 2643841"/>
                <a:gd name="connsiteY1" fmla="*/ 3212284 h 3255368"/>
                <a:gd name="connsiteX2" fmla="*/ 141979 w 2643841"/>
                <a:gd name="connsiteY2" fmla="*/ 1959450 h 3255368"/>
                <a:gd name="connsiteX3" fmla="*/ 954479 w 2643841"/>
                <a:gd name="connsiteY3" fmla="*/ 868520 h 3255368"/>
                <a:gd name="connsiteX4" fmla="*/ 1216299 w 2643841"/>
                <a:gd name="connsiteY4" fmla="*/ 0 h 3255368"/>
                <a:gd name="connsiteX5" fmla="*/ 2643841 w 2643841"/>
                <a:gd name="connsiteY5" fmla="*/ 2948953 h 3255368"/>
                <a:gd name="connsiteX0" fmla="*/ 2657306 w 2657306"/>
                <a:gd name="connsiteY0" fmla="*/ 2948953 h 3218166"/>
                <a:gd name="connsiteX1" fmla="*/ 1201358 w 2657306"/>
                <a:gd name="connsiteY1" fmla="*/ 3212284 h 3218166"/>
                <a:gd name="connsiteX2" fmla="*/ 155444 w 2657306"/>
                <a:gd name="connsiteY2" fmla="*/ 1959450 h 3218166"/>
                <a:gd name="connsiteX3" fmla="*/ 967944 w 2657306"/>
                <a:gd name="connsiteY3" fmla="*/ 868520 h 3218166"/>
                <a:gd name="connsiteX4" fmla="*/ 1229764 w 2657306"/>
                <a:gd name="connsiteY4" fmla="*/ 0 h 3218166"/>
                <a:gd name="connsiteX5" fmla="*/ 2657306 w 2657306"/>
                <a:gd name="connsiteY5" fmla="*/ 2948953 h 321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306" h="3218166">
                  <a:moveTo>
                    <a:pt x="2657306" y="2948953"/>
                  </a:moveTo>
                  <a:cubicBezTo>
                    <a:pt x="2246783" y="3020552"/>
                    <a:pt x="1647387" y="3258386"/>
                    <a:pt x="1201358" y="3212284"/>
                  </a:cubicBezTo>
                  <a:cubicBezTo>
                    <a:pt x="632292" y="3153465"/>
                    <a:pt x="-390364" y="3084406"/>
                    <a:pt x="155444" y="1959450"/>
                  </a:cubicBezTo>
                  <a:cubicBezTo>
                    <a:pt x="396523" y="1428710"/>
                    <a:pt x="747020" y="1102364"/>
                    <a:pt x="967944" y="868520"/>
                  </a:cubicBezTo>
                  <a:cubicBezTo>
                    <a:pt x="1125081" y="540875"/>
                    <a:pt x="987121" y="577901"/>
                    <a:pt x="1229764" y="0"/>
                  </a:cubicBezTo>
                  <a:lnTo>
                    <a:pt x="2657306" y="29489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32"/>
            <p:cNvSpPr/>
            <p:nvPr/>
          </p:nvSpPr>
          <p:spPr>
            <a:xfrm rot="6965211">
              <a:off x="4260915" y="1512920"/>
              <a:ext cx="2500470" cy="2594654"/>
            </a:xfrm>
            <a:custGeom>
              <a:avLst/>
              <a:gdLst>
                <a:gd name="connsiteX0" fmla="*/ 28580 w 2500470"/>
                <a:gd name="connsiteY0" fmla="*/ 2487259 h 2594654"/>
                <a:gd name="connsiteX1" fmla="*/ 355545 w 2500470"/>
                <a:gd name="connsiteY1" fmla="*/ 1645002 h 2594654"/>
                <a:gd name="connsiteX2" fmla="*/ 1919866 w 2500470"/>
                <a:gd name="connsiteY2" fmla="*/ 0 h 2594654"/>
                <a:gd name="connsiteX3" fmla="*/ 2500470 w 2500470"/>
                <a:gd name="connsiteY3" fmla="*/ 1183921 h 2594654"/>
                <a:gd name="connsiteX4" fmla="*/ 2397389 w 2500470"/>
                <a:gd name="connsiteY4" fmla="*/ 1309248 h 2594654"/>
                <a:gd name="connsiteX5" fmla="*/ 2075151 w 2500470"/>
                <a:gd name="connsiteY5" fmla="*/ 1834351 h 2594654"/>
                <a:gd name="connsiteX6" fmla="*/ 1945894 w 2500470"/>
                <a:gd name="connsiteY6" fmla="*/ 2207563 h 2594654"/>
                <a:gd name="connsiteX7" fmla="*/ 1941435 w 2500470"/>
                <a:gd name="connsiteY7" fmla="*/ 2240950 h 2594654"/>
                <a:gd name="connsiteX8" fmla="*/ 1835071 w 2500470"/>
                <a:gd name="connsiteY8" fmla="*/ 2276247 h 2594654"/>
                <a:gd name="connsiteX9" fmla="*/ 1193539 w 2500470"/>
                <a:gd name="connsiteY9" fmla="*/ 2446889 h 2594654"/>
                <a:gd name="connsiteX10" fmla="*/ 28580 w 2500470"/>
                <a:gd name="connsiteY10" fmla="*/ 2487259 h 259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0470" h="2594654">
                  <a:moveTo>
                    <a:pt x="28580" y="2487259"/>
                  </a:moveTo>
                  <a:cubicBezTo>
                    <a:pt x="-49579" y="2361557"/>
                    <a:pt x="24066" y="2108849"/>
                    <a:pt x="355545" y="1645002"/>
                  </a:cubicBezTo>
                  <a:cubicBezTo>
                    <a:pt x="1139734" y="724964"/>
                    <a:pt x="1199350" y="1007664"/>
                    <a:pt x="1919866" y="0"/>
                  </a:cubicBezTo>
                  <a:lnTo>
                    <a:pt x="2500470" y="1183921"/>
                  </a:lnTo>
                  <a:lnTo>
                    <a:pt x="2397389" y="1309248"/>
                  </a:lnTo>
                  <a:cubicBezTo>
                    <a:pt x="2279110" y="1461329"/>
                    <a:pt x="2165556" y="1635323"/>
                    <a:pt x="2075151" y="1834351"/>
                  </a:cubicBezTo>
                  <a:cubicBezTo>
                    <a:pt x="2006925" y="1974970"/>
                    <a:pt x="1965373" y="2098666"/>
                    <a:pt x="1945894" y="2207563"/>
                  </a:cubicBezTo>
                  <a:lnTo>
                    <a:pt x="1941435" y="2240950"/>
                  </a:lnTo>
                  <a:lnTo>
                    <a:pt x="1835071" y="2276247"/>
                  </a:lnTo>
                  <a:cubicBezTo>
                    <a:pt x="1670696" y="2329221"/>
                    <a:pt x="1485535" y="2382423"/>
                    <a:pt x="1193539" y="2446889"/>
                  </a:cubicBezTo>
                  <a:cubicBezTo>
                    <a:pt x="710791" y="2553470"/>
                    <a:pt x="158846" y="2696761"/>
                    <a:pt x="28580" y="248725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弦形 4"/>
            <p:cNvSpPr/>
            <p:nvPr/>
          </p:nvSpPr>
          <p:spPr>
            <a:xfrm rot="6965211">
              <a:off x="2843659" y="3124969"/>
              <a:ext cx="2699637" cy="3204165"/>
            </a:xfrm>
            <a:custGeom>
              <a:avLst/>
              <a:gdLst>
                <a:gd name="connsiteX0" fmla="*/ 2900262 w 4186990"/>
                <a:gd name="connsiteY0" fmla="*/ 1681061 h 1748589"/>
                <a:gd name="connsiteX1" fmla="*/ 1602783 w 4186990"/>
                <a:gd name="connsiteY1" fmla="*/ 1724232 h 1748589"/>
                <a:gd name="connsiteX2" fmla="*/ 331487 w 4186990"/>
                <a:gd name="connsiteY2" fmla="*/ 402166 h 1748589"/>
                <a:gd name="connsiteX3" fmla="*/ 2093494 w 4186990"/>
                <a:gd name="connsiteY3" fmla="*/ -1 h 1748589"/>
                <a:gd name="connsiteX4" fmla="*/ 2900262 w 4186990"/>
                <a:gd name="connsiteY4" fmla="*/ 1681061 h 1748589"/>
                <a:gd name="connsiteX0" fmla="*/ 2917440 w 2917440"/>
                <a:gd name="connsiteY0" fmla="*/ 1681062 h 1909286"/>
                <a:gd name="connsiteX1" fmla="*/ 1546723 w 2917440"/>
                <a:gd name="connsiteY1" fmla="*/ 1902984 h 1909286"/>
                <a:gd name="connsiteX2" fmla="*/ 348665 w 2917440"/>
                <a:gd name="connsiteY2" fmla="*/ 402167 h 1909286"/>
                <a:gd name="connsiteX3" fmla="*/ 2110672 w 2917440"/>
                <a:gd name="connsiteY3" fmla="*/ 0 h 1909286"/>
                <a:gd name="connsiteX4" fmla="*/ 2917440 w 2917440"/>
                <a:gd name="connsiteY4" fmla="*/ 1681062 h 1909286"/>
                <a:gd name="connsiteX0" fmla="*/ 2688210 w 2688210"/>
                <a:gd name="connsiteY0" fmla="*/ 1681062 h 1947908"/>
                <a:gd name="connsiteX1" fmla="*/ 1317493 w 2688210"/>
                <a:gd name="connsiteY1" fmla="*/ 1902984 h 1947908"/>
                <a:gd name="connsiteX2" fmla="*/ 224350 w 2688210"/>
                <a:gd name="connsiteY2" fmla="*/ 725895 h 1947908"/>
                <a:gd name="connsiteX3" fmla="*/ 1881442 w 2688210"/>
                <a:gd name="connsiteY3" fmla="*/ 0 h 1947908"/>
                <a:gd name="connsiteX4" fmla="*/ 2688210 w 2688210"/>
                <a:gd name="connsiteY4" fmla="*/ 1681062 h 1947908"/>
                <a:gd name="connsiteX0" fmla="*/ 2601313 w 2601313"/>
                <a:gd name="connsiteY0" fmla="*/ 1681062 h 1947908"/>
                <a:gd name="connsiteX1" fmla="*/ 1230596 w 2601313"/>
                <a:gd name="connsiteY1" fmla="*/ 1902984 h 1947908"/>
                <a:gd name="connsiteX2" fmla="*/ 137453 w 2601313"/>
                <a:gd name="connsiteY2" fmla="*/ 725895 h 1947908"/>
                <a:gd name="connsiteX3" fmla="*/ 1794545 w 2601313"/>
                <a:gd name="connsiteY3" fmla="*/ 0 h 1947908"/>
                <a:gd name="connsiteX4" fmla="*/ 2601313 w 2601313"/>
                <a:gd name="connsiteY4" fmla="*/ 1681062 h 1947908"/>
                <a:gd name="connsiteX0" fmla="*/ 2606235 w 2606235"/>
                <a:gd name="connsiteY0" fmla="*/ 1681062 h 1973367"/>
                <a:gd name="connsiteX1" fmla="*/ 1177887 w 2606235"/>
                <a:gd name="connsiteY1" fmla="*/ 1931201 h 1973367"/>
                <a:gd name="connsiteX2" fmla="*/ 142375 w 2606235"/>
                <a:gd name="connsiteY2" fmla="*/ 725895 h 1973367"/>
                <a:gd name="connsiteX3" fmla="*/ 1799467 w 2606235"/>
                <a:gd name="connsiteY3" fmla="*/ 0 h 1973367"/>
                <a:gd name="connsiteX4" fmla="*/ 2606235 w 2606235"/>
                <a:gd name="connsiteY4" fmla="*/ 1681062 h 1973367"/>
                <a:gd name="connsiteX0" fmla="*/ 2621805 w 2621805"/>
                <a:gd name="connsiteY0" fmla="*/ 1681062 h 1939707"/>
                <a:gd name="connsiteX1" fmla="*/ 1193457 w 2621805"/>
                <a:gd name="connsiteY1" fmla="*/ 1931201 h 1939707"/>
                <a:gd name="connsiteX2" fmla="*/ 157945 w 2621805"/>
                <a:gd name="connsiteY2" fmla="*/ 725895 h 1939707"/>
                <a:gd name="connsiteX3" fmla="*/ 1815037 w 2621805"/>
                <a:gd name="connsiteY3" fmla="*/ 0 h 1939707"/>
                <a:gd name="connsiteX4" fmla="*/ 2621805 w 2621805"/>
                <a:gd name="connsiteY4" fmla="*/ 1681062 h 1939707"/>
                <a:gd name="connsiteX0" fmla="*/ 2622069 w 2622069"/>
                <a:gd name="connsiteY0" fmla="*/ 1681062 h 1938274"/>
                <a:gd name="connsiteX1" fmla="*/ 1193721 w 2622069"/>
                <a:gd name="connsiteY1" fmla="*/ 1931201 h 1938274"/>
                <a:gd name="connsiteX2" fmla="*/ 158209 w 2622069"/>
                <a:gd name="connsiteY2" fmla="*/ 725895 h 1938274"/>
                <a:gd name="connsiteX3" fmla="*/ 1815301 w 2622069"/>
                <a:gd name="connsiteY3" fmla="*/ 0 h 1938274"/>
                <a:gd name="connsiteX4" fmla="*/ 2622069 w 2622069"/>
                <a:gd name="connsiteY4" fmla="*/ 1681062 h 1938274"/>
                <a:gd name="connsiteX0" fmla="*/ 2622069 w 2622069"/>
                <a:gd name="connsiteY0" fmla="*/ 2170930 h 2428142"/>
                <a:gd name="connsiteX1" fmla="*/ 1193721 w 2622069"/>
                <a:gd name="connsiteY1" fmla="*/ 2421069 h 2428142"/>
                <a:gd name="connsiteX2" fmla="*/ 158209 w 2622069"/>
                <a:gd name="connsiteY2" fmla="*/ 1215763 h 2428142"/>
                <a:gd name="connsiteX3" fmla="*/ 1575456 w 2622069"/>
                <a:gd name="connsiteY3" fmla="*/ 0 h 2428142"/>
                <a:gd name="connsiteX4" fmla="*/ 2622069 w 2622069"/>
                <a:gd name="connsiteY4" fmla="*/ 2170930 h 2428142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5300 w 2615300"/>
                <a:gd name="connsiteY0" fmla="*/ 2228561 h 2478743"/>
                <a:gd name="connsiteX1" fmla="*/ 1186952 w 2615300"/>
                <a:gd name="connsiteY1" fmla="*/ 2478700 h 2478743"/>
                <a:gd name="connsiteX2" fmla="*/ 144386 w 2615300"/>
                <a:gd name="connsiteY2" fmla="*/ 1258986 h 2478743"/>
                <a:gd name="connsiteX3" fmla="*/ 1540471 w 2615300"/>
                <a:gd name="connsiteY3" fmla="*/ 0 h 2478743"/>
                <a:gd name="connsiteX4" fmla="*/ 2615300 w 2615300"/>
                <a:gd name="connsiteY4" fmla="*/ 2228561 h 2478743"/>
                <a:gd name="connsiteX0" fmla="*/ 2615300 w 2615300"/>
                <a:gd name="connsiteY0" fmla="*/ 2372638 h 2622820"/>
                <a:gd name="connsiteX1" fmla="*/ 1186952 w 2615300"/>
                <a:gd name="connsiteY1" fmla="*/ 2622777 h 2622820"/>
                <a:gd name="connsiteX2" fmla="*/ 144386 w 2615300"/>
                <a:gd name="connsiteY2" fmla="*/ 1403063 h 2622820"/>
                <a:gd name="connsiteX3" fmla="*/ 1469928 w 2615300"/>
                <a:gd name="connsiteY3" fmla="*/ 0 h 2622820"/>
                <a:gd name="connsiteX4" fmla="*/ 2615300 w 2615300"/>
                <a:gd name="connsiteY4" fmla="*/ 2372638 h 2622820"/>
                <a:gd name="connsiteX0" fmla="*/ 2615300 w 2615300"/>
                <a:gd name="connsiteY0" fmla="*/ 2500640 h 2750822"/>
                <a:gd name="connsiteX1" fmla="*/ 1186952 w 2615300"/>
                <a:gd name="connsiteY1" fmla="*/ 2750779 h 2750822"/>
                <a:gd name="connsiteX2" fmla="*/ 144386 w 2615300"/>
                <a:gd name="connsiteY2" fmla="*/ 1531065 h 2750822"/>
                <a:gd name="connsiteX3" fmla="*/ 990324 w 2615300"/>
                <a:gd name="connsiteY3" fmla="*/ 442268 h 2750822"/>
                <a:gd name="connsiteX4" fmla="*/ 1469928 w 2615300"/>
                <a:gd name="connsiteY4" fmla="*/ 128002 h 2750822"/>
                <a:gd name="connsiteX5" fmla="*/ 2615300 w 2615300"/>
                <a:gd name="connsiteY5" fmla="*/ 2500640 h 2750822"/>
                <a:gd name="connsiteX0" fmla="*/ 2615300 w 2615300"/>
                <a:gd name="connsiteY0" fmla="*/ 3019141 h 3269323"/>
                <a:gd name="connsiteX1" fmla="*/ 1186952 w 2615300"/>
                <a:gd name="connsiteY1" fmla="*/ 3269280 h 3269323"/>
                <a:gd name="connsiteX2" fmla="*/ 144386 w 2615300"/>
                <a:gd name="connsiteY2" fmla="*/ 2049566 h 3269323"/>
                <a:gd name="connsiteX3" fmla="*/ 990324 w 2615300"/>
                <a:gd name="connsiteY3" fmla="*/ 960769 h 3269323"/>
                <a:gd name="connsiteX4" fmla="*/ 1187758 w 2615300"/>
                <a:gd name="connsiteY4" fmla="*/ 70188 h 3269323"/>
                <a:gd name="connsiteX5" fmla="*/ 2615300 w 2615300"/>
                <a:gd name="connsiteY5" fmla="*/ 3019141 h 3269323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25938 w 2615300"/>
                <a:gd name="connsiteY3" fmla="*/ 868520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9637 w 2699637"/>
                <a:gd name="connsiteY0" fmla="*/ 2948953 h 3204162"/>
                <a:gd name="connsiteX1" fmla="*/ 1271289 w 2699637"/>
                <a:gd name="connsiteY1" fmla="*/ 3199092 h 3204162"/>
                <a:gd name="connsiteX2" fmla="*/ 142574 w 2699637"/>
                <a:gd name="connsiteY2" fmla="*/ 1985833 h 3204162"/>
                <a:gd name="connsiteX3" fmla="*/ 1010275 w 2699637"/>
                <a:gd name="connsiteY3" fmla="*/ 868520 h 3204162"/>
                <a:gd name="connsiteX4" fmla="*/ 1272095 w 2699637"/>
                <a:gd name="connsiteY4" fmla="*/ 0 h 3204162"/>
                <a:gd name="connsiteX5" fmla="*/ 2699637 w 2699637"/>
                <a:gd name="connsiteY5" fmla="*/ 2948953 h 320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9637" h="3204162">
                  <a:moveTo>
                    <a:pt x="2699637" y="2948953"/>
                  </a:moveTo>
                  <a:cubicBezTo>
                    <a:pt x="2289114" y="3020552"/>
                    <a:pt x="1724840" y="3240146"/>
                    <a:pt x="1271289" y="3199092"/>
                  </a:cubicBezTo>
                  <a:cubicBezTo>
                    <a:pt x="758066" y="3152637"/>
                    <a:pt x="-403234" y="3110789"/>
                    <a:pt x="142574" y="1985833"/>
                  </a:cubicBezTo>
                  <a:cubicBezTo>
                    <a:pt x="383653" y="1455093"/>
                    <a:pt x="789351" y="1102364"/>
                    <a:pt x="1010275" y="868520"/>
                  </a:cubicBezTo>
                  <a:cubicBezTo>
                    <a:pt x="1167412" y="540875"/>
                    <a:pt x="1029452" y="577901"/>
                    <a:pt x="1272095" y="0"/>
                  </a:cubicBezTo>
                  <a:lnTo>
                    <a:pt x="2699637" y="29489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任意多边形 34"/>
          <p:cNvSpPr/>
          <p:nvPr/>
        </p:nvSpPr>
        <p:spPr>
          <a:xfrm flipV="1">
            <a:off x="4273039" y="2095709"/>
            <a:ext cx="1609734" cy="304784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35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1365"/>
            <a:ext cx="12192000" cy="86193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71" y="901234"/>
            <a:ext cx="4379430" cy="246426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214233" y="1949450"/>
            <a:ext cx="8494633" cy="21082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长相思，在长安。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络纬秋啼金井阑，微霜凄凄簟色寒。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孤灯不明思欲绝，卷帷望月空长叹。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美人如花隔云端！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长相思，在长安。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络纬秋啼金井阑，微霜凄凄簟色寒。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endParaRPr lang="zh-CN" altLang="en-US" dirty="0"/>
          </a:p>
        </p:txBody>
      </p:sp>
      <p:sp>
        <p:nvSpPr>
          <p:cNvPr id="7" name="任意多边形 31"/>
          <p:cNvSpPr/>
          <p:nvPr/>
        </p:nvSpPr>
        <p:spPr>
          <a:xfrm>
            <a:off x="-1385237" y="544013"/>
            <a:ext cx="5891463" cy="713287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977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53560" y="531002"/>
            <a:ext cx="1107996" cy="1107996"/>
            <a:chOff x="3251200" y="863600"/>
            <a:chExt cx="5334000" cy="5334000"/>
          </a:xfrm>
        </p:grpSpPr>
        <p:sp>
          <p:nvSpPr>
            <p:cNvPr id="3" name="矩形 2"/>
            <p:cNvSpPr/>
            <p:nvPr/>
          </p:nvSpPr>
          <p:spPr>
            <a:xfrm>
              <a:off x="3251200" y="863600"/>
              <a:ext cx="5334000" cy="5334000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4" name="直接连接符 3"/>
            <p:cNvCxnSpPr>
              <a:stCxn id="3" idx="1"/>
              <a:endCxn id="3" idx="3"/>
            </p:cNvCxnSpPr>
            <p:nvPr/>
          </p:nvCxnSpPr>
          <p:spPr>
            <a:xfrm>
              <a:off x="3251200" y="3530600"/>
              <a:ext cx="5334000" cy="0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5" name="直接连接符 4"/>
            <p:cNvCxnSpPr>
              <a:stCxn id="3" idx="0"/>
              <a:endCxn id="3" idx="2"/>
            </p:cNvCxnSpPr>
            <p:nvPr/>
          </p:nvCxnSpPr>
          <p:spPr>
            <a:xfrm>
              <a:off x="5918200" y="863600"/>
              <a:ext cx="0" cy="5334000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6" name="组合 5"/>
          <p:cNvGrpSpPr/>
          <p:nvPr/>
        </p:nvGrpSpPr>
        <p:grpSpPr>
          <a:xfrm>
            <a:off x="2081891" y="538993"/>
            <a:ext cx="1107996" cy="1107996"/>
            <a:chOff x="3251200" y="863600"/>
            <a:chExt cx="5334000" cy="5334000"/>
          </a:xfrm>
        </p:grpSpPr>
        <p:sp>
          <p:nvSpPr>
            <p:cNvPr id="7" name="矩形 6"/>
            <p:cNvSpPr/>
            <p:nvPr/>
          </p:nvSpPr>
          <p:spPr>
            <a:xfrm>
              <a:off x="3251200" y="863600"/>
              <a:ext cx="5334000" cy="5334000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cxnSp>
          <p:nvCxnSpPr>
            <p:cNvPr id="8" name="直接连接符 7"/>
            <p:cNvCxnSpPr>
              <a:stCxn id="7" idx="1"/>
              <a:endCxn id="7" idx="3"/>
            </p:cNvCxnSpPr>
            <p:nvPr/>
          </p:nvCxnSpPr>
          <p:spPr>
            <a:xfrm>
              <a:off x="3251200" y="3530600"/>
              <a:ext cx="5334000" cy="0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  <p:cxnSp>
          <p:nvCxnSpPr>
            <p:cNvPr id="9" name="直接连接符 8"/>
            <p:cNvCxnSpPr>
              <a:stCxn id="7" idx="0"/>
              <a:endCxn id="7" idx="2"/>
            </p:cNvCxnSpPr>
            <p:nvPr/>
          </p:nvCxnSpPr>
          <p:spPr>
            <a:xfrm>
              <a:off x="5918200" y="863600"/>
              <a:ext cx="0" cy="5334000"/>
            </a:xfrm>
            <a:prstGeom prst="line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</p:cxnSp>
      </p:grpSp>
      <p:sp>
        <p:nvSpPr>
          <p:cNvPr id="10" name="文本框 9"/>
          <p:cNvSpPr txBox="1"/>
          <p:nvPr/>
        </p:nvSpPr>
        <p:spPr>
          <a:xfrm>
            <a:off x="453560" y="695129"/>
            <a:ext cx="1107996" cy="1386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spc="6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目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081891" y="695129"/>
            <a:ext cx="1107996" cy="1386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6000" spc="6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录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5"/>
          <a:stretch/>
        </p:blipFill>
        <p:spPr>
          <a:xfrm>
            <a:off x="5718553" y="18936"/>
            <a:ext cx="545863" cy="438350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5"/>
          <a:stretch/>
        </p:blipFill>
        <p:spPr>
          <a:xfrm>
            <a:off x="4631455" y="2529418"/>
            <a:ext cx="545863" cy="43835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5"/>
          <a:stretch/>
        </p:blipFill>
        <p:spPr>
          <a:xfrm>
            <a:off x="7892747" y="18936"/>
            <a:ext cx="545863" cy="438350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5"/>
          <a:stretch/>
        </p:blipFill>
        <p:spPr>
          <a:xfrm>
            <a:off x="6805650" y="2529418"/>
            <a:ext cx="545863" cy="4383502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759880" y="0"/>
            <a:ext cx="1082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壹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7888121" y="2691147"/>
            <a:ext cx="553998" cy="216849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spc="6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日出而作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6677409" y="5439596"/>
            <a:ext cx="1082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贰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6780683" y="2694176"/>
            <a:ext cx="553998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spc="6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日入而息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709423" y="2655147"/>
            <a:ext cx="553998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spc="6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凿井而饮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622833" y="2655147"/>
            <a:ext cx="553998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spc="6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耕田而食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594938" y="46560"/>
            <a:ext cx="1082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叁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4504772" y="5439596"/>
            <a:ext cx="1082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肆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7537">
            <a:off x="1171605" y="2205991"/>
            <a:ext cx="2263945" cy="3529667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7273324" y="2264215"/>
            <a:ext cx="5894784" cy="3440584"/>
            <a:chOff x="648793" y="1560012"/>
            <a:chExt cx="7570069" cy="4418391"/>
          </a:xfrm>
        </p:grpSpPr>
        <p:grpSp>
          <p:nvGrpSpPr>
            <p:cNvPr id="27" name="组合 26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30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任意多边形 17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2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3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8" name="任意多边形 14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9" name="任意多边形 15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211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3"/>
          <a:stretch/>
        </p:blipFill>
        <p:spPr>
          <a:xfrm>
            <a:off x="0" y="0"/>
            <a:ext cx="9366422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242763" y="2016121"/>
            <a:ext cx="4247317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豫章故郡，洪都新府。星分翼轸，地接衡庐。襟三江而带五湖，控蛮荆而引瓯越。</a:t>
            </a:r>
            <a:endParaRPr lang="en-US" altLang="zh-CN" sz="1600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spc="300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物华天宝，龙光射牛斗之墟；人杰地灵，徐孺下陈蕃之榻。雄州雾列，俊采星驰。</a:t>
            </a:r>
            <a:endParaRPr lang="en-US" altLang="zh-CN" sz="1600" spc="300" dirty="0">
              <a:solidFill>
                <a:prstClr val="white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12189" y="1066292"/>
            <a:ext cx="1266555" cy="739245"/>
            <a:chOff x="648793" y="1560012"/>
            <a:chExt cx="7570069" cy="4418391"/>
          </a:xfrm>
        </p:grpSpPr>
        <p:grpSp>
          <p:nvGrpSpPr>
            <p:cNvPr id="5" name="组合 4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8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18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任意多边形 15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5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6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5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422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245" y="0"/>
            <a:ext cx="3657755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2549" y="-120380"/>
            <a:ext cx="6412698" cy="4330159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3429000"/>
            <a:ext cx="3243298" cy="1893002"/>
            <a:chOff x="648793" y="1560012"/>
            <a:chExt cx="7570069" cy="4418391"/>
          </a:xfrm>
        </p:grpSpPr>
        <p:grpSp>
          <p:nvGrpSpPr>
            <p:cNvPr id="7" name="组合 6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10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任意多边形 17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" name="任意多边形 14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15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文本框 12"/>
          <p:cNvSpPr txBox="1"/>
          <p:nvPr/>
        </p:nvSpPr>
        <p:spPr>
          <a:xfrm>
            <a:off x="4180850" y="1625600"/>
            <a:ext cx="4201150" cy="31180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spc="3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豫章故郡，洪都新府。星分翼轸，地接衡庐。襟三江而带五湖，控蛮荆而引瓯越。</a:t>
            </a:r>
            <a:endParaRPr lang="en-US" altLang="zh-CN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300000"/>
              </a:lnSpc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1538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546100"/>
            <a:ext cx="4857750" cy="3810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494" y="846835"/>
            <a:ext cx="4863706" cy="6549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330995" y="989639"/>
            <a:ext cx="4660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为爱守候 只为佳人 不为厮守，只愿见面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6532" y="2854006"/>
            <a:ext cx="8492464" cy="220694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948068" y="4941278"/>
            <a:ext cx="2349500" cy="1371323"/>
            <a:chOff x="648793" y="1560012"/>
            <a:chExt cx="7570069" cy="4418391"/>
          </a:xfrm>
        </p:grpSpPr>
        <p:grpSp>
          <p:nvGrpSpPr>
            <p:cNvPr id="10" name="组合 9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13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任意多边形 17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7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任意多边形 14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15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81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528" y="0"/>
            <a:ext cx="4285343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23650" y="2324100"/>
            <a:ext cx="4201150" cy="31180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zh-CN" altLang="en-US" spc="3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豫章故郡，洪都新府。星分翼轸，地接衡庐。襟三江而带五湖，控蛮荆而引瓯越。</a:t>
            </a:r>
            <a:endParaRPr lang="en-US" altLang="zh-CN" spc="3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300000"/>
              </a:lnSpc>
            </a:pP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5" y="908290"/>
            <a:ext cx="2908065" cy="4533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-634760"/>
            <a:ext cx="4857750" cy="381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557" y="2324100"/>
            <a:ext cx="4685443" cy="447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5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714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536" y="982404"/>
            <a:ext cx="8492464" cy="22069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42000" y="2857519"/>
            <a:ext cx="6350000" cy="4025957"/>
          </a:xfrm>
          <a:prstGeom prst="rect">
            <a:avLst/>
          </a:prstGeom>
        </p:spPr>
      </p:pic>
      <p:sp>
        <p:nvSpPr>
          <p:cNvPr id="7" name="任意多边形 31"/>
          <p:cNvSpPr/>
          <p:nvPr/>
        </p:nvSpPr>
        <p:spPr>
          <a:xfrm>
            <a:off x="8840985" y="80902"/>
            <a:ext cx="5281415" cy="639428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69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643576" y="2845536"/>
            <a:ext cx="2648406" cy="1545784"/>
            <a:chOff x="-345817" y="1592096"/>
            <a:chExt cx="7570069" cy="4418391"/>
          </a:xfrm>
        </p:grpSpPr>
        <p:grpSp>
          <p:nvGrpSpPr>
            <p:cNvPr id="3" name="组合 2"/>
            <p:cNvGrpSpPr/>
            <p:nvPr/>
          </p:nvGrpSpPr>
          <p:grpSpPr>
            <a:xfrm>
              <a:off x="1837137" y="1592096"/>
              <a:ext cx="5366015" cy="4418391"/>
              <a:chOff x="2831747" y="1560012"/>
              <a:chExt cx="5366015" cy="4418391"/>
            </a:xfrm>
          </p:grpSpPr>
          <p:sp>
            <p:nvSpPr>
              <p:cNvPr id="6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任意多边形 12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任意多边形 14"/>
            <p:cNvSpPr/>
            <p:nvPr/>
          </p:nvSpPr>
          <p:spPr>
            <a:xfrm flipV="1">
              <a:off x="-345817" y="4660669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任意多边形 15"/>
            <p:cNvSpPr/>
            <p:nvPr/>
          </p:nvSpPr>
          <p:spPr>
            <a:xfrm flipV="1">
              <a:off x="3719052" y="2656977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3426" y="-1223660"/>
            <a:ext cx="4857750" cy="381000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 rot="5400000">
            <a:off x="4929286" y="-1141022"/>
            <a:ext cx="2260404" cy="7868189"/>
            <a:chOff x="9477877" y="494297"/>
            <a:chExt cx="1674392" cy="582835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894" y="1210733"/>
              <a:ext cx="934007" cy="4436534"/>
            </a:xfrm>
            <a:prstGeom prst="rect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341"/>
            <a:stretch/>
          </p:blipFill>
          <p:spPr>
            <a:xfrm>
              <a:off x="9865893" y="989487"/>
              <a:ext cx="934007" cy="15239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341"/>
            <a:stretch/>
          </p:blipFill>
          <p:spPr>
            <a:xfrm>
              <a:off x="9865893" y="5713886"/>
              <a:ext cx="934007" cy="152399"/>
            </a:xfrm>
            <a:prstGeom prst="rect">
              <a:avLst/>
            </a:prstGeom>
          </p:spPr>
        </p:pic>
        <p:sp>
          <p:nvSpPr>
            <p:cNvPr id="21" name="矩形 20"/>
            <p:cNvSpPr/>
            <p:nvPr/>
          </p:nvSpPr>
          <p:spPr>
            <a:xfrm>
              <a:off x="9625263" y="625642"/>
              <a:ext cx="1379621" cy="5566611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9493918" y="494297"/>
              <a:ext cx="262689" cy="262689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0889580" y="494297"/>
              <a:ext cx="262689" cy="262689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477877" y="6059961"/>
              <a:ext cx="262689" cy="262689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873539" y="6059961"/>
              <a:ext cx="262689" cy="262689"/>
            </a:xfrm>
            <a:prstGeom prst="rect">
              <a:avLst/>
            </a:prstGeom>
            <a:noFill/>
            <a:ln w="3175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009365" y="2506187"/>
            <a:ext cx="6100246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600" spc="6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上下五千年生生不息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76" y="3716935"/>
            <a:ext cx="4196676" cy="314750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3" y="4276244"/>
            <a:ext cx="1602477" cy="249838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0512" y="0"/>
            <a:ext cx="2911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0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802113" y="2339807"/>
            <a:ext cx="1962188" cy="196218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48597" y="2551344"/>
            <a:ext cx="1082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壹</a:t>
            </a:r>
          </a:p>
        </p:txBody>
      </p:sp>
      <p:sp>
        <p:nvSpPr>
          <p:cNvPr id="4" name="任意多边形 7"/>
          <p:cNvSpPr/>
          <p:nvPr/>
        </p:nvSpPr>
        <p:spPr>
          <a:xfrm flipV="1">
            <a:off x="1138863" y="3845502"/>
            <a:ext cx="1609734" cy="304784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02112" y="3148975"/>
            <a:ext cx="756677" cy="544818"/>
            <a:chOff x="2591395" y="1560012"/>
            <a:chExt cx="6273282" cy="4516858"/>
          </a:xfrm>
          <a:solidFill>
            <a:sysClr val="window" lastClr="FFFFFF"/>
          </a:solidFill>
        </p:grpSpPr>
        <p:sp>
          <p:nvSpPr>
            <p:cNvPr id="6" name="弦形 4"/>
            <p:cNvSpPr/>
            <p:nvPr/>
          </p:nvSpPr>
          <p:spPr>
            <a:xfrm rot="6965211">
              <a:off x="7310687" y="3643171"/>
              <a:ext cx="1387147" cy="1720833"/>
            </a:xfrm>
            <a:custGeom>
              <a:avLst/>
              <a:gdLst>
                <a:gd name="connsiteX0" fmla="*/ 2900262 w 4186990"/>
                <a:gd name="connsiteY0" fmla="*/ 1681061 h 1748589"/>
                <a:gd name="connsiteX1" fmla="*/ 1602783 w 4186990"/>
                <a:gd name="connsiteY1" fmla="*/ 1724232 h 1748589"/>
                <a:gd name="connsiteX2" fmla="*/ 331487 w 4186990"/>
                <a:gd name="connsiteY2" fmla="*/ 402166 h 1748589"/>
                <a:gd name="connsiteX3" fmla="*/ 2093494 w 4186990"/>
                <a:gd name="connsiteY3" fmla="*/ -1 h 1748589"/>
                <a:gd name="connsiteX4" fmla="*/ 2900262 w 4186990"/>
                <a:gd name="connsiteY4" fmla="*/ 1681061 h 1748589"/>
                <a:gd name="connsiteX0" fmla="*/ 2917440 w 2917440"/>
                <a:gd name="connsiteY0" fmla="*/ 1681062 h 1909286"/>
                <a:gd name="connsiteX1" fmla="*/ 1546723 w 2917440"/>
                <a:gd name="connsiteY1" fmla="*/ 1902984 h 1909286"/>
                <a:gd name="connsiteX2" fmla="*/ 348665 w 2917440"/>
                <a:gd name="connsiteY2" fmla="*/ 402167 h 1909286"/>
                <a:gd name="connsiteX3" fmla="*/ 2110672 w 2917440"/>
                <a:gd name="connsiteY3" fmla="*/ 0 h 1909286"/>
                <a:gd name="connsiteX4" fmla="*/ 2917440 w 2917440"/>
                <a:gd name="connsiteY4" fmla="*/ 1681062 h 1909286"/>
                <a:gd name="connsiteX0" fmla="*/ 2688210 w 2688210"/>
                <a:gd name="connsiteY0" fmla="*/ 1681062 h 1947908"/>
                <a:gd name="connsiteX1" fmla="*/ 1317493 w 2688210"/>
                <a:gd name="connsiteY1" fmla="*/ 1902984 h 1947908"/>
                <a:gd name="connsiteX2" fmla="*/ 224350 w 2688210"/>
                <a:gd name="connsiteY2" fmla="*/ 725895 h 1947908"/>
                <a:gd name="connsiteX3" fmla="*/ 1881442 w 2688210"/>
                <a:gd name="connsiteY3" fmla="*/ 0 h 1947908"/>
                <a:gd name="connsiteX4" fmla="*/ 2688210 w 2688210"/>
                <a:gd name="connsiteY4" fmla="*/ 1681062 h 1947908"/>
                <a:gd name="connsiteX0" fmla="*/ 2601313 w 2601313"/>
                <a:gd name="connsiteY0" fmla="*/ 1681062 h 1947908"/>
                <a:gd name="connsiteX1" fmla="*/ 1230596 w 2601313"/>
                <a:gd name="connsiteY1" fmla="*/ 1902984 h 1947908"/>
                <a:gd name="connsiteX2" fmla="*/ 137453 w 2601313"/>
                <a:gd name="connsiteY2" fmla="*/ 725895 h 1947908"/>
                <a:gd name="connsiteX3" fmla="*/ 1794545 w 2601313"/>
                <a:gd name="connsiteY3" fmla="*/ 0 h 1947908"/>
                <a:gd name="connsiteX4" fmla="*/ 2601313 w 2601313"/>
                <a:gd name="connsiteY4" fmla="*/ 1681062 h 1947908"/>
                <a:gd name="connsiteX0" fmla="*/ 2606235 w 2606235"/>
                <a:gd name="connsiteY0" fmla="*/ 1681062 h 1973367"/>
                <a:gd name="connsiteX1" fmla="*/ 1177887 w 2606235"/>
                <a:gd name="connsiteY1" fmla="*/ 1931201 h 1973367"/>
                <a:gd name="connsiteX2" fmla="*/ 142375 w 2606235"/>
                <a:gd name="connsiteY2" fmla="*/ 725895 h 1973367"/>
                <a:gd name="connsiteX3" fmla="*/ 1799467 w 2606235"/>
                <a:gd name="connsiteY3" fmla="*/ 0 h 1973367"/>
                <a:gd name="connsiteX4" fmla="*/ 2606235 w 2606235"/>
                <a:gd name="connsiteY4" fmla="*/ 1681062 h 1973367"/>
                <a:gd name="connsiteX0" fmla="*/ 2621805 w 2621805"/>
                <a:gd name="connsiteY0" fmla="*/ 1681062 h 1939707"/>
                <a:gd name="connsiteX1" fmla="*/ 1193457 w 2621805"/>
                <a:gd name="connsiteY1" fmla="*/ 1931201 h 1939707"/>
                <a:gd name="connsiteX2" fmla="*/ 157945 w 2621805"/>
                <a:gd name="connsiteY2" fmla="*/ 725895 h 1939707"/>
                <a:gd name="connsiteX3" fmla="*/ 1815037 w 2621805"/>
                <a:gd name="connsiteY3" fmla="*/ 0 h 1939707"/>
                <a:gd name="connsiteX4" fmla="*/ 2621805 w 2621805"/>
                <a:gd name="connsiteY4" fmla="*/ 1681062 h 1939707"/>
                <a:gd name="connsiteX0" fmla="*/ 2622069 w 2622069"/>
                <a:gd name="connsiteY0" fmla="*/ 1681062 h 1938274"/>
                <a:gd name="connsiteX1" fmla="*/ 1193721 w 2622069"/>
                <a:gd name="connsiteY1" fmla="*/ 1931201 h 1938274"/>
                <a:gd name="connsiteX2" fmla="*/ 158209 w 2622069"/>
                <a:gd name="connsiteY2" fmla="*/ 725895 h 1938274"/>
                <a:gd name="connsiteX3" fmla="*/ 1815301 w 2622069"/>
                <a:gd name="connsiteY3" fmla="*/ 0 h 1938274"/>
                <a:gd name="connsiteX4" fmla="*/ 2622069 w 2622069"/>
                <a:gd name="connsiteY4" fmla="*/ 1681062 h 1938274"/>
                <a:gd name="connsiteX0" fmla="*/ 2622069 w 2622069"/>
                <a:gd name="connsiteY0" fmla="*/ 2170930 h 2428142"/>
                <a:gd name="connsiteX1" fmla="*/ 1193721 w 2622069"/>
                <a:gd name="connsiteY1" fmla="*/ 2421069 h 2428142"/>
                <a:gd name="connsiteX2" fmla="*/ 158209 w 2622069"/>
                <a:gd name="connsiteY2" fmla="*/ 1215763 h 2428142"/>
                <a:gd name="connsiteX3" fmla="*/ 1575456 w 2622069"/>
                <a:gd name="connsiteY3" fmla="*/ 0 h 2428142"/>
                <a:gd name="connsiteX4" fmla="*/ 2622069 w 2622069"/>
                <a:gd name="connsiteY4" fmla="*/ 2170930 h 2428142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5300 w 2615300"/>
                <a:gd name="connsiteY0" fmla="*/ 2228561 h 2478743"/>
                <a:gd name="connsiteX1" fmla="*/ 1186952 w 2615300"/>
                <a:gd name="connsiteY1" fmla="*/ 2478700 h 2478743"/>
                <a:gd name="connsiteX2" fmla="*/ 144386 w 2615300"/>
                <a:gd name="connsiteY2" fmla="*/ 1258986 h 2478743"/>
                <a:gd name="connsiteX3" fmla="*/ 1540471 w 2615300"/>
                <a:gd name="connsiteY3" fmla="*/ 0 h 2478743"/>
                <a:gd name="connsiteX4" fmla="*/ 2615300 w 2615300"/>
                <a:gd name="connsiteY4" fmla="*/ 2228561 h 2478743"/>
                <a:gd name="connsiteX0" fmla="*/ 2615300 w 2615300"/>
                <a:gd name="connsiteY0" fmla="*/ 2372638 h 2622820"/>
                <a:gd name="connsiteX1" fmla="*/ 1186952 w 2615300"/>
                <a:gd name="connsiteY1" fmla="*/ 2622777 h 2622820"/>
                <a:gd name="connsiteX2" fmla="*/ 144386 w 2615300"/>
                <a:gd name="connsiteY2" fmla="*/ 1403063 h 2622820"/>
                <a:gd name="connsiteX3" fmla="*/ 1469928 w 2615300"/>
                <a:gd name="connsiteY3" fmla="*/ 0 h 2622820"/>
                <a:gd name="connsiteX4" fmla="*/ 2615300 w 2615300"/>
                <a:gd name="connsiteY4" fmla="*/ 2372638 h 2622820"/>
                <a:gd name="connsiteX0" fmla="*/ 2615300 w 2615300"/>
                <a:gd name="connsiteY0" fmla="*/ 2500640 h 2750822"/>
                <a:gd name="connsiteX1" fmla="*/ 1186952 w 2615300"/>
                <a:gd name="connsiteY1" fmla="*/ 2750779 h 2750822"/>
                <a:gd name="connsiteX2" fmla="*/ 144386 w 2615300"/>
                <a:gd name="connsiteY2" fmla="*/ 1531065 h 2750822"/>
                <a:gd name="connsiteX3" fmla="*/ 990324 w 2615300"/>
                <a:gd name="connsiteY3" fmla="*/ 442268 h 2750822"/>
                <a:gd name="connsiteX4" fmla="*/ 1469928 w 2615300"/>
                <a:gd name="connsiteY4" fmla="*/ 128002 h 2750822"/>
                <a:gd name="connsiteX5" fmla="*/ 2615300 w 2615300"/>
                <a:gd name="connsiteY5" fmla="*/ 2500640 h 2750822"/>
                <a:gd name="connsiteX0" fmla="*/ 2615300 w 2615300"/>
                <a:gd name="connsiteY0" fmla="*/ 3019141 h 3269323"/>
                <a:gd name="connsiteX1" fmla="*/ 1186952 w 2615300"/>
                <a:gd name="connsiteY1" fmla="*/ 3269280 h 3269323"/>
                <a:gd name="connsiteX2" fmla="*/ 144386 w 2615300"/>
                <a:gd name="connsiteY2" fmla="*/ 2049566 h 3269323"/>
                <a:gd name="connsiteX3" fmla="*/ 990324 w 2615300"/>
                <a:gd name="connsiteY3" fmla="*/ 960769 h 3269323"/>
                <a:gd name="connsiteX4" fmla="*/ 1187758 w 2615300"/>
                <a:gd name="connsiteY4" fmla="*/ 70188 h 3269323"/>
                <a:gd name="connsiteX5" fmla="*/ 2615300 w 2615300"/>
                <a:gd name="connsiteY5" fmla="*/ 3019141 h 3269323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25938 w 2615300"/>
                <a:gd name="connsiteY3" fmla="*/ 868520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9637 w 2699637"/>
                <a:gd name="connsiteY0" fmla="*/ 2948953 h 3204162"/>
                <a:gd name="connsiteX1" fmla="*/ 1271289 w 2699637"/>
                <a:gd name="connsiteY1" fmla="*/ 3199092 h 3204162"/>
                <a:gd name="connsiteX2" fmla="*/ 142574 w 2699637"/>
                <a:gd name="connsiteY2" fmla="*/ 1985833 h 3204162"/>
                <a:gd name="connsiteX3" fmla="*/ 1010275 w 2699637"/>
                <a:gd name="connsiteY3" fmla="*/ 868520 h 3204162"/>
                <a:gd name="connsiteX4" fmla="*/ 1272095 w 2699637"/>
                <a:gd name="connsiteY4" fmla="*/ 0 h 3204162"/>
                <a:gd name="connsiteX5" fmla="*/ 2699637 w 2699637"/>
                <a:gd name="connsiteY5" fmla="*/ 2948953 h 3204162"/>
                <a:gd name="connsiteX0" fmla="*/ 2641454 w 2641454"/>
                <a:gd name="connsiteY0" fmla="*/ 2948953 h 3243390"/>
                <a:gd name="connsiteX1" fmla="*/ 1213106 w 2641454"/>
                <a:gd name="connsiteY1" fmla="*/ 3199092 h 3243390"/>
                <a:gd name="connsiteX2" fmla="*/ 139592 w 2641454"/>
                <a:gd name="connsiteY2" fmla="*/ 1959450 h 3243390"/>
                <a:gd name="connsiteX3" fmla="*/ 952092 w 2641454"/>
                <a:gd name="connsiteY3" fmla="*/ 868520 h 3243390"/>
                <a:gd name="connsiteX4" fmla="*/ 1213912 w 2641454"/>
                <a:gd name="connsiteY4" fmla="*/ 0 h 3243390"/>
                <a:gd name="connsiteX5" fmla="*/ 2641454 w 2641454"/>
                <a:gd name="connsiteY5" fmla="*/ 2948953 h 3243390"/>
                <a:gd name="connsiteX0" fmla="*/ 2643841 w 2643841"/>
                <a:gd name="connsiteY0" fmla="*/ 2948953 h 3255368"/>
                <a:gd name="connsiteX1" fmla="*/ 1187893 w 2643841"/>
                <a:gd name="connsiteY1" fmla="*/ 3212284 h 3255368"/>
                <a:gd name="connsiteX2" fmla="*/ 141979 w 2643841"/>
                <a:gd name="connsiteY2" fmla="*/ 1959450 h 3255368"/>
                <a:gd name="connsiteX3" fmla="*/ 954479 w 2643841"/>
                <a:gd name="connsiteY3" fmla="*/ 868520 h 3255368"/>
                <a:gd name="connsiteX4" fmla="*/ 1216299 w 2643841"/>
                <a:gd name="connsiteY4" fmla="*/ 0 h 3255368"/>
                <a:gd name="connsiteX5" fmla="*/ 2643841 w 2643841"/>
                <a:gd name="connsiteY5" fmla="*/ 2948953 h 3255368"/>
                <a:gd name="connsiteX0" fmla="*/ 2657306 w 2657306"/>
                <a:gd name="connsiteY0" fmla="*/ 2948953 h 3218166"/>
                <a:gd name="connsiteX1" fmla="*/ 1201358 w 2657306"/>
                <a:gd name="connsiteY1" fmla="*/ 3212284 h 3218166"/>
                <a:gd name="connsiteX2" fmla="*/ 155444 w 2657306"/>
                <a:gd name="connsiteY2" fmla="*/ 1959450 h 3218166"/>
                <a:gd name="connsiteX3" fmla="*/ 967944 w 2657306"/>
                <a:gd name="connsiteY3" fmla="*/ 868520 h 3218166"/>
                <a:gd name="connsiteX4" fmla="*/ 1229764 w 2657306"/>
                <a:gd name="connsiteY4" fmla="*/ 0 h 3218166"/>
                <a:gd name="connsiteX5" fmla="*/ 2657306 w 2657306"/>
                <a:gd name="connsiteY5" fmla="*/ 2948953 h 321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306" h="3218166">
                  <a:moveTo>
                    <a:pt x="2657306" y="2948953"/>
                  </a:moveTo>
                  <a:cubicBezTo>
                    <a:pt x="2246783" y="3020552"/>
                    <a:pt x="1647387" y="3258386"/>
                    <a:pt x="1201358" y="3212284"/>
                  </a:cubicBezTo>
                  <a:cubicBezTo>
                    <a:pt x="632292" y="3153465"/>
                    <a:pt x="-390364" y="3084406"/>
                    <a:pt x="155444" y="1959450"/>
                  </a:cubicBezTo>
                  <a:cubicBezTo>
                    <a:pt x="396523" y="1428710"/>
                    <a:pt x="747020" y="1102364"/>
                    <a:pt x="967944" y="868520"/>
                  </a:cubicBezTo>
                  <a:cubicBezTo>
                    <a:pt x="1125081" y="540875"/>
                    <a:pt x="987121" y="577901"/>
                    <a:pt x="1229764" y="0"/>
                  </a:cubicBezTo>
                  <a:lnTo>
                    <a:pt x="2657306" y="29489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10"/>
            <p:cNvSpPr/>
            <p:nvPr/>
          </p:nvSpPr>
          <p:spPr>
            <a:xfrm rot="6965211">
              <a:off x="4260915" y="1512920"/>
              <a:ext cx="2500470" cy="2594654"/>
            </a:xfrm>
            <a:custGeom>
              <a:avLst/>
              <a:gdLst>
                <a:gd name="connsiteX0" fmla="*/ 28580 w 2500470"/>
                <a:gd name="connsiteY0" fmla="*/ 2487259 h 2594654"/>
                <a:gd name="connsiteX1" fmla="*/ 355545 w 2500470"/>
                <a:gd name="connsiteY1" fmla="*/ 1645002 h 2594654"/>
                <a:gd name="connsiteX2" fmla="*/ 1919866 w 2500470"/>
                <a:gd name="connsiteY2" fmla="*/ 0 h 2594654"/>
                <a:gd name="connsiteX3" fmla="*/ 2500470 w 2500470"/>
                <a:gd name="connsiteY3" fmla="*/ 1183921 h 2594654"/>
                <a:gd name="connsiteX4" fmla="*/ 2397389 w 2500470"/>
                <a:gd name="connsiteY4" fmla="*/ 1309248 h 2594654"/>
                <a:gd name="connsiteX5" fmla="*/ 2075151 w 2500470"/>
                <a:gd name="connsiteY5" fmla="*/ 1834351 h 2594654"/>
                <a:gd name="connsiteX6" fmla="*/ 1945894 w 2500470"/>
                <a:gd name="connsiteY6" fmla="*/ 2207563 h 2594654"/>
                <a:gd name="connsiteX7" fmla="*/ 1941435 w 2500470"/>
                <a:gd name="connsiteY7" fmla="*/ 2240950 h 2594654"/>
                <a:gd name="connsiteX8" fmla="*/ 1835071 w 2500470"/>
                <a:gd name="connsiteY8" fmla="*/ 2276247 h 2594654"/>
                <a:gd name="connsiteX9" fmla="*/ 1193539 w 2500470"/>
                <a:gd name="connsiteY9" fmla="*/ 2446889 h 2594654"/>
                <a:gd name="connsiteX10" fmla="*/ 28580 w 2500470"/>
                <a:gd name="connsiteY10" fmla="*/ 2487259 h 259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0470" h="2594654">
                  <a:moveTo>
                    <a:pt x="28580" y="2487259"/>
                  </a:moveTo>
                  <a:cubicBezTo>
                    <a:pt x="-49579" y="2361557"/>
                    <a:pt x="24066" y="2108849"/>
                    <a:pt x="355545" y="1645002"/>
                  </a:cubicBezTo>
                  <a:cubicBezTo>
                    <a:pt x="1139734" y="724964"/>
                    <a:pt x="1199350" y="1007664"/>
                    <a:pt x="1919866" y="0"/>
                  </a:cubicBezTo>
                  <a:lnTo>
                    <a:pt x="2500470" y="1183921"/>
                  </a:lnTo>
                  <a:lnTo>
                    <a:pt x="2397389" y="1309248"/>
                  </a:lnTo>
                  <a:cubicBezTo>
                    <a:pt x="2279110" y="1461329"/>
                    <a:pt x="2165556" y="1635323"/>
                    <a:pt x="2075151" y="1834351"/>
                  </a:cubicBezTo>
                  <a:cubicBezTo>
                    <a:pt x="2006925" y="1974970"/>
                    <a:pt x="1965373" y="2098666"/>
                    <a:pt x="1945894" y="2207563"/>
                  </a:cubicBezTo>
                  <a:lnTo>
                    <a:pt x="1941435" y="2240950"/>
                  </a:lnTo>
                  <a:lnTo>
                    <a:pt x="1835071" y="2276247"/>
                  </a:lnTo>
                  <a:cubicBezTo>
                    <a:pt x="1670696" y="2329221"/>
                    <a:pt x="1485535" y="2382423"/>
                    <a:pt x="1193539" y="2446889"/>
                  </a:cubicBezTo>
                  <a:cubicBezTo>
                    <a:pt x="710791" y="2553470"/>
                    <a:pt x="158846" y="2696761"/>
                    <a:pt x="28580" y="248725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弦形 4"/>
            <p:cNvSpPr/>
            <p:nvPr/>
          </p:nvSpPr>
          <p:spPr>
            <a:xfrm rot="6965211">
              <a:off x="2843659" y="3124969"/>
              <a:ext cx="2699637" cy="3204165"/>
            </a:xfrm>
            <a:custGeom>
              <a:avLst/>
              <a:gdLst>
                <a:gd name="connsiteX0" fmla="*/ 2900262 w 4186990"/>
                <a:gd name="connsiteY0" fmla="*/ 1681061 h 1748589"/>
                <a:gd name="connsiteX1" fmla="*/ 1602783 w 4186990"/>
                <a:gd name="connsiteY1" fmla="*/ 1724232 h 1748589"/>
                <a:gd name="connsiteX2" fmla="*/ 331487 w 4186990"/>
                <a:gd name="connsiteY2" fmla="*/ 402166 h 1748589"/>
                <a:gd name="connsiteX3" fmla="*/ 2093494 w 4186990"/>
                <a:gd name="connsiteY3" fmla="*/ -1 h 1748589"/>
                <a:gd name="connsiteX4" fmla="*/ 2900262 w 4186990"/>
                <a:gd name="connsiteY4" fmla="*/ 1681061 h 1748589"/>
                <a:gd name="connsiteX0" fmla="*/ 2917440 w 2917440"/>
                <a:gd name="connsiteY0" fmla="*/ 1681062 h 1909286"/>
                <a:gd name="connsiteX1" fmla="*/ 1546723 w 2917440"/>
                <a:gd name="connsiteY1" fmla="*/ 1902984 h 1909286"/>
                <a:gd name="connsiteX2" fmla="*/ 348665 w 2917440"/>
                <a:gd name="connsiteY2" fmla="*/ 402167 h 1909286"/>
                <a:gd name="connsiteX3" fmla="*/ 2110672 w 2917440"/>
                <a:gd name="connsiteY3" fmla="*/ 0 h 1909286"/>
                <a:gd name="connsiteX4" fmla="*/ 2917440 w 2917440"/>
                <a:gd name="connsiteY4" fmla="*/ 1681062 h 1909286"/>
                <a:gd name="connsiteX0" fmla="*/ 2688210 w 2688210"/>
                <a:gd name="connsiteY0" fmla="*/ 1681062 h 1947908"/>
                <a:gd name="connsiteX1" fmla="*/ 1317493 w 2688210"/>
                <a:gd name="connsiteY1" fmla="*/ 1902984 h 1947908"/>
                <a:gd name="connsiteX2" fmla="*/ 224350 w 2688210"/>
                <a:gd name="connsiteY2" fmla="*/ 725895 h 1947908"/>
                <a:gd name="connsiteX3" fmla="*/ 1881442 w 2688210"/>
                <a:gd name="connsiteY3" fmla="*/ 0 h 1947908"/>
                <a:gd name="connsiteX4" fmla="*/ 2688210 w 2688210"/>
                <a:gd name="connsiteY4" fmla="*/ 1681062 h 1947908"/>
                <a:gd name="connsiteX0" fmla="*/ 2601313 w 2601313"/>
                <a:gd name="connsiteY0" fmla="*/ 1681062 h 1947908"/>
                <a:gd name="connsiteX1" fmla="*/ 1230596 w 2601313"/>
                <a:gd name="connsiteY1" fmla="*/ 1902984 h 1947908"/>
                <a:gd name="connsiteX2" fmla="*/ 137453 w 2601313"/>
                <a:gd name="connsiteY2" fmla="*/ 725895 h 1947908"/>
                <a:gd name="connsiteX3" fmla="*/ 1794545 w 2601313"/>
                <a:gd name="connsiteY3" fmla="*/ 0 h 1947908"/>
                <a:gd name="connsiteX4" fmla="*/ 2601313 w 2601313"/>
                <a:gd name="connsiteY4" fmla="*/ 1681062 h 1947908"/>
                <a:gd name="connsiteX0" fmla="*/ 2606235 w 2606235"/>
                <a:gd name="connsiteY0" fmla="*/ 1681062 h 1973367"/>
                <a:gd name="connsiteX1" fmla="*/ 1177887 w 2606235"/>
                <a:gd name="connsiteY1" fmla="*/ 1931201 h 1973367"/>
                <a:gd name="connsiteX2" fmla="*/ 142375 w 2606235"/>
                <a:gd name="connsiteY2" fmla="*/ 725895 h 1973367"/>
                <a:gd name="connsiteX3" fmla="*/ 1799467 w 2606235"/>
                <a:gd name="connsiteY3" fmla="*/ 0 h 1973367"/>
                <a:gd name="connsiteX4" fmla="*/ 2606235 w 2606235"/>
                <a:gd name="connsiteY4" fmla="*/ 1681062 h 1973367"/>
                <a:gd name="connsiteX0" fmla="*/ 2621805 w 2621805"/>
                <a:gd name="connsiteY0" fmla="*/ 1681062 h 1939707"/>
                <a:gd name="connsiteX1" fmla="*/ 1193457 w 2621805"/>
                <a:gd name="connsiteY1" fmla="*/ 1931201 h 1939707"/>
                <a:gd name="connsiteX2" fmla="*/ 157945 w 2621805"/>
                <a:gd name="connsiteY2" fmla="*/ 725895 h 1939707"/>
                <a:gd name="connsiteX3" fmla="*/ 1815037 w 2621805"/>
                <a:gd name="connsiteY3" fmla="*/ 0 h 1939707"/>
                <a:gd name="connsiteX4" fmla="*/ 2621805 w 2621805"/>
                <a:gd name="connsiteY4" fmla="*/ 1681062 h 1939707"/>
                <a:gd name="connsiteX0" fmla="*/ 2622069 w 2622069"/>
                <a:gd name="connsiteY0" fmla="*/ 1681062 h 1938274"/>
                <a:gd name="connsiteX1" fmla="*/ 1193721 w 2622069"/>
                <a:gd name="connsiteY1" fmla="*/ 1931201 h 1938274"/>
                <a:gd name="connsiteX2" fmla="*/ 158209 w 2622069"/>
                <a:gd name="connsiteY2" fmla="*/ 725895 h 1938274"/>
                <a:gd name="connsiteX3" fmla="*/ 1815301 w 2622069"/>
                <a:gd name="connsiteY3" fmla="*/ 0 h 1938274"/>
                <a:gd name="connsiteX4" fmla="*/ 2622069 w 2622069"/>
                <a:gd name="connsiteY4" fmla="*/ 1681062 h 1938274"/>
                <a:gd name="connsiteX0" fmla="*/ 2622069 w 2622069"/>
                <a:gd name="connsiteY0" fmla="*/ 2170930 h 2428142"/>
                <a:gd name="connsiteX1" fmla="*/ 1193721 w 2622069"/>
                <a:gd name="connsiteY1" fmla="*/ 2421069 h 2428142"/>
                <a:gd name="connsiteX2" fmla="*/ 158209 w 2622069"/>
                <a:gd name="connsiteY2" fmla="*/ 1215763 h 2428142"/>
                <a:gd name="connsiteX3" fmla="*/ 1575456 w 2622069"/>
                <a:gd name="connsiteY3" fmla="*/ 0 h 2428142"/>
                <a:gd name="connsiteX4" fmla="*/ 2622069 w 2622069"/>
                <a:gd name="connsiteY4" fmla="*/ 2170930 h 2428142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5300 w 2615300"/>
                <a:gd name="connsiteY0" fmla="*/ 2228561 h 2478743"/>
                <a:gd name="connsiteX1" fmla="*/ 1186952 w 2615300"/>
                <a:gd name="connsiteY1" fmla="*/ 2478700 h 2478743"/>
                <a:gd name="connsiteX2" fmla="*/ 144386 w 2615300"/>
                <a:gd name="connsiteY2" fmla="*/ 1258986 h 2478743"/>
                <a:gd name="connsiteX3" fmla="*/ 1540471 w 2615300"/>
                <a:gd name="connsiteY3" fmla="*/ 0 h 2478743"/>
                <a:gd name="connsiteX4" fmla="*/ 2615300 w 2615300"/>
                <a:gd name="connsiteY4" fmla="*/ 2228561 h 2478743"/>
                <a:gd name="connsiteX0" fmla="*/ 2615300 w 2615300"/>
                <a:gd name="connsiteY0" fmla="*/ 2372638 h 2622820"/>
                <a:gd name="connsiteX1" fmla="*/ 1186952 w 2615300"/>
                <a:gd name="connsiteY1" fmla="*/ 2622777 h 2622820"/>
                <a:gd name="connsiteX2" fmla="*/ 144386 w 2615300"/>
                <a:gd name="connsiteY2" fmla="*/ 1403063 h 2622820"/>
                <a:gd name="connsiteX3" fmla="*/ 1469928 w 2615300"/>
                <a:gd name="connsiteY3" fmla="*/ 0 h 2622820"/>
                <a:gd name="connsiteX4" fmla="*/ 2615300 w 2615300"/>
                <a:gd name="connsiteY4" fmla="*/ 2372638 h 2622820"/>
                <a:gd name="connsiteX0" fmla="*/ 2615300 w 2615300"/>
                <a:gd name="connsiteY0" fmla="*/ 2500640 h 2750822"/>
                <a:gd name="connsiteX1" fmla="*/ 1186952 w 2615300"/>
                <a:gd name="connsiteY1" fmla="*/ 2750779 h 2750822"/>
                <a:gd name="connsiteX2" fmla="*/ 144386 w 2615300"/>
                <a:gd name="connsiteY2" fmla="*/ 1531065 h 2750822"/>
                <a:gd name="connsiteX3" fmla="*/ 990324 w 2615300"/>
                <a:gd name="connsiteY3" fmla="*/ 442268 h 2750822"/>
                <a:gd name="connsiteX4" fmla="*/ 1469928 w 2615300"/>
                <a:gd name="connsiteY4" fmla="*/ 128002 h 2750822"/>
                <a:gd name="connsiteX5" fmla="*/ 2615300 w 2615300"/>
                <a:gd name="connsiteY5" fmla="*/ 2500640 h 2750822"/>
                <a:gd name="connsiteX0" fmla="*/ 2615300 w 2615300"/>
                <a:gd name="connsiteY0" fmla="*/ 3019141 h 3269323"/>
                <a:gd name="connsiteX1" fmla="*/ 1186952 w 2615300"/>
                <a:gd name="connsiteY1" fmla="*/ 3269280 h 3269323"/>
                <a:gd name="connsiteX2" fmla="*/ 144386 w 2615300"/>
                <a:gd name="connsiteY2" fmla="*/ 2049566 h 3269323"/>
                <a:gd name="connsiteX3" fmla="*/ 990324 w 2615300"/>
                <a:gd name="connsiteY3" fmla="*/ 960769 h 3269323"/>
                <a:gd name="connsiteX4" fmla="*/ 1187758 w 2615300"/>
                <a:gd name="connsiteY4" fmla="*/ 70188 h 3269323"/>
                <a:gd name="connsiteX5" fmla="*/ 2615300 w 2615300"/>
                <a:gd name="connsiteY5" fmla="*/ 3019141 h 3269323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25938 w 2615300"/>
                <a:gd name="connsiteY3" fmla="*/ 868520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9637 w 2699637"/>
                <a:gd name="connsiteY0" fmla="*/ 2948953 h 3204162"/>
                <a:gd name="connsiteX1" fmla="*/ 1271289 w 2699637"/>
                <a:gd name="connsiteY1" fmla="*/ 3199092 h 3204162"/>
                <a:gd name="connsiteX2" fmla="*/ 142574 w 2699637"/>
                <a:gd name="connsiteY2" fmla="*/ 1985833 h 3204162"/>
                <a:gd name="connsiteX3" fmla="*/ 1010275 w 2699637"/>
                <a:gd name="connsiteY3" fmla="*/ 868520 h 3204162"/>
                <a:gd name="connsiteX4" fmla="*/ 1272095 w 2699637"/>
                <a:gd name="connsiteY4" fmla="*/ 0 h 3204162"/>
                <a:gd name="connsiteX5" fmla="*/ 2699637 w 2699637"/>
                <a:gd name="connsiteY5" fmla="*/ 2948953 h 320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9637" h="3204162">
                  <a:moveTo>
                    <a:pt x="2699637" y="2948953"/>
                  </a:moveTo>
                  <a:cubicBezTo>
                    <a:pt x="2289114" y="3020552"/>
                    <a:pt x="1724840" y="3240146"/>
                    <a:pt x="1271289" y="3199092"/>
                  </a:cubicBezTo>
                  <a:cubicBezTo>
                    <a:pt x="758066" y="3152637"/>
                    <a:pt x="-403234" y="3110789"/>
                    <a:pt x="142574" y="1985833"/>
                  </a:cubicBezTo>
                  <a:cubicBezTo>
                    <a:pt x="383653" y="1455093"/>
                    <a:pt x="789351" y="1102364"/>
                    <a:pt x="1010275" y="868520"/>
                  </a:cubicBezTo>
                  <a:cubicBezTo>
                    <a:pt x="1167412" y="540875"/>
                    <a:pt x="1029452" y="577901"/>
                    <a:pt x="1272095" y="0"/>
                  </a:cubicBezTo>
                  <a:lnTo>
                    <a:pt x="2699637" y="29489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361" y="364995"/>
            <a:ext cx="7186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93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87" y="0"/>
            <a:ext cx="10049025" cy="6858000"/>
          </a:xfrm>
          <a:prstGeom prst="rect">
            <a:avLst/>
          </a:prstGeom>
        </p:spPr>
      </p:pic>
      <p:sp>
        <p:nvSpPr>
          <p:cNvPr id="4" name="任意多边形 38"/>
          <p:cNvSpPr/>
          <p:nvPr/>
        </p:nvSpPr>
        <p:spPr>
          <a:xfrm>
            <a:off x="-2099953" y="519382"/>
            <a:ext cx="5891463" cy="713287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538181" y="4335445"/>
            <a:ext cx="1653819" cy="965278"/>
            <a:chOff x="648793" y="1560012"/>
            <a:chExt cx="7570069" cy="4418391"/>
          </a:xfrm>
        </p:grpSpPr>
        <p:grpSp>
          <p:nvGrpSpPr>
            <p:cNvPr id="6" name="组合 5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9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5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任意多边形 42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5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43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5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726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11" y="582482"/>
            <a:ext cx="4681737" cy="468173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250310" y="2318220"/>
            <a:ext cx="3508653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时维九月，序属三秋。潦水尽而寒潭清，烟光凝而暮山紫。</a:t>
            </a: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俨骖騑于上路，访风景于崇阿。</a:t>
            </a: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77021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临帝子之长洲，得仙人之旧馆。</a:t>
            </a:r>
            <a:endParaRPr lang="en-US" altLang="zh-CN" sz="1600" dirty="0">
              <a:solidFill>
                <a:srgbClr val="77021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57042" y="5089071"/>
            <a:ext cx="1653819" cy="965278"/>
            <a:chOff x="648793" y="1560012"/>
            <a:chExt cx="7570069" cy="4418391"/>
          </a:xfrm>
        </p:grpSpPr>
        <p:grpSp>
          <p:nvGrpSpPr>
            <p:cNvPr id="6" name="组合 5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9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21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4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任意多边形 18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5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9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5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4454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5696" r="30900" b="35153"/>
          <a:stretch/>
        </p:blipFill>
        <p:spPr>
          <a:xfrm>
            <a:off x="10963358" y="244063"/>
            <a:ext cx="1019401" cy="13214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44546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14" t="35696" r="30900" b="35153"/>
          <a:stretch/>
        </p:blipFill>
        <p:spPr>
          <a:xfrm rot="2729201">
            <a:off x="10297144" y="771462"/>
            <a:ext cx="759419" cy="984432"/>
          </a:xfrm>
          <a:prstGeom prst="rect">
            <a:avLst/>
          </a:prstGeom>
        </p:spPr>
      </p:pic>
      <p:sp>
        <p:nvSpPr>
          <p:cNvPr id="14" name="任意多边形 31"/>
          <p:cNvSpPr/>
          <p:nvPr/>
        </p:nvSpPr>
        <p:spPr>
          <a:xfrm>
            <a:off x="-1960365" y="609599"/>
            <a:ext cx="5891463" cy="713287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4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762" y="1686194"/>
            <a:ext cx="6692063" cy="430476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" y="0"/>
            <a:ext cx="582723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03" y="237461"/>
            <a:ext cx="2534827" cy="319180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73645" y="3990754"/>
            <a:ext cx="3508653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时维九月，序属三秋。潦水尽而寒潭清，烟光凝而暮山紫。</a:t>
            </a:r>
            <a:endParaRPr lang="en-US" altLang="zh-CN" sz="16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俨骖騑于上路，访风景于崇阿。</a:t>
            </a:r>
            <a:endParaRPr lang="en-US" altLang="zh-CN" sz="16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临帝子之长洲，得仙人之旧馆。</a:t>
            </a:r>
            <a:endParaRPr lang="en-US" altLang="zh-CN" sz="16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150501" y="5653569"/>
            <a:ext cx="1653819" cy="965278"/>
            <a:chOff x="648793" y="1560012"/>
            <a:chExt cx="7570069" cy="4418391"/>
          </a:xfrm>
        </p:grpSpPr>
        <p:grpSp>
          <p:nvGrpSpPr>
            <p:cNvPr id="15" name="组合 14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18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6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 21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6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6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6" name="任意多边形 18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7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9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7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1" name="任意多边形 31"/>
          <p:cNvSpPr/>
          <p:nvPr/>
        </p:nvSpPr>
        <p:spPr>
          <a:xfrm>
            <a:off x="6631185" y="-226833"/>
            <a:ext cx="5891463" cy="713287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77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7" y="-249650"/>
            <a:ext cx="3276603" cy="62378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4803" y="1674796"/>
            <a:ext cx="4768708" cy="36575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11786" y="2869266"/>
            <a:ext cx="4247317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豫章故郡，洪都新府。星分翼轸，地接衡庐。襟三江而带五湖，控蛮荆而引瓯越。</a:t>
            </a:r>
            <a:endParaRPr lang="en-US" altLang="zh-CN" sz="1600" spc="3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spc="3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物华天宝，龙光射牛斗之墟；人杰地灵，徐孺下陈蕃之榻。雄州雾列，俊采星驰。</a:t>
            </a:r>
            <a:endParaRPr lang="en-US" altLang="zh-CN" sz="1600" spc="3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45779" y="5656245"/>
            <a:ext cx="1653819" cy="965278"/>
            <a:chOff x="648793" y="1560012"/>
            <a:chExt cx="7570069" cy="4418391"/>
          </a:xfrm>
        </p:grpSpPr>
        <p:grpSp>
          <p:nvGrpSpPr>
            <p:cNvPr id="11" name="组合 10"/>
            <p:cNvGrpSpPr/>
            <p:nvPr/>
          </p:nvGrpSpPr>
          <p:grpSpPr>
            <a:xfrm>
              <a:off x="2831747" y="1560012"/>
              <a:ext cx="5366015" cy="4418391"/>
              <a:chOff x="2831747" y="1560012"/>
              <a:chExt cx="5366015" cy="4418391"/>
            </a:xfrm>
          </p:grpSpPr>
          <p:sp>
            <p:nvSpPr>
              <p:cNvPr id="14" name="弦形 4"/>
              <p:cNvSpPr/>
              <p:nvPr/>
            </p:nvSpPr>
            <p:spPr>
              <a:xfrm rot="6965211">
                <a:off x="6643772" y="3662803"/>
                <a:ext cx="1387147" cy="172083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  <a:gd name="connsiteX0" fmla="*/ 2641454 w 2641454"/>
                  <a:gd name="connsiteY0" fmla="*/ 2948953 h 3243390"/>
                  <a:gd name="connsiteX1" fmla="*/ 1213106 w 2641454"/>
                  <a:gd name="connsiteY1" fmla="*/ 3199092 h 3243390"/>
                  <a:gd name="connsiteX2" fmla="*/ 139592 w 2641454"/>
                  <a:gd name="connsiteY2" fmla="*/ 1959450 h 3243390"/>
                  <a:gd name="connsiteX3" fmla="*/ 952092 w 2641454"/>
                  <a:gd name="connsiteY3" fmla="*/ 868520 h 3243390"/>
                  <a:gd name="connsiteX4" fmla="*/ 1213912 w 2641454"/>
                  <a:gd name="connsiteY4" fmla="*/ 0 h 3243390"/>
                  <a:gd name="connsiteX5" fmla="*/ 2641454 w 2641454"/>
                  <a:gd name="connsiteY5" fmla="*/ 2948953 h 3243390"/>
                  <a:gd name="connsiteX0" fmla="*/ 2643841 w 2643841"/>
                  <a:gd name="connsiteY0" fmla="*/ 2948953 h 3255368"/>
                  <a:gd name="connsiteX1" fmla="*/ 1187893 w 2643841"/>
                  <a:gd name="connsiteY1" fmla="*/ 3212284 h 3255368"/>
                  <a:gd name="connsiteX2" fmla="*/ 141979 w 2643841"/>
                  <a:gd name="connsiteY2" fmla="*/ 1959450 h 3255368"/>
                  <a:gd name="connsiteX3" fmla="*/ 954479 w 2643841"/>
                  <a:gd name="connsiteY3" fmla="*/ 868520 h 3255368"/>
                  <a:gd name="connsiteX4" fmla="*/ 1216299 w 2643841"/>
                  <a:gd name="connsiteY4" fmla="*/ 0 h 3255368"/>
                  <a:gd name="connsiteX5" fmla="*/ 2643841 w 2643841"/>
                  <a:gd name="connsiteY5" fmla="*/ 2948953 h 3255368"/>
                  <a:gd name="connsiteX0" fmla="*/ 2657306 w 2657306"/>
                  <a:gd name="connsiteY0" fmla="*/ 2948953 h 3218166"/>
                  <a:gd name="connsiteX1" fmla="*/ 1201358 w 2657306"/>
                  <a:gd name="connsiteY1" fmla="*/ 3212284 h 3218166"/>
                  <a:gd name="connsiteX2" fmla="*/ 155444 w 2657306"/>
                  <a:gd name="connsiteY2" fmla="*/ 1959450 h 3218166"/>
                  <a:gd name="connsiteX3" fmla="*/ 967944 w 2657306"/>
                  <a:gd name="connsiteY3" fmla="*/ 868520 h 3218166"/>
                  <a:gd name="connsiteX4" fmla="*/ 1229764 w 2657306"/>
                  <a:gd name="connsiteY4" fmla="*/ 0 h 3218166"/>
                  <a:gd name="connsiteX5" fmla="*/ 2657306 w 2657306"/>
                  <a:gd name="connsiteY5" fmla="*/ 2948953 h 3218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57306" h="3218166">
                    <a:moveTo>
                      <a:pt x="2657306" y="2948953"/>
                    </a:moveTo>
                    <a:cubicBezTo>
                      <a:pt x="2246783" y="3020552"/>
                      <a:pt x="1647387" y="3258386"/>
                      <a:pt x="1201358" y="3212284"/>
                    </a:cubicBezTo>
                    <a:cubicBezTo>
                      <a:pt x="632292" y="3153465"/>
                      <a:pt x="-390364" y="3084406"/>
                      <a:pt x="155444" y="1959450"/>
                    </a:cubicBezTo>
                    <a:cubicBezTo>
                      <a:pt x="396523" y="1428710"/>
                      <a:pt x="747020" y="1102364"/>
                      <a:pt x="967944" y="868520"/>
                    </a:cubicBezTo>
                    <a:cubicBezTo>
                      <a:pt x="1125081" y="540875"/>
                      <a:pt x="987121" y="577901"/>
                      <a:pt x="1229764" y="0"/>
                    </a:cubicBezTo>
                    <a:lnTo>
                      <a:pt x="2657306" y="2948953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 45"/>
              <p:cNvSpPr/>
              <p:nvPr/>
            </p:nvSpPr>
            <p:spPr>
              <a:xfrm rot="6965211">
                <a:off x="4260915" y="1512920"/>
                <a:ext cx="2500470" cy="2594654"/>
              </a:xfrm>
              <a:custGeom>
                <a:avLst/>
                <a:gdLst>
                  <a:gd name="connsiteX0" fmla="*/ 28580 w 2500470"/>
                  <a:gd name="connsiteY0" fmla="*/ 2487259 h 2594654"/>
                  <a:gd name="connsiteX1" fmla="*/ 355545 w 2500470"/>
                  <a:gd name="connsiteY1" fmla="*/ 1645002 h 2594654"/>
                  <a:gd name="connsiteX2" fmla="*/ 1919866 w 2500470"/>
                  <a:gd name="connsiteY2" fmla="*/ 0 h 2594654"/>
                  <a:gd name="connsiteX3" fmla="*/ 2500470 w 2500470"/>
                  <a:gd name="connsiteY3" fmla="*/ 1183921 h 2594654"/>
                  <a:gd name="connsiteX4" fmla="*/ 2397389 w 2500470"/>
                  <a:gd name="connsiteY4" fmla="*/ 1309248 h 2594654"/>
                  <a:gd name="connsiteX5" fmla="*/ 2075151 w 2500470"/>
                  <a:gd name="connsiteY5" fmla="*/ 1834351 h 2594654"/>
                  <a:gd name="connsiteX6" fmla="*/ 1945894 w 2500470"/>
                  <a:gd name="connsiteY6" fmla="*/ 2207563 h 2594654"/>
                  <a:gd name="connsiteX7" fmla="*/ 1941435 w 2500470"/>
                  <a:gd name="connsiteY7" fmla="*/ 2240950 h 2594654"/>
                  <a:gd name="connsiteX8" fmla="*/ 1835071 w 2500470"/>
                  <a:gd name="connsiteY8" fmla="*/ 2276247 h 2594654"/>
                  <a:gd name="connsiteX9" fmla="*/ 1193539 w 2500470"/>
                  <a:gd name="connsiteY9" fmla="*/ 2446889 h 2594654"/>
                  <a:gd name="connsiteX10" fmla="*/ 28580 w 2500470"/>
                  <a:gd name="connsiteY10" fmla="*/ 2487259 h 2594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00470" h="2594654">
                    <a:moveTo>
                      <a:pt x="28580" y="2487259"/>
                    </a:moveTo>
                    <a:cubicBezTo>
                      <a:pt x="-49579" y="2361557"/>
                      <a:pt x="24066" y="2108849"/>
                      <a:pt x="355545" y="1645002"/>
                    </a:cubicBezTo>
                    <a:cubicBezTo>
                      <a:pt x="1139734" y="724964"/>
                      <a:pt x="1199350" y="1007664"/>
                      <a:pt x="1919866" y="0"/>
                    </a:cubicBezTo>
                    <a:lnTo>
                      <a:pt x="2500470" y="1183921"/>
                    </a:lnTo>
                    <a:lnTo>
                      <a:pt x="2397389" y="1309248"/>
                    </a:lnTo>
                    <a:cubicBezTo>
                      <a:pt x="2279110" y="1461329"/>
                      <a:pt x="2165556" y="1635323"/>
                      <a:pt x="2075151" y="1834351"/>
                    </a:cubicBezTo>
                    <a:cubicBezTo>
                      <a:pt x="2006925" y="1974970"/>
                      <a:pt x="1965373" y="2098666"/>
                      <a:pt x="1945894" y="2207563"/>
                    </a:cubicBezTo>
                    <a:lnTo>
                      <a:pt x="1941435" y="2240950"/>
                    </a:lnTo>
                    <a:lnTo>
                      <a:pt x="1835071" y="2276247"/>
                    </a:lnTo>
                    <a:cubicBezTo>
                      <a:pt x="1670696" y="2329221"/>
                      <a:pt x="1485535" y="2382423"/>
                      <a:pt x="1193539" y="2446889"/>
                    </a:cubicBezTo>
                    <a:cubicBezTo>
                      <a:pt x="710791" y="2553470"/>
                      <a:pt x="158846" y="2696761"/>
                      <a:pt x="28580" y="2487259"/>
                    </a:cubicBez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弦形 4"/>
              <p:cNvSpPr/>
              <p:nvPr/>
            </p:nvSpPr>
            <p:spPr>
              <a:xfrm rot="6965211">
                <a:off x="3084009" y="3026504"/>
                <a:ext cx="2699637" cy="3204162"/>
              </a:xfrm>
              <a:custGeom>
                <a:avLst/>
                <a:gdLst>
                  <a:gd name="connsiteX0" fmla="*/ 2900262 w 4186990"/>
                  <a:gd name="connsiteY0" fmla="*/ 1681061 h 1748589"/>
                  <a:gd name="connsiteX1" fmla="*/ 1602783 w 4186990"/>
                  <a:gd name="connsiteY1" fmla="*/ 1724232 h 1748589"/>
                  <a:gd name="connsiteX2" fmla="*/ 331487 w 4186990"/>
                  <a:gd name="connsiteY2" fmla="*/ 402166 h 1748589"/>
                  <a:gd name="connsiteX3" fmla="*/ 2093494 w 4186990"/>
                  <a:gd name="connsiteY3" fmla="*/ -1 h 1748589"/>
                  <a:gd name="connsiteX4" fmla="*/ 2900262 w 4186990"/>
                  <a:gd name="connsiteY4" fmla="*/ 1681061 h 1748589"/>
                  <a:gd name="connsiteX0" fmla="*/ 2917440 w 2917440"/>
                  <a:gd name="connsiteY0" fmla="*/ 1681062 h 1909286"/>
                  <a:gd name="connsiteX1" fmla="*/ 1546723 w 2917440"/>
                  <a:gd name="connsiteY1" fmla="*/ 1902984 h 1909286"/>
                  <a:gd name="connsiteX2" fmla="*/ 348665 w 2917440"/>
                  <a:gd name="connsiteY2" fmla="*/ 402167 h 1909286"/>
                  <a:gd name="connsiteX3" fmla="*/ 2110672 w 2917440"/>
                  <a:gd name="connsiteY3" fmla="*/ 0 h 1909286"/>
                  <a:gd name="connsiteX4" fmla="*/ 2917440 w 2917440"/>
                  <a:gd name="connsiteY4" fmla="*/ 1681062 h 1909286"/>
                  <a:gd name="connsiteX0" fmla="*/ 2688210 w 2688210"/>
                  <a:gd name="connsiteY0" fmla="*/ 1681062 h 1947908"/>
                  <a:gd name="connsiteX1" fmla="*/ 1317493 w 2688210"/>
                  <a:gd name="connsiteY1" fmla="*/ 1902984 h 1947908"/>
                  <a:gd name="connsiteX2" fmla="*/ 224350 w 2688210"/>
                  <a:gd name="connsiteY2" fmla="*/ 725895 h 1947908"/>
                  <a:gd name="connsiteX3" fmla="*/ 1881442 w 2688210"/>
                  <a:gd name="connsiteY3" fmla="*/ 0 h 1947908"/>
                  <a:gd name="connsiteX4" fmla="*/ 2688210 w 2688210"/>
                  <a:gd name="connsiteY4" fmla="*/ 1681062 h 1947908"/>
                  <a:gd name="connsiteX0" fmla="*/ 2601313 w 2601313"/>
                  <a:gd name="connsiteY0" fmla="*/ 1681062 h 1947908"/>
                  <a:gd name="connsiteX1" fmla="*/ 1230596 w 2601313"/>
                  <a:gd name="connsiteY1" fmla="*/ 1902984 h 1947908"/>
                  <a:gd name="connsiteX2" fmla="*/ 137453 w 2601313"/>
                  <a:gd name="connsiteY2" fmla="*/ 725895 h 1947908"/>
                  <a:gd name="connsiteX3" fmla="*/ 1794545 w 2601313"/>
                  <a:gd name="connsiteY3" fmla="*/ 0 h 1947908"/>
                  <a:gd name="connsiteX4" fmla="*/ 2601313 w 2601313"/>
                  <a:gd name="connsiteY4" fmla="*/ 1681062 h 1947908"/>
                  <a:gd name="connsiteX0" fmla="*/ 2606235 w 2606235"/>
                  <a:gd name="connsiteY0" fmla="*/ 1681062 h 1973367"/>
                  <a:gd name="connsiteX1" fmla="*/ 1177887 w 2606235"/>
                  <a:gd name="connsiteY1" fmla="*/ 1931201 h 1973367"/>
                  <a:gd name="connsiteX2" fmla="*/ 142375 w 2606235"/>
                  <a:gd name="connsiteY2" fmla="*/ 725895 h 1973367"/>
                  <a:gd name="connsiteX3" fmla="*/ 1799467 w 2606235"/>
                  <a:gd name="connsiteY3" fmla="*/ 0 h 1973367"/>
                  <a:gd name="connsiteX4" fmla="*/ 2606235 w 2606235"/>
                  <a:gd name="connsiteY4" fmla="*/ 1681062 h 1973367"/>
                  <a:gd name="connsiteX0" fmla="*/ 2621805 w 2621805"/>
                  <a:gd name="connsiteY0" fmla="*/ 1681062 h 1939707"/>
                  <a:gd name="connsiteX1" fmla="*/ 1193457 w 2621805"/>
                  <a:gd name="connsiteY1" fmla="*/ 1931201 h 1939707"/>
                  <a:gd name="connsiteX2" fmla="*/ 157945 w 2621805"/>
                  <a:gd name="connsiteY2" fmla="*/ 725895 h 1939707"/>
                  <a:gd name="connsiteX3" fmla="*/ 1815037 w 2621805"/>
                  <a:gd name="connsiteY3" fmla="*/ 0 h 1939707"/>
                  <a:gd name="connsiteX4" fmla="*/ 2621805 w 2621805"/>
                  <a:gd name="connsiteY4" fmla="*/ 1681062 h 1939707"/>
                  <a:gd name="connsiteX0" fmla="*/ 2622069 w 2622069"/>
                  <a:gd name="connsiteY0" fmla="*/ 1681062 h 1938274"/>
                  <a:gd name="connsiteX1" fmla="*/ 1193721 w 2622069"/>
                  <a:gd name="connsiteY1" fmla="*/ 1931201 h 1938274"/>
                  <a:gd name="connsiteX2" fmla="*/ 158209 w 2622069"/>
                  <a:gd name="connsiteY2" fmla="*/ 725895 h 1938274"/>
                  <a:gd name="connsiteX3" fmla="*/ 1815301 w 2622069"/>
                  <a:gd name="connsiteY3" fmla="*/ 0 h 1938274"/>
                  <a:gd name="connsiteX4" fmla="*/ 2622069 w 2622069"/>
                  <a:gd name="connsiteY4" fmla="*/ 1681062 h 1938274"/>
                  <a:gd name="connsiteX0" fmla="*/ 2622069 w 2622069"/>
                  <a:gd name="connsiteY0" fmla="*/ 2170930 h 2428142"/>
                  <a:gd name="connsiteX1" fmla="*/ 1193721 w 2622069"/>
                  <a:gd name="connsiteY1" fmla="*/ 2421069 h 2428142"/>
                  <a:gd name="connsiteX2" fmla="*/ 158209 w 2622069"/>
                  <a:gd name="connsiteY2" fmla="*/ 1215763 h 2428142"/>
                  <a:gd name="connsiteX3" fmla="*/ 1575456 w 2622069"/>
                  <a:gd name="connsiteY3" fmla="*/ 0 h 2428142"/>
                  <a:gd name="connsiteX4" fmla="*/ 2622069 w 2622069"/>
                  <a:gd name="connsiteY4" fmla="*/ 2170930 h 2428142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170930 h 2464127"/>
                  <a:gd name="connsiteX1" fmla="*/ 1184418 w 2612766"/>
                  <a:gd name="connsiteY1" fmla="*/ 2421069 h 2464127"/>
                  <a:gd name="connsiteX2" fmla="*/ 141852 w 2612766"/>
                  <a:gd name="connsiteY2" fmla="*/ 1201355 h 2464127"/>
                  <a:gd name="connsiteX3" fmla="*/ 1566153 w 2612766"/>
                  <a:gd name="connsiteY3" fmla="*/ 0 h 2464127"/>
                  <a:gd name="connsiteX4" fmla="*/ 2612766 w 2612766"/>
                  <a:gd name="connsiteY4" fmla="*/ 2170930 h 2464127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2766 w 2612766"/>
                  <a:gd name="connsiteY0" fmla="*/ 2228561 h 2521758"/>
                  <a:gd name="connsiteX1" fmla="*/ 1184418 w 2612766"/>
                  <a:gd name="connsiteY1" fmla="*/ 2478700 h 2521758"/>
                  <a:gd name="connsiteX2" fmla="*/ 141852 w 2612766"/>
                  <a:gd name="connsiteY2" fmla="*/ 1258986 h 2521758"/>
                  <a:gd name="connsiteX3" fmla="*/ 1537937 w 2612766"/>
                  <a:gd name="connsiteY3" fmla="*/ 0 h 2521758"/>
                  <a:gd name="connsiteX4" fmla="*/ 2612766 w 2612766"/>
                  <a:gd name="connsiteY4" fmla="*/ 2228561 h 2521758"/>
                  <a:gd name="connsiteX0" fmla="*/ 2615300 w 2615300"/>
                  <a:gd name="connsiteY0" fmla="*/ 2228561 h 2478743"/>
                  <a:gd name="connsiteX1" fmla="*/ 1186952 w 2615300"/>
                  <a:gd name="connsiteY1" fmla="*/ 2478700 h 2478743"/>
                  <a:gd name="connsiteX2" fmla="*/ 144386 w 2615300"/>
                  <a:gd name="connsiteY2" fmla="*/ 1258986 h 2478743"/>
                  <a:gd name="connsiteX3" fmla="*/ 1540471 w 2615300"/>
                  <a:gd name="connsiteY3" fmla="*/ 0 h 2478743"/>
                  <a:gd name="connsiteX4" fmla="*/ 2615300 w 2615300"/>
                  <a:gd name="connsiteY4" fmla="*/ 2228561 h 2478743"/>
                  <a:gd name="connsiteX0" fmla="*/ 2615300 w 2615300"/>
                  <a:gd name="connsiteY0" fmla="*/ 2372638 h 2622820"/>
                  <a:gd name="connsiteX1" fmla="*/ 1186952 w 2615300"/>
                  <a:gd name="connsiteY1" fmla="*/ 2622777 h 2622820"/>
                  <a:gd name="connsiteX2" fmla="*/ 144386 w 2615300"/>
                  <a:gd name="connsiteY2" fmla="*/ 1403063 h 2622820"/>
                  <a:gd name="connsiteX3" fmla="*/ 1469928 w 2615300"/>
                  <a:gd name="connsiteY3" fmla="*/ 0 h 2622820"/>
                  <a:gd name="connsiteX4" fmla="*/ 2615300 w 2615300"/>
                  <a:gd name="connsiteY4" fmla="*/ 2372638 h 2622820"/>
                  <a:gd name="connsiteX0" fmla="*/ 2615300 w 2615300"/>
                  <a:gd name="connsiteY0" fmla="*/ 2500640 h 2750822"/>
                  <a:gd name="connsiteX1" fmla="*/ 1186952 w 2615300"/>
                  <a:gd name="connsiteY1" fmla="*/ 2750779 h 2750822"/>
                  <a:gd name="connsiteX2" fmla="*/ 144386 w 2615300"/>
                  <a:gd name="connsiteY2" fmla="*/ 1531065 h 2750822"/>
                  <a:gd name="connsiteX3" fmla="*/ 990324 w 2615300"/>
                  <a:gd name="connsiteY3" fmla="*/ 442268 h 2750822"/>
                  <a:gd name="connsiteX4" fmla="*/ 1469928 w 2615300"/>
                  <a:gd name="connsiteY4" fmla="*/ 128002 h 2750822"/>
                  <a:gd name="connsiteX5" fmla="*/ 2615300 w 2615300"/>
                  <a:gd name="connsiteY5" fmla="*/ 2500640 h 2750822"/>
                  <a:gd name="connsiteX0" fmla="*/ 2615300 w 2615300"/>
                  <a:gd name="connsiteY0" fmla="*/ 3019141 h 3269323"/>
                  <a:gd name="connsiteX1" fmla="*/ 1186952 w 2615300"/>
                  <a:gd name="connsiteY1" fmla="*/ 3269280 h 3269323"/>
                  <a:gd name="connsiteX2" fmla="*/ 144386 w 2615300"/>
                  <a:gd name="connsiteY2" fmla="*/ 2049566 h 3269323"/>
                  <a:gd name="connsiteX3" fmla="*/ 990324 w 2615300"/>
                  <a:gd name="connsiteY3" fmla="*/ 960769 h 3269323"/>
                  <a:gd name="connsiteX4" fmla="*/ 1187758 w 2615300"/>
                  <a:gd name="connsiteY4" fmla="*/ 70188 h 3269323"/>
                  <a:gd name="connsiteX5" fmla="*/ 2615300 w 2615300"/>
                  <a:gd name="connsiteY5" fmla="*/ 3019141 h 3269323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90324 w 2615300"/>
                  <a:gd name="connsiteY3" fmla="*/ 890581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15300 w 2615300"/>
                  <a:gd name="connsiteY0" fmla="*/ 2948953 h 3199135"/>
                  <a:gd name="connsiteX1" fmla="*/ 1186952 w 2615300"/>
                  <a:gd name="connsiteY1" fmla="*/ 3199092 h 3199135"/>
                  <a:gd name="connsiteX2" fmla="*/ 144386 w 2615300"/>
                  <a:gd name="connsiteY2" fmla="*/ 1979378 h 3199135"/>
                  <a:gd name="connsiteX3" fmla="*/ 925938 w 2615300"/>
                  <a:gd name="connsiteY3" fmla="*/ 868520 h 3199135"/>
                  <a:gd name="connsiteX4" fmla="*/ 1187758 w 2615300"/>
                  <a:gd name="connsiteY4" fmla="*/ 0 h 3199135"/>
                  <a:gd name="connsiteX5" fmla="*/ 2615300 w 2615300"/>
                  <a:gd name="connsiteY5" fmla="*/ 2948953 h 3199135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2798 w 2692798"/>
                  <a:gd name="connsiteY0" fmla="*/ 2948953 h 3241750"/>
                  <a:gd name="connsiteX1" fmla="*/ 1264450 w 2692798"/>
                  <a:gd name="connsiteY1" fmla="*/ 3199092 h 3241750"/>
                  <a:gd name="connsiteX2" fmla="*/ 135735 w 2692798"/>
                  <a:gd name="connsiteY2" fmla="*/ 1985833 h 3241750"/>
                  <a:gd name="connsiteX3" fmla="*/ 1003436 w 2692798"/>
                  <a:gd name="connsiteY3" fmla="*/ 868520 h 3241750"/>
                  <a:gd name="connsiteX4" fmla="*/ 1265256 w 2692798"/>
                  <a:gd name="connsiteY4" fmla="*/ 0 h 3241750"/>
                  <a:gd name="connsiteX5" fmla="*/ 2692798 w 2692798"/>
                  <a:gd name="connsiteY5" fmla="*/ 2948953 h 3241750"/>
                  <a:gd name="connsiteX0" fmla="*/ 2699637 w 2699637"/>
                  <a:gd name="connsiteY0" fmla="*/ 2948953 h 3204162"/>
                  <a:gd name="connsiteX1" fmla="*/ 1271289 w 2699637"/>
                  <a:gd name="connsiteY1" fmla="*/ 3199092 h 3204162"/>
                  <a:gd name="connsiteX2" fmla="*/ 142574 w 2699637"/>
                  <a:gd name="connsiteY2" fmla="*/ 1985833 h 3204162"/>
                  <a:gd name="connsiteX3" fmla="*/ 1010275 w 2699637"/>
                  <a:gd name="connsiteY3" fmla="*/ 868520 h 3204162"/>
                  <a:gd name="connsiteX4" fmla="*/ 1272095 w 2699637"/>
                  <a:gd name="connsiteY4" fmla="*/ 0 h 3204162"/>
                  <a:gd name="connsiteX5" fmla="*/ 2699637 w 2699637"/>
                  <a:gd name="connsiteY5" fmla="*/ 2948953 h 320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99637" h="3204162">
                    <a:moveTo>
                      <a:pt x="2699637" y="2948953"/>
                    </a:moveTo>
                    <a:cubicBezTo>
                      <a:pt x="2289114" y="3020552"/>
                      <a:pt x="1724840" y="3240146"/>
                      <a:pt x="1271289" y="3199092"/>
                    </a:cubicBezTo>
                    <a:cubicBezTo>
                      <a:pt x="758066" y="3152637"/>
                      <a:pt x="-403234" y="3110789"/>
                      <a:pt x="142574" y="1985833"/>
                    </a:cubicBezTo>
                    <a:cubicBezTo>
                      <a:pt x="383653" y="1455093"/>
                      <a:pt x="789351" y="1102364"/>
                      <a:pt x="1010275" y="868520"/>
                    </a:cubicBezTo>
                    <a:cubicBezTo>
                      <a:pt x="1167412" y="540875"/>
                      <a:pt x="1029452" y="577901"/>
                      <a:pt x="1272095" y="0"/>
                    </a:cubicBezTo>
                    <a:lnTo>
                      <a:pt x="2699637" y="2948953"/>
                    </a:lnTo>
                    <a:close/>
                  </a:path>
                </a:pathLst>
              </a:custGeom>
              <a:blipFill dpi="0" rotWithShape="1">
                <a:blip r:embed="rId5"/>
                <a:srcRect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2" name="任意多边形 42"/>
            <p:cNvSpPr/>
            <p:nvPr/>
          </p:nvSpPr>
          <p:spPr>
            <a:xfrm flipV="1">
              <a:off x="648793" y="4628585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任意多边形 43"/>
            <p:cNvSpPr/>
            <p:nvPr/>
          </p:nvSpPr>
          <p:spPr>
            <a:xfrm flipV="1">
              <a:off x="4713662" y="2624893"/>
              <a:ext cx="3505200" cy="370707"/>
            </a:xfrm>
            <a:custGeom>
              <a:avLst/>
              <a:gdLst>
                <a:gd name="connsiteX0" fmla="*/ 837564 w 3505200"/>
                <a:gd name="connsiteY0" fmla="*/ 594360 h 594360"/>
                <a:gd name="connsiteX1" fmla="*/ 2239944 w 3505200"/>
                <a:gd name="connsiteY1" fmla="*/ 594360 h 594360"/>
                <a:gd name="connsiteX2" fmla="*/ 2350338 w 3505200"/>
                <a:gd name="connsiteY2" fmla="*/ 594360 h 594360"/>
                <a:gd name="connsiteX3" fmla="*/ 3505200 w 3505200"/>
                <a:gd name="connsiteY3" fmla="*/ 594360 h 594360"/>
                <a:gd name="connsiteX4" fmla="*/ 3505200 w 3505200"/>
                <a:gd name="connsiteY4" fmla="*/ 553416 h 594360"/>
                <a:gd name="connsiteX5" fmla="*/ 2239944 w 3505200"/>
                <a:gd name="connsiteY5" fmla="*/ 553416 h 594360"/>
                <a:gd name="connsiteX6" fmla="*/ 2239944 w 3505200"/>
                <a:gd name="connsiteY6" fmla="*/ 553416 h 594360"/>
                <a:gd name="connsiteX7" fmla="*/ 971893 w 3505200"/>
                <a:gd name="connsiteY7" fmla="*/ 553416 h 594360"/>
                <a:gd name="connsiteX8" fmla="*/ 831701 w 3505200"/>
                <a:gd name="connsiteY8" fmla="*/ 481340 h 594360"/>
                <a:gd name="connsiteX9" fmla="*/ 819744 w 3505200"/>
                <a:gd name="connsiteY9" fmla="*/ 435404 h 594360"/>
                <a:gd name="connsiteX10" fmla="*/ 831701 w 3505200"/>
                <a:gd name="connsiteY10" fmla="*/ 389468 h 594360"/>
                <a:gd name="connsiteX11" fmla="*/ 971893 w 3505200"/>
                <a:gd name="connsiteY11" fmla="*/ 317391 h 594360"/>
                <a:gd name="connsiteX12" fmla="*/ 1193974 w 3505200"/>
                <a:gd name="connsiteY12" fmla="*/ 317391 h 594360"/>
                <a:gd name="connsiteX13" fmla="*/ 1193974 w 3505200"/>
                <a:gd name="connsiteY13" fmla="*/ 317913 h 594360"/>
                <a:gd name="connsiteX14" fmla="*/ 2706748 w 3505200"/>
                <a:gd name="connsiteY14" fmla="*/ 317913 h 594360"/>
                <a:gd name="connsiteX15" fmla="*/ 2911684 w 3505200"/>
                <a:gd name="connsiteY15" fmla="*/ 158957 h 594360"/>
                <a:gd name="connsiteX16" fmla="*/ 2706748 w 3505200"/>
                <a:gd name="connsiteY16" fmla="*/ 0 h 594360"/>
                <a:gd name="connsiteX17" fmla="*/ 1265256 w 3505200"/>
                <a:gd name="connsiteY17" fmla="*/ 0 h 594360"/>
                <a:gd name="connsiteX18" fmla="*/ 1193974 w 3505200"/>
                <a:gd name="connsiteY18" fmla="*/ 0 h 594360"/>
                <a:gd name="connsiteX19" fmla="*/ 0 w 3505200"/>
                <a:gd name="connsiteY19" fmla="*/ 0 h 594360"/>
                <a:gd name="connsiteX20" fmla="*/ 0 w 3505200"/>
                <a:gd name="connsiteY20" fmla="*/ 40944 h 594360"/>
                <a:gd name="connsiteX21" fmla="*/ 1265256 w 3505200"/>
                <a:gd name="connsiteY21" fmla="*/ 40944 h 594360"/>
                <a:gd name="connsiteX22" fmla="*/ 1265256 w 3505200"/>
                <a:gd name="connsiteY22" fmla="*/ 40944 h 594360"/>
                <a:gd name="connsiteX23" fmla="*/ 2572420 w 3505200"/>
                <a:gd name="connsiteY23" fmla="*/ 40944 h 594360"/>
                <a:gd name="connsiteX24" fmla="*/ 2712612 w 3505200"/>
                <a:gd name="connsiteY24" fmla="*/ 113021 h 594360"/>
                <a:gd name="connsiteX25" fmla="*/ 2724569 w 3505200"/>
                <a:gd name="connsiteY25" fmla="*/ 158957 h 594360"/>
                <a:gd name="connsiteX26" fmla="*/ 2712612 w 3505200"/>
                <a:gd name="connsiteY26" fmla="*/ 204893 h 594360"/>
                <a:gd name="connsiteX27" fmla="*/ 2572420 w 3505200"/>
                <a:gd name="connsiteY27" fmla="*/ 276970 h 594360"/>
                <a:gd name="connsiteX28" fmla="*/ 2350338 w 3505200"/>
                <a:gd name="connsiteY28" fmla="*/ 276970 h 594360"/>
                <a:gd name="connsiteX29" fmla="*/ 2350338 w 3505200"/>
                <a:gd name="connsiteY29" fmla="*/ 276447 h 594360"/>
                <a:gd name="connsiteX30" fmla="*/ 837564 w 3505200"/>
                <a:gd name="connsiteY30" fmla="*/ 276447 h 594360"/>
                <a:gd name="connsiteX31" fmla="*/ 632628 w 3505200"/>
                <a:gd name="connsiteY31" fmla="*/ 435404 h 594360"/>
                <a:gd name="connsiteX32" fmla="*/ 837564 w 3505200"/>
                <a:gd name="connsiteY32" fmla="*/ 594360 h 594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505200" h="594360">
                  <a:moveTo>
                    <a:pt x="837564" y="594360"/>
                  </a:moveTo>
                  <a:lnTo>
                    <a:pt x="2239944" y="594360"/>
                  </a:lnTo>
                  <a:lnTo>
                    <a:pt x="2350338" y="594360"/>
                  </a:lnTo>
                  <a:lnTo>
                    <a:pt x="3505200" y="594360"/>
                  </a:lnTo>
                  <a:lnTo>
                    <a:pt x="3505200" y="553416"/>
                  </a:lnTo>
                  <a:lnTo>
                    <a:pt x="2239944" y="553416"/>
                  </a:lnTo>
                  <a:lnTo>
                    <a:pt x="2239944" y="553416"/>
                  </a:lnTo>
                  <a:lnTo>
                    <a:pt x="971893" y="553416"/>
                  </a:lnTo>
                  <a:cubicBezTo>
                    <a:pt x="908871" y="553416"/>
                    <a:pt x="854798" y="523696"/>
                    <a:pt x="831701" y="481340"/>
                  </a:cubicBezTo>
                  <a:lnTo>
                    <a:pt x="819744" y="435404"/>
                  </a:lnTo>
                  <a:lnTo>
                    <a:pt x="831701" y="389468"/>
                  </a:lnTo>
                  <a:cubicBezTo>
                    <a:pt x="854798" y="347111"/>
                    <a:pt x="908871" y="317391"/>
                    <a:pt x="971893" y="317391"/>
                  </a:cubicBezTo>
                  <a:lnTo>
                    <a:pt x="1193974" y="317391"/>
                  </a:lnTo>
                  <a:lnTo>
                    <a:pt x="1193974" y="317913"/>
                  </a:lnTo>
                  <a:lnTo>
                    <a:pt x="2706748" y="317913"/>
                  </a:lnTo>
                  <a:cubicBezTo>
                    <a:pt x="2819931" y="317913"/>
                    <a:pt x="2911684" y="246746"/>
                    <a:pt x="2911684" y="158957"/>
                  </a:cubicBezTo>
                  <a:cubicBezTo>
                    <a:pt x="2911684" y="71167"/>
                    <a:pt x="2819931" y="0"/>
                    <a:pt x="2706748" y="0"/>
                  </a:cubicBezTo>
                  <a:lnTo>
                    <a:pt x="1265256" y="0"/>
                  </a:lnTo>
                  <a:lnTo>
                    <a:pt x="1193974" y="0"/>
                  </a:lnTo>
                  <a:lnTo>
                    <a:pt x="0" y="0"/>
                  </a:lnTo>
                  <a:lnTo>
                    <a:pt x="0" y="40944"/>
                  </a:lnTo>
                  <a:lnTo>
                    <a:pt x="1265256" y="40944"/>
                  </a:lnTo>
                  <a:lnTo>
                    <a:pt x="1265256" y="40944"/>
                  </a:lnTo>
                  <a:lnTo>
                    <a:pt x="2572420" y="40944"/>
                  </a:lnTo>
                  <a:cubicBezTo>
                    <a:pt x="2635442" y="40944"/>
                    <a:pt x="2689515" y="70664"/>
                    <a:pt x="2712612" y="113021"/>
                  </a:cubicBezTo>
                  <a:lnTo>
                    <a:pt x="2724569" y="158957"/>
                  </a:lnTo>
                  <a:lnTo>
                    <a:pt x="2712612" y="204893"/>
                  </a:lnTo>
                  <a:cubicBezTo>
                    <a:pt x="2689515" y="247249"/>
                    <a:pt x="2635442" y="276970"/>
                    <a:pt x="2572420" y="276970"/>
                  </a:cubicBezTo>
                  <a:lnTo>
                    <a:pt x="2350338" y="276970"/>
                  </a:lnTo>
                  <a:lnTo>
                    <a:pt x="2350338" y="276447"/>
                  </a:lnTo>
                  <a:lnTo>
                    <a:pt x="837564" y="276447"/>
                  </a:lnTo>
                  <a:cubicBezTo>
                    <a:pt x="724381" y="276447"/>
                    <a:pt x="632628" y="347614"/>
                    <a:pt x="632628" y="435404"/>
                  </a:cubicBezTo>
                  <a:cubicBezTo>
                    <a:pt x="632628" y="523193"/>
                    <a:pt x="724381" y="594360"/>
                    <a:pt x="837564" y="594360"/>
                  </a:cubicBezTo>
                  <a:close/>
                </a:path>
              </a:pathLst>
            </a:custGeom>
            <a:blipFill>
              <a:blip r:embed="rId6">
                <a:duotone>
                  <a:srgbClr val="E7E6E6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aturation sat="0"/>
                        </a14:imgEffect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397486" y="406137"/>
            <a:ext cx="4247317" cy="20666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豫章故郡，洪都新府。星分翼轸，地接衡庐。襟三江而带五湖，控蛮荆而引瓯越。</a:t>
            </a:r>
            <a:endParaRPr lang="en-US" altLang="zh-CN" sz="1600" spc="3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sz="1600" spc="3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spc="300" dirty="0">
                <a:solidFill>
                  <a:prstClr val="black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物华天宝，龙光射牛斗之墟；人杰地灵，徐孺下陈蕃之榻。雄州雾列，俊采星驰。</a:t>
            </a:r>
            <a:endParaRPr lang="en-US" altLang="zh-CN" sz="1600" spc="300" dirty="0">
              <a:solidFill>
                <a:prstClr val="black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3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1029178" y="1941250"/>
            <a:ext cx="1962188" cy="196218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42279" y="2152787"/>
            <a:ext cx="10824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prstClr val="white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贰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1029177" y="2750418"/>
            <a:ext cx="756677" cy="544818"/>
            <a:chOff x="2591395" y="1560012"/>
            <a:chExt cx="6273282" cy="4516858"/>
          </a:xfrm>
          <a:solidFill>
            <a:sysClr val="window" lastClr="FFFFFF"/>
          </a:solidFill>
        </p:grpSpPr>
        <p:sp>
          <p:nvSpPr>
            <p:cNvPr id="5" name="弦形 4"/>
            <p:cNvSpPr/>
            <p:nvPr/>
          </p:nvSpPr>
          <p:spPr>
            <a:xfrm rot="6965211">
              <a:off x="7310687" y="3643171"/>
              <a:ext cx="1387147" cy="1720833"/>
            </a:xfrm>
            <a:custGeom>
              <a:avLst/>
              <a:gdLst>
                <a:gd name="connsiteX0" fmla="*/ 2900262 w 4186990"/>
                <a:gd name="connsiteY0" fmla="*/ 1681061 h 1748589"/>
                <a:gd name="connsiteX1" fmla="*/ 1602783 w 4186990"/>
                <a:gd name="connsiteY1" fmla="*/ 1724232 h 1748589"/>
                <a:gd name="connsiteX2" fmla="*/ 331487 w 4186990"/>
                <a:gd name="connsiteY2" fmla="*/ 402166 h 1748589"/>
                <a:gd name="connsiteX3" fmla="*/ 2093494 w 4186990"/>
                <a:gd name="connsiteY3" fmla="*/ -1 h 1748589"/>
                <a:gd name="connsiteX4" fmla="*/ 2900262 w 4186990"/>
                <a:gd name="connsiteY4" fmla="*/ 1681061 h 1748589"/>
                <a:gd name="connsiteX0" fmla="*/ 2917440 w 2917440"/>
                <a:gd name="connsiteY0" fmla="*/ 1681062 h 1909286"/>
                <a:gd name="connsiteX1" fmla="*/ 1546723 w 2917440"/>
                <a:gd name="connsiteY1" fmla="*/ 1902984 h 1909286"/>
                <a:gd name="connsiteX2" fmla="*/ 348665 w 2917440"/>
                <a:gd name="connsiteY2" fmla="*/ 402167 h 1909286"/>
                <a:gd name="connsiteX3" fmla="*/ 2110672 w 2917440"/>
                <a:gd name="connsiteY3" fmla="*/ 0 h 1909286"/>
                <a:gd name="connsiteX4" fmla="*/ 2917440 w 2917440"/>
                <a:gd name="connsiteY4" fmla="*/ 1681062 h 1909286"/>
                <a:gd name="connsiteX0" fmla="*/ 2688210 w 2688210"/>
                <a:gd name="connsiteY0" fmla="*/ 1681062 h 1947908"/>
                <a:gd name="connsiteX1" fmla="*/ 1317493 w 2688210"/>
                <a:gd name="connsiteY1" fmla="*/ 1902984 h 1947908"/>
                <a:gd name="connsiteX2" fmla="*/ 224350 w 2688210"/>
                <a:gd name="connsiteY2" fmla="*/ 725895 h 1947908"/>
                <a:gd name="connsiteX3" fmla="*/ 1881442 w 2688210"/>
                <a:gd name="connsiteY3" fmla="*/ 0 h 1947908"/>
                <a:gd name="connsiteX4" fmla="*/ 2688210 w 2688210"/>
                <a:gd name="connsiteY4" fmla="*/ 1681062 h 1947908"/>
                <a:gd name="connsiteX0" fmla="*/ 2601313 w 2601313"/>
                <a:gd name="connsiteY0" fmla="*/ 1681062 h 1947908"/>
                <a:gd name="connsiteX1" fmla="*/ 1230596 w 2601313"/>
                <a:gd name="connsiteY1" fmla="*/ 1902984 h 1947908"/>
                <a:gd name="connsiteX2" fmla="*/ 137453 w 2601313"/>
                <a:gd name="connsiteY2" fmla="*/ 725895 h 1947908"/>
                <a:gd name="connsiteX3" fmla="*/ 1794545 w 2601313"/>
                <a:gd name="connsiteY3" fmla="*/ 0 h 1947908"/>
                <a:gd name="connsiteX4" fmla="*/ 2601313 w 2601313"/>
                <a:gd name="connsiteY4" fmla="*/ 1681062 h 1947908"/>
                <a:gd name="connsiteX0" fmla="*/ 2606235 w 2606235"/>
                <a:gd name="connsiteY0" fmla="*/ 1681062 h 1973367"/>
                <a:gd name="connsiteX1" fmla="*/ 1177887 w 2606235"/>
                <a:gd name="connsiteY1" fmla="*/ 1931201 h 1973367"/>
                <a:gd name="connsiteX2" fmla="*/ 142375 w 2606235"/>
                <a:gd name="connsiteY2" fmla="*/ 725895 h 1973367"/>
                <a:gd name="connsiteX3" fmla="*/ 1799467 w 2606235"/>
                <a:gd name="connsiteY3" fmla="*/ 0 h 1973367"/>
                <a:gd name="connsiteX4" fmla="*/ 2606235 w 2606235"/>
                <a:gd name="connsiteY4" fmla="*/ 1681062 h 1973367"/>
                <a:gd name="connsiteX0" fmla="*/ 2621805 w 2621805"/>
                <a:gd name="connsiteY0" fmla="*/ 1681062 h 1939707"/>
                <a:gd name="connsiteX1" fmla="*/ 1193457 w 2621805"/>
                <a:gd name="connsiteY1" fmla="*/ 1931201 h 1939707"/>
                <a:gd name="connsiteX2" fmla="*/ 157945 w 2621805"/>
                <a:gd name="connsiteY2" fmla="*/ 725895 h 1939707"/>
                <a:gd name="connsiteX3" fmla="*/ 1815037 w 2621805"/>
                <a:gd name="connsiteY3" fmla="*/ 0 h 1939707"/>
                <a:gd name="connsiteX4" fmla="*/ 2621805 w 2621805"/>
                <a:gd name="connsiteY4" fmla="*/ 1681062 h 1939707"/>
                <a:gd name="connsiteX0" fmla="*/ 2622069 w 2622069"/>
                <a:gd name="connsiteY0" fmla="*/ 1681062 h 1938274"/>
                <a:gd name="connsiteX1" fmla="*/ 1193721 w 2622069"/>
                <a:gd name="connsiteY1" fmla="*/ 1931201 h 1938274"/>
                <a:gd name="connsiteX2" fmla="*/ 158209 w 2622069"/>
                <a:gd name="connsiteY2" fmla="*/ 725895 h 1938274"/>
                <a:gd name="connsiteX3" fmla="*/ 1815301 w 2622069"/>
                <a:gd name="connsiteY3" fmla="*/ 0 h 1938274"/>
                <a:gd name="connsiteX4" fmla="*/ 2622069 w 2622069"/>
                <a:gd name="connsiteY4" fmla="*/ 1681062 h 1938274"/>
                <a:gd name="connsiteX0" fmla="*/ 2622069 w 2622069"/>
                <a:gd name="connsiteY0" fmla="*/ 2170930 h 2428142"/>
                <a:gd name="connsiteX1" fmla="*/ 1193721 w 2622069"/>
                <a:gd name="connsiteY1" fmla="*/ 2421069 h 2428142"/>
                <a:gd name="connsiteX2" fmla="*/ 158209 w 2622069"/>
                <a:gd name="connsiteY2" fmla="*/ 1215763 h 2428142"/>
                <a:gd name="connsiteX3" fmla="*/ 1575456 w 2622069"/>
                <a:gd name="connsiteY3" fmla="*/ 0 h 2428142"/>
                <a:gd name="connsiteX4" fmla="*/ 2622069 w 2622069"/>
                <a:gd name="connsiteY4" fmla="*/ 2170930 h 2428142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5300 w 2615300"/>
                <a:gd name="connsiteY0" fmla="*/ 2228561 h 2478743"/>
                <a:gd name="connsiteX1" fmla="*/ 1186952 w 2615300"/>
                <a:gd name="connsiteY1" fmla="*/ 2478700 h 2478743"/>
                <a:gd name="connsiteX2" fmla="*/ 144386 w 2615300"/>
                <a:gd name="connsiteY2" fmla="*/ 1258986 h 2478743"/>
                <a:gd name="connsiteX3" fmla="*/ 1540471 w 2615300"/>
                <a:gd name="connsiteY3" fmla="*/ 0 h 2478743"/>
                <a:gd name="connsiteX4" fmla="*/ 2615300 w 2615300"/>
                <a:gd name="connsiteY4" fmla="*/ 2228561 h 2478743"/>
                <a:gd name="connsiteX0" fmla="*/ 2615300 w 2615300"/>
                <a:gd name="connsiteY0" fmla="*/ 2372638 h 2622820"/>
                <a:gd name="connsiteX1" fmla="*/ 1186952 w 2615300"/>
                <a:gd name="connsiteY1" fmla="*/ 2622777 h 2622820"/>
                <a:gd name="connsiteX2" fmla="*/ 144386 w 2615300"/>
                <a:gd name="connsiteY2" fmla="*/ 1403063 h 2622820"/>
                <a:gd name="connsiteX3" fmla="*/ 1469928 w 2615300"/>
                <a:gd name="connsiteY3" fmla="*/ 0 h 2622820"/>
                <a:gd name="connsiteX4" fmla="*/ 2615300 w 2615300"/>
                <a:gd name="connsiteY4" fmla="*/ 2372638 h 2622820"/>
                <a:gd name="connsiteX0" fmla="*/ 2615300 w 2615300"/>
                <a:gd name="connsiteY0" fmla="*/ 2500640 h 2750822"/>
                <a:gd name="connsiteX1" fmla="*/ 1186952 w 2615300"/>
                <a:gd name="connsiteY1" fmla="*/ 2750779 h 2750822"/>
                <a:gd name="connsiteX2" fmla="*/ 144386 w 2615300"/>
                <a:gd name="connsiteY2" fmla="*/ 1531065 h 2750822"/>
                <a:gd name="connsiteX3" fmla="*/ 990324 w 2615300"/>
                <a:gd name="connsiteY3" fmla="*/ 442268 h 2750822"/>
                <a:gd name="connsiteX4" fmla="*/ 1469928 w 2615300"/>
                <a:gd name="connsiteY4" fmla="*/ 128002 h 2750822"/>
                <a:gd name="connsiteX5" fmla="*/ 2615300 w 2615300"/>
                <a:gd name="connsiteY5" fmla="*/ 2500640 h 2750822"/>
                <a:gd name="connsiteX0" fmla="*/ 2615300 w 2615300"/>
                <a:gd name="connsiteY0" fmla="*/ 3019141 h 3269323"/>
                <a:gd name="connsiteX1" fmla="*/ 1186952 w 2615300"/>
                <a:gd name="connsiteY1" fmla="*/ 3269280 h 3269323"/>
                <a:gd name="connsiteX2" fmla="*/ 144386 w 2615300"/>
                <a:gd name="connsiteY2" fmla="*/ 2049566 h 3269323"/>
                <a:gd name="connsiteX3" fmla="*/ 990324 w 2615300"/>
                <a:gd name="connsiteY3" fmla="*/ 960769 h 3269323"/>
                <a:gd name="connsiteX4" fmla="*/ 1187758 w 2615300"/>
                <a:gd name="connsiteY4" fmla="*/ 70188 h 3269323"/>
                <a:gd name="connsiteX5" fmla="*/ 2615300 w 2615300"/>
                <a:gd name="connsiteY5" fmla="*/ 3019141 h 3269323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25938 w 2615300"/>
                <a:gd name="connsiteY3" fmla="*/ 868520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9637 w 2699637"/>
                <a:gd name="connsiteY0" fmla="*/ 2948953 h 3204162"/>
                <a:gd name="connsiteX1" fmla="*/ 1271289 w 2699637"/>
                <a:gd name="connsiteY1" fmla="*/ 3199092 h 3204162"/>
                <a:gd name="connsiteX2" fmla="*/ 142574 w 2699637"/>
                <a:gd name="connsiteY2" fmla="*/ 1985833 h 3204162"/>
                <a:gd name="connsiteX3" fmla="*/ 1010275 w 2699637"/>
                <a:gd name="connsiteY3" fmla="*/ 868520 h 3204162"/>
                <a:gd name="connsiteX4" fmla="*/ 1272095 w 2699637"/>
                <a:gd name="connsiteY4" fmla="*/ 0 h 3204162"/>
                <a:gd name="connsiteX5" fmla="*/ 2699637 w 2699637"/>
                <a:gd name="connsiteY5" fmla="*/ 2948953 h 3204162"/>
                <a:gd name="connsiteX0" fmla="*/ 2641454 w 2641454"/>
                <a:gd name="connsiteY0" fmla="*/ 2948953 h 3243390"/>
                <a:gd name="connsiteX1" fmla="*/ 1213106 w 2641454"/>
                <a:gd name="connsiteY1" fmla="*/ 3199092 h 3243390"/>
                <a:gd name="connsiteX2" fmla="*/ 139592 w 2641454"/>
                <a:gd name="connsiteY2" fmla="*/ 1959450 h 3243390"/>
                <a:gd name="connsiteX3" fmla="*/ 952092 w 2641454"/>
                <a:gd name="connsiteY3" fmla="*/ 868520 h 3243390"/>
                <a:gd name="connsiteX4" fmla="*/ 1213912 w 2641454"/>
                <a:gd name="connsiteY4" fmla="*/ 0 h 3243390"/>
                <a:gd name="connsiteX5" fmla="*/ 2641454 w 2641454"/>
                <a:gd name="connsiteY5" fmla="*/ 2948953 h 3243390"/>
                <a:gd name="connsiteX0" fmla="*/ 2643841 w 2643841"/>
                <a:gd name="connsiteY0" fmla="*/ 2948953 h 3255368"/>
                <a:gd name="connsiteX1" fmla="*/ 1187893 w 2643841"/>
                <a:gd name="connsiteY1" fmla="*/ 3212284 h 3255368"/>
                <a:gd name="connsiteX2" fmla="*/ 141979 w 2643841"/>
                <a:gd name="connsiteY2" fmla="*/ 1959450 h 3255368"/>
                <a:gd name="connsiteX3" fmla="*/ 954479 w 2643841"/>
                <a:gd name="connsiteY3" fmla="*/ 868520 h 3255368"/>
                <a:gd name="connsiteX4" fmla="*/ 1216299 w 2643841"/>
                <a:gd name="connsiteY4" fmla="*/ 0 h 3255368"/>
                <a:gd name="connsiteX5" fmla="*/ 2643841 w 2643841"/>
                <a:gd name="connsiteY5" fmla="*/ 2948953 h 3255368"/>
                <a:gd name="connsiteX0" fmla="*/ 2657306 w 2657306"/>
                <a:gd name="connsiteY0" fmla="*/ 2948953 h 3218166"/>
                <a:gd name="connsiteX1" fmla="*/ 1201358 w 2657306"/>
                <a:gd name="connsiteY1" fmla="*/ 3212284 h 3218166"/>
                <a:gd name="connsiteX2" fmla="*/ 155444 w 2657306"/>
                <a:gd name="connsiteY2" fmla="*/ 1959450 h 3218166"/>
                <a:gd name="connsiteX3" fmla="*/ 967944 w 2657306"/>
                <a:gd name="connsiteY3" fmla="*/ 868520 h 3218166"/>
                <a:gd name="connsiteX4" fmla="*/ 1229764 w 2657306"/>
                <a:gd name="connsiteY4" fmla="*/ 0 h 3218166"/>
                <a:gd name="connsiteX5" fmla="*/ 2657306 w 2657306"/>
                <a:gd name="connsiteY5" fmla="*/ 2948953 h 3218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57306" h="3218166">
                  <a:moveTo>
                    <a:pt x="2657306" y="2948953"/>
                  </a:moveTo>
                  <a:cubicBezTo>
                    <a:pt x="2246783" y="3020552"/>
                    <a:pt x="1647387" y="3258386"/>
                    <a:pt x="1201358" y="3212284"/>
                  </a:cubicBezTo>
                  <a:cubicBezTo>
                    <a:pt x="632292" y="3153465"/>
                    <a:pt x="-390364" y="3084406"/>
                    <a:pt x="155444" y="1959450"/>
                  </a:cubicBezTo>
                  <a:cubicBezTo>
                    <a:pt x="396523" y="1428710"/>
                    <a:pt x="747020" y="1102364"/>
                    <a:pt x="967944" y="868520"/>
                  </a:cubicBezTo>
                  <a:cubicBezTo>
                    <a:pt x="1125081" y="540875"/>
                    <a:pt x="987121" y="577901"/>
                    <a:pt x="1229764" y="0"/>
                  </a:cubicBezTo>
                  <a:lnTo>
                    <a:pt x="2657306" y="29489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10"/>
            <p:cNvSpPr/>
            <p:nvPr/>
          </p:nvSpPr>
          <p:spPr>
            <a:xfrm rot="6965211">
              <a:off x="4260915" y="1512920"/>
              <a:ext cx="2500470" cy="2594654"/>
            </a:xfrm>
            <a:custGeom>
              <a:avLst/>
              <a:gdLst>
                <a:gd name="connsiteX0" fmla="*/ 28580 w 2500470"/>
                <a:gd name="connsiteY0" fmla="*/ 2487259 h 2594654"/>
                <a:gd name="connsiteX1" fmla="*/ 355545 w 2500470"/>
                <a:gd name="connsiteY1" fmla="*/ 1645002 h 2594654"/>
                <a:gd name="connsiteX2" fmla="*/ 1919866 w 2500470"/>
                <a:gd name="connsiteY2" fmla="*/ 0 h 2594654"/>
                <a:gd name="connsiteX3" fmla="*/ 2500470 w 2500470"/>
                <a:gd name="connsiteY3" fmla="*/ 1183921 h 2594654"/>
                <a:gd name="connsiteX4" fmla="*/ 2397389 w 2500470"/>
                <a:gd name="connsiteY4" fmla="*/ 1309248 h 2594654"/>
                <a:gd name="connsiteX5" fmla="*/ 2075151 w 2500470"/>
                <a:gd name="connsiteY5" fmla="*/ 1834351 h 2594654"/>
                <a:gd name="connsiteX6" fmla="*/ 1945894 w 2500470"/>
                <a:gd name="connsiteY6" fmla="*/ 2207563 h 2594654"/>
                <a:gd name="connsiteX7" fmla="*/ 1941435 w 2500470"/>
                <a:gd name="connsiteY7" fmla="*/ 2240950 h 2594654"/>
                <a:gd name="connsiteX8" fmla="*/ 1835071 w 2500470"/>
                <a:gd name="connsiteY8" fmla="*/ 2276247 h 2594654"/>
                <a:gd name="connsiteX9" fmla="*/ 1193539 w 2500470"/>
                <a:gd name="connsiteY9" fmla="*/ 2446889 h 2594654"/>
                <a:gd name="connsiteX10" fmla="*/ 28580 w 2500470"/>
                <a:gd name="connsiteY10" fmla="*/ 2487259 h 2594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00470" h="2594654">
                  <a:moveTo>
                    <a:pt x="28580" y="2487259"/>
                  </a:moveTo>
                  <a:cubicBezTo>
                    <a:pt x="-49579" y="2361557"/>
                    <a:pt x="24066" y="2108849"/>
                    <a:pt x="355545" y="1645002"/>
                  </a:cubicBezTo>
                  <a:cubicBezTo>
                    <a:pt x="1139734" y="724964"/>
                    <a:pt x="1199350" y="1007664"/>
                    <a:pt x="1919866" y="0"/>
                  </a:cubicBezTo>
                  <a:lnTo>
                    <a:pt x="2500470" y="1183921"/>
                  </a:lnTo>
                  <a:lnTo>
                    <a:pt x="2397389" y="1309248"/>
                  </a:lnTo>
                  <a:cubicBezTo>
                    <a:pt x="2279110" y="1461329"/>
                    <a:pt x="2165556" y="1635323"/>
                    <a:pt x="2075151" y="1834351"/>
                  </a:cubicBezTo>
                  <a:cubicBezTo>
                    <a:pt x="2006925" y="1974970"/>
                    <a:pt x="1965373" y="2098666"/>
                    <a:pt x="1945894" y="2207563"/>
                  </a:cubicBezTo>
                  <a:lnTo>
                    <a:pt x="1941435" y="2240950"/>
                  </a:lnTo>
                  <a:lnTo>
                    <a:pt x="1835071" y="2276247"/>
                  </a:lnTo>
                  <a:cubicBezTo>
                    <a:pt x="1670696" y="2329221"/>
                    <a:pt x="1485535" y="2382423"/>
                    <a:pt x="1193539" y="2446889"/>
                  </a:cubicBezTo>
                  <a:cubicBezTo>
                    <a:pt x="710791" y="2553470"/>
                    <a:pt x="158846" y="2696761"/>
                    <a:pt x="28580" y="2487259"/>
                  </a:cubicBez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弦形 4"/>
            <p:cNvSpPr/>
            <p:nvPr/>
          </p:nvSpPr>
          <p:spPr>
            <a:xfrm rot="6965211">
              <a:off x="2843659" y="3124969"/>
              <a:ext cx="2699637" cy="3204165"/>
            </a:xfrm>
            <a:custGeom>
              <a:avLst/>
              <a:gdLst>
                <a:gd name="connsiteX0" fmla="*/ 2900262 w 4186990"/>
                <a:gd name="connsiteY0" fmla="*/ 1681061 h 1748589"/>
                <a:gd name="connsiteX1" fmla="*/ 1602783 w 4186990"/>
                <a:gd name="connsiteY1" fmla="*/ 1724232 h 1748589"/>
                <a:gd name="connsiteX2" fmla="*/ 331487 w 4186990"/>
                <a:gd name="connsiteY2" fmla="*/ 402166 h 1748589"/>
                <a:gd name="connsiteX3" fmla="*/ 2093494 w 4186990"/>
                <a:gd name="connsiteY3" fmla="*/ -1 h 1748589"/>
                <a:gd name="connsiteX4" fmla="*/ 2900262 w 4186990"/>
                <a:gd name="connsiteY4" fmla="*/ 1681061 h 1748589"/>
                <a:gd name="connsiteX0" fmla="*/ 2917440 w 2917440"/>
                <a:gd name="connsiteY0" fmla="*/ 1681062 h 1909286"/>
                <a:gd name="connsiteX1" fmla="*/ 1546723 w 2917440"/>
                <a:gd name="connsiteY1" fmla="*/ 1902984 h 1909286"/>
                <a:gd name="connsiteX2" fmla="*/ 348665 w 2917440"/>
                <a:gd name="connsiteY2" fmla="*/ 402167 h 1909286"/>
                <a:gd name="connsiteX3" fmla="*/ 2110672 w 2917440"/>
                <a:gd name="connsiteY3" fmla="*/ 0 h 1909286"/>
                <a:gd name="connsiteX4" fmla="*/ 2917440 w 2917440"/>
                <a:gd name="connsiteY4" fmla="*/ 1681062 h 1909286"/>
                <a:gd name="connsiteX0" fmla="*/ 2688210 w 2688210"/>
                <a:gd name="connsiteY0" fmla="*/ 1681062 h 1947908"/>
                <a:gd name="connsiteX1" fmla="*/ 1317493 w 2688210"/>
                <a:gd name="connsiteY1" fmla="*/ 1902984 h 1947908"/>
                <a:gd name="connsiteX2" fmla="*/ 224350 w 2688210"/>
                <a:gd name="connsiteY2" fmla="*/ 725895 h 1947908"/>
                <a:gd name="connsiteX3" fmla="*/ 1881442 w 2688210"/>
                <a:gd name="connsiteY3" fmla="*/ 0 h 1947908"/>
                <a:gd name="connsiteX4" fmla="*/ 2688210 w 2688210"/>
                <a:gd name="connsiteY4" fmla="*/ 1681062 h 1947908"/>
                <a:gd name="connsiteX0" fmla="*/ 2601313 w 2601313"/>
                <a:gd name="connsiteY0" fmla="*/ 1681062 h 1947908"/>
                <a:gd name="connsiteX1" fmla="*/ 1230596 w 2601313"/>
                <a:gd name="connsiteY1" fmla="*/ 1902984 h 1947908"/>
                <a:gd name="connsiteX2" fmla="*/ 137453 w 2601313"/>
                <a:gd name="connsiteY2" fmla="*/ 725895 h 1947908"/>
                <a:gd name="connsiteX3" fmla="*/ 1794545 w 2601313"/>
                <a:gd name="connsiteY3" fmla="*/ 0 h 1947908"/>
                <a:gd name="connsiteX4" fmla="*/ 2601313 w 2601313"/>
                <a:gd name="connsiteY4" fmla="*/ 1681062 h 1947908"/>
                <a:gd name="connsiteX0" fmla="*/ 2606235 w 2606235"/>
                <a:gd name="connsiteY0" fmla="*/ 1681062 h 1973367"/>
                <a:gd name="connsiteX1" fmla="*/ 1177887 w 2606235"/>
                <a:gd name="connsiteY1" fmla="*/ 1931201 h 1973367"/>
                <a:gd name="connsiteX2" fmla="*/ 142375 w 2606235"/>
                <a:gd name="connsiteY2" fmla="*/ 725895 h 1973367"/>
                <a:gd name="connsiteX3" fmla="*/ 1799467 w 2606235"/>
                <a:gd name="connsiteY3" fmla="*/ 0 h 1973367"/>
                <a:gd name="connsiteX4" fmla="*/ 2606235 w 2606235"/>
                <a:gd name="connsiteY4" fmla="*/ 1681062 h 1973367"/>
                <a:gd name="connsiteX0" fmla="*/ 2621805 w 2621805"/>
                <a:gd name="connsiteY0" fmla="*/ 1681062 h 1939707"/>
                <a:gd name="connsiteX1" fmla="*/ 1193457 w 2621805"/>
                <a:gd name="connsiteY1" fmla="*/ 1931201 h 1939707"/>
                <a:gd name="connsiteX2" fmla="*/ 157945 w 2621805"/>
                <a:gd name="connsiteY2" fmla="*/ 725895 h 1939707"/>
                <a:gd name="connsiteX3" fmla="*/ 1815037 w 2621805"/>
                <a:gd name="connsiteY3" fmla="*/ 0 h 1939707"/>
                <a:gd name="connsiteX4" fmla="*/ 2621805 w 2621805"/>
                <a:gd name="connsiteY4" fmla="*/ 1681062 h 1939707"/>
                <a:gd name="connsiteX0" fmla="*/ 2622069 w 2622069"/>
                <a:gd name="connsiteY0" fmla="*/ 1681062 h 1938274"/>
                <a:gd name="connsiteX1" fmla="*/ 1193721 w 2622069"/>
                <a:gd name="connsiteY1" fmla="*/ 1931201 h 1938274"/>
                <a:gd name="connsiteX2" fmla="*/ 158209 w 2622069"/>
                <a:gd name="connsiteY2" fmla="*/ 725895 h 1938274"/>
                <a:gd name="connsiteX3" fmla="*/ 1815301 w 2622069"/>
                <a:gd name="connsiteY3" fmla="*/ 0 h 1938274"/>
                <a:gd name="connsiteX4" fmla="*/ 2622069 w 2622069"/>
                <a:gd name="connsiteY4" fmla="*/ 1681062 h 1938274"/>
                <a:gd name="connsiteX0" fmla="*/ 2622069 w 2622069"/>
                <a:gd name="connsiteY0" fmla="*/ 2170930 h 2428142"/>
                <a:gd name="connsiteX1" fmla="*/ 1193721 w 2622069"/>
                <a:gd name="connsiteY1" fmla="*/ 2421069 h 2428142"/>
                <a:gd name="connsiteX2" fmla="*/ 158209 w 2622069"/>
                <a:gd name="connsiteY2" fmla="*/ 1215763 h 2428142"/>
                <a:gd name="connsiteX3" fmla="*/ 1575456 w 2622069"/>
                <a:gd name="connsiteY3" fmla="*/ 0 h 2428142"/>
                <a:gd name="connsiteX4" fmla="*/ 2622069 w 2622069"/>
                <a:gd name="connsiteY4" fmla="*/ 2170930 h 2428142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170930 h 2464127"/>
                <a:gd name="connsiteX1" fmla="*/ 1184418 w 2612766"/>
                <a:gd name="connsiteY1" fmla="*/ 2421069 h 2464127"/>
                <a:gd name="connsiteX2" fmla="*/ 141852 w 2612766"/>
                <a:gd name="connsiteY2" fmla="*/ 1201355 h 2464127"/>
                <a:gd name="connsiteX3" fmla="*/ 1566153 w 2612766"/>
                <a:gd name="connsiteY3" fmla="*/ 0 h 2464127"/>
                <a:gd name="connsiteX4" fmla="*/ 2612766 w 2612766"/>
                <a:gd name="connsiteY4" fmla="*/ 2170930 h 2464127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2766 w 2612766"/>
                <a:gd name="connsiteY0" fmla="*/ 2228561 h 2521758"/>
                <a:gd name="connsiteX1" fmla="*/ 1184418 w 2612766"/>
                <a:gd name="connsiteY1" fmla="*/ 2478700 h 2521758"/>
                <a:gd name="connsiteX2" fmla="*/ 141852 w 2612766"/>
                <a:gd name="connsiteY2" fmla="*/ 1258986 h 2521758"/>
                <a:gd name="connsiteX3" fmla="*/ 1537937 w 2612766"/>
                <a:gd name="connsiteY3" fmla="*/ 0 h 2521758"/>
                <a:gd name="connsiteX4" fmla="*/ 2612766 w 2612766"/>
                <a:gd name="connsiteY4" fmla="*/ 2228561 h 2521758"/>
                <a:gd name="connsiteX0" fmla="*/ 2615300 w 2615300"/>
                <a:gd name="connsiteY0" fmla="*/ 2228561 h 2478743"/>
                <a:gd name="connsiteX1" fmla="*/ 1186952 w 2615300"/>
                <a:gd name="connsiteY1" fmla="*/ 2478700 h 2478743"/>
                <a:gd name="connsiteX2" fmla="*/ 144386 w 2615300"/>
                <a:gd name="connsiteY2" fmla="*/ 1258986 h 2478743"/>
                <a:gd name="connsiteX3" fmla="*/ 1540471 w 2615300"/>
                <a:gd name="connsiteY3" fmla="*/ 0 h 2478743"/>
                <a:gd name="connsiteX4" fmla="*/ 2615300 w 2615300"/>
                <a:gd name="connsiteY4" fmla="*/ 2228561 h 2478743"/>
                <a:gd name="connsiteX0" fmla="*/ 2615300 w 2615300"/>
                <a:gd name="connsiteY0" fmla="*/ 2372638 h 2622820"/>
                <a:gd name="connsiteX1" fmla="*/ 1186952 w 2615300"/>
                <a:gd name="connsiteY1" fmla="*/ 2622777 h 2622820"/>
                <a:gd name="connsiteX2" fmla="*/ 144386 w 2615300"/>
                <a:gd name="connsiteY2" fmla="*/ 1403063 h 2622820"/>
                <a:gd name="connsiteX3" fmla="*/ 1469928 w 2615300"/>
                <a:gd name="connsiteY3" fmla="*/ 0 h 2622820"/>
                <a:gd name="connsiteX4" fmla="*/ 2615300 w 2615300"/>
                <a:gd name="connsiteY4" fmla="*/ 2372638 h 2622820"/>
                <a:gd name="connsiteX0" fmla="*/ 2615300 w 2615300"/>
                <a:gd name="connsiteY0" fmla="*/ 2500640 h 2750822"/>
                <a:gd name="connsiteX1" fmla="*/ 1186952 w 2615300"/>
                <a:gd name="connsiteY1" fmla="*/ 2750779 h 2750822"/>
                <a:gd name="connsiteX2" fmla="*/ 144386 w 2615300"/>
                <a:gd name="connsiteY2" fmla="*/ 1531065 h 2750822"/>
                <a:gd name="connsiteX3" fmla="*/ 990324 w 2615300"/>
                <a:gd name="connsiteY3" fmla="*/ 442268 h 2750822"/>
                <a:gd name="connsiteX4" fmla="*/ 1469928 w 2615300"/>
                <a:gd name="connsiteY4" fmla="*/ 128002 h 2750822"/>
                <a:gd name="connsiteX5" fmla="*/ 2615300 w 2615300"/>
                <a:gd name="connsiteY5" fmla="*/ 2500640 h 2750822"/>
                <a:gd name="connsiteX0" fmla="*/ 2615300 w 2615300"/>
                <a:gd name="connsiteY0" fmla="*/ 3019141 h 3269323"/>
                <a:gd name="connsiteX1" fmla="*/ 1186952 w 2615300"/>
                <a:gd name="connsiteY1" fmla="*/ 3269280 h 3269323"/>
                <a:gd name="connsiteX2" fmla="*/ 144386 w 2615300"/>
                <a:gd name="connsiteY2" fmla="*/ 2049566 h 3269323"/>
                <a:gd name="connsiteX3" fmla="*/ 990324 w 2615300"/>
                <a:gd name="connsiteY3" fmla="*/ 960769 h 3269323"/>
                <a:gd name="connsiteX4" fmla="*/ 1187758 w 2615300"/>
                <a:gd name="connsiteY4" fmla="*/ 70188 h 3269323"/>
                <a:gd name="connsiteX5" fmla="*/ 2615300 w 2615300"/>
                <a:gd name="connsiteY5" fmla="*/ 3019141 h 3269323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90324 w 2615300"/>
                <a:gd name="connsiteY3" fmla="*/ 890581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15300 w 2615300"/>
                <a:gd name="connsiteY0" fmla="*/ 2948953 h 3199135"/>
                <a:gd name="connsiteX1" fmla="*/ 1186952 w 2615300"/>
                <a:gd name="connsiteY1" fmla="*/ 3199092 h 3199135"/>
                <a:gd name="connsiteX2" fmla="*/ 144386 w 2615300"/>
                <a:gd name="connsiteY2" fmla="*/ 1979378 h 3199135"/>
                <a:gd name="connsiteX3" fmla="*/ 925938 w 2615300"/>
                <a:gd name="connsiteY3" fmla="*/ 868520 h 3199135"/>
                <a:gd name="connsiteX4" fmla="*/ 1187758 w 2615300"/>
                <a:gd name="connsiteY4" fmla="*/ 0 h 3199135"/>
                <a:gd name="connsiteX5" fmla="*/ 2615300 w 2615300"/>
                <a:gd name="connsiteY5" fmla="*/ 2948953 h 3199135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2798 w 2692798"/>
                <a:gd name="connsiteY0" fmla="*/ 2948953 h 3241750"/>
                <a:gd name="connsiteX1" fmla="*/ 1264450 w 2692798"/>
                <a:gd name="connsiteY1" fmla="*/ 3199092 h 3241750"/>
                <a:gd name="connsiteX2" fmla="*/ 135735 w 2692798"/>
                <a:gd name="connsiteY2" fmla="*/ 1985833 h 3241750"/>
                <a:gd name="connsiteX3" fmla="*/ 1003436 w 2692798"/>
                <a:gd name="connsiteY3" fmla="*/ 868520 h 3241750"/>
                <a:gd name="connsiteX4" fmla="*/ 1265256 w 2692798"/>
                <a:gd name="connsiteY4" fmla="*/ 0 h 3241750"/>
                <a:gd name="connsiteX5" fmla="*/ 2692798 w 2692798"/>
                <a:gd name="connsiteY5" fmla="*/ 2948953 h 3241750"/>
                <a:gd name="connsiteX0" fmla="*/ 2699637 w 2699637"/>
                <a:gd name="connsiteY0" fmla="*/ 2948953 h 3204162"/>
                <a:gd name="connsiteX1" fmla="*/ 1271289 w 2699637"/>
                <a:gd name="connsiteY1" fmla="*/ 3199092 h 3204162"/>
                <a:gd name="connsiteX2" fmla="*/ 142574 w 2699637"/>
                <a:gd name="connsiteY2" fmla="*/ 1985833 h 3204162"/>
                <a:gd name="connsiteX3" fmla="*/ 1010275 w 2699637"/>
                <a:gd name="connsiteY3" fmla="*/ 868520 h 3204162"/>
                <a:gd name="connsiteX4" fmla="*/ 1272095 w 2699637"/>
                <a:gd name="connsiteY4" fmla="*/ 0 h 3204162"/>
                <a:gd name="connsiteX5" fmla="*/ 2699637 w 2699637"/>
                <a:gd name="connsiteY5" fmla="*/ 2948953 h 3204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9637" h="3204162">
                  <a:moveTo>
                    <a:pt x="2699637" y="2948953"/>
                  </a:moveTo>
                  <a:cubicBezTo>
                    <a:pt x="2289114" y="3020552"/>
                    <a:pt x="1724840" y="3240146"/>
                    <a:pt x="1271289" y="3199092"/>
                  </a:cubicBezTo>
                  <a:cubicBezTo>
                    <a:pt x="758066" y="3152637"/>
                    <a:pt x="-403234" y="3110789"/>
                    <a:pt x="142574" y="1985833"/>
                  </a:cubicBezTo>
                  <a:cubicBezTo>
                    <a:pt x="383653" y="1455093"/>
                    <a:pt x="789351" y="1102364"/>
                    <a:pt x="1010275" y="868520"/>
                  </a:cubicBezTo>
                  <a:cubicBezTo>
                    <a:pt x="1167412" y="540875"/>
                    <a:pt x="1029452" y="577901"/>
                    <a:pt x="1272095" y="0"/>
                  </a:cubicBezTo>
                  <a:lnTo>
                    <a:pt x="2699637" y="294895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8" name="任意多边形 27"/>
          <p:cNvSpPr/>
          <p:nvPr/>
        </p:nvSpPr>
        <p:spPr>
          <a:xfrm flipV="1">
            <a:off x="518328" y="3599345"/>
            <a:ext cx="1609734" cy="304784"/>
          </a:xfrm>
          <a:custGeom>
            <a:avLst/>
            <a:gdLst>
              <a:gd name="connsiteX0" fmla="*/ 837564 w 3505200"/>
              <a:gd name="connsiteY0" fmla="*/ 594360 h 594360"/>
              <a:gd name="connsiteX1" fmla="*/ 2239944 w 3505200"/>
              <a:gd name="connsiteY1" fmla="*/ 594360 h 594360"/>
              <a:gd name="connsiteX2" fmla="*/ 2350338 w 3505200"/>
              <a:gd name="connsiteY2" fmla="*/ 594360 h 594360"/>
              <a:gd name="connsiteX3" fmla="*/ 3505200 w 3505200"/>
              <a:gd name="connsiteY3" fmla="*/ 594360 h 594360"/>
              <a:gd name="connsiteX4" fmla="*/ 3505200 w 3505200"/>
              <a:gd name="connsiteY4" fmla="*/ 553416 h 594360"/>
              <a:gd name="connsiteX5" fmla="*/ 2239944 w 3505200"/>
              <a:gd name="connsiteY5" fmla="*/ 553416 h 594360"/>
              <a:gd name="connsiteX6" fmla="*/ 2239944 w 3505200"/>
              <a:gd name="connsiteY6" fmla="*/ 553416 h 594360"/>
              <a:gd name="connsiteX7" fmla="*/ 971893 w 3505200"/>
              <a:gd name="connsiteY7" fmla="*/ 553416 h 594360"/>
              <a:gd name="connsiteX8" fmla="*/ 831701 w 3505200"/>
              <a:gd name="connsiteY8" fmla="*/ 481340 h 594360"/>
              <a:gd name="connsiteX9" fmla="*/ 819744 w 3505200"/>
              <a:gd name="connsiteY9" fmla="*/ 435404 h 594360"/>
              <a:gd name="connsiteX10" fmla="*/ 831701 w 3505200"/>
              <a:gd name="connsiteY10" fmla="*/ 389468 h 594360"/>
              <a:gd name="connsiteX11" fmla="*/ 971893 w 3505200"/>
              <a:gd name="connsiteY11" fmla="*/ 317391 h 594360"/>
              <a:gd name="connsiteX12" fmla="*/ 1193974 w 3505200"/>
              <a:gd name="connsiteY12" fmla="*/ 317391 h 594360"/>
              <a:gd name="connsiteX13" fmla="*/ 1193974 w 3505200"/>
              <a:gd name="connsiteY13" fmla="*/ 317913 h 594360"/>
              <a:gd name="connsiteX14" fmla="*/ 2706748 w 3505200"/>
              <a:gd name="connsiteY14" fmla="*/ 317913 h 594360"/>
              <a:gd name="connsiteX15" fmla="*/ 2911684 w 3505200"/>
              <a:gd name="connsiteY15" fmla="*/ 158957 h 594360"/>
              <a:gd name="connsiteX16" fmla="*/ 2706748 w 3505200"/>
              <a:gd name="connsiteY16" fmla="*/ 0 h 594360"/>
              <a:gd name="connsiteX17" fmla="*/ 1265256 w 3505200"/>
              <a:gd name="connsiteY17" fmla="*/ 0 h 594360"/>
              <a:gd name="connsiteX18" fmla="*/ 1193974 w 3505200"/>
              <a:gd name="connsiteY18" fmla="*/ 0 h 594360"/>
              <a:gd name="connsiteX19" fmla="*/ 0 w 3505200"/>
              <a:gd name="connsiteY19" fmla="*/ 0 h 594360"/>
              <a:gd name="connsiteX20" fmla="*/ 0 w 3505200"/>
              <a:gd name="connsiteY20" fmla="*/ 40944 h 594360"/>
              <a:gd name="connsiteX21" fmla="*/ 1265256 w 3505200"/>
              <a:gd name="connsiteY21" fmla="*/ 40944 h 594360"/>
              <a:gd name="connsiteX22" fmla="*/ 1265256 w 3505200"/>
              <a:gd name="connsiteY22" fmla="*/ 40944 h 594360"/>
              <a:gd name="connsiteX23" fmla="*/ 2572420 w 3505200"/>
              <a:gd name="connsiteY23" fmla="*/ 40944 h 594360"/>
              <a:gd name="connsiteX24" fmla="*/ 2712612 w 3505200"/>
              <a:gd name="connsiteY24" fmla="*/ 113021 h 594360"/>
              <a:gd name="connsiteX25" fmla="*/ 2724569 w 3505200"/>
              <a:gd name="connsiteY25" fmla="*/ 158957 h 594360"/>
              <a:gd name="connsiteX26" fmla="*/ 2712612 w 3505200"/>
              <a:gd name="connsiteY26" fmla="*/ 204893 h 594360"/>
              <a:gd name="connsiteX27" fmla="*/ 2572420 w 3505200"/>
              <a:gd name="connsiteY27" fmla="*/ 276970 h 594360"/>
              <a:gd name="connsiteX28" fmla="*/ 2350338 w 3505200"/>
              <a:gd name="connsiteY28" fmla="*/ 276970 h 594360"/>
              <a:gd name="connsiteX29" fmla="*/ 2350338 w 3505200"/>
              <a:gd name="connsiteY29" fmla="*/ 276447 h 594360"/>
              <a:gd name="connsiteX30" fmla="*/ 837564 w 3505200"/>
              <a:gd name="connsiteY30" fmla="*/ 276447 h 594360"/>
              <a:gd name="connsiteX31" fmla="*/ 632628 w 3505200"/>
              <a:gd name="connsiteY31" fmla="*/ 435404 h 594360"/>
              <a:gd name="connsiteX32" fmla="*/ 837564 w 3505200"/>
              <a:gd name="connsiteY32" fmla="*/ 594360 h 594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505200" h="594360">
                <a:moveTo>
                  <a:pt x="837564" y="594360"/>
                </a:moveTo>
                <a:lnTo>
                  <a:pt x="2239944" y="594360"/>
                </a:lnTo>
                <a:lnTo>
                  <a:pt x="2350338" y="594360"/>
                </a:lnTo>
                <a:lnTo>
                  <a:pt x="3505200" y="594360"/>
                </a:lnTo>
                <a:lnTo>
                  <a:pt x="3505200" y="553416"/>
                </a:lnTo>
                <a:lnTo>
                  <a:pt x="2239944" y="553416"/>
                </a:lnTo>
                <a:lnTo>
                  <a:pt x="2239944" y="553416"/>
                </a:lnTo>
                <a:lnTo>
                  <a:pt x="971893" y="553416"/>
                </a:lnTo>
                <a:cubicBezTo>
                  <a:pt x="908871" y="553416"/>
                  <a:pt x="854798" y="523696"/>
                  <a:pt x="831701" y="481340"/>
                </a:cubicBezTo>
                <a:lnTo>
                  <a:pt x="819744" y="435404"/>
                </a:lnTo>
                <a:lnTo>
                  <a:pt x="831701" y="389468"/>
                </a:lnTo>
                <a:cubicBezTo>
                  <a:pt x="854798" y="347111"/>
                  <a:pt x="908871" y="317391"/>
                  <a:pt x="971893" y="317391"/>
                </a:cubicBezTo>
                <a:lnTo>
                  <a:pt x="1193974" y="317391"/>
                </a:lnTo>
                <a:lnTo>
                  <a:pt x="1193974" y="317913"/>
                </a:lnTo>
                <a:lnTo>
                  <a:pt x="2706748" y="317913"/>
                </a:lnTo>
                <a:cubicBezTo>
                  <a:pt x="2819931" y="317913"/>
                  <a:pt x="2911684" y="246746"/>
                  <a:pt x="2911684" y="158957"/>
                </a:cubicBezTo>
                <a:cubicBezTo>
                  <a:pt x="2911684" y="71167"/>
                  <a:pt x="2819931" y="0"/>
                  <a:pt x="2706748" y="0"/>
                </a:cubicBezTo>
                <a:lnTo>
                  <a:pt x="1265256" y="0"/>
                </a:lnTo>
                <a:lnTo>
                  <a:pt x="1193974" y="0"/>
                </a:lnTo>
                <a:lnTo>
                  <a:pt x="0" y="0"/>
                </a:lnTo>
                <a:lnTo>
                  <a:pt x="0" y="40944"/>
                </a:lnTo>
                <a:lnTo>
                  <a:pt x="1265256" y="40944"/>
                </a:lnTo>
                <a:lnTo>
                  <a:pt x="1265256" y="40944"/>
                </a:lnTo>
                <a:lnTo>
                  <a:pt x="2572420" y="40944"/>
                </a:lnTo>
                <a:cubicBezTo>
                  <a:pt x="2635442" y="40944"/>
                  <a:pt x="2689515" y="70664"/>
                  <a:pt x="2712612" y="113021"/>
                </a:cubicBezTo>
                <a:lnTo>
                  <a:pt x="2724569" y="158957"/>
                </a:lnTo>
                <a:lnTo>
                  <a:pt x="2712612" y="204893"/>
                </a:lnTo>
                <a:cubicBezTo>
                  <a:pt x="2689515" y="247249"/>
                  <a:pt x="2635442" y="276970"/>
                  <a:pt x="2572420" y="276970"/>
                </a:cubicBezTo>
                <a:lnTo>
                  <a:pt x="2350338" y="276970"/>
                </a:lnTo>
                <a:lnTo>
                  <a:pt x="2350338" y="276447"/>
                </a:lnTo>
                <a:lnTo>
                  <a:pt x="837564" y="276447"/>
                </a:lnTo>
                <a:cubicBezTo>
                  <a:pt x="724381" y="276447"/>
                  <a:pt x="632628" y="347614"/>
                  <a:pt x="632628" y="435404"/>
                </a:cubicBezTo>
                <a:cubicBezTo>
                  <a:pt x="632628" y="523193"/>
                  <a:pt x="724381" y="594360"/>
                  <a:pt x="837564" y="594360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832" y="0"/>
            <a:ext cx="72415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6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0" y="-542925"/>
            <a:ext cx="4857750" cy="381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3072"/>
            <a:ext cx="5413259" cy="3432055"/>
          </a:xfrm>
          <a:prstGeom prst="rect">
            <a:avLst/>
          </a:prstGeom>
        </p:spPr>
      </p:pic>
      <p:sp>
        <p:nvSpPr>
          <p:cNvPr id="6" name="任意多边形 38"/>
          <p:cNvSpPr/>
          <p:nvPr/>
        </p:nvSpPr>
        <p:spPr>
          <a:xfrm>
            <a:off x="0" y="648788"/>
            <a:ext cx="5891463" cy="713287"/>
          </a:xfrm>
          <a:custGeom>
            <a:avLst/>
            <a:gdLst>
              <a:gd name="connsiteX0" fmla="*/ 3538712 w 5891463"/>
              <a:gd name="connsiteY0" fmla="*/ 0 h 713287"/>
              <a:gd name="connsiteX1" fmla="*/ 5891463 w 5891463"/>
              <a:gd name="connsiteY1" fmla="*/ 0 h 713287"/>
              <a:gd name="connsiteX2" fmla="*/ 5891463 w 5891463"/>
              <a:gd name="connsiteY2" fmla="*/ 45719 h 713287"/>
              <a:gd name="connsiteX3" fmla="*/ 4651667 w 5891463"/>
              <a:gd name="connsiteY3" fmla="*/ 45719 h 713287"/>
              <a:gd name="connsiteX4" fmla="*/ 4651667 w 5891463"/>
              <a:gd name="connsiteY4" fmla="*/ 49137 h 713287"/>
              <a:gd name="connsiteX5" fmla="*/ 3291824 w 5891463"/>
              <a:gd name="connsiteY5" fmla="*/ 49137 h 713287"/>
              <a:gd name="connsiteX6" fmla="*/ 1928977 w 5891463"/>
              <a:gd name="connsiteY6" fmla="*/ 49137 h 713287"/>
              <a:gd name="connsiteX7" fmla="*/ 1778305 w 5891463"/>
              <a:gd name="connsiteY7" fmla="*/ 135634 h 713287"/>
              <a:gd name="connsiteX8" fmla="*/ 1765454 w 5891463"/>
              <a:gd name="connsiteY8" fmla="*/ 190761 h 713287"/>
              <a:gd name="connsiteX9" fmla="*/ 1778305 w 5891463"/>
              <a:gd name="connsiteY9" fmla="*/ 245889 h 713287"/>
              <a:gd name="connsiteX10" fmla="*/ 1928977 w 5891463"/>
              <a:gd name="connsiteY10" fmla="*/ 332387 h 713287"/>
              <a:gd name="connsiteX11" fmla="*/ 2167660 w 5891463"/>
              <a:gd name="connsiteY11" fmla="*/ 332387 h 713287"/>
              <a:gd name="connsiteX12" fmla="*/ 2167660 w 5891463"/>
              <a:gd name="connsiteY12" fmla="*/ 331761 h 713287"/>
              <a:gd name="connsiteX13" fmla="*/ 3793525 w 5891463"/>
              <a:gd name="connsiteY13" fmla="*/ 331761 h 713287"/>
              <a:gd name="connsiteX14" fmla="*/ 4013782 w 5891463"/>
              <a:gd name="connsiteY14" fmla="*/ 522521 h 713287"/>
              <a:gd name="connsiteX15" fmla="*/ 3793525 w 5891463"/>
              <a:gd name="connsiteY15" fmla="*/ 713283 h 713287"/>
              <a:gd name="connsiteX16" fmla="*/ 2352751 w 5891463"/>
              <a:gd name="connsiteY16" fmla="*/ 713283 h 713287"/>
              <a:gd name="connsiteX17" fmla="*/ 2352751 w 5891463"/>
              <a:gd name="connsiteY17" fmla="*/ 713287 h 713287"/>
              <a:gd name="connsiteX18" fmla="*/ 0 w 5891463"/>
              <a:gd name="connsiteY18" fmla="*/ 713287 h 713287"/>
              <a:gd name="connsiteX19" fmla="*/ 0 w 5891463"/>
              <a:gd name="connsiteY19" fmla="*/ 667568 h 713287"/>
              <a:gd name="connsiteX20" fmla="*/ 884428 w 5891463"/>
              <a:gd name="connsiteY20" fmla="*/ 667568 h 713287"/>
              <a:gd name="connsiteX21" fmla="*/ 884428 w 5891463"/>
              <a:gd name="connsiteY21" fmla="*/ 664147 h 713287"/>
              <a:gd name="connsiteX22" fmla="*/ 2244271 w 5891463"/>
              <a:gd name="connsiteY22" fmla="*/ 664147 h 713287"/>
              <a:gd name="connsiteX23" fmla="*/ 3649155 w 5891463"/>
              <a:gd name="connsiteY23" fmla="*/ 664147 h 713287"/>
              <a:gd name="connsiteX24" fmla="*/ 3799827 w 5891463"/>
              <a:gd name="connsiteY24" fmla="*/ 577648 h 713287"/>
              <a:gd name="connsiteX25" fmla="*/ 3812678 w 5891463"/>
              <a:gd name="connsiteY25" fmla="*/ 522521 h 713287"/>
              <a:gd name="connsiteX26" fmla="*/ 3799827 w 5891463"/>
              <a:gd name="connsiteY26" fmla="*/ 467394 h 713287"/>
              <a:gd name="connsiteX27" fmla="*/ 3649155 w 5891463"/>
              <a:gd name="connsiteY27" fmla="*/ 380896 h 713287"/>
              <a:gd name="connsiteX28" fmla="*/ 3410471 w 5891463"/>
              <a:gd name="connsiteY28" fmla="*/ 380896 h 713287"/>
              <a:gd name="connsiteX29" fmla="*/ 3410471 w 5891463"/>
              <a:gd name="connsiteY29" fmla="*/ 381523 h 713287"/>
              <a:gd name="connsiteX30" fmla="*/ 1784606 w 5891463"/>
              <a:gd name="connsiteY30" fmla="*/ 381523 h 713287"/>
              <a:gd name="connsiteX31" fmla="*/ 1564350 w 5891463"/>
              <a:gd name="connsiteY31" fmla="*/ 190761 h 713287"/>
              <a:gd name="connsiteX32" fmla="*/ 1784606 w 5891463"/>
              <a:gd name="connsiteY32" fmla="*/ 1 h 713287"/>
              <a:gd name="connsiteX33" fmla="*/ 3291824 w 5891463"/>
              <a:gd name="connsiteY33" fmla="*/ 1 h 713287"/>
              <a:gd name="connsiteX34" fmla="*/ 3410471 w 5891463"/>
              <a:gd name="connsiteY34" fmla="*/ 1 h 713287"/>
              <a:gd name="connsiteX35" fmla="*/ 3538712 w 5891463"/>
              <a:gd name="connsiteY35" fmla="*/ 1 h 71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891463" h="713287">
                <a:moveTo>
                  <a:pt x="3538712" y="0"/>
                </a:moveTo>
                <a:lnTo>
                  <a:pt x="5891463" y="0"/>
                </a:lnTo>
                <a:lnTo>
                  <a:pt x="5891463" y="45719"/>
                </a:lnTo>
                <a:lnTo>
                  <a:pt x="4651667" y="45719"/>
                </a:lnTo>
                <a:lnTo>
                  <a:pt x="4651667" y="49137"/>
                </a:lnTo>
                <a:lnTo>
                  <a:pt x="3291824" y="49137"/>
                </a:lnTo>
                <a:lnTo>
                  <a:pt x="1928977" y="49137"/>
                </a:lnTo>
                <a:cubicBezTo>
                  <a:pt x="1861244" y="49137"/>
                  <a:pt x="1803129" y="84804"/>
                  <a:pt x="1778305" y="135634"/>
                </a:cubicBezTo>
                <a:lnTo>
                  <a:pt x="1765454" y="190761"/>
                </a:lnTo>
                <a:lnTo>
                  <a:pt x="1778305" y="245889"/>
                </a:lnTo>
                <a:cubicBezTo>
                  <a:pt x="1803129" y="296721"/>
                  <a:pt x="1861244" y="332387"/>
                  <a:pt x="1928977" y="332387"/>
                </a:cubicBezTo>
                <a:lnTo>
                  <a:pt x="2167660" y="332387"/>
                </a:lnTo>
                <a:lnTo>
                  <a:pt x="2167660" y="331761"/>
                </a:lnTo>
                <a:lnTo>
                  <a:pt x="3793525" y="331761"/>
                </a:lnTo>
                <a:cubicBezTo>
                  <a:pt x="3915169" y="331761"/>
                  <a:pt x="4013782" y="417167"/>
                  <a:pt x="4013782" y="522521"/>
                </a:cubicBezTo>
                <a:cubicBezTo>
                  <a:pt x="4013782" y="627877"/>
                  <a:pt x="3915169" y="713283"/>
                  <a:pt x="3793525" y="713283"/>
                </a:cubicBezTo>
                <a:lnTo>
                  <a:pt x="2352751" y="713283"/>
                </a:lnTo>
                <a:lnTo>
                  <a:pt x="2352751" y="713287"/>
                </a:lnTo>
                <a:lnTo>
                  <a:pt x="0" y="713287"/>
                </a:lnTo>
                <a:lnTo>
                  <a:pt x="0" y="667568"/>
                </a:lnTo>
                <a:lnTo>
                  <a:pt x="884428" y="667568"/>
                </a:lnTo>
                <a:lnTo>
                  <a:pt x="884428" y="664147"/>
                </a:lnTo>
                <a:lnTo>
                  <a:pt x="2244271" y="664147"/>
                </a:lnTo>
                <a:lnTo>
                  <a:pt x="3649155" y="664147"/>
                </a:lnTo>
                <a:cubicBezTo>
                  <a:pt x="3716888" y="664147"/>
                  <a:pt x="3775004" y="628480"/>
                  <a:pt x="3799827" y="577648"/>
                </a:cubicBezTo>
                <a:lnTo>
                  <a:pt x="3812678" y="522521"/>
                </a:lnTo>
                <a:lnTo>
                  <a:pt x="3799827" y="467394"/>
                </a:lnTo>
                <a:cubicBezTo>
                  <a:pt x="3775004" y="416563"/>
                  <a:pt x="3716888" y="380896"/>
                  <a:pt x="3649155" y="380896"/>
                </a:cubicBezTo>
                <a:lnTo>
                  <a:pt x="3410471" y="380896"/>
                </a:lnTo>
                <a:lnTo>
                  <a:pt x="3410471" y="381523"/>
                </a:lnTo>
                <a:lnTo>
                  <a:pt x="1784606" y="381523"/>
                </a:lnTo>
                <a:cubicBezTo>
                  <a:pt x="1662962" y="381523"/>
                  <a:pt x="1564350" y="296117"/>
                  <a:pt x="1564350" y="190761"/>
                </a:cubicBezTo>
                <a:cubicBezTo>
                  <a:pt x="1564350" y="85407"/>
                  <a:pt x="1662962" y="1"/>
                  <a:pt x="1784606" y="1"/>
                </a:cubicBezTo>
                <a:lnTo>
                  <a:pt x="3291824" y="1"/>
                </a:lnTo>
                <a:lnTo>
                  <a:pt x="3410471" y="1"/>
                </a:lnTo>
                <a:lnTo>
                  <a:pt x="3538712" y="1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91463" y="3319461"/>
            <a:ext cx="5724644" cy="181927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dist">
              <a:lnSpc>
                <a:spcPct val="2000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曲阑深处重相见，匀泪偎人颤。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dist">
              <a:lnSpc>
                <a:spcPct val="2000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凄凉别后两应同，最是不胜清怨月明中。</a:t>
            </a:r>
            <a:b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</a:b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半生已分孤眠过，山枕檀痕涴。</a:t>
            </a:r>
            <a:endParaRPr lang="en-US" altLang="zh-CN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algn="dist">
              <a:lnSpc>
                <a:spcPct val="200000"/>
              </a:lnSpc>
            </a:pPr>
            <a:r>
              <a:rPr lang="zh-CN" altLang="en-US" dirty="0">
                <a:latin typeface="仿宋" panose="02010609060101010101" pitchFamily="49" charset="-122"/>
                <a:ea typeface="仿宋" panose="02010609060101010101" pitchFamily="49" charset="-122"/>
              </a:rPr>
              <a:t>忆来何事最销魂，第一折枝花样画罗裙。</a:t>
            </a:r>
          </a:p>
        </p:txBody>
      </p:sp>
    </p:spTree>
    <p:extLst>
      <p:ext uri="{BB962C8B-B14F-4D97-AF65-F5344CB8AC3E}">
        <p14:creationId xmlns:p14="http://schemas.microsoft.com/office/powerpoint/2010/main" val="22117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COURSE_ID" val="0C381A82-A6E9-4DD0-B2A7-FB2E585CBB9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Le280qguF8VZQQAAAQRAAAdAAAAdW5pdmVyc2FsL2NvbW1vbl9tZXNzYWdlcy5sbmetWG1v2zYQ/l6g/4EQUGADtrQd0KIYEge0xNhEZMmV6DjZMAiMxNhEKDHVi9vs037Nfth+yY6UncR9gaQkgG2YlO+54909d0cfHn/JFdqIspK6OHLeHrxxkChSnclideQs2MmvHxxU1bzIuNKFOHIK7aDj0csXh4oXq4avBHx/+QKhw1xUFSyrkVndr5HMjpz5OHHD2RwHF4kfTsJkTCfOyNX5DS9uka9X+qff3n/48vbd+58PX2/l+sDEM+z7+0DIIr170wMoYFHoJ4BG/CQg58wZmc9hcuGC+TQgzmj7ZZj0PCJnzsh8dsotoogELIl96pGExkkQMusLnzDiOaML3aA13whUa7SR4jOq1wLiWMtSoErJzD5INWwUjehS5oUzTIMkIjGLqMtoGDijWJfl7S8Wljf1WpegrkKZrPilEpnVCRljn9+UogLVvIaMQvCq1xJ+qXMui4NO1RFe0mCSsDD044QE3m7HGZEiQ17JjZqBKBGOSQQAJa9E+QjZxGaZFUdYqWEIUzqZ+vBmxoSpXK0VvOuhdswJxGAuii4pyBESQXbF8TKMPOM0UIU4uuFV9VmX2V5+PAxUFzAN3BBS0GUPwJnB2AFDjCXUjbIUad0FNiNxjCckGYfnkMjAu3CIRHgKdDsdInFBYqAIibtkAnxGJ9gkvKHYLv93/Eq5SWd1i3iagpxx30bqpoId41JggWVadTBMTUw+LiBsFPs/oHGLCt61q5XcCLCjzETZqQgqi0s8k0UfF/SP5ARTn3gJpJUXLhNmS57RmPNbVOga8WzDi1SgS5HyBnL9Fp5lMrPPTJyt/k+N/BvxeltVXm0LUuCR81dD7dmrYd8xq6nAproW+U3dpdo4bGv+Y6wwOf1DE/oc/XH6Y5cEOKLh80Smknmj2qr75PjcWTY0Rp1GPNFT/aP13JbEbW0dUyhYY6n7SxDopqZ/QANU/aVocAKK5m2JhhpOi6sBOoNwCxBo9FiMM3DVngln4MIB8ksyjimD2WgpLitZd44dlo1tgL4f2hTmPCVqcU/GS3GlYcJRgm/a6QO6kI10Z0AfDDd7rYJR5oPJAQCu2uQBSCVzsD/rgbmYkZ0H2gK/d5KlblRmyavktS3y4NsmF9+OTVelzu2u4tUuedsmc/wUK9rDRa3S+YD2f8e/3vF5QL/HRykmOHKniYsDl5hB33BV9RQCChhX+CxOfDw24sCFnNfpGprplW6KrCdQO6t75AQD2PbMseBluv7vn397YnxlSbuLtru/DwIBYpsqSO7A/gx0Laq/ukAYHu/L2UUfqe3dZicXNnCL6GQzo5CEz3KF4G1nyXUOWwfdeiHHtzHDjGF3OgMaxDbrdVPC5DYEYYajUyhldgh3RjNeXkMdZFqrQSjW0yb/6mHa72+XTa16+fxe9mmdxByY0XmCPc9etYF7SqbXbcvM4EKRbu/cCu7cfcHcKQ6gzH6FJzJZDwS0nWlXhIDn7fqe5ZtvG9XdqrL/Vxy+fvD3xf9QSwMEFAACAAgAt7bzSkPIPPmFBAAADBYAACcAAAB1bml2ZXJzYWwvZmxhc2hfcHVibGlzaGluZ19zZXR0aW5ncy54bWzlWF9z2jgQf+dTaHzTx2KSJmmSMWRIYiZM+XfguzRPGWELrIssuZYMpU/3ae6D9ZN0hYIDhSRy7pLpzA3DgKXd365Wu6uf5Z19TRiakUxSwevOXrXmIMJDEVE+rTt/BK33xw6SCvMIM8FJ3eHCQWeNipfmY0ZlPCJKgahEAMPlaarqTqxUeuq68/m8SmWa6VnBcgX4shqKxE0zIglXJHNThhfwoxYpkc49ggUAfBPB79UalQpCnkHqiihnBNEIPOdULwqzFsMydlwjNsbh3TQTOY8uBBMZyqbjuvPbcVN/VjIG6pImhOuYyAYM6mF1iqOIai8wG9FvBMWETmNwd6924KA5jVRcdz7U9jUOyLvbOEt0s3iscS4ERIGrewMJUTjCCptHY1GRr0quBsxQtOA4oWEAM0hHoO5cBrejTvvSv+31A390exV0O8aHEkqB/zkooRS0g45vJT8Y+iO/F/jD2/N2v6TGS6z43Wa7U1Ln2j8ftYOylnrNblmVwVW/Z6dz0e8Omr2bUq5d3Qz8Yafd+3Qb9PudoD140IJs3Egmz93MNg+yUuRZSIpk81ScJ2OOKYMK/ykFJVHQIxjOpiQQLQolMMFMEgf9lZLp7zlmVC10WUAruSMkbcqUhGqoU77uqCwnzgOcAQTHoA6Kgjo8Kerp4/HG0l1j/WFZO730ig4ziIUSb+z9Xu2wcP/k4Gn3H3HUgw6XYr7oiOmbe394VHi/f/RM9He56WGlcBhD14MNWfrmuetDK7GJ4Bt5pZ/RWLCoWBFJxiTq4YSsdfPRHeUtkNxz0AQqgMFamxnFzEFUwdrDQlnmY6moWp4arXVJBFhwvBHUHW3FIoxxJjfSvQi77thhw+cRuszwHI4kEw0z/Jj4gHAbsSsIPdPhJ5mNuJ9hWUISNRmzEe7i7I5kKBCCSavFrXIXtflEWLmTQKHaCF6TsaSK2IieUyvT1yJnEVqIHDF6R5ASCLzPE/gXE7R+JqNJJpLlKPAGhSSjkCozSuYkOrMxdAMmkhw0dW0wooyFLzn9hsZkIjLAJXgG+QPjVBr8aingFEv5AIpXPr4zJ3O7d+l/fqcXiKMZ5mFJcKhUkqTqVfDxAnGhVnoQjhDnkJ56UyIaLeds1lZ9+TZImuTMbPN/vRlr0K+4Ja9jpczGPOuBtdkYz5aFqItrCQ0lSGFLDCZMhNDnKc+JLWCIORKcLRAOgchIXdYzKnIJI6aADbR8uYdGH1G+fJrCmQQWs4hkVpC1vf0PB4dHH49PTqvu97//ef+k0j3FGzCszRmOd/Eo/35G61EWbq33cotbjNxacwf5tdb9mZ1bK25x9Gc0n2Dqz2g+wde3dFsiS3QjiLZSYff72z1b2yY0nquJ1m7eteSHvyLt6gMet+oDy2hYsZeh/6cVIATWql/Yme31baT6n2ykhobBDNbYi5ULcOJNTQeHM4/RBJhW9Gb96w0q9E1q5V+9o5hCe51aedEu/fLt5f8SMfNU3NJsXMsU1wWbl4d6JqGcJhBHzU+KG8fG4UHNc3dPVSqAtnmD26j8AFBLAwQUAAIACAC3tvNKlDB+ZrgCAABUCgAAIQAAAHVuaXZlcnNhbC9mbGFzaF9za2luX3NldHRpbmdzLnhtbJVWbW/aMBD+vl+B2HfSvdJJKVJLmVSJrdVa8d1JjsTCsSPboePfz+fYxIGEME6V8HPP4zvfnU1jtaN88WEyiVPBhHwFrSnPFSIem9DsbprUWgs+SwXXwPWMC1kSNl18/Gk/cWSZYyqxB3mtZktSaMPM7ecaiYvxbY42JEhFWRF+WItczBKS7nIpap6NplYcKpCM8p1h3vyYL1eDARhV+klD2clpdYt2naSSoBRgSt9XaKMqRhJgPtKN/VypaUNdPv2JbE8V1VZ2/wltSFaRHLpFvr1HG+Zzs3u3K3O0ywINf7WhfvmMNkhl5ACyu/njV7RBhajq6n9mpJIix4J2NZebeNQwQTJz/TCrG7RRAR4IA412wZXHnvUxILmv4b2P8bpKwV6wricPAjY9YbDQsoY48qvGpwrx/lxrcz9gsSVMGUIItaQXk/QLqZXfpou1vD/wTnkWkBzQMjaC1SUsm3wDYhdv+cvlg30qwvyOWJCghL0DgwxbsGX+NmU9YwZgy3xlNINnzg5n9FNPo/EtfiCumZerb7zAiVn6evmV92KkNV5cFYR2gOeUIoOFwnTeaAnYtTiyWJNSdJZTzMme5kRTwX8hLznYw6g4OnG4Seufq1hTzaBv3GyO5pEO+2XX49PY/Ca0Z2vWE22e8Lsp0ZqkRWl+k9R04nR3UxtkGvVL8JU0fJBPfCsCEcYe0pRE7kC+CcHUlQouNFydkmhu1hA9joIaxFF/kWO3SV/1eV0mIFemaRSUb0EXbIgFzQtm/vSGwjtkJ4oBbyPVhdmPE3ocywBwMwBEpsVxAppV4yprpimDPTDvDhB76KHTxcqM6dDE3es1bHU4cw45GcrgHrUz6Z6KdlbCfbqOHsHGpNWvaDzjc69JouzBOjffP8Jtyp1n2b9mOH1h9AZw09TZ2fjPK2hA/G/yH1BLAwQUAAIACAC3tvNKGQQLbVgEAAAdFQAAJgAAAHVuaXZlcnNhbC9odG1sX3B1Ymxpc2hpbmdfc2V0dGluZ3MueG1s3VjdTuM4FL7nKays5nIaygADKAUVCKKa/m2bXYYr5CZu48Wxs7bTTudqn2YfbJ9kj2sa6BSog4autEII4pzvOz8+5/g4wdm3jKEpkYoK3vDqtV0PER6LhPJJw/stuvp45CGlMU8wE5w0PC48dHa6E+TFiFGVDonWIKoQ0HB1kuuGl2qdn/j+bDarUZVL81awQgO/qsUi83NJFOGaSD9neA5/9DwnyntgcCCA30zwB9jpzg5CgWXqiKRgBNEELOfUOIXZtc6Y51upEY7vJ1IUPLkQTEgkJ6OG98tR0/wsZSzTJc0INyFRp7BolvUJThJqjMBsSL8TlBI6ScHa+u6+h2Y00WnD+7S7Z3hA3l/nWbBb37HhuRAQBK4fFGRE4wRrbB+tRk2+abVcsEvJnOOMxhG8QSYADe8yuhu2W5fhXbcXhcO766jTtjZUAEXh16gCKGpF7dBJvj8Ih2E3Cgd3561eRcRbtISdZqtdEXMTng9bUVVN3WanKqR/3eu6YS56nX6ze1vJtOvbfjhot7pf7qJerx21+o8oyMaVZAr81WwLICtFIWNSJlug0yIbcUwZFPgPKaiIhhbBsJyQSFxRKIExZop46I+cTH4tMKN6bsoCOsk9IXlT5STWA5PyDU/LgniPdJYQDIM6KAvq4Lisp89HK677VvujW89aGZQNpp8KLbZsfX33oDT/eP91818wNIAGl2M+b4vJ1q0/OCyt3zvcEP3nzAyw1jhOoevBhixsC/ynS0uxseAreWWe0UiwpPRoDCnOwJmmpJh5iGpwLi7fahMCfUUZJL/B1mtjrte8i1Ms1UoCl4E0PTg+DXmCLiWewRlj/bPLL4n3CXcRu4ZgMhNQIl3EQ4lVBUnUZMxFuIPlPZEoEoIpJ+eW2YhafCyczMmg9FwEb8hIUU1cRM+pk+obUbAEzUWBGL0nSAsE1hcZ/JcS9PSURWMpssUqw0ojxWhC0JSSGUnOXBTdgoqsAKTJdka01fBnQb+jERkLCbwETyF/YJ0qy1+rRJxjpR5J8dLGD/asbXUvw68fjIM4mWIeVySH2iNZrt+FH88RF3qJg3DEuID0NJuS0GTxzsW32tu3QdGsYHabf/ZmPKF+xy15Hy1VNmajBc5qUzxdFKIprgU1lCCFLbGc8CKGPk15QVwJY8yR4GyOcAyjiTJlPaWiULBiC9hSq7dbaPGI8sXTBK4MoFEmRDpR7tb3Pu0fHH4+Oj6p+f/89ffHV0EPQ1ufYaPOTm0XL07UG1AvztXOuLdrXJuxnZHPjLPO2B/nbWfg2tS9AfnK7L0B+coEvoa9EjIzjSBZS4Xnb2QP89f6QBP4Zvx5fpJaTHzbGaR6cD/nTpW98M9pHhmEvzsRQqicOoCb2m7PRar3xUVqYGeS/pN5xMkEOMMmtifDKcZoBrNTsrWOtIWa20r2v36PsLXxk7L/TXH/71vA/zYG9qn82rHyeaO8dq9+hNuB9dVPmqc7/wJQSwMEFAACAAgAt7bzStXMXCaVAQAAIAYAAB8AAAB1bml2ZXJzYWwvaHRtbF9za2luX3NldHRpbmdzLmpzjZTLTsMwEEX3fEVltqgqzwK7ihYJiQUS3SEWbjpNozoey3YDBfHvZNxCY2dC8Wzim5M7j8j+POrVS2Sid9v7DM9h/xTvgwakebuGk1hXHXpJunCqmMO0KEEVGkSCVD+f/spfe4IzFjqYzjbPZOsafgLpzUIq18QNY2EZzTFaxWhvjPbOJf6IOtt1te2oMebZ2nvU/Qy1B+37Gm0pAyOO78NqNpjAWIE9gC5kBpHpMKwucu94OaRochmWRurNI+bYn8lslVtc63lX/uXGgK1/+GoLDG6Gd5PIThXOP3go08STa4pu0lhwDnZ5ryYULKzkDFTDdxDWH2hk3G4ooavCFf6HHp1SNGkjc2hN6XpEEWO69mpNc0jR5jy8+y1xfkYREUpuwLasxhcUEYhmbf7xA43FnCbSQtsz/0UVynmh813qAQXLUbFk2zW9faOh/LGIjhAmR2jJnb6SEzUnOk707OF1SeZH7tPOOysFkQENB1ZsMT69SWj/QlMGV98OYB/0AsVJPQppV2CniKqu/zWt9ECyo69vUEsDBBQAAgAIALe280o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Le280qmQ2VXZwAAAGsAAAAcAAAAdW5pdmVyc2FsL2xvY2FsX3NldHRpbmdzLnhtbA3KMQ6DMAwAwJ1XWN5pExaoRGDr2KX0ARaxEJJjIxJV5ffNdsON8y8JfPnMu2lAf3MIrKvFXbeAn+XZDgi5kEYSUw6ohjBPzSi2kry5lBozHEIXnwunisIvSnVuZrFzvne9f+B9av5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t7bzSqtYCahECAAAfyAAACkAAAB1bml2ZXJzYWwvc2tpbl9jdXN0b21pemF0aW9uX3NldHRpbmdzLnhtbLVa627juhH+36cgXBygBYr4Il8LrwtZohNhHcnHUpLdFoXBWIwtRBJdifZuDvyjT3Me7DxJh5QUS47tSNmttQlWw5lvhnPjxRnGz16obWPOAu83wj0W2pRzL1zFoz8hNFwyn0WziMaUx/UD5cELXfbNCJ+YoAE15iR0SeRqYjQeNdBEflC/p/b1Pry1x+0W6rVxC/eRjjsajA0UfaBoMKa3mtqwfgSR4EZ0SUN+GnVYL4y+FTDCmEbcCF36faQUufNDxRlcR8T1gC8eddvi2Wda93pbPKjd7PQ6eN9SFUXpIq2jN/XGvtcb9NQmwo12p6Hsx/2W0lJQs9NpDrr7Zq/VUeBtMugCShsPuqjda7db+r6FWyCNVHWst7R9Txk0mypow/2Btp9Mxr1GAzWbTaWt7ztdZTJuIOBWAENV+sKBiq6Mle5eHavNvoIm2mQ8ae+xjrtaB/VbuNto7NvjsdJoHJx7mF3eXQdq6elk7nwH8GQITo6K3KqfSK7hchtFwOzQYOMTTlFIAvqptmLMbTWavUavOailmSmzOOPLDCpSEyKQBcooDzKsS1I2Li3Jl0Kejjz3U+1xyzkLr5Ys5GDeVciigPi10Z+TbEnnUkaS7WhURe6JLOlBXU9+yoqluiCD4bkktGTBhoQvU7ZiV49k+byK2DZ0S5m5ftnQyPfCZ+BuDHoavqjI92JucBoU7MN98ZQX20CHiqkwr4vFU0rSJ4/UzzQ25KeC3EHl+x45Et15scelqNoUzyXRDVnRYgD6qnguy4SgpRi1nnjeF+L0Owd2RRR86yK7T15oVFSSNMiLUmyz3VTNp03EVsLZRbn3A/0q5zPoN+FKWNgQTykhMUGhsFSUUrfJ+etHjOnrcS8ZBqAFgptvLilJQs7GC826nanm18XUurYWY+O6NtKSqkSiLP/S6va/Nzvdvw7rqVxJJPtWnU6LWEiCdRrlsExnbk0XAIinCxN/cWoj8buyqHXnTA0T10bpfyoDzOb4vjYSv8uI3s3n2HQW9tTQ8cKwF6blSL9MsYP12ugr26I12VHEGdp59Bvia4qgPXsRRbHvuXJAtGwv3NIS+nTrVjXMxRzbztzQHMMyayObRdHL3yQy2fI1JM+axMj1YvLoU1eqhRSR46K9gHa5I0Pwj6894GQB8cKrMtrn6oNhXi8cy5raC2zqGaU2wqGL9IgITdWB5qqN54AREVi5Pya+kNknEZDq+5VBbozrmyn8OMKQG2+19uGHf8CaGYaQzGhYQhASB88h62z7wZrrwoegEBG0IXH8jUVuIWnyoSuBbZiaBampOTl8R8Bk2BB4L1xC6tAlL4F3i21bvcaLsfUFchxq06ooZH2GkvxcUegrtqGGsF1CzFTvjWtVVIQow6xAshpcEpHv/gsiyyXICW/uPLaNgSI8DGUiqzG+qqzJxr/eQSANdXqm2hNgcLZ8W3k7CqZELixzJXRBG9KwLrLr1zvjn4uJakyxvoB0062HhSO7pFAakBcUMo6IuyPhkqJHuiRbqIQXGHM9V46JyEsT/rP1fkOEp/3nl7R1mTr+8ssHTCo0vBOWwUYZlME2ZcPf0y7cls7gg4aIXD9rRRkHfNgEW8OmOjesnxOi2Au2ftKlf0agXo2rGqx37fhxf5UP2//BGDtpwWMDOtrYY5WEMKzEYsmBxdOvJGiYE1A3S/o5NHxxJq0EYFophsnQD8Dcg+cKhtyDR6tBPOCxbTiw2Xqgj+L0UUJY1moStdPxFmdEn8KR/LVUH+kTg/2ST8ku2cjA2iXDXybKua1SYWlxDGcKhpuAuUqSClB9LxBnqHKwd7c4c0WyGhTm88C2viur2/ee5YoAft4G9O0+7CligaT6JM7yOlmU/vGDhiRTnCd6Z9U2EK8FWjpWufr8oYjZWJ1rNwtNNTUsThSinv3yclAdwidTx15M1bFAgDIJCF+uYRV+Eue88ljJiUDHExXw0snblETL9R///b08zJE9CRWl1L9XxYHiF10Tv+L9y2Scxv8ugeOo46KofCkpmB6oMlFrC4eWMhXvGJCfP+XEQpJVKWCBuOEqpRoqII2i6jiqdnMLRWLLmmDbCLaCFUFu1fln6Htyq18b3ZLoGfqmw5hfFUg6XqQmr2zD4YS75X7ZEBzEf3ghEpN3jNlC1XV59IcS9b3lc7L6unB+SW/5kM9WVfC0G9WE5nwESV2PV8eUa1vWtKAjJO+HfrA7udS9Eg73KT6BFs4L1zMhj5g/Exdbb29ygUHcw0Eaj3gkTvTZW54jXrNvaexGT8SPgS1POmadgQ0zsVdMIYu0Y+65qB03x5oSjvnumQ+rgpbMJsdepB9LadpY3vvm7X6lvTEcDlnpUM7yA/GY36Tf+Rv+HPGY3xYrigWnujdCxyN5yewubkyiPL1M5ICHhrJHpTzZW5FHWDAVd7JxzqSUUOQMmEtHcmF0vICmxSxoeYPrZywehq97l1sh8/gipx2L7xwKA4fkrV/O3iH3uE/Pp7acBxRgPvryvVr+J18dHPsioSL+sqGfanAIIcu1aPNxDaUYn2pSbfK9zDnBTdbNRDPLiQprLksGspnLXl5JLhQtvJqRLKn0y0LD+hs/DeuXAjRMYc/HL9wGjzTCkAIetLg0iEVinn2dXYPdy93okdyZ0TwAXwN2COejrBByhEJeyS3Va1Ylb3kG2Fhyz6c76mdMOUrOPZc9MIyhPC5nt8qn9Inn8zulnCyDXHUfV0Ha6g65mMcsDpwVk+exk3LJSLWq4+QxlpM/0a2ypecwoROLUdalRb7nrUoIhcw9oQt4z3l/WM+vstCk3ny5ekwDUcA7+zcG/wNQSwMEFAACAAgAuLbzSgrKPODnPwAAJXYAABcAAAB1bml2ZXJzYWwvdW5pdmVyc2FsLnBuZ+29B1RTWfgvCqGIIAKK0osyKioKSJOWoCjoKMVBBUUBQYq0oJEakhALRSk6Kh0ig4KM0kQINYmCBocSEKQFEqQFhBBDSYAQcoMzKjpx/q733n3rrnV1LWFxyt5f+X1tn2+fE2NrbSkuKi/Kx8cnfvjQgd/4+ASF+PgAMSLC3CO1jreo3F/8kN8s9/MVNCuOcf8Q9NxntY+PrzhBbPEc90q+1QGHTkH4+NbWLv/nx4MfnefjC6w8fGDf8RAnap9zoannKdAScKsyn0TEg23h631jt41API4avslxXXQE/JK647nkzQOHDmnL/+GyedNJnz8cYn/xMrd9dl1AS/ca6PeO/cXlcCdj7GNSRkGpRx8zc5aSGko9n8ue0NPx6dArNC0pZMIKT0lQUwtRi0PbqlQ4c/iqTicodZIVBVrMAuu5RPALy674cb8IOUHPJidgsOwwdY6UhCj/NdU1Wjg+gRU/nhDNZjjzgTKi1UsL4wDki7wE565AzgsjTLzmyss0/FQvRcyFjSKWKAhBAODrebg/9D1UpyKiqv3MBp5dHjgPPar91Sxo8PJZ+Ey2yuGr+onC88PVbGdrfL2264oxkBCFaJP+LAgohnq18SsStXA4P3lJ0SfhiWbhM3UUECe0ZN9JeHqGC3hacLx87+4V8/ibqRdNeRxT7//l8vi2TSy8+opxOnWKDql/YCI4zKoxJhrLpr6Nt8b7mM7Owug3nasfN3ViGKWP2wfXZeGigDNZfbnA2byaQk04fLS4wnmxa/JN4E1YDFfUyn2EcCVKF7lCPnQxbJtNqT30Cwt6sg6/SM/VkFk1fRQgs6JqxGCJ9doGfkkGBF2apxS+EaEZay1rTcZHa7A0480T+HQaufpxbY85El1D9auayxTeQqfNzV9dJRGpWFd5BDubJS5EoscH91IdhQWZ4kLNxVifva9DxHcnrhBPbwHy5X7khTuKSDPdAfSlDzZ+QzbdZDv0Br2YiKG7fpk+KUcapaM95s7SwjodPQQP3MmIY9aPGwffyUDi6jFUR0ovq6od3tNMzbylpICP/KyR/jfCzRtFD5grNkGq76fv+3A7IXxo0lP7iiLoJodASz53SxOo3OA+iNUeyEw4mN1dkFQi5ZohsulS4n5ju6yz22pvuhFjYBeYgWG2PbaqSxwCZ5FA7soNWeL+5oQ3jN/0q4NQgtxqjlzbmiQqBGQUJ9S4W5jp9tEQHBZ5Zlr2HiFFCIxgEWkWY9n62mqqiQkBm5QTqKVWQYqFDsCEYI00YgxnRJ2DoSouPDSSFq1m9dFIVdQu60l7IBNKms408C1jEf3VnNrywAYVM6tx0xWjKzBV5Cdw8zqATpr3Cps2lh/2bd/DFx25WzlBeHvqoFemgMuigQI1ROPq1ZAJZ86sM1lExpUdNGSq3EAdgtQRXGu6UCEaSHTc4nbia1gfU+yppnQ0O75TKg5uEhzJR707E6Lx/vdCY+WbbCBF893D/UivV9kXCC1blhRKBJ8eJrwCyQ+F1xwb9HowXTzHEZGa2iXQfd4yw7VGv+UCev0ma5NgxasOwZUZmbaqtVFr8qYCX5YNzrsR5c7XEQZCmVRwNSOcdEHrUvOgH5EIzDJeigd9xrlZ4TIagmaAS6BUpuI7wm1Ob4VX6iBd/0C0h4bCSLXl88uX9ZQTPPLPaspzqlOciRGeLUWa0slEa4Wt6etEn4EzQhjdnmSvmUFKhQ2L9OutLAvavvFTS79nmcWm4g+FTThzJbM4Zir0NJQgjBEX6mHZHhBQJjZGgpyDY1/gCW7sxXj3AUNIWm4vwZV8FDl3ythnS6YOILor6Bo/PbVnAY91Qwx4+kXfLlFtlAz4bXIeVqqh+QXOSfpFDuoBE6+gUqLPxKGRgqGeC4tg3fZjESLrL/0K12fTpx12WxBzxw8K7IXFOwDJmFsccrwu09czzDZHR6inMxP1QnL8qDlyLG6iB+2QPo5z3sMFv5Hlh0HsxTM9KYBWVcqzBd/6XO61RkM1oq7tNflnn6Qxd0RzMe2QIy4/4h2mLp1M6i2qkTvXvK7eD4/VmUnG9G0ii0qxjLinGU2Du4VXOqeA1QL2q4Uu5ZixANnnYrVULeZKXsejDrqlgLdF31e9evWMQcdrqPTRtEnzLDNaUKKIkCsolykZnQKgYApxW8yRirsShPfmEtBZZsZ/KjeM5K6v49B8RkpeZ2L0Nl25PhYNw/QNYrLMfKHv1cF/yJYI9UBF6uB4+BDhEgKy9YiJMmtDQ10j8sjifuhambUr3fKodsA9W1Wawi27ajWRaDn+1l8o+LnhGv5L3Q5bE8FgE9mGV1gbLuWvntd/JEtBim8o+uKEZfV1VyumdHSnrFWg9TDBA2T5BtKD6NBJHVtUr3XLMvM3QOvUjLmU17Pkeg2kk/2NOX0kO1Xzq+EkLig2m3jRCm+hXrRM37xwatulleSUX0Me5NpBWI+NSPJkiK5Nm9RSOAgWO4IGS0UHTm9FhqKuMNjvqLkbuQ6KUEUzzAGfikZ4drWUZIyNX3CmzZRyeV56hSktNF7qgxu9eLaVsrc/KXm7ZFMYZkTEdIBsSFSz/AvSbuIheUDy1vN9gkKtx/GX2qASz4hxOdUwLIK1Xbi4KXwJRjQ83in7HNUsGu0u4Wes3JAmP5IrcZTccYslRfQHub+7C1VMH5wj5oitXhmDFJeDB183dXPVAfX+OfIkPdhXUWEle5KiizQR2kmE1DUA0ZThqEcL1CGsCGBjwo3SDqEuqtJ72UnPY8zzV4ZPFx/ha4D9yKbmP7p6NKs6xwH4leHPTmA/8l4UAD7GfqPzdehW3KMqLSmavP3ro1pFx7h3xCmHHM56cOvrOG2mrip9S2TP19f7tkfYumSvctqsLnX+6/xBUlRE6Jcr3yQMCnqq0l2jyCSRXwXlvk4BlBemkrDV0/nC36YYvoQIWzP1zdKuXw/f9Yg/C2chUS0YAF19320yeSV3uPblW1S/pejTLdds99d/zfSyJA59S5G+NzcdaBXQlLr7LdMiQtcA6/Z9ncQg47hJhu8M7ojglm+Z3s+fFXHgG2G6ZHO1pmD6Yd2+GNWvs5X/JP2A7ebPpLfrfnghpjmBYdbQqE6hw/cyNDfY8m+IhuxLXz/Qq3XJSYargMj+WJcS6yaQiaIBPu5vOonaH+4Vhrsze3wKx64cNxM63r+Le5N5uloYoZtLqZlBqtP5RGwG6BdFMfyVv2/pEYZ/uKridf3j1S5CA4qt0Mzl0StbZzaXhFNBQEUQPuHT6PdlfuPfYIusEJ3JLLkO4I74hTUzKYE2j/53USokpYVMH0WTAsAO21yAKXZ8P3LzthmSgPs88fCo0qdp+YUL3M3UbXNjSnJ3FJ3nilweNma6QlbgMe2nxxyezhft4k4nv2HvDIuscDqMFXHzJkjri+huyO7VtbtvIeamecJMKPFJhO39+pgqg4fF1WPRX4aK4qo00TfP94iQt/1HmI9+gZNvI/eeoPWetBMur7k86wfxa7m61K00i6LzR9wdd9hWLTMbcXslJOQe9b3ognLJO3L8voFZUPbzuLOHwpAOpGjBz/7fWHh3q23IWu41PRtGTT3FuHxayK4k/1Hfn/8MwRXG0DUS9L4Gwnh1jds7h09oL11z5o+sD4o77gNKd7ZA4XvszKJdVuDnfjSyJ/9GjT3/hvID3NEPWo/WrPpryuKXL5OsoKDmZPJ21QNaKwBvW2dGPfmS9DhC9MwfgE+KClVboYgkL3WTKNFHZlTRGaedjdKSm2VXWJK66/2gx640rvB3H+Oi6/b6MBryafVKKR3Rlc40Fzp+P0gorHCDh6iIVOwKe5DWtq06Uczk8pb0aFl3q2uYZqdIK8wXt0VelJAFWBZ/TaeojtA1EQvh/0F84BXC6V8nfp3CNZtHZ5Ekn+spgP2CKzk7uKbd/8REjegj3JYdqtLql/bTTG0TDVYIJyAm8gXkUYRoe4EZrfTFUf5NV1ZytlnYG72D4cQ1mnUbJEWlDbOYyuoNCiuEU37A/J0h16q87e8zT5/LiZB8Xv+VtZQ6boAWAnYExHCBdyO9BSpxdzhuhXBWqj1f68fULvz/q9ppjkjPzFAPZt16mwllk5Ai6Ny7KBpmkIOCTlaw/HsWdv7JW6k3FjZqDteJVs+8OVKVmxnmzaxXS6iWEjyv2rJkABBw3iH5ieRRi7abjVNLEec+zZyofX+420LICT4/fFZ3PgG0NNeq6iK/9kBE/xGhMAJ62URtVwqJn9pcufPDwE3Nyczwqdfdp/hZHqJ1hEz4wligTP1j47zPvM+7vwkMPG75z52PfPsfxOP2P9xxqwSgDJtpLeDeeAVZjo3Q5FoxPuVfwowI8jTdEMIt42geQorysyrs0Eb9D6XUFXr1XhHyqt7mcd67ncTlgthjBrAwnNc0wqtGRD7c7zsg7wp6bMd8i7cUfmW5ercS3wTRKfxXZKGfPU/IuxDzrfPtVVCCkgZLN5nzzpvXfKBfKw1Ph4ChvOwvoNniRVlSnln43f6HXNpFFQbmp3dOaku+O9Bbi7PcuBsSC4bt5AkQNCnWN5DzRzf8fV5uJOjXD4o6q7llEkv2KFoFdVny+b5rQvSOSJE14fm5vLlysCH+xrmnMX/silqWmS4D77HlQC3KObf5TDTayGRpbjD43D5fRwfbtjxeEDJr2uh+FqrURh9cy7lojr3tsQQcr4O8gqBVjGU5WHBaaz/FvlG4nDZt4SBZsmmgbX31hndlVkxeSO4vc7w9O3kWftcltpmcW6F81kB+SrYCNBM46hFJPcSp8A+RZW3cd521sTcewdPDES8YlxVvaz1uWWvc00j2rPEayG4FDo9EaIdhaRWu5OmdFvO0ElDNeCX4+SzckqcXDKjRdzMmKFqF6HZT5E+hfAoG2RztPixlJyOUHDRIFdZu2IRZu0sHDToCIpHQ95mBjPbzDQ2ivLyGb0WrIdMnQXi2XWEqI/tYvOpmhbnbnWFeZCJa6cw4VQL/fsOmfdCEa7c7/TMMvuOYUlHuOyWzKdoHOfIlgKkc5JG+d6BUDqwpWJB/PtAr5aF5PIlaqiOfaPqC2JvK08L1HdOHnQNjj+LFp8LSOrckEhLWVROeRJhvMJyJEQl1vhLS7BPu/WJ74M2UdZjEPN7eNfGCXFnNPdkU7GU3RYKMwYLxcA6SaWgU5X9DlpDh3Fl5ceCMliQY8aH0KG8H+Pf9RzAnVOX73FS2lM/cjpaTZKXSQprmN2TVn7kKj8O7jUQWuu/g7V7dT0dS/YfXiV8kWK7OHDykKGraY8y2VNr8JFpOsDXWOWykDtOSldEUEF/peyGNp4U4evs2008T5ETrni0+9JcPQXUq05rInZfxS0qsGyzxuiV8nIxb9xHEb8+3eB7vzcVs6KDy9NTXI4cSmfSWmYXWsanWvWRmtmBSgb0uM8qJUN8knu2h3aD64kryiYACtHPv/vtPZ4rLOxg8BVLw9vyTsVCa8Qkg6Fet1GFH9g2o3ISYcGJ1LUKXXlzzkHQl4HHpk3Jn3pG2635vDxAfzaxvjJDdkrB9Ui2bmlSwL3aCBo3TLnmX7kwfE53feE1kqzVMbD9UrQ4yST5ZtotXVC26lzOSXqgj32lnjvQ6qUk/doUSUhPlceCMW6S5iafgjiiAHMqk6EkEz4itQTTyDfZpvaYsJux6t6rGEfHy14PJF32C50HS9Qcc+n0qeMdSjU59X+gRbe+awnPxKfyt5QXvxlusNrgJPy/FrIUtXLVRdmBE84xzLt0d54iOVQ/HZilG66JIbYj8rYstxFXhU7inAN6o81Mqqyk1bxtHcQPOW+mtQCUXcmx0CLROD7P27aI86+kIZYKXlnGpCilHsGWO6U7Yy+IDd9at7TN+Jw++0xWsGeWDyTg3Fkb+i7dW/R+OOTTAe3tmFiDteh5CXIW6bnz+EMuoca/dJqGBkObpcIrCWUXUXcqV7/pT5d/OSV83NzhRPdQK0vXZRPqt36f7O0IkGnWd1v0zyn9vSNyyPDajA+xemqNMAuLkxCh/Tuf7onl6E/Sby08ugAZeXWFZvOnUvQIbLeAkVecNZJ2SA4a6zJO38nSqw8RVjia6V2pyFPqVwuKkIs+8H7fVkirRC9/liPweMLpOn+x/fnUV1FOsjkXv/BA4igFIiZ7xfkDaJnHG+neefmq454afqV11IYzsKDLQzL6HHcCI0HvW9tn1/56Fw9iEObSJK4FfH+bpn/zz6A5tmAPT1ZrS0agT1e9cqhGcFkspa2fKQw/Rice0LbQLRVsLIYUHeYbpArkPcyFCa/Va6U5zos6amLmB3f7xIb4ncc+0se2w9a5kxnXACW/Hd3NoVhdP/+TddPgh23QGwyon4/LhL60WBqj8rJwRldT5W6AEM9XU2SPhSpWt7x56bD8zoEd6A+Gp0t7fBotfwfIu1T4X0bKGQXGYbn5tP87v4Jt7Z14LJPVG6YWZzqTyRtDDVyPyhXo5ZPJ78VXZyEkY1Ix1eiAHfrEQ6RN+UKS4sKCzK2mXSS5PsW+UT/XBvHIzUIzNW0haukGJtYAPUflbr+Ebo2S50I1exCSocQmgtLXzZH26VKosfUNXJ87iqhKtD9tuX23a3zK60FsDGKA7GJRd3OnM8oeP3lnVHHyZp8k0d1p0XTqpajHC1CNRMO9cYkfwj5ayWPKN1/m101QZbHkd+fixGDadKwI2+z1Pa3V3vOkHdNQtjgJ2gMeqhilEgbVN1sliAFfQIFAgaUEaKSUVBQztT/TYE1td4OhkybM6SVS4rUclZuWxjliFJlgYlgWqhyeLCQzcWVUQ2IYjDSqCq7qYYf6G9aOwOHRZOG8Q5s87jC8dqA17pK2SkakClogWDp2h8kMMxNP9QYCoZKSkzuqBULVo2T4mS5FirmIZgvI7zQzhHTF1zZMe47KMl5jxLfgp7acggwXEKD35WMCEn1gNkVCkWqYgDvVlpaOsi2j5UsccnSmPeUfuZflOPQNE5dSg3rS8OnqVVW3qMpmDLGYn82stMK6a8x/Q/XAkSojlYXHg0MB4OO/qaa+zwrmGNlHFSh+4bjuLJKHSQKZQ+UPbcObZjAq2uY6shefm9KckXY29s3A+rqiNsPY8A1e59c3iPk/Ty7XPvX7nprZ/IFDoVXWVub0xoJx5vKOQ61+IJ5C4ABd51TpgHaYO+NInOVIoCnji3d3OqrOBTMQwz9DOBMv4ZuUCooDWtLuts24NdXcXkk8U1UHn3RSKUa3JltFScXNvwDvLaeMZBYj3R69murl3c74jLV1gUiFuNFfoqMI7r3aKv3z50OObeSzqxBURscSwXUzx1YnhGWWzHbx9slfEbmekuUpesLebSXAbrgH7R1+fLif5Bbl5997Z2d7gCka+TGcI1TGkmafX9M3KqijtlG2bhuYO4qPDw41w68AS5edNp/JFuNl7FwdSvWHTFRFnSj7vQi7UcbUj6DjSzlMsPawNd+Oe04BFlFRBHVE+PAPNO+vfC955bhy/I2B0vTA3sXT0CxrMF8ntHdUC8BvIVjfSknlO435alHDpEWD+doQ2RHXJ+Q6061cS95arcyRvr0tx5ByerJ3Jfv4hfbl85l3b2z7WK0ZzT3c+4q2VglaXEGtu+XyaNzofvU3tcuSe9jnOO4Xu9NIyyeWWz/m81dbubTWRL/oIp/ed5NNHVzbTTuj4/ZO8DdW7dCvjpNDxfnnetT1OT34NIQ+ww/Yx79q+9PR66GPAjoA43rV9v7x4JOU4/4ZHJ3gv6ZzOj6k5wb+h3IL3kk5AnHAt5M8I0Xbe1b9ZfkcdiXv6TDZvhJRbXL04Rgmnv5QJJoA4i33Bi5yNmIFSzOJUgz0sD7U0k1uIkfDjdwobe4iesFnU8BtCDHrmhvf1jBu7oyyTpHhpS9Zv3Z9P/l6mgM+9M4DhCR1LGwoNU3t9YC8h6MB44UrTtQnAhdE0+Rm8CmJxVDvsQ/9zhQTQVL1aFSUTWjD+8KCs9LiVz9TQHRvMS3ybDYj9qiyBal+dE9RdoLSjLIAnhG7Mbj1bpSDurBtItde906oInG23O0v8s+xDqTmybIyQitaRGZCto8cUemaGjhRoE04pav+mwml+BVJOGExWm2uNtjwU8N4eyMGk1sEtIFiajz/WNSMIa92HutGwmheqjvvaWndTFFNIBteByj61V2RN4y10sMSxwVbZV9jsc3H4QXJ3/aQjEL6RkJJgRS5oAW5seJZAmZkNiT8DYoKUGyj+zggNNLiSdUZdcvxZYajRFeUEyqGQRQNMbuDr2dy2UTdQdndz4RxT91oMgqIdzbFWSWC/ptzEE6XmQzScnMMP1oL83g+S/e5L8h8IS8Y0uwWmEgtDlroK1xhYXzwVmMLTUo/7/TbCMM4pQO1JVbQK1Y3sDrG4KjPurqMMSqB5XRrEtrqM3J1y0EdkstYTb6BeTlPaZ3xH3NKK4SaZ4oHG+5VBDdsZxf6+amnjiqZg8/iuyazOkCfdcX51YXQlgpx46IS9sPR8yKTbhHlVjW+Rm4pbyiNL1klkOAwff0zjzj4zk+DqxDWbcs4dxjSvsRqo2GNbjxZ6ds6KdboHuvOoz+94YKYBult/DsK6l3VAWBqydSdoN0+PUnHMsIzGsghl7sIWIv0sc3LFabq6Xpb5bqxW1TK1TnqIPkM7zFRJCozamfrO60AJPYFTFufrm5uxS0tpH9iZXGx7X+khIfBpRQLC8mpvfKPndLo44zJRLmhIPdx4FuHcpHO8PoVP7kEd/OW0x/07gdEUMJmocs4CaoPsciJpqnoKTUBJY3BuLjI166F+Ry+TK/r4Me3T4zQ7nvjs6KkbUmf0jhM7TdDiU8/o/io3/WhiQjkEOUJr/Ac02L6+dSH9BrBm1f4qBPXZom+7BOwFrvfZ3Jj4VE9nMS0yvNjZ8Dcs+LzJ+F0d+bWwv2ovMw4Ib6cevRpiJRVR99TQZ9NSBrFxpAZGDTV/7WZwO73jF1DofVMnucZGqn1Vc7Gqa7PzPfx1Xg7uT90tNSzDGrBZFZykoqqAHWM1EqREh6BD2RVNedN0E+rR6xf6tfqwivfiPfTlR9xo7lgb9SJwH7ekvHDoTYepPCPIGwHcSDAQ3/50Y0XNmPaNytISoT3qyf6U9u71FWeqOHjG477JYjmFGn9w4DxPWPZ6r79EZhvpu2YwAdGU6NsLY+KLPZHQ8zlmUHMMw4kvFBXBKJ1tlI6edVWgXp43D0yFsnC6tl40Gy1Y2v6OPBgLNzMSeQqf/lyrr/DJPCZFXGrjUcu5adkhRg6hM3J7dz3hrfvpO9Wo/VWFfkrx1E5d6b0zq4WZgeE7x8V4Juu/tl2MZ9crjB7MTrIjT7MnqMdnvLRKxmKHe8am1bLMrKEJwuXisj0Kq16NN7VSqwm43qNIh20W+Gx+MG0SWxjUykdxVO+xkavfPk31iUVZeWrUDdLPHEtIT0Vlzx67Ex5H7+2O9awFwVj7fLcxcmE0+IRdpPZ8iH4HfTrIYh/mnqqzp0mwiTIrg6lTLwdogxnq26nStt/SWTuVc70iv4Lt7WmkGFZVZ3jG2S3tu879NSU20jh1tPoxgkWa6U1gFHDajk05YDMOa7FDaqpXOxFVR1gj0xaB3Rqe0xmsdcT4VzqWVCbssrNuf1skhDwRecFq2m59DqfJ7+W0hZsS94o0Ep82GS41zjWYLLPqzDWiruwx4KvxC+gkA/30ySNVR/X7i2vGHNfkEAxqsLjLHbVZrMMTj92FLUOP5qgtcZEgfmH3hQV5whaeDwHihN2aCKG+PUvrCqtqCnHriER0XPqp2wnDkEwjeeV3+O0qq0IL2NihILWIZAx76HcCIo/Cu2h4mHoj34RgaI4Mhz6fWS+aWOBnYtNsEd3N3zrH0J+nEgUSSVjHbqdIlSgg/8BJBiSGzTP3cPjjXFEcN5vUrW1LG9h1ApUOR7yPZsMy0eKqm6VHYVaGwxwgK2B83CIuB3UjYJxlUongqQxuVHySC9hRlME7R/HNzaf/esJMyOI7zx9atz4P4yZQxDzeuWFQj3zhcaHjLs8APyf/OfmPTH6UmBqlAg+RIWOOmwmV2SPNsRyew0iK+hbSp2+c6Lf9mB331myPG47j+7r3oUWVm2IuP1bezx8D/ELgqzUiQrrXuBzsR8ZlzMVJy27/YlaHBPbzi2eJPlp+RO9y4KuH+WuvAwzjytmFHYe5zJlu6GIaT1IFFGokZbdr/fZFdp0Rti6mVpn2fwBMuUWDCF+s8Ion/y1t5g7clN0le8OoeDzsl6xvn2OHDN+z1+8ZCenmEpd7XLVZ6vOTKar1+ssTStDPVGpWf3gxOdvpDHpoUBTLrSFe7ZCkRO61nHHSWU7lL2ePHfQIRdR/nrpBbu69PbYSOvvW3qBjMqSCOz6ee8e1vQax6T7XuYLYtFet60lJr4qAd17iV70i15afppmp824hmduybgvx1tGveydKxf+zeWLaOzc0HjX4VQvLkf9sJXHefOyp+OtfviLAlvifTRS6hUGplDlDOA9WNtf/72EFFyTO1YlYFQ1Gg1bZO4W6U44IcSE8cOZvMZ9RuPZZzH0gJ0UoPvPvwdzXhA/vdO6uYfT4VKout3eEHBEa6JWkRJOm87kstsTlyKQMJ82rmSm9/ZS5/atVI1/yU6tGNcjlM5nua0Y/XuRSAKihOH6jRm4kOqPTf3F5ws/xRfNOweNso39EYOYu0KO0fDr5sRnNsPnfmeNIKn/C4wjRFc/sHwl/aXEJslzmfuQ7pW2FB26Qi8HvPHEnB1EeJjn1mHIWp4PJdM6R8GFGYlei36MI0V7s95yKDJA9ZkNTDh263VcrAVrMoeVmhv0JvUMwmW7cjZneie6u2bSTO0D6Q97VsJrSAUFAa7ml+oeZNhssPWPTPmI/wQ/UkeD3EsG92xBdgF/ub7Djve48UyZN34j0XVp+5m2Qr8yJF+Y8v7oqGJTgnv0cbH4lxMdsUUP5Jm25rPTPmAPvNhAXuqRQ4b/IeinjHN4GwVdWOF3bqIldvEQ7UlLNtWYkb984E7TP8IiqAmdsgT7tNZV9IWErUGEpaCN3cJpCC4ategU5l4qBqXpuOUr+U5IYXRhSMObGrWi9/h41whZ38LnKiuYr4p4WotDwZY5vf+44pR5BnEE3jCx0t9C4GSzGVvXqtRDMmNF8upRDXecdG2CozLqZ6rgs9NpEe+SuE/eZlf1UAY+NybvrVz6kArtBmmxVmXqeqkMwkT0H6tES59U/cCvuGYxJAxcqE18iBtwxmy8ePdj0z90sLm9moeSI8kLcDIxFp1WTzRY5vcRVjLgFlTCWme4SJMusUdYLawlcnYVWXibh+H3mAo8lFzVxK5KBqsUQsVAxi4AWmxAT6kHLaGwQHVqqixMb3LmkQMjgKIfGdRzj3zCHXSHljV+kHKsLvOiGTZeSNJi5aQFaSjMQ9AXJqeYy8I9g4RTsdCaAjuEs1l1R7AZdtkGa63An0K3jUDBDkNhqi3EuxESEHhBfSH6xlLcKsn7hA1R+w/coq/BF6ELiFa8FYorQRR2cQ4H42qcxBLTIkCPfJXIOJz6QmKAVO3wpcb/w+tC2562dnqZcA8zCvdfksxBeub7iFf7JrjtFmdK3HokdX2kMyT7Cy31X93kj/YtR8yoH/23UK+T7/8ao7/cd+6dnjOcTtgK5D+WiH4XHa30z+Au7/7b9n+z+ZPf/Abu4M1XT7x8XTi69L1zyZq5CfFhVRV7IJ/ewpzQ5T8F6LvfLkXNn48ljc33xZHpFIU+/r+gjjJnOoE0oQyeK+7ITgO8dxWUd8pBzSgnkWTdnnhTj5ZE24QPr5Z/f079yRXmfvY8qvPM6QB5xYUWCKiyu6CPYuK5lr6hE2bmP5xWq+WTlVhaSAU+kWiT9szddTleifOxtXSnxrvvcTCfSVh3HzUWvbkNkAyyEvoj0Be6Q+ofmYAyEAu3Tk5T21VTnKltrpbJdrgpbmCNpcGaVMXn8yXNP4LScQXJvv/jWv+lQ0jJa2Vbr4OmGQOEs1ItqTgFIQFVJrR1f51Zc/6Vrtpyf5FCuk/jms0gbNDSzPFY8ADNabm7mXqVvHjEGU6uGuWS/LrpJC9yNeV8w+YnbnX9fww1hxFWCgByxPV91Jy/3cy7PoB/GX37vcg9cdvvnXrECz08nlwdQ+ya5/Oc4Ms6J75epziNDb52o/4ix/+Sav2/5mDZ9JZ1s4c/Hi1rFcPkP2hi1hz73ggeYCvxz8l9aefTluO8MQPU21mlzIcP7UxM42vUHKfXfklGmYvHrZ5yPy326aVk+KxFuIf75uEu2DF/M4uy60C/bkco3/CClATvHnrG1fnvxuSeR8EXk1wAW3/RTfzquUMN3aKgwqf5xTc8/nba4fNkfozTC8XAuNer2us8QCfsiclXplWbwN8D+Pt41KmS2GVFzwIn6NvNTW8TLH6S091cjP1Ds3RVbwb6o4puGX/nPx3EWmnzr5se3THkXMv4F1P+B0v6Tby6wzj249rlNNPOLyEWEYr9pv18B8Fv1zpq37aGlnv/Q46j9g5Sif7cmSqht+Szy2R8EeMSBpbCY6p7Hn/qye2/8IKX/H5vikWsADgPMKUuDg1gTJVVe+oMUOjmTJsEths424CGwfgGVvQvhqLm6bUH0vhKVBFNGlwLRr5NT6swqPRuOL7MoI5ZIJJ1mdFXcZ4bP2tJEE4OPnf/WDSG37EcGSMeFszKswsBXUdkdpk0BghLzJlGZNM2lAc3lkfuCMvRFvFDg81WmrIA89+sAD7HkPV+wXLTvo8v7LQuXNaKnQPf60+04W01lvv6sACr7Q/dxPBYyZHpm0qffLaXLwmQj8TUlXX9sfjqkOaRARD2nCbqoYR4bPsnQq6s0ZJ2TDwmnGJO7Ye/EnMvTdmn1+VdNPJRf2JJpqV70XCxCd8noQnXlY+NPevn9o/Xk2br07PXMVnr1x4U4fHZKPM2rLDtrqZCzUFiVY5TDwXPwhD9OEVJWtXkYyNOXN2tiHCkK5LlXfWHzG6+nb7pFkCGgmqBPOoXFUQvtuZOZmh0Ev+HGyPBmB1BHmj6nOIHeWxznkCMu5EoeMJz2pHNYgKgtqXMP0Zt4BaGP9ITZIH2fEm1Vl0BpQ15/Zsc0j+h7SihCuWn9VEXfGsm11wGtyWimZPQI0FPlQAkQpqGM0u/xqyUvcTBoibqlOnuSj2qZHizzocL8FvQ26a5+of7Edd4s17ov1hP/z1z9tld7IgFUq1WQX4Dy7LlQ4gOKUZvfK0dh17uYDAxCXdpLgemQ4/eeWUEONq/LtFXdHwdzrmFqOzxtpXUnfmsIVz9Cwuc6wK9WXjxQlyW3RlFUqAcqVHf0qsgqLtnaU2RSsIu8aPobLWYkQA31LOAv+BlXuSycsCbfm7nxB/QVEezIp7Fan1lK3hIHV99TlWeHs3AzdoKXwuD6C3T9K8nuAerS9ehtQ5eXwgsRGijmlnr0nmfMbV4KH0SEGH22WqkcGFM6mv2afdMPb69w9MwfFSqwtd+6UmHxf6wFb1E/Xew1MP0qorXcok2xKQT+8lL3A8s20pKxQl/y4VvOrRGUxitd/iSf+31Jc6HhL5+29lKm6CZ0xfm3k/bE45bmKH6zJ2njlg6SoAQ8EYUHDvl4M8HPjmGHwvYjxbmBaHtWmabF0S+B6KN7TxQR2t1dHVZgSb5kXrfFezNPWJipB2RuhcZYsH8nckPMB4BqHNZavnDyffOnYHj+k6+YAq6Nal5VQ3kSFWZfVC220m10rnB9JYJHN5z/bqj97uj/U6jlyeEPhNoLi4FvQgLtgz/hc8uPhtojq0th2q5fQi3+R0PtYOGdV4+rKj+F2l1yPxpqf31EvSm1/tts7H8OtfKIDF2nvrcZn0Lt6x8Ntb/t93OOTeapxf8MYDwt6kdCLU9n8SOh9pXztjj74MDPoXbPj4bau7ZEGbWtn0Ue+KOhlqdL/5FQ+/BaD0ZW+0uodftBgD+gdx4efHu271OoTfzRrHfXlnbGy+gvWa/Sj2a9/weYYnYWzpg835xBC+zoz4W/zw1q/WWBdFI8PkMsjHBKYrbAJVTmq45pt34HtQ9dbgkX1ujh1/jizBYLxIQaN2q531oZKeL1AMu5h+41BS+RJpGujtgIGN74n9Lt38a5t0PkY2hP2XX/nLT8E6LZYjyeVvnv+BMfBOCw+g0w9Li+VaC5fTrCjdzD14UHgo3heAom7OpRJjccvnwgEzMcd+vLpoxznwvumczC5Q162WtWVq2fC+4ve/IOUZRW4ZGfGL6w4v7sf5fzZlXZywU5ZEVT1L0v5z8X7DzL+ZZJ7qiPcGd4tzSNpCJhCZwm8mJTM7PSR2vghdF4Pu/S3qInWUQQw+qjLThdEAdOpxBii4qab+zkuTih9QYvItShFC0iZAHf2VFjzXvA03LLgKmLC3x/kveemgdWUlzEWfQ65Prz7nnSepOzjDw1/yd26O+sMvvd4OpYa+CVUeB3nq3d1j/ItQfZi24Zlbx7zmQv2C1bhJRBR953mqBjn21f9kPRCuPt3+nYO5S2HJVjy4ut+76zYLOSV56asuiR/iwu3s1vK3n9jlpWiIv3qv4KXnl3oa0UF+8uuJW88lx+Wimu72FN+ic0fkLj/wpotDdBCKZo6EDMtqDljZV9TDsbU739Pq2BTuH0lwVsr6QEdgKCxrrR2cmaXZwmkPP39OWag2h9SxVJMrwn3ro8cV6apQpspoA/YasBZpCj9kv5iP2EpY0AebdKE6tBE1sdzFSBz70rSHrrb1CWcs6cNU2CUXuQQhsneSsOu5waPPNfbv88q/sXncx47FefLdeMczECqIwrhWkgSP6ssVwUBloQosEBodCwTLe4oAnzJwrk7kV0A2i6UQccZlqhUuyrIPqMBYSxK2xsgPNDk8+vrqrq9Vg0wPSgbJizd6nxi5PxBWq8AfrLstJYHqIHRCTBasnwg2pKVhdNlK1CjG+qqtwUNlSGDt22nEyd8fp9kDNNKV5a3uZZZWVpp6yz3nU+OU4yYdjexPLJeoLUOC1tu6R4sEkiax0HZRWyW4XTlMcuPgN0NrGPBEhp1HEowFdGFQl+4gOexXANsj4nCg5/H2QJD7bsHOMtnDvLwpnwWSwJjbcwTKX4/ul2vtqvl5giVGwdn47XVzsenbNXnsqgyK07r95iTSVsNU2MmZ3a2UGWET2gQ8KUbupoUHV1Vi8CkyEPEAvh1KcVKlGkrQGjlOImuzLjqSrjynjeruPjxI0VMbcXvDogNxCLnBnjtIE1Ej1+ZWqz89O+S7m0MQKCQuRn6A1Sy9T4onOMPdedn2vRH5tfZJGu3CLINExAz7b1zEQCcv2DJ2U15kN425z8Kq7N3Q9cbzWLSRMducu6UAJ/Mp8gbGQ5R0RvPqCmYhXeLO2Fvm0V1sjnBZrtv5vGfLmnGEVPZ+1HJr+VTKBBMbDnLzHk3Nu2Ls62e6aqKtuNeNud1dVlu1MKTYiELehHhBfCq5VUc95SxIWzuwn4SzsQpAeaNGMtdihpW7+D+i3CHeJfCYfS5RP8SuPgGjIEtKZ0dKCbs8796M6uSMlif6Cz4Lo2vk0dhP5zYTZIcxAKwzAnKs33KZ3N5e0lra4sTx94R+29YQYwdZhhJ7xHpJ4l/izh4J3M8VI1NpXgBg1VQY7BAD0IClvMFVqcHwStIBRneJGmDd3Yi9w0C7iUxko+Z64BEpd33Vh32ZjlvZ5wW+81JTqVygp9gvjrbyDxbpe+sO5nNPkZTX4mGj+h8RMa/xuhsS4rgjbb0a/CoatYOjh4vuQtV4eLKoMP8yJENY5/Z+dru07Xch/gd0rgogHgqyN2/BscHn3nPQyPPIvkNtgiN3znfRIvYbFJOYAdRba8oVVkS3DR4Zb8Owu+864PlqymldBxl6zv6DMr87nHcTOhk2d4i3EDU9splcvc/u8Icb/p1aZHEaJPynnDeuekW7Uul7nr3+lsuB4mnHaMK5uLvLF0shcfcoHLnNgJ3kgSm12jn82VzQBv235SnkB/w2Vu45+8LXvjezlfC65sfir+p+J/Kv6n4n8q/qfifyr+p+J/Kv6n4n8q/qfifyr+/yjFV0/9tXOnv/tHClgnVZul/lFAn1fY7VMkFa3PQtoj7BTy7nrfeCEWTsY8X1gW5xOzdIXl7VqYDZ+2ay3uQQg++rLlSvbzLj37rjchh7n3ZG+IhuxPV7AoWL+8aCKZLuXbQY9a89UGtgDHv1szvv0kwnIfhH5Y/0MI+l6zoXL8qpWnz9T+1/a5Rb116oTt81+f9G/4zx13lyfL3hjia+lfbZTz+c99fVgLwLDhFtQ3H3KQ+8+3Sjf3nTSihOxV/koA4t97/7LywjsJRPn/TW+cjtyPXP4+QhUBziipkkDM1VYxa2iwKrwydGIE44Z15biC3BBbXNZpfcXDDWSZZ9VLOLUddiNzN4YzY8N59rjwZqfK+NBCLpC8a3fwJKbMWHquA40pZb11Zr9NE+OPV6ruInfR8tP5qq1ljFeMVubTP+7MWWhaSyLljsVjdjsR06kOOacJYb+ede1n3e0E2aPGBvuycNtA869/Q5ptNGBUoffmanDybGDeMuRcDVYms9qTWVoIo+5qgC9No8iwUXOVStZSFx4Y9KbMOhTY0OgskolYmjfw5lQQYJNWpeCEIxrBjzIvNk7NwVhEMrztUg1+9tbtLZlu/s4kzhKTFl/TzAo7HRbZOuqrytLmQC+S3fxgeh6festdtWZOekJQb+aad01HIeaiSti/aeigM/5MwBefDcNVGUs/Si2vg2vCLt2woPqBocSz5iF/lamYhHxIHN5sG42yFJAn00LwxpNL0L8YGhDOHb924IuIR/NVZPZkFSeh0gKCwm9WhnZWkQK1WmJmXVMcDBIbBtft/qO1OWDTEmIymarzOysIRdlbpkk/Pah3bRjSbcxck23nKdCdwOI0N8oxyuV1Pu0t0J6jD92xKSjb1GwBb3Z4G8lpZ8e7VQ85DlWZI+2CZzYmpdW2TYfoHmvle4WwWS3kGonD5GhZRBItNCwhUMbLp27bSL6MErj2r8r7zBaN00bDNQD3956k00QuTSW7P7rVcD0q3XCdVZAxpJ8KRrBILps6Tc+fnzEc0BtqvOvGWldoaIraKV1exyXPg0teMXkDRTbQ7W/PG4ksR/XsYpw7QmtLxz9E0TaiZfBhBWtzgbulZatrz1uXAEtjEnIuGZnCyPv22PVf2tab/jtZOcorc5DcVrQ1dVjxZULANgWO1wxxts1cd7DtGCdd6tJo0vSt262UaIpYLoT1+/PnvUsZYb91o3u3eMhm7FGoh5+ZZI4DnZ6M7/37ezItYFWSD/xm07gh40Iz3jBzuqMs9D17w4j3hgQxIWFzpMZkXpZZbJ01GQw0NWuNHvGa2b6KsIe9rQEmvoixdelRRWfhMMO5yoxdoM7LKnt+3/dyFJJeqQlhBauAk4ximqnZ7HIyrfEMzLQA86lD0+zoFudpmGAOorbJsKqdHN4JzwxReH5ml3XoGfWALFsXMvTlNN9BB8kEMcHd0HV9MqPnBeBxtv23pLJwYyqhRsFvqtpjoOdBQaswS3MJnJC9syiiRIIzIz2b9P7j9siA3QI+mGISBkseeR+Sh533fxc64CZDea/NLLftB2SZVfv1t8BWbZaMhq5Pv7S+suLqGB0jZlUtdF/ctQcqWkcg2tzzom1v6TAkTbbC/zhAslOFJzK31Q8n9Nn1J99mAfF5rEvUFMDyZ2eCnZemkoKX30Po/0wqk6VU/pEyhjsgO3Dv7FYTCIs7NORGWJ7MR4eot8aE2QupFRBJWiB6jVFSHk+/IQSPE1lvkjCXC136vbNwMxL9ZS145SoCf0qtztTcdrDKXsYxcGu4hfotFFCS08csvq7G8sgYlMl5BNF9H4qIZlAVpETqLsa0bL2atmZ1j4J42XhdUM8rUOp8UMaFQy3KKEM1OacZE0to9nM7xvDpLBxtsZk2sTQIWhq0wjIQ80kIw8sX03RAl5b2PtMsro0qM3iq0jZN8hLvgaVypcoavPfpdffN7Ne/qiGMz7pmGKKTuqIcw+LtQDHjtn3XAMz07ZJWzsZ/VBe2ROVcpxCFB+gMqD8UghVUBrGHlEvjx+bpGZvMOjTl6eEaHnxDBKKCuIfLrYZS/G6FuRCNF1fcghkoKPTwhCMNMhQn7Ia16U5ye14Hs1IyuvBq9QSUzCIpsAMWOZgUAGq+0XMy8ebtaTcDsXQiIfNOsInNREPWCKc3C/e4EFN5E/fAEwUlgw3sNRNQ8N3HdpZ+DFjlkUhW+KLLGrOjWLcRjyVTKYRCWQKe7IblsLCcRKwNw28bfCMCPazPaILH+r28RCeTsMEj3n1VNQ5AxhYntyp/bgoVPxdaHW9eaKCcsPBy0E9pkFLcNxe6CAv1YreeHloiUZa42Rc0EgBRNZ0EPMdJSGSOlozFC7O66kOq8++zFwZksOXoc5mPZ/Nkosv5DthlOrelHKXTINcB9J6pnYx3QFSylr1EgjHob8O07TSrTlpsx/oxdgWPwi26ZfFk8yjMALikdyTLfYBW7bCVk5O6ZHVH52DJu8nQXRB/aJkeTMnvkBQC9cp+6QmbGEieYMi2xBQywOUiIgM7xy8WPdJBSKCmUi1omsuRtnecvQ2CvaVcCM06NdVFNY45+CbVuVVExbhVySjU+uq1CphyaPyFaRQHaKl+a3uYY1q5S7ywAGT2QznZ5p/3qcnPJXERBBUCGOJux3nHe6CbfCIBVLJjK46iQfAdIQYy2Pn3BJSp6uFPFJzpwc3bm/xpvvW3/UbIafSFS2zzLFwxlWJErxwEl685mPPOsgNtKqzGMj27zXdmyWn5rf8fc0TMyEuP14NlNMGkbM7FAdOOGY/KnvhM/Osg5z9N0ATmaqGcc7g3WbjLp8/+0nRRqoJAFBl5/+4iNu3TFyGK6nLFJ3xGIDPAJY8eGa59L++KYVhlUyBZZvGZaH4zQUG6XpjdsCFarSnQWOTevvpD6pKEjMDGFCGWR13mTmkRBchsCtcpS4p+fE3EfKpM2pYEYvF2n4vnDIMG/HPbCFv+grDCG7ieEHbz5ihscueyIll9fyc+93OQt3OCK62Xzm5ouhDuWaIisM5PXTLODyMBrzzavLfL4HGJ3zVI0L6ls3espis8zOPbt9XGdaEf7SNJbIIDmQzkmBdCeFOxv/H0/b7CZbQo1mA79yPVsnDL6KVlhr3PM5akBi9qKI/vKhv2ybyshGapoN2ycL1nGdMeu1Lad5vuR7GCRneJRnmIpPuARna7mtKq3JhLQW9txT8mW/6tuF6yWK4JfBSMqj7spJ9PtcrKPhXfnUklqxVnzIXqvqIGG4up1l6bA2MCXSap2Xin2l5tw+FZmthhV850IH7cRNfOZeF07tUzVKLw2hpTM/UPHPKDx9e7lO9ub7l9tRKcYWgyH6K7iJxttVTpW9541MWepC1NpmG4ps2chE9S4JP+cu8ixF7mFZRV98I8RIcqQ7UN7XWcNklH36Rg0OsVU62K3CFOVRCdj440VbyaBqMphGkuPaPcOEZP367Flo4YI656ui9THwcBq0RTfMG4JLBSMikLm0tJMy4zJXqvin6KJKT8achGGNm5+LOoxPPZwDYbveTmumSiE2HwnFsBkATUmg76uI+zynnuunPXwUEVWwkYYiZbpcZxa2JcYJgYOFTmz11yXcGbG+5MZG0/0RZ4KbW7WOFN49uZrtWBu6W9NGUNT0y2MCZLVKLKukn85eLCUyQB5ur9FEbnYLP9P03qiUhPFCzotm1/l9Uko89OlaOcBl/AbTdoSIOvCbTJNj4b1DxYX0YMyFYaI3P170YkKFhYWvVonTeKhhSkAJYp3Y9MsVX1EFp8o8l+02p2X1zUtdshF/0hEZu//vHgRdJgMa2um3QOMblLkNokzNySX8GuGAx5L/QH7PGLyx4vZqiCak1zeSztswX5pwQF6LTqbGo9vPFtwyCFXWPrPOv+0WcmIJfTYaao8IjFnARswWztg6HR+Sy0xNGrV9I3STYQ+uy8J8EPKyqb8hFeG32qCFQyqi0F0IaWOM8nqfN62qJ1fuPN8L42ZD7kGuCca4E+SznYBrn1l48v/CdtDPDlZlp4+Ign3IPpiWB4ViEWchFTZ58II6a2IS4x9aXIUT6SeSP1rx+epbTEVFjFSggJ0I2T4sCslEI1qwCC0Gbrdrz8JKQm7py/CtGlv8WxyFr88CT0TD4t4dSn/XP9LDJn6QN+I54s2lqv7NM8CMY5eCys5m8dGmlaBTFmpQ5dUJe0urS7E5LwAMJpSiKS7RNCFPbpLxafaR9v8YkLe0kuoc9dltyJbsO4bx6HkiN+YYI8DK7F3CYfzjJbL1onLjioDGh7BVo7SWb3kftgFCtCjzt82gABYY5jl8YBSFekWeReAHLe9vzQ0KVf1W/ZkUsq4gT1aP4KnCam2/AghGaaRiRUREIXQtLPSFhFVZ1Ul2TtzXgd4OXM9WL0cfam3H92vBZdQ84dXSBhwR1Fi2eoHR/koc61SZiZh1lmqt6hpbb3mQd3Fy8qZqI48yhsVasF8YPlXzoZ/JIgn6SYC/IgdhtoF9eBPQl69byX1tw7iIcj1LY3M3OVwpwRsV02YDgkrz1kqBeCCms0Jeseep0a1+7mDzKdlDj5TzFLxnmCWN1NQgKQ3ZSlzNPEweUPJkYJcGu5oSWAhLJJSIMG0hy8Orl56xyCQ+Os/rgNQYA5kWxMfxUdfs2PSlz9R3ccgmLZ2einpoy9J1ZXwRi0VXXJwVE5z/U9XwzGb/po2rA1JvNDd9K4qPMO/Isc53NqK9DPZcZP4JSljlDqVgv1oibo5hAWbpYELJp5PXdyt+QJxt+EHv8nKMkuV12BhSwxDbZBdwXagDLVS0AcIXIWOrFAYy19e81lxU1AWWbVwcFGji5hzvxglUdKW0WEmlVE645GQFAmg4Yj1iGM7Fcq+hB862D8P0spYD1J2nYQk+yIfso1JsROVugkO2SyguLBWcp4fI9rFjlGeEuxyarW/uXP22Gl1tRxbMhGkgbysQlbZ8YE9Gq5opo3R4ag2ipsbuRWJ/0Fn1ObuiuW7b734y6UR9796xDj6SxwpV0ZKDjcutti1t16nhhcYF0LVimvO0Q0XNuyPTvaee6FzCRpPYl1+xqIVQKqYmWDFtSyzJ5DRRdrQYu13jSBouNd9JvYuZtMa1WC6cNdcOwyO+GMWpVQiIVJs8jHZZNAAe2b84rs9nxfHZI5KDjWNcWxmwyZsFQcrJCfMSGxGcg/x9ryDv9VuPhX4QSJ66MzFdfUPS22tmndNe5aclCADs+FnHngmmZKe/hUBc4pm2NR9CDLKPXF4ypW7WtuHWL4Tt/FFHhzi1gla6U14/MZtLVCOzaPb+81wM43ne117DeADxpw8wkV9qglLTHG3S0j8w/HIONt7vie4i973cufIWUF84xqWQ5u4d7O9sWepnqSo3JrjN+eDVaXVAB2HiJuvz56NidYWtvJWXf+IgKZrK/EycBk9KMRLDQtJx3vBuDfNm+H6NbAi35Zl3i45vj7busxehirMh+7pOxpnmVGWH/cidHtieqr4bBp5JeWG8rI9JKQJ1M+JbTdh75dSEC+3iY59/DDkeffvBfp7+3hchK8V2LIv74fDvw15KvlDWStsPJCawL8F6l13y64aBVpC9xeZTIzqMLpQpK7kEm/H/71m6WRzRIho9tA8zH/ftvU8iu7Dih/aJlEYBs33pI8vPqbO8vclr89WikmNDC+nEQ83K9w5PriCzBFhlQc9GTltariBzgoZ/A1AP1qpzMCtvyBrNWrrgn865OnjWYzrFYm2pmjUmhfkfFGOs6bj/vv8EHrAwX7Xa78L1BLAwQUAAIACAC4tvNKD4Xayk0AAABqAAAAGwAAAHVuaXZlcnNhbC91bml2ZXJzYWwucG5nLnhtbLOxr8jNUShLLSrOzM+zVTLUM1Cyt+PlsikoSi3LTC1XqACKGekZQICSQqWtkgkStzwzpSTDVsncyBwhlpGamZ5RYqtkamIKF9QHGgkAUEsBAgAAFAACAAgAt7bzSqC4XxVlBAAABBEAAB0AAAAAAAAAAQAAAAAAAAAAAHVuaXZlcnNhbC9jb21tb25fbWVzc2FnZXMubG5nUEsBAgAAFAACAAgAt7bzSkPIPPmFBAAADBYAACcAAAAAAAAAAQAAAAAAoAQAAHVuaXZlcnNhbC9mbGFzaF9wdWJsaXNoaW5nX3NldHRpbmdzLnhtbFBLAQIAABQAAgAIALe280qUMH5muAIAAFQKAAAhAAAAAAAAAAEAAAAAAGoJAAB1bml2ZXJzYWwvZmxhc2hfc2tpbl9zZXR0aW5ncy54bWxQSwECAAAUAAIACAC3tvNKGQQLbVgEAAAdFQAAJgAAAAAAAAABAAAAAABhDAAAdW5pdmVyc2FsL2h0bWxfcHVibGlzaGluZ19zZXR0aW5ncy54bWxQSwECAAAUAAIACAC3tvNK1cxcJpUBAAAgBgAAHwAAAAAAAAABAAAAAAD9EAAAdW5pdmVyc2FsL2h0bWxfc2tpbl9zZXR0aW5ncy5qc1BLAQIAABQAAgAIALe280o9PC/RwQAAAOUBAAAaAAAAAAAAAAEAAAAAAM8SAAB1bml2ZXJzYWwvaTE4bl9wcmVzZXRzLnhtbFBLAQIAABQAAgAIALe280qmQ2VXZwAAAGsAAAAcAAAAAAAAAAEAAAAAAMgTAAB1bml2ZXJzYWwvbG9jYWxfc2V0dGluZ3MueG1sUEsBAgAAFAACAAgARJRXRyO0Tvv7AgAAsAgAABQAAAAAAAAAAQAAAAAAaRQAAHVuaXZlcnNhbC9wbGF5ZXIueG1sUEsBAgAAFAACAAgAt7bzSqtYCahECAAAfyAAACkAAAAAAAAAAQAAAAAAlhcAAHVuaXZlcnNhbC9za2luX2N1c3RvbWl6YXRpb25fc2V0dGluZ3MueG1sUEsBAgAAFAACAAgAuLbzSgrKPODnPwAAJXYAABcAAAAAAAAAAAAAAAAAISAAAHVuaXZlcnNhbC91bml2ZXJzYWwucG5nUEsBAgAAFAACAAgAuLbzSg+F2spNAAAAagAAABsAAAAAAAAAAQAAAAAAPWAAAHVuaXZlcnNhbC91bml2ZXJzYWwucG5nLnhtbFBLBQYAAAAACwALAEkDAADDYAAAAAA="/>
  <p:tag name="ISPRING_OUTPUT_FOLDER" val="C:\Users\Administrator\Desktop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697</Words>
  <Application>Microsoft Office PowerPoint</Application>
  <PresentationFormat>自定义</PresentationFormat>
  <Paragraphs>84</Paragraphs>
  <Slides>25</Slides>
  <Notes>25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User</cp:lastModifiedBy>
  <cp:revision>15</cp:revision>
  <dcterms:created xsi:type="dcterms:W3CDTF">2017-05-21T05:34:57Z</dcterms:created>
  <dcterms:modified xsi:type="dcterms:W3CDTF">2017-08-15T02:32:15Z</dcterms:modified>
</cp:coreProperties>
</file>