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9" r:id="rId3"/>
    <p:sldId id="262" r:id="rId4"/>
    <p:sldId id="280" r:id="rId5"/>
    <p:sldId id="274" r:id="rId6"/>
    <p:sldId id="284" r:id="rId7"/>
    <p:sldId id="260" r:id="rId8"/>
    <p:sldId id="285" r:id="rId9"/>
    <p:sldId id="282" r:id="rId10"/>
    <p:sldId id="275" r:id="rId11"/>
    <p:sldId id="279" r:id="rId12"/>
    <p:sldId id="283" r:id="rId13"/>
    <p:sldId id="272" r:id="rId14"/>
    <p:sldId id="263" r:id="rId15"/>
    <p:sldId id="270" r:id="rId16"/>
    <p:sldId id="277" r:id="rId17"/>
    <p:sldId id="269" r:id="rId18"/>
    <p:sldId id="265" r:id="rId19"/>
    <p:sldId id="268" r:id="rId20"/>
    <p:sldId id="287" r:id="rId21"/>
    <p:sldId id="271" r:id="rId22"/>
    <p:sldId id="267" r:id="rId23"/>
    <p:sldId id="257" r:id="rId24"/>
    <p:sldId id="264" r:id="rId25"/>
    <p:sldId id="266" r:id="rId26"/>
    <p:sldId id="286"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684"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___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___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ASIA</c:v>
                </c:pt>
              </c:strCache>
            </c:strRef>
          </c:tx>
          <c:spPr>
            <a:solidFill>
              <a:schemeClr val="bg1">
                <a:alpha val="1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zh-CN"/>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0-02B6-4BB3-BCB6-47392B48AB86}"/>
            </c:ext>
          </c:extLst>
        </c:ser>
        <c:ser>
          <c:idx val="1"/>
          <c:order val="1"/>
          <c:tx>
            <c:strRef>
              <c:f>Sheet1!$C$1</c:f>
              <c:strCache>
                <c:ptCount val="1"/>
                <c:pt idx="0">
                  <c:v>EUROPE</c:v>
                </c:pt>
              </c:strCache>
            </c:strRef>
          </c:tx>
          <c:spPr>
            <a:solidFill>
              <a:schemeClr val="bg1">
                <a:alpha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zh-CN"/>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extLst xmlns:c16r2="http://schemas.microsoft.com/office/drawing/2015/06/chart">
            <c:ext xmlns:c16="http://schemas.microsoft.com/office/drawing/2014/chart" uri="{C3380CC4-5D6E-409C-BE32-E72D297353CC}">
              <c16:uniqueId val="{00000001-02B6-4BB3-BCB6-47392B48AB86}"/>
            </c:ext>
          </c:extLst>
        </c:ser>
        <c:ser>
          <c:idx val="2"/>
          <c:order val="2"/>
          <c:tx>
            <c:strRef>
              <c:f>Sheet1!$D$1</c:f>
              <c:strCache>
                <c:ptCount val="1"/>
                <c:pt idx="0">
                  <c:v>NORTH AMERICA</c:v>
                </c:pt>
              </c:strCache>
            </c:strRef>
          </c:tx>
          <c:spPr>
            <a:solidFill>
              <a:schemeClr val="bg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zh-CN"/>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extLst xmlns:c16r2="http://schemas.microsoft.com/office/drawing/2015/06/chart">
            <c:ext xmlns:c16="http://schemas.microsoft.com/office/drawing/2014/chart" uri="{C3380CC4-5D6E-409C-BE32-E72D297353CC}">
              <c16:uniqueId val="{00000002-02B6-4BB3-BCB6-47392B48AB86}"/>
            </c:ext>
          </c:extLst>
        </c:ser>
        <c:dLbls>
          <c:dLblPos val="outEnd"/>
          <c:showLegendKey val="0"/>
          <c:showVal val="1"/>
          <c:showCatName val="0"/>
          <c:showSerName val="0"/>
          <c:showPercent val="0"/>
          <c:showBubbleSize val="0"/>
        </c:dLbls>
        <c:gapWidth val="219"/>
        <c:overlap val="-27"/>
        <c:axId val="34424320"/>
        <c:axId val="8668288"/>
      </c:barChart>
      <c:catAx>
        <c:axId val="34424320"/>
        <c:scaling>
          <c:orientation val="minMax"/>
        </c:scaling>
        <c:delete val="1"/>
        <c:axPos val="b"/>
        <c:numFmt formatCode="General" sourceLinked="1"/>
        <c:majorTickMark val="none"/>
        <c:minorTickMark val="none"/>
        <c:tickLblPos val="nextTo"/>
        <c:crossAx val="8668288"/>
        <c:crosses val="autoZero"/>
        <c:auto val="1"/>
        <c:lblAlgn val="ctr"/>
        <c:lblOffset val="100"/>
        <c:noMultiLvlLbl val="0"/>
      </c:catAx>
      <c:valAx>
        <c:axId val="8668288"/>
        <c:scaling>
          <c:orientation val="minMax"/>
        </c:scaling>
        <c:delete val="1"/>
        <c:axPos val="l"/>
        <c:numFmt formatCode="General" sourceLinked="1"/>
        <c:majorTickMark val="none"/>
        <c:minorTickMark val="none"/>
        <c:tickLblPos val="nextTo"/>
        <c:crossAx val="34424320"/>
        <c:crosses val="autoZero"/>
        <c:crossBetween val="between"/>
      </c:valAx>
      <c:spPr>
        <a:noFill/>
        <a:ln w="25400">
          <a:noFill/>
        </a:ln>
        <a:effectLst/>
      </c:spPr>
    </c:plotArea>
    <c:legend>
      <c:legendPos val="l"/>
      <c:layout/>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zh-CN"/>
        </a:p>
      </c:txPr>
    </c:legend>
    <c:plotVisOnly val="1"/>
    <c:dispBlanksAs val="gap"/>
    <c:showDLblsOverMax val="0"/>
  </c:chart>
  <c:spPr>
    <a:noFill/>
    <a:ln>
      <a:noFill/>
    </a:ln>
    <a:effectLst/>
  </c:spPr>
  <c:txPr>
    <a:bodyPr/>
    <a:lstStyle/>
    <a:p>
      <a:pPr>
        <a:defRPr/>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ltLang="zh-CN" dirty="0">
                <a:solidFill>
                  <a:schemeClr val="bg1"/>
                </a:solidFill>
              </a:rPr>
              <a:t>GROSS PROFIT</a:t>
            </a:r>
            <a:endParaRPr lang="zh-CN" altLang="en-US" dirty="0">
              <a:solidFill>
                <a:schemeClr val="bg1"/>
              </a:solidFill>
            </a:endParaRPr>
          </a:p>
        </c:rich>
      </c:tx>
      <c:overlay val="0"/>
      <c:spPr>
        <a:noFill/>
        <a:ln>
          <a:noFill/>
        </a:ln>
        <a:effectLst/>
      </c:spPr>
    </c:title>
    <c:autoTitleDeleted val="0"/>
    <c:plotArea>
      <c:layout/>
      <c:pieChart>
        <c:varyColors val="1"/>
        <c:ser>
          <c:idx val="0"/>
          <c:order val="0"/>
          <c:tx>
            <c:strRef>
              <c:f>Sheet1!$B$1</c:f>
              <c:strCache>
                <c:ptCount val="1"/>
                <c:pt idx="0">
                  <c:v>销售额</c:v>
                </c:pt>
              </c:strCache>
            </c:strRef>
          </c:tx>
          <c:spPr>
            <a:solidFill>
              <a:schemeClr val="bg1"/>
            </a:solidFill>
          </c:spPr>
          <c:explosion val="1"/>
          <c:dPt>
            <c:idx val="0"/>
            <c:bubble3D val="0"/>
            <c:spPr>
              <a:solidFill>
                <a:schemeClr val="bg1">
                  <a:alpha val="20000"/>
                </a:schemeClr>
              </a:solidFill>
              <a:ln w="19050">
                <a:noFill/>
              </a:ln>
              <a:effectLst/>
            </c:spPr>
            <c:extLst xmlns:c16r2="http://schemas.microsoft.com/office/drawing/2015/06/chart">
              <c:ext xmlns:c16="http://schemas.microsoft.com/office/drawing/2014/chart" uri="{C3380CC4-5D6E-409C-BE32-E72D297353CC}">
                <c16:uniqueId val="{00000001-0F92-4E07-A1FA-D9380E737DA1}"/>
              </c:ext>
            </c:extLst>
          </c:dPt>
          <c:dPt>
            <c:idx val="1"/>
            <c:bubble3D val="0"/>
            <c:spPr>
              <a:solidFill>
                <a:schemeClr val="bg1">
                  <a:alpha val="70000"/>
                </a:schemeClr>
              </a:solidFill>
              <a:ln w="19050">
                <a:noFill/>
              </a:ln>
              <a:effectLst/>
            </c:spPr>
            <c:extLst xmlns:c16r2="http://schemas.microsoft.com/office/drawing/2015/06/chart">
              <c:ext xmlns:c16="http://schemas.microsoft.com/office/drawing/2014/chart" uri="{C3380CC4-5D6E-409C-BE32-E72D297353CC}">
                <c16:uniqueId val="{00000003-0F92-4E07-A1FA-D9380E737DA1}"/>
              </c:ext>
            </c:extLst>
          </c:dPt>
          <c:dPt>
            <c:idx val="2"/>
            <c:bubble3D val="0"/>
            <c:spPr>
              <a:solidFill>
                <a:schemeClr val="bg1">
                  <a:alpha val="60000"/>
                </a:schemeClr>
              </a:solidFill>
              <a:ln w="19050">
                <a:noFill/>
              </a:ln>
              <a:effectLst/>
            </c:spPr>
            <c:extLst xmlns:c16r2="http://schemas.microsoft.com/office/drawing/2015/06/chart">
              <c:ext xmlns:c16="http://schemas.microsoft.com/office/drawing/2014/chart" uri="{C3380CC4-5D6E-409C-BE32-E72D297353CC}">
                <c16:uniqueId val="{00000004-0F92-4E07-A1FA-D9380E737DA1}"/>
              </c:ext>
            </c:extLst>
          </c:dPt>
          <c:dPt>
            <c:idx val="3"/>
            <c:bubble3D val="0"/>
            <c:spPr>
              <a:solidFill>
                <a:schemeClr val="bg1">
                  <a:alpha val="40000"/>
                </a:schemeClr>
              </a:solidFill>
              <a:ln w="19050">
                <a:noFill/>
              </a:ln>
              <a:effectLst/>
            </c:spPr>
            <c:extLst xmlns:c16r2="http://schemas.microsoft.com/office/drawing/2015/06/chart">
              <c:ext xmlns:c16="http://schemas.microsoft.com/office/drawing/2014/chart" uri="{C3380CC4-5D6E-409C-BE32-E72D297353CC}">
                <c16:uniqueId val="{00000002-0F92-4E07-A1FA-D9380E737DA1}"/>
              </c:ext>
            </c:extLst>
          </c:dPt>
          <c:cat>
            <c:strRef>
              <c:f>Sheet1!$A$2:$A$5</c:f>
              <c:strCache>
                <c:ptCount val="4"/>
                <c:pt idx="0">
                  <c:v>第一季度</c:v>
                </c:pt>
                <c:pt idx="1">
                  <c:v>第二季度</c:v>
                </c:pt>
                <c:pt idx="2">
                  <c:v>第三季度</c:v>
                </c:pt>
                <c:pt idx="3">
                  <c:v>第四季度</c:v>
                </c:pt>
              </c:strCache>
            </c:strRef>
          </c:cat>
          <c:val>
            <c:numRef>
              <c:f>Sheet1!$B$2:$B$5</c:f>
              <c:numCache>
                <c:formatCode>General</c:formatCode>
                <c:ptCount val="4"/>
                <c:pt idx="0">
                  <c:v>8.1999999999999993</c:v>
                </c:pt>
                <c:pt idx="1">
                  <c:v>3.2</c:v>
                </c:pt>
                <c:pt idx="2">
                  <c:v>1.4</c:v>
                </c:pt>
                <c:pt idx="3">
                  <c:v>1.2</c:v>
                </c:pt>
              </c:numCache>
            </c:numRef>
          </c:val>
          <c:extLst xmlns:c16r2="http://schemas.microsoft.com/office/drawing/2015/06/chart">
            <c:ext xmlns:c16="http://schemas.microsoft.com/office/drawing/2014/chart" uri="{C3380CC4-5D6E-409C-BE32-E72D297353CC}">
              <c16:uniqueId val="{00000000-0F92-4E07-A1FA-D9380E737DA1}"/>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zh-CN"/>
        </a:p>
      </c:txPr>
    </c:legend>
    <c:plotVisOnly val="1"/>
    <c:dispBlanksAs val="gap"/>
    <c:showDLblsOverMax val="0"/>
  </c:chart>
  <c:spPr>
    <a:noFill/>
    <a:ln>
      <a:noFill/>
    </a:ln>
    <a:effectLst/>
  </c:spPr>
  <c:txPr>
    <a:bodyPr/>
    <a:lstStyle/>
    <a:p>
      <a:pPr>
        <a:defRPr/>
      </a:pPr>
      <a:endParaRPr lang="zh-CN"/>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DD73B8-6733-44BD-96E4-949F3B03A19F}" type="datetimeFigureOut">
              <a:rPr lang="zh-CN" altLang="en-US" smtClean="0"/>
              <a:t>2017/8/11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EA7DC1-6B20-47DA-899E-9F9231BE5388}" type="slidenum">
              <a:rPr lang="zh-CN" altLang="en-US" smtClean="0"/>
              <a:t>‹#›</a:t>
            </a:fld>
            <a:endParaRPr lang="zh-CN" altLang="en-US"/>
          </a:p>
        </p:txBody>
      </p:sp>
    </p:spTree>
    <p:extLst>
      <p:ext uri="{BB962C8B-B14F-4D97-AF65-F5344CB8AC3E}">
        <p14:creationId xmlns:p14="http://schemas.microsoft.com/office/powerpoint/2010/main" val="2728268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EA7DC1-6B20-47DA-899E-9F9231BE5388}" type="slidenum">
              <a:rPr lang="zh-CN" altLang="en-US" smtClean="0"/>
              <a:t>1</a:t>
            </a:fld>
            <a:endParaRPr lang="zh-CN" altLang="en-US"/>
          </a:p>
        </p:txBody>
      </p:sp>
    </p:spTree>
    <p:extLst>
      <p:ext uri="{BB962C8B-B14F-4D97-AF65-F5344CB8AC3E}">
        <p14:creationId xmlns:p14="http://schemas.microsoft.com/office/powerpoint/2010/main" val="248759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3A7FE2B6-6320-4E08-BBF2-751937A5A328}" type="slidenum">
              <a:rPr lang="zh-CN" altLang="en-US" smtClean="0"/>
              <a:pPr>
                <a:defRPr/>
              </a:pPr>
              <a:t>10</a:t>
            </a:fld>
            <a:endParaRPr lang="zh-CN" altLang="en-US"/>
          </a:p>
        </p:txBody>
      </p:sp>
    </p:spTree>
    <p:extLst>
      <p:ext uri="{BB962C8B-B14F-4D97-AF65-F5344CB8AC3E}">
        <p14:creationId xmlns:p14="http://schemas.microsoft.com/office/powerpoint/2010/main" val="1346719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EA7DC1-6B20-47DA-899E-9F9231BE5388}" type="slidenum">
              <a:rPr lang="zh-CN" altLang="en-US" smtClean="0"/>
              <a:t>11</a:t>
            </a:fld>
            <a:endParaRPr lang="zh-CN" altLang="en-US"/>
          </a:p>
        </p:txBody>
      </p:sp>
    </p:spTree>
    <p:extLst>
      <p:ext uri="{BB962C8B-B14F-4D97-AF65-F5344CB8AC3E}">
        <p14:creationId xmlns:p14="http://schemas.microsoft.com/office/powerpoint/2010/main" val="1522651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EA7DC1-6B20-47DA-899E-9F9231BE5388}" type="slidenum">
              <a:rPr lang="zh-CN" altLang="en-US" smtClean="0"/>
              <a:t>12</a:t>
            </a:fld>
            <a:endParaRPr lang="zh-CN" altLang="en-US"/>
          </a:p>
        </p:txBody>
      </p:sp>
    </p:spTree>
    <p:extLst>
      <p:ext uri="{BB962C8B-B14F-4D97-AF65-F5344CB8AC3E}">
        <p14:creationId xmlns:p14="http://schemas.microsoft.com/office/powerpoint/2010/main" val="3822263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07A2D5B-9D84-4B4B-A021-7C8C3E5BFB4C}" type="slidenum">
              <a:rPr lang="zh-CN" altLang="en-US" smtClean="0"/>
              <a:t>13</a:t>
            </a:fld>
            <a:endParaRPr lang="zh-CN" altLang="en-US"/>
          </a:p>
        </p:txBody>
      </p:sp>
    </p:spTree>
    <p:extLst>
      <p:ext uri="{BB962C8B-B14F-4D97-AF65-F5344CB8AC3E}">
        <p14:creationId xmlns:p14="http://schemas.microsoft.com/office/powerpoint/2010/main" val="2284584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4813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华文细黑" pitchFamily="2" charset="-122"/>
                <a:ea typeface="华文细黑" pitchFamily="2" charset="-122"/>
              </a:defRPr>
            </a:lvl1pPr>
            <a:lvl2pPr marL="742950" indent="-285750">
              <a:defRPr sz="1300">
                <a:solidFill>
                  <a:schemeClr val="tx1"/>
                </a:solidFill>
                <a:latin typeface="华文细黑" pitchFamily="2" charset="-122"/>
                <a:ea typeface="华文细黑" pitchFamily="2" charset="-122"/>
              </a:defRPr>
            </a:lvl2pPr>
            <a:lvl3pPr marL="1143000" indent="-228600">
              <a:defRPr sz="1300">
                <a:solidFill>
                  <a:schemeClr val="tx1"/>
                </a:solidFill>
                <a:latin typeface="华文细黑" pitchFamily="2" charset="-122"/>
                <a:ea typeface="华文细黑" pitchFamily="2" charset="-122"/>
              </a:defRPr>
            </a:lvl3pPr>
            <a:lvl4pPr marL="1600200" indent="-228600">
              <a:defRPr sz="1300">
                <a:solidFill>
                  <a:schemeClr val="tx1"/>
                </a:solidFill>
                <a:latin typeface="华文细黑" pitchFamily="2" charset="-122"/>
                <a:ea typeface="华文细黑" pitchFamily="2" charset="-122"/>
              </a:defRPr>
            </a:lvl4pPr>
            <a:lvl5pPr marL="2057400" indent="-228600">
              <a:defRPr sz="1300">
                <a:solidFill>
                  <a:schemeClr val="tx1"/>
                </a:solidFill>
                <a:latin typeface="华文细黑" pitchFamily="2" charset="-122"/>
                <a:ea typeface="华文细黑" pitchFamily="2" charset="-122"/>
              </a:defRPr>
            </a:lvl5pPr>
            <a:lvl6pPr marL="25146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6pPr>
            <a:lvl7pPr marL="29718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7pPr>
            <a:lvl8pPr marL="34290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8pPr>
            <a:lvl9pPr marL="38862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9pPr>
          </a:lstStyle>
          <a:p>
            <a:fld id="{7AF3AD9F-0CBC-401F-8DFC-A33782E805D4}" type="slidenum">
              <a:rPr lang="zh-CN" altLang="en-US" sz="1200">
                <a:latin typeface="Calibri" pitchFamily="34" charset="0"/>
                <a:ea typeface="宋体" pitchFamily="2" charset="-122"/>
              </a:rPr>
              <a:pPr/>
              <a:t>14</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2435965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EA7DC1-6B20-47DA-899E-9F9231BE5388}" type="slidenum">
              <a:rPr lang="zh-CN" altLang="en-US" smtClean="0"/>
              <a:t>15</a:t>
            </a:fld>
            <a:endParaRPr lang="zh-CN" altLang="en-US"/>
          </a:p>
        </p:txBody>
      </p:sp>
    </p:spTree>
    <p:extLst>
      <p:ext uri="{BB962C8B-B14F-4D97-AF65-F5344CB8AC3E}">
        <p14:creationId xmlns:p14="http://schemas.microsoft.com/office/powerpoint/2010/main" val="2442204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EA7DC1-6B20-47DA-899E-9F9231BE5388}" type="slidenum">
              <a:rPr lang="zh-CN" altLang="en-US" smtClean="0"/>
              <a:t>16</a:t>
            </a:fld>
            <a:endParaRPr lang="zh-CN" altLang="en-US"/>
          </a:p>
        </p:txBody>
      </p:sp>
    </p:spTree>
    <p:extLst>
      <p:ext uri="{BB962C8B-B14F-4D97-AF65-F5344CB8AC3E}">
        <p14:creationId xmlns:p14="http://schemas.microsoft.com/office/powerpoint/2010/main" val="1230465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EA7DC1-6B20-47DA-899E-9F9231BE5388}" type="slidenum">
              <a:rPr lang="zh-CN" altLang="en-US" smtClean="0"/>
              <a:t>17</a:t>
            </a:fld>
            <a:endParaRPr lang="zh-CN" altLang="en-US"/>
          </a:p>
        </p:txBody>
      </p:sp>
    </p:spTree>
    <p:extLst>
      <p:ext uri="{BB962C8B-B14F-4D97-AF65-F5344CB8AC3E}">
        <p14:creationId xmlns:p14="http://schemas.microsoft.com/office/powerpoint/2010/main" val="2371526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5325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华文细黑" pitchFamily="2" charset="-122"/>
                <a:ea typeface="华文细黑" pitchFamily="2" charset="-122"/>
              </a:defRPr>
            </a:lvl1pPr>
            <a:lvl2pPr marL="742950" indent="-285750">
              <a:defRPr sz="1300">
                <a:solidFill>
                  <a:schemeClr val="tx1"/>
                </a:solidFill>
                <a:latin typeface="华文细黑" pitchFamily="2" charset="-122"/>
                <a:ea typeface="华文细黑" pitchFamily="2" charset="-122"/>
              </a:defRPr>
            </a:lvl2pPr>
            <a:lvl3pPr marL="1143000" indent="-228600">
              <a:defRPr sz="1300">
                <a:solidFill>
                  <a:schemeClr val="tx1"/>
                </a:solidFill>
                <a:latin typeface="华文细黑" pitchFamily="2" charset="-122"/>
                <a:ea typeface="华文细黑" pitchFamily="2" charset="-122"/>
              </a:defRPr>
            </a:lvl3pPr>
            <a:lvl4pPr marL="1600200" indent="-228600">
              <a:defRPr sz="1300">
                <a:solidFill>
                  <a:schemeClr val="tx1"/>
                </a:solidFill>
                <a:latin typeface="华文细黑" pitchFamily="2" charset="-122"/>
                <a:ea typeface="华文细黑" pitchFamily="2" charset="-122"/>
              </a:defRPr>
            </a:lvl4pPr>
            <a:lvl5pPr marL="2057400" indent="-228600">
              <a:defRPr sz="1300">
                <a:solidFill>
                  <a:schemeClr val="tx1"/>
                </a:solidFill>
                <a:latin typeface="华文细黑" pitchFamily="2" charset="-122"/>
                <a:ea typeface="华文细黑" pitchFamily="2" charset="-122"/>
              </a:defRPr>
            </a:lvl5pPr>
            <a:lvl6pPr marL="25146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6pPr>
            <a:lvl7pPr marL="29718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7pPr>
            <a:lvl8pPr marL="34290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8pPr>
            <a:lvl9pPr marL="38862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9pPr>
          </a:lstStyle>
          <a:p>
            <a:fld id="{B36D132F-9AFE-4ADF-BD98-B6AC1CA88AA1}" type="slidenum">
              <a:rPr lang="zh-CN" altLang="en-US" sz="1200">
                <a:latin typeface="Calibri" pitchFamily="34" charset="0"/>
                <a:ea typeface="宋体" pitchFamily="2" charset="-122"/>
              </a:rPr>
              <a:pPr/>
              <a:t>18</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672639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EA7DC1-6B20-47DA-899E-9F9231BE5388}" type="slidenum">
              <a:rPr lang="zh-CN" altLang="en-US" smtClean="0"/>
              <a:t>19</a:t>
            </a:fld>
            <a:endParaRPr lang="zh-CN" altLang="en-US"/>
          </a:p>
        </p:txBody>
      </p:sp>
    </p:spTree>
    <p:extLst>
      <p:ext uri="{BB962C8B-B14F-4D97-AF65-F5344CB8AC3E}">
        <p14:creationId xmlns:p14="http://schemas.microsoft.com/office/powerpoint/2010/main" val="926481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EA7DC1-6B20-47DA-899E-9F9231BE5388}" type="slidenum">
              <a:rPr lang="zh-CN" altLang="en-US" smtClean="0"/>
              <a:t>2</a:t>
            </a:fld>
            <a:endParaRPr lang="zh-CN" altLang="en-US"/>
          </a:p>
        </p:txBody>
      </p:sp>
    </p:spTree>
    <p:extLst>
      <p:ext uri="{BB962C8B-B14F-4D97-AF65-F5344CB8AC3E}">
        <p14:creationId xmlns:p14="http://schemas.microsoft.com/office/powerpoint/2010/main" val="32220171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EA7DC1-6B20-47DA-899E-9F9231BE5388}" type="slidenum">
              <a:rPr lang="zh-CN" altLang="en-US" smtClean="0"/>
              <a:t>20</a:t>
            </a:fld>
            <a:endParaRPr lang="zh-CN" altLang="en-US"/>
          </a:p>
        </p:txBody>
      </p:sp>
    </p:spTree>
    <p:extLst>
      <p:ext uri="{BB962C8B-B14F-4D97-AF65-F5344CB8AC3E}">
        <p14:creationId xmlns:p14="http://schemas.microsoft.com/office/powerpoint/2010/main" val="8568058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EA7DC1-6B20-47DA-899E-9F9231BE5388}" type="slidenum">
              <a:rPr lang="zh-CN" altLang="en-US" smtClean="0"/>
              <a:t>21</a:t>
            </a:fld>
            <a:endParaRPr lang="zh-CN" altLang="en-US"/>
          </a:p>
        </p:txBody>
      </p:sp>
    </p:spTree>
    <p:extLst>
      <p:ext uri="{BB962C8B-B14F-4D97-AF65-F5344CB8AC3E}">
        <p14:creationId xmlns:p14="http://schemas.microsoft.com/office/powerpoint/2010/main" val="39833886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5837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华文细黑" pitchFamily="2" charset="-122"/>
                <a:ea typeface="华文细黑" pitchFamily="2" charset="-122"/>
              </a:defRPr>
            </a:lvl1pPr>
            <a:lvl2pPr marL="742950" indent="-285750">
              <a:defRPr sz="1300">
                <a:solidFill>
                  <a:schemeClr val="tx1"/>
                </a:solidFill>
                <a:latin typeface="华文细黑" pitchFamily="2" charset="-122"/>
                <a:ea typeface="华文细黑" pitchFamily="2" charset="-122"/>
              </a:defRPr>
            </a:lvl2pPr>
            <a:lvl3pPr marL="1143000" indent="-228600">
              <a:defRPr sz="1300">
                <a:solidFill>
                  <a:schemeClr val="tx1"/>
                </a:solidFill>
                <a:latin typeface="华文细黑" pitchFamily="2" charset="-122"/>
                <a:ea typeface="华文细黑" pitchFamily="2" charset="-122"/>
              </a:defRPr>
            </a:lvl3pPr>
            <a:lvl4pPr marL="1600200" indent="-228600">
              <a:defRPr sz="1300">
                <a:solidFill>
                  <a:schemeClr val="tx1"/>
                </a:solidFill>
                <a:latin typeface="华文细黑" pitchFamily="2" charset="-122"/>
                <a:ea typeface="华文细黑" pitchFamily="2" charset="-122"/>
              </a:defRPr>
            </a:lvl4pPr>
            <a:lvl5pPr marL="2057400" indent="-228600">
              <a:defRPr sz="1300">
                <a:solidFill>
                  <a:schemeClr val="tx1"/>
                </a:solidFill>
                <a:latin typeface="华文细黑" pitchFamily="2" charset="-122"/>
                <a:ea typeface="华文细黑" pitchFamily="2" charset="-122"/>
              </a:defRPr>
            </a:lvl5pPr>
            <a:lvl6pPr marL="25146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6pPr>
            <a:lvl7pPr marL="29718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7pPr>
            <a:lvl8pPr marL="34290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8pPr>
            <a:lvl9pPr marL="38862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9pPr>
          </a:lstStyle>
          <a:p>
            <a:fld id="{EBA31DC2-BD9A-4DB1-9742-4DC851CDCEF3}" type="slidenum">
              <a:rPr lang="zh-CN" altLang="en-US" sz="1200">
                <a:latin typeface="Calibri" pitchFamily="34" charset="0"/>
                <a:ea typeface="宋体" pitchFamily="2" charset="-122"/>
              </a:rPr>
              <a:pPr/>
              <a:t>22</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8561309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EA7DC1-6B20-47DA-899E-9F9231BE5388}" type="slidenum">
              <a:rPr lang="zh-CN" altLang="en-US" smtClean="0"/>
              <a:t>23</a:t>
            </a:fld>
            <a:endParaRPr lang="zh-CN" altLang="en-US"/>
          </a:p>
        </p:txBody>
      </p:sp>
    </p:spTree>
    <p:extLst>
      <p:ext uri="{BB962C8B-B14F-4D97-AF65-F5344CB8AC3E}">
        <p14:creationId xmlns:p14="http://schemas.microsoft.com/office/powerpoint/2010/main" val="2888968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EA7DC1-6B20-47DA-899E-9F9231BE5388}" type="slidenum">
              <a:rPr lang="zh-CN" altLang="en-US" smtClean="0"/>
              <a:t>24</a:t>
            </a:fld>
            <a:endParaRPr lang="zh-CN" altLang="en-US"/>
          </a:p>
        </p:txBody>
      </p:sp>
    </p:spTree>
    <p:extLst>
      <p:ext uri="{BB962C8B-B14F-4D97-AF65-F5344CB8AC3E}">
        <p14:creationId xmlns:p14="http://schemas.microsoft.com/office/powerpoint/2010/main" val="1013970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EA7DC1-6B20-47DA-899E-9F9231BE5388}" type="slidenum">
              <a:rPr lang="zh-CN" altLang="en-US" smtClean="0"/>
              <a:t>25</a:t>
            </a:fld>
            <a:endParaRPr lang="zh-CN" altLang="en-US"/>
          </a:p>
        </p:txBody>
      </p:sp>
    </p:spTree>
    <p:extLst>
      <p:ext uri="{BB962C8B-B14F-4D97-AF65-F5344CB8AC3E}">
        <p14:creationId xmlns:p14="http://schemas.microsoft.com/office/powerpoint/2010/main" val="15952736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EA7DC1-6B20-47DA-899E-9F9231BE5388}" type="slidenum">
              <a:rPr lang="zh-CN" altLang="en-US" smtClean="0"/>
              <a:t>26</a:t>
            </a:fld>
            <a:endParaRPr lang="zh-CN" altLang="en-US"/>
          </a:p>
        </p:txBody>
      </p:sp>
    </p:spTree>
    <p:extLst>
      <p:ext uri="{BB962C8B-B14F-4D97-AF65-F5344CB8AC3E}">
        <p14:creationId xmlns:p14="http://schemas.microsoft.com/office/powerpoint/2010/main" val="2945608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4301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华文细黑" pitchFamily="2" charset="-122"/>
                <a:ea typeface="华文细黑" pitchFamily="2" charset="-122"/>
              </a:defRPr>
            </a:lvl1pPr>
            <a:lvl2pPr marL="742950" indent="-285750">
              <a:defRPr sz="1300">
                <a:solidFill>
                  <a:schemeClr val="tx1"/>
                </a:solidFill>
                <a:latin typeface="华文细黑" pitchFamily="2" charset="-122"/>
                <a:ea typeface="华文细黑" pitchFamily="2" charset="-122"/>
              </a:defRPr>
            </a:lvl2pPr>
            <a:lvl3pPr marL="1143000" indent="-228600">
              <a:defRPr sz="1300">
                <a:solidFill>
                  <a:schemeClr val="tx1"/>
                </a:solidFill>
                <a:latin typeface="华文细黑" pitchFamily="2" charset="-122"/>
                <a:ea typeface="华文细黑" pitchFamily="2" charset="-122"/>
              </a:defRPr>
            </a:lvl3pPr>
            <a:lvl4pPr marL="1600200" indent="-228600">
              <a:defRPr sz="1300">
                <a:solidFill>
                  <a:schemeClr val="tx1"/>
                </a:solidFill>
                <a:latin typeface="华文细黑" pitchFamily="2" charset="-122"/>
                <a:ea typeface="华文细黑" pitchFamily="2" charset="-122"/>
              </a:defRPr>
            </a:lvl4pPr>
            <a:lvl5pPr marL="2057400" indent="-228600">
              <a:defRPr sz="1300">
                <a:solidFill>
                  <a:schemeClr val="tx1"/>
                </a:solidFill>
                <a:latin typeface="华文细黑" pitchFamily="2" charset="-122"/>
                <a:ea typeface="华文细黑" pitchFamily="2" charset="-122"/>
              </a:defRPr>
            </a:lvl5pPr>
            <a:lvl6pPr marL="25146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6pPr>
            <a:lvl7pPr marL="29718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7pPr>
            <a:lvl8pPr marL="34290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8pPr>
            <a:lvl9pPr marL="38862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9pPr>
          </a:lstStyle>
          <a:p>
            <a:fld id="{AA17AD06-82A9-4616-AFBB-4F6921A8ABC2}" type="slidenum">
              <a:rPr lang="zh-CN" altLang="en-US" sz="1200">
                <a:latin typeface="Calibri" pitchFamily="34" charset="0"/>
                <a:ea typeface="宋体" pitchFamily="2" charset="-122"/>
              </a:rPr>
              <a:pPr/>
              <a:t>3</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1963160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EA7DC1-6B20-47DA-899E-9F9231BE5388}" type="slidenum">
              <a:rPr lang="zh-CN" altLang="en-US" smtClean="0"/>
              <a:t>4</a:t>
            </a:fld>
            <a:endParaRPr lang="zh-CN" altLang="en-US"/>
          </a:p>
        </p:txBody>
      </p:sp>
    </p:spTree>
    <p:extLst>
      <p:ext uri="{BB962C8B-B14F-4D97-AF65-F5344CB8AC3E}">
        <p14:creationId xmlns:p14="http://schemas.microsoft.com/office/powerpoint/2010/main" val="3566234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5632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华文细黑" pitchFamily="2" charset="-122"/>
                <a:ea typeface="华文细黑" pitchFamily="2" charset="-122"/>
              </a:defRPr>
            </a:lvl1pPr>
            <a:lvl2pPr marL="742950" indent="-285750">
              <a:defRPr sz="1300">
                <a:solidFill>
                  <a:schemeClr val="tx1"/>
                </a:solidFill>
                <a:latin typeface="华文细黑" pitchFamily="2" charset="-122"/>
                <a:ea typeface="华文细黑" pitchFamily="2" charset="-122"/>
              </a:defRPr>
            </a:lvl2pPr>
            <a:lvl3pPr marL="1143000" indent="-228600">
              <a:defRPr sz="1300">
                <a:solidFill>
                  <a:schemeClr val="tx1"/>
                </a:solidFill>
                <a:latin typeface="华文细黑" pitchFamily="2" charset="-122"/>
                <a:ea typeface="华文细黑" pitchFamily="2" charset="-122"/>
              </a:defRPr>
            </a:lvl3pPr>
            <a:lvl4pPr marL="1600200" indent="-228600">
              <a:defRPr sz="1300">
                <a:solidFill>
                  <a:schemeClr val="tx1"/>
                </a:solidFill>
                <a:latin typeface="华文细黑" pitchFamily="2" charset="-122"/>
                <a:ea typeface="华文细黑" pitchFamily="2" charset="-122"/>
              </a:defRPr>
            </a:lvl4pPr>
            <a:lvl5pPr marL="2057400" indent="-228600">
              <a:defRPr sz="1300">
                <a:solidFill>
                  <a:schemeClr val="tx1"/>
                </a:solidFill>
                <a:latin typeface="华文细黑" pitchFamily="2" charset="-122"/>
                <a:ea typeface="华文细黑" pitchFamily="2" charset="-122"/>
              </a:defRPr>
            </a:lvl5pPr>
            <a:lvl6pPr marL="25146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6pPr>
            <a:lvl7pPr marL="29718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7pPr>
            <a:lvl8pPr marL="34290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8pPr>
            <a:lvl9pPr marL="38862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9pPr>
          </a:lstStyle>
          <a:p>
            <a:fld id="{0BBCA708-E3A5-4301-A3C3-22731B5F84C6}" type="slidenum">
              <a:rPr lang="zh-CN" altLang="en-US" sz="1200">
                <a:latin typeface="Calibri" pitchFamily="34" charset="0"/>
                <a:ea typeface="宋体" pitchFamily="2" charset="-122"/>
              </a:rPr>
              <a:pPr/>
              <a:t>5</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4215625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EA7DC1-6B20-47DA-899E-9F9231BE5388}" type="slidenum">
              <a:rPr lang="zh-CN" altLang="en-US" smtClean="0"/>
              <a:t>6</a:t>
            </a:fld>
            <a:endParaRPr lang="zh-CN" altLang="en-US"/>
          </a:p>
        </p:txBody>
      </p:sp>
    </p:spTree>
    <p:extLst>
      <p:ext uri="{BB962C8B-B14F-4D97-AF65-F5344CB8AC3E}">
        <p14:creationId xmlns:p14="http://schemas.microsoft.com/office/powerpoint/2010/main" val="1612367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EA7DC1-6B20-47DA-899E-9F9231BE5388}" type="slidenum">
              <a:rPr lang="zh-CN" altLang="en-US" smtClean="0"/>
              <a:t>7</a:t>
            </a:fld>
            <a:endParaRPr lang="zh-CN" altLang="en-US"/>
          </a:p>
        </p:txBody>
      </p:sp>
    </p:spTree>
    <p:extLst>
      <p:ext uri="{BB962C8B-B14F-4D97-AF65-F5344CB8AC3E}">
        <p14:creationId xmlns:p14="http://schemas.microsoft.com/office/powerpoint/2010/main" val="92112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EA7DC1-6B20-47DA-899E-9F9231BE5388}" type="slidenum">
              <a:rPr lang="zh-CN" altLang="en-US" smtClean="0"/>
              <a:t>8</a:t>
            </a:fld>
            <a:endParaRPr lang="zh-CN" altLang="en-US"/>
          </a:p>
        </p:txBody>
      </p:sp>
    </p:spTree>
    <p:extLst>
      <p:ext uri="{BB962C8B-B14F-4D97-AF65-F5344CB8AC3E}">
        <p14:creationId xmlns:p14="http://schemas.microsoft.com/office/powerpoint/2010/main" val="3680925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EA7DC1-6B20-47DA-899E-9F9231BE5388}" type="slidenum">
              <a:rPr lang="zh-CN" altLang="en-US" smtClean="0"/>
              <a:t>9</a:t>
            </a:fld>
            <a:endParaRPr lang="zh-CN" altLang="en-US"/>
          </a:p>
        </p:txBody>
      </p:sp>
    </p:spTree>
    <p:extLst>
      <p:ext uri="{BB962C8B-B14F-4D97-AF65-F5344CB8AC3E}">
        <p14:creationId xmlns:p14="http://schemas.microsoft.com/office/powerpoint/2010/main" val="34278491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a:lum/>
          </a:blip>
          <a:srcRect/>
          <a:stretch>
            <a:fillRect l="-20000" r="-20000"/>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24ECF33E-B531-44F6-A225-33CAE4C6B46B}" type="datetimeFigureOut">
              <a:rPr lang="zh-CN" altLang="en-US" smtClean="0"/>
              <a:t>2017/8/11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2D98724-C86C-4139-A916-DDD50D245329}" type="slidenum">
              <a:rPr lang="zh-CN" altLang="en-US" smtClean="0"/>
              <a:t>‹#›</a:t>
            </a:fld>
            <a:endParaRPr lang="zh-CN" altLang="en-US"/>
          </a:p>
        </p:txBody>
      </p:sp>
    </p:spTree>
    <p:extLst>
      <p:ext uri="{BB962C8B-B14F-4D97-AF65-F5344CB8AC3E}">
        <p14:creationId xmlns:p14="http://schemas.microsoft.com/office/powerpoint/2010/main" val="2138257966"/>
      </p:ext>
    </p:extLst>
  </p:cSld>
  <p:clrMapOvr>
    <a:masterClrMapping/>
  </p:clrMapOvr>
  <p:transition spd="slow" advClick="0" advTm="2000">
    <p:push dir="u"/>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4ECF33E-B531-44F6-A225-33CAE4C6B46B}" type="datetimeFigureOut">
              <a:rPr lang="zh-CN" altLang="en-US" smtClean="0"/>
              <a:t>2017/8/11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2D98724-C86C-4139-A916-DDD50D245329}" type="slidenum">
              <a:rPr lang="zh-CN" altLang="en-US" smtClean="0"/>
              <a:t>‹#›</a:t>
            </a:fld>
            <a:endParaRPr lang="zh-CN" altLang="en-US"/>
          </a:p>
        </p:txBody>
      </p:sp>
    </p:spTree>
    <p:extLst>
      <p:ext uri="{BB962C8B-B14F-4D97-AF65-F5344CB8AC3E}">
        <p14:creationId xmlns:p14="http://schemas.microsoft.com/office/powerpoint/2010/main" val="2053812171"/>
      </p:ext>
    </p:extLst>
  </p:cSld>
  <p:clrMapOvr>
    <a:masterClrMapping/>
  </p:clrMapOvr>
  <p:transition spd="slow" advClick="0" advTm="2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4ECF33E-B531-44F6-A225-33CAE4C6B46B}" type="datetimeFigureOut">
              <a:rPr lang="zh-CN" altLang="en-US" smtClean="0"/>
              <a:t>2017/8/11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2D98724-C86C-4139-A916-DDD50D245329}" type="slidenum">
              <a:rPr lang="zh-CN" altLang="en-US" smtClean="0"/>
              <a:t>‹#›</a:t>
            </a:fld>
            <a:endParaRPr lang="zh-CN" altLang="en-US"/>
          </a:p>
        </p:txBody>
      </p:sp>
    </p:spTree>
    <p:extLst>
      <p:ext uri="{BB962C8B-B14F-4D97-AF65-F5344CB8AC3E}">
        <p14:creationId xmlns:p14="http://schemas.microsoft.com/office/powerpoint/2010/main" val="903641612"/>
      </p:ext>
    </p:extLst>
  </p:cSld>
  <p:clrMapOvr>
    <a:masterClrMapping/>
  </p:clrMapOvr>
  <p:transition spd="slow" advClick="0" advTm="2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220822"/>
      </p:ext>
    </p:extLst>
  </p:cSld>
  <p:clrMapOvr>
    <a:masterClrMapping/>
  </p:clrMapOvr>
  <p:transition spd="slow" advClick="0" advTm="2000">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4ECF33E-B531-44F6-A225-33CAE4C6B46B}" type="datetimeFigureOut">
              <a:rPr lang="zh-CN" altLang="en-US" smtClean="0"/>
              <a:t>2017/8/11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2D98724-C86C-4139-A916-DDD50D245329}" type="slidenum">
              <a:rPr lang="zh-CN" altLang="en-US" smtClean="0"/>
              <a:t>‹#›</a:t>
            </a:fld>
            <a:endParaRPr lang="zh-CN" altLang="en-US"/>
          </a:p>
        </p:txBody>
      </p:sp>
    </p:spTree>
    <p:extLst>
      <p:ext uri="{BB962C8B-B14F-4D97-AF65-F5344CB8AC3E}">
        <p14:creationId xmlns:p14="http://schemas.microsoft.com/office/powerpoint/2010/main" val="3084245054"/>
      </p:ext>
    </p:extLst>
  </p:cSld>
  <p:clrMapOvr>
    <a:masterClrMapping/>
  </p:clrMapOvr>
  <p:transition spd="slow" advClick="0" advTm="2000">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24ECF33E-B531-44F6-A225-33CAE4C6B46B}" type="datetimeFigureOut">
              <a:rPr lang="zh-CN" altLang="en-US" smtClean="0"/>
              <a:t>2017/8/11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2D98724-C86C-4139-A916-DDD50D245329}" type="slidenum">
              <a:rPr lang="zh-CN" altLang="en-US" smtClean="0"/>
              <a:t>‹#›</a:t>
            </a:fld>
            <a:endParaRPr lang="zh-CN" altLang="en-US"/>
          </a:p>
        </p:txBody>
      </p:sp>
    </p:spTree>
    <p:extLst>
      <p:ext uri="{BB962C8B-B14F-4D97-AF65-F5344CB8AC3E}">
        <p14:creationId xmlns:p14="http://schemas.microsoft.com/office/powerpoint/2010/main" val="1852643104"/>
      </p:ext>
    </p:extLst>
  </p:cSld>
  <p:clrMapOvr>
    <a:masterClrMapping/>
  </p:clrMapOvr>
  <p:transition spd="slow" advClick="0" advTm="2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4ECF33E-B531-44F6-A225-33CAE4C6B46B}" type="datetimeFigureOut">
              <a:rPr lang="zh-CN" altLang="en-US" smtClean="0"/>
              <a:t>2017/8/11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2D98724-C86C-4139-A916-DDD50D245329}" type="slidenum">
              <a:rPr lang="zh-CN" altLang="en-US" smtClean="0"/>
              <a:t>‹#›</a:t>
            </a:fld>
            <a:endParaRPr lang="zh-CN" altLang="en-US"/>
          </a:p>
        </p:txBody>
      </p:sp>
    </p:spTree>
    <p:extLst>
      <p:ext uri="{BB962C8B-B14F-4D97-AF65-F5344CB8AC3E}">
        <p14:creationId xmlns:p14="http://schemas.microsoft.com/office/powerpoint/2010/main" val="1253458013"/>
      </p:ext>
    </p:extLst>
  </p:cSld>
  <p:clrMapOvr>
    <a:masterClrMapping/>
  </p:clrMapOvr>
  <p:transition spd="slow" advClick="0" advTm="2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4ECF33E-B531-44F6-A225-33CAE4C6B46B}" type="datetimeFigureOut">
              <a:rPr lang="zh-CN" altLang="en-US" smtClean="0"/>
              <a:t>2017/8/11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2D98724-C86C-4139-A916-DDD50D245329}" type="slidenum">
              <a:rPr lang="zh-CN" altLang="en-US" smtClean="0"/>
              <a:t>‹#›</a:t>
            </a:fld>
            <a:endParaRPr lang="zh-CN" altLang="en-US"/>
          </a:p>
        </p:txBody>
      </p:sp>
    </p:spTree>
    <p:extLst>
      <p:ext uri="{BB962C8B-B14F-4D97-AF65-F5344CB8AC3E}">
        <p14:creationId xmlns:p14="http://schemas.microsoft.com/office/powerpoint/2010/main" val="4240722209"/>
      </p:ext>
    </p:extLst>
  </p:cSld>
  <p:clrMapOvr>
    <a:masterClrMapping/>
  </p:clrMapOvr>
  <p:transition spd="slow" advClick="0" advTm="2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4ECF33E-B531-44F6-A225-33CAE4C6B46B}" type="datetimeFigureOut">
              <a:rPr lang="zh-CN" altLang="en-US" smtClean="0"/>
              <a:t>2017/8/11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2D98724-C86C-4139-A916-DDD50D245329}" type="slidenum">
              <a:rPr lang="zh-CN" altLang="en-US" smtClean="0"/>
              <a:t>‹#›</a:t>
            </a:fld>
            <a:endParaRPr lang="zh-CN" altLang="en-US"/>
          </a:p>
        </p:txBody>
      </p:sp>
    </p:spTree>
    <p:extLst>
      <p:ext uri="{BB962C8B-B14F-4D97-AF65-F5344CB8AC3E}">
        <p14:creationId xmlns:p14="http://schemas.microsoft.com/office/powerpoint/2010/main" val="3619397645"/>
      </p:ext>
    </p:extLst>
  </p:cSld>
  <p:clrMapOvr>
    <a:masterClrMapping/>
  </p:clrMapOvr>
  <p:transition spd="slow" advClick="0" advTm="2000">
    <p:push dir="u"/>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4ECF33E-B531-44F6-A225-33CAE4C6B46B}" type="datetimeFigureOut">
              <a:rPr lang="zh-CN" altLang="en-US" smtClean="0"/>
              <a:t>2017/8/11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2D98724-C86C-4139-A916-DDD50D245329}" type="slidenum">
              <a:rPr lang="zh-CN" altLang="en-US" smtClean="0"/>
              <a:t>‹#›</a:t>
            </a:fld>
            <a:endParaRPr lang="zh-CN" altLang="en-US"/>
          </a:p>
        </p:txBody>
      </p:sp>
    </p:spTree>
    <p:extLst>
      <p:ext uri="{BB962C8B-B14F-4D97-AF65-F5344CB8AC3E}">
        <p14:creationId xmlns:p14="http://schemas.microsoft.com/office/powerpoint/2010/main" val="1476838939"/>
      </p:ext>
    </p:extLst>
  </p:cSld>
  <p:clrMapOvr>
    <a:masterClrMapping/>
  </p:clrMapOvr>
  <p:transition spd="slow" advClick="0" advTm="2000">
    <p:push dir="u"/>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24ECF33E-B531-44F6-A225-33CAE4C6B46B}" type="datetimeFigureOut">
              <a:rPr lang="zh-CN" altLang="en-US" smtClean="0"/>
              <a:t>2017/8/11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2D98724-C86C-4139-A916-DDD50D245329}" type="slidenum">
              <a:rPr lang="zh-CN" altLang="en-US" smtClean="0"/>
              <a:t>‹#›</a:t>
            </a:fld>
            <a:endParaRPr lang="zh-CN" altLang="en-US"/>
          </a:p>
        </p:txBody>
      </p:sp>
    </p:spTree>
    <p:extLst>
      <p:ext uri="{BB962C8B-B14F-4D97-AF65-F5344CB8AC3E}">
        <p14:creationId xmlns:p14="http://schemas.microsoft.com/office/powerpoint/2010/main" val="1761837773"/>
      </p:ext>
    </p:extLst>
  </p:cSld>
  <p:clrMapOvr>
    <a:masterClrMapping/>
  </p:clrMapOvr>
  <p:transition spd="slow" advClick="0" advTm="2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24ECF33E-B531-44F6-A225-33CAE4C6B46B}" type="datetimeFigureOut">
              <a:rPr lang="zh-CN" altLang="en-US" smtClean="0"/>
              <a:t>2017/8/11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2D98724-C86C-4139-A916-DDD50D245329}" type="slidenum">
              <a:rPr lang="zh-CN" altLang="en-US" smtClean="0"/>
              <a:t>‹#›</a:t>
            </a:fld>
            <a:endParaRPr lang="zh-CN" altLang="en-US"/>
          </a:p>
        </p:txBody>
      </p:sp>
    </p:spTree>
    <p:extLst>
      <p:ext uri="{BB962C8B-B14F-4D97-AF65-F5344CB8AC3E}">
        <p14:creationId xmlns:p14="http://schemas.microsoft.com/office/powerpoint/2010/main" val="2578318347"/>
      </p:ext>
    </p:extLst>
  </p:cSld>
  <p:clrMapOvr>
    <a:masterClrMapping/>
  </p:clrMapOvr>
  <p:transition spd="slow" advClick="0" advTm="2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20000" r="-20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CF33E-B531-44F6-A225-33CAE4C6B46B}" type="datetimeFigureOut">
              <a:rPr lang="zh-CN" altLang="en-US" smtClean="0"/>
              <a:t>2017/8/11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98724-C86C-4139-A916-DDD50D245329}" type="slidenum">
              <a:rPr lang="zh-CN" altLang="en-US" smtClean="0"/>
              <a:t>‹#›</a:t>
            </a:fld>
            <a:endParaRPr lang="zh-CN" altLang="en-US"/>
          </a:p>
        </p:txBody>
      </p:sp>
    </p:spTree>
    <p:extLst>
      <p:ext uri="{BB962C8B-B14F-4D97-AF65-F5344CB8AC3E}">
        <p14:creationId xmlns:p14="http://schemas.microsoft.com/office/powerpoint/2010/main" val="11167435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advClick="0" advTm="2000">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11.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40"/>
          <p:cNvSpPr txBox="1"/>
          <p:nvPr/>
        </p:nvSpPr>
        <p:spPr>
          <a:xfrm>
            <a:off x="1608627" y="1717380"/>
            <a:ext cx="9039654" cy="923330"/>
          </a:xfrm>
          <a:prstGeom prst="rect">
            <a:avLst/>
          </a:prstGeom>
          <a:noFill/>
          <a:ln w="9525">
            <a:noFill/>
          </a:ln>
        </p:spPr>
        <p:txBody>
          <a:bodyPr wrap="none" anchor="t">
            <a:spAutoFit/>
          </a:bodyPr>
          <a:lstStyle/>
          <a:p>
            <a:pPr lvl="0" indent="0" eaLnBrk="0" hangingPunct="0"/>
            <a:r>
              <a:rPr lang="en-US" altLang="zh-CN" sz="5400" dirty="0">
                <a:solidFill>
                  <a:schemeClr val="bg1"/>
                </a:solidFill>
                <a:latin typeface="方正兰亭超细黑简体" panose="02000000000000000000" pitchFamily="2" charset="-122"/>
                <a:ea typeface="方正兰亭超细黑简体" panose="02000000000000000000" pitchFamily="2" charset="-122"/>
              </a:rPr>
              <a:t>2018</a:t>
            </a:r>
            <a:r>
              <a:rPr lang="zh-CN" altLang="en-US" sz="5400" dirty="0">
                <a:solidFill>
                  <a:schemeClr val="bg1"/>
                </a:solidFill>
                <a:latin typeface="方正兰亭超细黑简体" panose="02000000000000000000" pitchFamily="2" charset="-122"/>
                <a:ea typeface="方正兰亭超细黑简体" panose="02000000000000000000" pitchFamily="2" charset="-122"/>
              </a:rPr>
              <a:t>简约商务通用</a:t>
            </a:r>
            <a:r>
              <a:rPr lang="en-US" altLang="zh-CN" sz="5400" dirty="0">
                <a:solidFill>
                  <a:schemeClr val="bg1"/>
                </a:solidFill>
                <a:latin typeface="方正兰亭超细黑简体" panose="02000000000000000000" pitchFamily="2" charset="-122"/>
                <a:ea typeface="方正兰亭超细黑简体" panose="02000000000000000000" pitchFamily="2" charset="-122"/>
              </a:rPr>
              <a:t>PPT</a:t>
            </a:r>
            <a:r>
              <a:rPr lang="zh-CN" altLang="en-US" sz="5400" dirty="0">
                <a:solidFill>
                  <a:schemeClr val="bg1"/>
                </a:solidFill>
                <a:latin typeface="方正兰亭超细黑简体" panose="02000000000000000000" pitchFamily="2" charset="-122"/>
                <a:ea typeface="方正兰亭超细黑简体" panose="02000000000000000000" pitchFamily="2" charset="-122"/>
              </a:rPr>
              <a:t>模板</a:t>
            </a:r>
          </a:p>
        </p:txBody>
      </p:sp>
      <p:grpSp>
        <p:nvGrpSpPr>
          <p:cNvPr id="58" name="Group 16"/>
          <p:cNvGrpSpPr>
            <a:grpSpLocks noChangeAspect="1"/>
          </p:cNvGrpSpPr>
          <p:nvPr/>
        </p:nvGrpSpPr>
        <p:grpSpPr bwMode="auto">
          <a:xfrm>
            <a:off x="0" y="3894138"/>
            <a:ext cx="12192000" cy="2963862"/>
            <a:chOff x="0" y="2453"/>
            <a:chExt cx="7680" cy="1867"/>
          </a:xfrm>
        </p:grpSpPr>
        <p:sp>
          <p:nvSpPr>
            <p:cNvPr id="60" name="Freeform 17"/>
            <p:cNvSpPr>
              <a:spLocks/>
            </p:cNvSpPr>
            <p:nvPr/>
          </p:nvSpPr>
          <p:spPr bwMode="auto">
            <a:xfrm>
              <a:off x="-1" y="2451"/>
              <a:ext cx="7683" cy="1868"/>
            </a:xfrm>
            <a:custGeom>
              <a:avLst/>
              <a:gdLst>
                <a:gd name="T0" fmla="*/ 5120 w 5120"/>
                <a:gd name="T1" fmla="*/ 0 h 1254"/>
                <a:gd name="T2" fmla="*/ 4080 w 5120"/>
                <a:gd name="T3" fmla="*/ 628 h 1254"/>
                <a:gd name="T4" fmla="*/ 4098 w 5120"/>
                <a:gd name="T5" fmla="*/ 627 h 1254"/>
                <a:gd name="T6" fmla="*/ 2654 w 5120"/>
                <a:gd name="T7" fmla="*/ 203 h 1254"/>
                <a:gd name="T8" fmla="*/ 908 w 5120"/>
                <a:gd name="T9" fmla="*/ 700 h 1254"/>
                <a:gd name="T10" fmla="*/ 0 w 5120"/>
                <a:gd name="T11" fmla="*/ 489 h 1254"/>
                <a:gd name="T12" fmla="*/ 0 w 5120"/>
                <a:gd name="T13" fmla="*/ 1254 h 1254"/>
                <a:gd name="T14" fmla="*/ 5120 w 5120"/>
                <a:gd name="T15" fmla="*/ 1254 h 1254"/>
                <a:gd name="T16" fmla="*/ 5120 w 5120"/>
                <a:gd name="T17" fmla="*/ 0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20" h="1254">
                  <a:moveTo>
                    <a:pt x="5120" y="0"/>
                  </a:moveTo>
                  <a:cubicBezTo>
                    <a:pt x="4865" y="275"/>
                    <a:pt x="4720" y="628"/>
                    <a:pt x="4080" y="628"/>
                  </a:cubicBezTo>
                  <a:cubicBezTo>
                    <a:pt x="4098" y="627"/>
                    <a:pt x="4098" y="627"/>
                    <a:pt x="4098" y="627"/>
                  </a:cubicBezTo>
                  <a:cubicBezTo>
                    <a:pt x="3610" y="627"/>
                    <a:pt x="3334" y="203"/>
                    <a:pt x="2654" y="203"/>
                  </a:cubicBezTo>
                  <a:cubicBezTo>
                    <a:pt x="1606" y="203"/>
                    <a:pt x="1951" y="700"/>
                    <a:pt x="908" y="700"/>
                  </a:cubicBezTo>
                  <a:cubicBezTo>
                    <a:pt x="477" y="700"/>
                    <a:pt x="223" y="603"/>
                    <a:pt x="0" y="489"/>
                  </a:cubicBezTo>
                  <a:cubicBezTo>
                    <a:pt x="0" y="1254"/>
                    <a:pt x="0" y="1254"/>
                    <a:pt x="0" y="1254"/>
                  </a:cubicBezTo>
                  <a:cubicBezTo>
                    <a:pt x="5120" y="1254"/>
                    <a:pt x="5120" y="1254"/>
                    <a:pt x="5120" y="1254"/>
                  </a:cubicBezTo>
                  <a:lnTo>
                    <a:pt x="5120" y="0"/>
                  </a:lnTo>
                  <a:close/>
                </a:path>
              </a:pathLst>
            </a:custGeom>
            <a:solidFill>
              <a:schemeClr val="bg1">
                <a:alpha val="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sp>
          <p:nvSpPr>
            <p:cNvPr id="59" name="AutoShape 15"/>
            <p:cNvSpPr>
              <a:spLocks noChangeAspect="1" noChangeArrowheads="1" noTextEdit="1"/>
            </p:cNvSpPr>
            <p:nvPr/>
          </p:nvSpPr>
          <p:spPr bwMode="auto">
            <a:xfrm>
              <a:off x="0" y="2453"/>
              <a:ext cx="7680" cy="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grpSp>
      <p:sp>
        <p:nvSpPr>
          <p:cNvPr id="16" name="文本框 15"/>
          <p:cNvSpPr txBox="1"/>
          <p:nvPr/>
        </p:nvSpPr>
        <p:spPr>
          <a:xfrm>
            <a:off x="4257997" y="3260381"/>
            <a:ext cx="3623108" cy="369332"/>
          </a:xfrm>
          <a:prstGeom prst="rect">
            <a:avLst/>
          </a:prstGeom>
          <a:noFill/>
        </p:spPr>
        <p:txBody>
          <a:bodyPr wrap="none" rtlCol="0">
            <a:spAutoFit/>
          </a:bodyPr>
          <a:lstStyle/>
          <a:p>
            <a:pPr algn="r"/>
            <a:r>
              <a:rPr lang="zh-CN" altLang="en-US" dirty="0">
                <a:solidFill>
                  <a:schemeClr val="bg1"/>
                </a:solidFill>
                <a:latin typeface="方正兰亭超细黑简体" panose="02000000000000000000" pitchFamily="2" charset="-122"/>
                <a:ea typeface="方正兰亭超细黑简体" panose="02000000000000000000" pitchFamily="2" charset="-122"/>
              </a:rPr>
              <a:t>汇报人</a:t>
            </a:r>
            <a:r>
              <a:rPr lang="zh-CN" altLang="en-US" dirty="0" smtClean="0">
                <a:solidFill>
                  <a:schemeClr val="bg1"/>
                </a:solidFill>
                <a:latin typeface="方正兰亭超细黑简体" panose="02000000000000000000" pitchFamily="2" charset="-122"/>
                <a:ea typeface="方正兰亭超细黑简体" panose="02000000000000000000" pitchFamily="2" charset="-122"/>
              </a:rPr>
              <a:t>：</a:t>
            </a:r>
            <a:r>
              <a:rPr lang="en-US" altLang="zh-CN" dirty="0" smtClean="0">
                <a:solidFill>
                  <a:schemeClr val="bg1"/>
                </a:solidFill>
                <a:latin typeface="方正兰亭超细黑简体" panose="02000000000000000000" pitchFamily="2" charset="-122"/>
                <a:ea typeface="方正兰亭超细黑简体" panose="02000000000000000000" pitchFamily="2" charset="-122"/>
              </a:rPr>
              <a:t>PPT</a:t>
            </a:r>
            <a:r>
              <a:rPr lang="zh-CN" altLang="en-US" dirty="0" smtClean="0">
                <a:solidFill>
                  <a:schemeClr val="bg1"/>
                </a:solidFill>
                <a:latin typeface="方正兰亭超细黑简体" panose="02000000000000000000" pitchFamily="2" charset="-122"/>
                <a:ea typeface="方正兰亭超细黑简体" panose="02000000000000000000" pitchFamily="2" charset="-122"/>
              </a:rPr>
              <a:t>网      </a:t>
            </a:r>
            <a:r>
              <a:rPr lang="zh-CN" altLang="en-US" dirty="0">
                <a:solidFill>
                  <a:schemeClr val="bg1"/>
                </a:solidFill>
                <a:latin typeface="方正兰亭超细黑简体" panose="02000000000000000000" pitchFamily="2" charset="-122"/>
                <a:ea typeface="方正兰亭超细黑简体" panose="02000000000000000000" pitchFamily="2" charset="-122"/>
              </a:rPr>
              <a:t>部门：设计部</a:t>
            </a:r>
          </a:p>
        </p:txBody>
      </p:sp>
      <p:pic>
        <p:nvPicPr>
          <p:cNvPr id="57" name="Goodbye - Who Is Fanc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23654" y="-851261"/>
            <a:ext cx="609600" cy="609600"/>
          </a:xfrm>
          <a:prstGeom prst="rect">
            <a:avLst/>
          </a:prstGeom>
        </p:spPr>
      </p:pic>
      <p:sp>
        <p:nvSpPr>
          <p:cNvPr id="56" name="Freeform 21"/>
          <p:cNvSpPr>
            <a:spLocks/>
          </p:cNvSpPr>
          <p:nvPr/>
        </p:nvSpPr>
        <p:spPr bwMode="auto">
          <a:xfrm>
            <a:off x="3836" y="3842609"/>
            <a:ext cx="12188164" cy="3015391"/>
          </a:xfrm>
          <a:custGeom>
            <a:avLst/>
            <a:gdLst>
              <a:gd name="T0" fmla="*/ 5120 w 5120"/>
              <a:gd name="T1" fmla="*/ 246 h 1277"/>
              <a:gd name="T2" fmla="*/ 4536 w 5120"/>
              <a:gd name="T3" fmla="*/ 0 h 1277"/>
              <a:gd name="T4" fmla="*/ 2732 w 5120"/>
              <a:gd name="T5" fmla="*/ 1028 h 1277"/>
              <a:gd name="T6" fmla="*/ 1360 w 5120"/>
              <a:gd name="T7" fmla="*/ 460 h 1277"/>
              <a:gd name="T8" fmla="*/ 0 w 5120"/>
              <a:gd name="T9" fmla="*/ 1025 h 1277"/>
              <a:gd name="T10" fmla="*/ 0 w 5120"/>
              <a:gd name="T11" fmla="*/ 1277 h 1277"/>
              <a:gd name="T12" fmla="*/ 5120 w 5120"/>
              <a:gd name="T13" fmla="*/ 1277 h 1277"/>
              <a:gd name="T14" fmla="*/ 5120 w 5120"/>
              <a:gd name="T15" fmla="*/ 246 h 12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20" h="1277">
                <a:moveTo>
                  <a:pt x="5120" y="246"/>
                </a:moveTo>
                <a:cubicBezTo>
                  <a:pt x="4927" y="104"/>
                  <a:pt x="4733" y="0"/>
                  <a:pt x="4536" y="0"/>
                </a:cubicBezTo>
                <a:cubicBezTo>
                  <a:pt x="3917" y="0"/>
                  <a:pt x="3348" y="1028"/>
                  <a:pt x="2732" y="1028"/>
                </a:cubicBezTo>
                <a:cubicBezTo>
                  <a:pt x="2116" y="1028"/>
                  <a:pt x="1979" y="460"/>
                  <a:pt x="1360" y="460"/>
                </a:cubicBezTo>
                <a:cubicBezTo>
                  <a:pt x="741" y="460"/>
                  <a:pt x="619" y="1025"/>
                  <a:pt x="0" y="1025"/>
                </a:cubicBezTo>
                <a:cubicBezTo>
                  <a:pt x="0" y="1277"/>
                  <a:pt x="0" y="1277"/>
                  <a:pt x="0" y="1277"/>
                </a:cubicBezTo>
                <a:cubicBezTo>
                  <a:pt x="5120" y="1277"/>
                  <a:pt x="5120" y="1277"/>
                  <a:pt x="5120" y="1277"/>
                </a:cubicBezTo>
                <a:lnTo>
                  <a:pt x="5120" y="246"/>
                </a:lnTo>
                <a:close/>
              </a:path>
            </a:pathLst>
          </a:custGeom>
          <a:solidFill>
            <a:schemeClr val="bg1">
              <a:alpha val="15000"/>
            </a:schemeClr>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spTree>
    <p:extLst>
      <p:ext uri="{BB962C8B-B14F-4D97-AF65-F5344CB8AC3E}">
        <p14:creationId xmlns:p14="http://schemas.microsoft.com/office/powerpoint/2010/main" val="2631118693"/>
      </p:ext>
    </p:extLst>
  </p:cSld>
  <p:clrMapOvr>
    <a:masterClrMapping/>
  </p:clrMapOvr>
  <p:transition spd="slow" advClick="0"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7"/>
                                        </p:tgtEl>
                                      </p:cBhvr>
                                    </p:cmd>
                                  </p:childTnLst>
                                </p:cTn>
                              </p:par>
                            </p:childTnLst>
                          </p:cTn>
                        </p:par>
                        <p:par>
                          <p:cTn id="7" fill="hold">
                            <p:stCondLst>
                              <p:cond delay="0"/>
                            </p:stCondLst>
                            <p:childTnLst>
                              <p:par>
                                <p:cTn id="8" presetID="22" presetClass="entr" presetSubtype="4" fill="hold" nodeType="after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wipe(down)">
                                      <p:cBhvr>
                                        <p:cTn id="10" dur="250"/>
                                        <p:tgtEl>
                                          <p:spTgt spid="58"/>
                                        </p:tgtEl>
                                      </p:cBhvr>
                                    </p:animEffect>
                                  </p:childTnLst>
                                </p:cTn>
                              </p:par>
                            </p:childTnLst>
                          </p:cTn>
                        </p:par>
                        <p:par>
                          <p:cTn id="11" fill="hold">
                            <p:stCondLst>
                              <p:cond delay="250"/>
                            </p:stCondLst>
                            <p:childTnLst>
                              <p:par>
                                <p:cTn id="12" presetID="22" presetClass="entr" presetSubtype="4" fill="hold" grpId="0" nodeType="after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wipe(down)">
                                      <p:cBhvr>
                                        <p:cTn id="14" dur="250"/>
                                        <p:tgtEl>
                                          <p:spTgt spid="56"/>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hold" display="0">
                  <p:stCondLst>
                    <p:cond delay="indefinite"/>
                  </p:stCondLst>
                  <p:endCondLst>
                    <p:cond evt="onStopAudio" delay="0">
                      <p:tgtEl>
                        <p:sldTgt/>
                      </p:tgtEl>
                    </p:cond>
                  </p:endCondLst>
                </p:cTn>
                <p:tgtEl>
                  <p:spTgt spid="57"/>
                </p:tgtEl>
              </p:cMediaNode>
            </p:audio>
          </p:childTnLst>
        </p:cTn>
      </p:par>
    </p:tnLst>
    <p:bldLst>
      <p:bldP spid="15" grpId="0"/>
      <p:bldP spid="16" grpId="0"/>
      <p:bldP spid="5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组合 106"/>
          <p:cNvGrpSpPr>
            <a:grpSpLocks/>
          </p:cNvGrpSpPr>
          <p:nvPr/>
        </p:nvGrpSpPr>
        <p:grpSpPr bwMode="auto">
          <a:xfrm>
            <a:off x="1498759" y="1737475"/>
            <a:ext cx="3761636" cy="4654429"/>
            <a:chOff x="865232" y="1286330"/>
            <a:chExt cx="4013321" cy="4966128"/>
          </a:xfrm>
        </p:grpSpPr>
        <p:pic>
          <p:nvPicPr>
            <p:cNvPr id="108" name="Picture 3"/>
            <p:cNvPicPr>
              <a:picLocks noChangeAspect="1"/>
            </p:cNvPicPr>
            <p:nvPr/>
          </p:nvPicPr>
          <p:blipFill>
            <a:blip r:embed="rId3"/>
            <a:srcRect l="5354" t="8440" r="6203" b="10136"/>
            <a:stretch>
              <a:fillRect/>
            </a:stretch>
          </p:blipFill>
          <p:spPr bwMode="auto">
            <a:xfrm>
              <a:off x="865232" y="1286330"/>
              <a:ext cx="4013321" cy="4966128"/>
            </a:xfrm>
            <a:prstGeom prst="rect">
              <a:avLst/>
            </a:prstGeom>
            <a:noFill/>
            <a:ln w="9525">
              <a:noFill/>
              <a:miter lim="800000"/>
              <a:headEnd/>
              <a:tailEnd/>
            </a:ln>
          </p:spPr>
        </p:pic>
        <p:sp>
          <p:nvSpPr>
            <p:cNvPr id="109" name="Rectangle 4"/>
            <p:cNvSpPr/>
            <p:nvPr/>
          </p:nvSpPr>
          <p:spPr>
            <a:xfrm>
              <a:off x="1454212" y="1875344"/>
              <a:ext cx="2840124" cy="3699194"/>
            </a:xfrm>
            <a:prstGeom prst="rect">
              <a:avLst/>
            </a:prstGeom>
            <a:blipFill>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09">
                <a:defRPr/>
              </a:pPr>
              <a:endParaRPr lang="en-US" sz="3200"/>
            </a:p>
          </p:txBody>
        </p:sp>
      </p:grpSp>
      <p:grpSp>
        <p:nvGrpSpPr>
          <p:cNvPr id="72" name="Group 698"/>
          <p:cNvGrpSpPr/>
          <p:nvPr/>
        </p:nvGrpSpPr>
        <p:grpSpPr>
          <a:xfrm>
            <a:off x="5331772" y="4257675"/>
            <a:ext cx="1440001" cy="1440000"/>
            <a:chOff x="0" y="0"/>
            <a:chExt cx="2879999" cy="2879999"/>
          </a:xfrm>
        </p:grpSpPr>
        <p:sp>
          <p:nvSpPr>
            <p:cNvPr id="73" name="Shape 696"/>
            <p:cNvSpPr/>
            <p:nvPr/>
          </p:nvSpPr>
          <p:spPr>
            <a:xfrm>
              <a:off x="0" y="0"/>
              <a:ext cx="2880000" cy="2880000"/>
            </a:xfrm>
            <a:prstGeom prst="rect">
              <a:avLst/>
            </a:prstGeom>
            <a:solidFill>
              <a:srgbClr val="FFFFFF">
                <a:alpha val="15000"/>
              </a:srgbClr>
            </a:solidFill>
            <a:ln w="12700" cap="flat">
              <a:noFill/>
              <a:miter lim="400000"/>
            </a:ln>
            <a:effectLst/>
          </p:spPr>
          <p:txBody>
            <a:bodyPr wrap="square" lIns="45720" tIns="45720" rIns="45720" bIns="45720" numCol="1" anchor="ctr">
              <a:noAutofit/>
            </a:bodyPr>
            <a:lstStyle/>
            <a:p>
              <a:pPr algn="ctr">
                <a:defRPr>
                  <a:solidFill>
                    <a:srgbClr val="FFFFFF"/>
                  </a:solidFill>
                </a:defRPr>
              </a:pPr>
              <a:endParaRPr sz="900"/>
            </a:p>
          </p:txBody>
        </p:sp>
        <p:sp>
          <p:nvSpPr>
            <p:cNvPr id="74" name="Shape 697"/>
            <p:cNvSpPr/>
            <p:nvPr/>
          </p:nvSpPr>
          <p:spPr>
            <a:xfrm>
              <a:off x="791011" y="868447"/>
              <a:ext cx="1297979" cy="1143107"/>
            </a:xfrm>
            <a:custGeom>
              <a:avLst/>
              <a:gdLst/>
              <a:ahLst/>
              <a:cxnLst>
                <a:cxn ang="0">
                  <a:pos x="wd2" y="hd2"/>
                </a:cxn>
                <a:cxn ang="5400000">
                  <a:pos x="wd2" y="hd2"/>
                </a:cxn>
                <a:cxn ang="10800000">
                  <a:pos x="wd2" y="hd2"/>
                </a:cxn>
                <a:cxn ang="16200000">
                  <a:pos x="wd2" y="hd2"/>
                </a:cxn>
              </a:cxnLst>
              <a:rect l="0" t="0" r="r" b="b"/>
              <a:pathLst>
                <a:path w="21600" h="21600" extrusionOk="0">
                  <a:moveTo>
                    <a:pt x="145" y="5111"/>
                  </a:moveTo>
                  <a:cubicBezTo>
                    <a:pt x="145" y="5111"/>
                    <a:pt x="4059" y="13850"/>
                    <a:pt x="4059" y="13850"/>
                  </a:cubicBezTo>
                  <a:cubicBezTo>
                    <a:pt x="4204" y="14345"/>
                    <a:pt x="4639" y="14510"/>
                    <a:pt x="5074" y="14510"/>
                  </a:cubicBezTo>
                  <a:cubicBezTo>
                    <a:pt x="16961" y="14510"/>
                    <a:pt x="16961" y="14510"/>
                    <a:pt x="16961" y="14510"/>
                  </a:cubicBezTo>
                  <a:cubicBezTo>
                    <a:pt x="16961" y="14510"/>
                    <a:pt x="17396" y="14510"/>
                    <a:pt x="17831" y="14510"/>
                  </a:cubicBezTo>
                  <a:cubicBezTo>
                    <a:pt x="17831" y="16818"/>
                    <a:pt x="17831" y="16818"/>
                    <a:pt x="17831" y="16818"/>
                  </a:cubicBezTo>
                  <a:cubicBezTo>
                    <a:pt x="4784" y="16818"/>
                    <a:pt x="4784" y="16818"/>
                    <a:pt x="4784" y="16818"/>
                  </a:cubicBezTo>
                  <a:cubicBezTo>
                    <a:pt x="4639" y="16818"/>
                    <a:pt x="4494" y="17148"/>
                    <a:pt x="4494" y="17313"/>
                  </a:cubicBezTo>
                  <a:cubicBezTo>
                    <a:pt x="4494" y="17973"/>
                    <a:pt x="4494" y="17973"/>
                    <a:pt x="4494" y="17973"/>
                  </a:cubicBezTo>
                  <a:cubicBezTo>
                    <a:pt x="4494" y="18302"/>
                    <a:pt x="4639" y="18467"/>
                    <a:pt x="4784" y="18467"/>
                  </a:cubicBezTo>
                  <a:cubicBezTo>
                    <a:pt x="5364" y="18467"/>
                    <a:pt x="5364" y="18467"/>
                    <a:pt x="5364" y="18467"/>
                  </a:cubicBezTo>
                  <a:cubicBezTo>
                    <a:pt x="5219" y="18797"/>
                    <a:pt x="5074" y="19127"/>
                    <a:pt x="5074" y="19456"/>
                  </a:cubicBezTo>
                  <a:cubicBezTo>
                    <a:pt x="5074" y="20611"/>
                    <a:pt x="5944" y="21600"/>
                    <a:pt x="6958" y="21600"/>
                  </a:cubicBezTo>
                  <a:cubicBezTo>
                    <a:pt x="7973" y="21600"/>
                    <a:pt x="8843" y="20611"/>
                    <a:pt x="8843" y="19456"/>
                  </a:cubicBezTo>
                  <a:cubicBezTo>
                    <a:pt x="8843" y="19127"/>
                    <a:pt x="8698" y="18797"/>
                    <a:pt x="8553" y="18467"/>
                  </a:cubicBezTo>
                  <a:cubicBezTo>
                    <a:pt x="15366" y="18467"/>
                    <a:pt x="15366" y="18467"/>
                    <a:pt x="15366" y="18467"/>
                  </a:cubicBezTo>
                  <a:cubicBezTo>
                    <a:pt x="15221" y="18797"/>
                    <a:pt x="15077" y="19127"/>
                    <a:pt x="15077" y="19456"/>
                  </a:cubicBezTo>
                  <a:cubicBezTo>
                    <a:pt x="15077" y="20611"/>
                    <a:pt x="15946" y="21600"/>
                    <a:pt x="16961" y="21600"/>
                  </a:cubicBezTo>
                  <a:cubicBezTo>
                    <a:pt x="17976" y="21600"/>
                    <a:pt x="18846" y="20611"/>
                    <a:pt x="18846" y="19456"/>
                  </a:cubicBezTo>
                  <a:cubicBezTo>
                    <a:pt x="18846" y="19127"/>
                    <a:pt x="18846" y="18797"/>
                    <a:pt x="18556" y="18467"/>
                  </a:cubicBezTo>
                  <a:cubicBezTo>
                    <a:pt x="19426" y="18467"/>
                    <a:pt x="19426" y="18467"/>
                    <a:pt x="19426" y="18467"/>
                  </a:cubicBezTo>
                  <a:cubicBezTo>
                    <a:pt x="19715" y="18467"/>
                    <a:pt x="19860" y="18302"/>
                    <a:pt x="19860" y="17973"/>
                  </a:cubicBezTo>
                  <a:cubicBezTo>
                    <a:pt x="19860" y="14510"/>
                    <a:pt x="19860" y="14510"/>
                    <a:pt x="19860" y="14510"/>
                  </a:cubicBezTo>
                  <a:cubicBezTo>
                    <a:pt x="19860" y="14180"/>
                    <a:pt x="19860" y="14180"/>
                    <a:pt x="19860" y="14180"/>
                  </a:cubicBezTo>
                  <a:cubicBezTo>
                    <a:pt x="19860" y="13850"/>
                    <a:pt x="19860" y="13850"/>
                    <a:pt x="19860" y="13850"/>
                  </a:cubicBezTo>
                  <a:cubicBezTo>
                    <a:pt x="19860" y="5276"/>
                    <a:pt x="19860" y="5276"/>
                    <a:pt x="19860" y="5276"/>
                  </a:cubicBezTo>
                  <a:cubicBezTo>
                    <a:pt x="20875" y="4947"/>
                    <a:pt x="21600" y="3957"/>
                    <a:pt x="21600" y="2638"/>
                  </a:cubicBezTo>
                  <a:cubicBezTo>
                    <a:pt x="21600" y="1154"/>
                    <a:pt x="20585" y="0"/>
                    <a:pt x="19281" y="0"/>
                  </a:cubicBezTo>
                  <a:cubicBezTo>
                    <a:pt x="18121" y="0"/>
                    <a:pt x="17251" y="824"/>
                    <a:pt x="16961" y="1979"/>
                  </a:cubicBezTo>
                  <a:cubicBezTo>
                    <a:pt x="1015" y="1979"/>
                    <a:pt x="1015" y="1979"/>
                    <a:pt x="1015" y="1979"/>
                  </a:cubicBezTo>
                  <a:cubicBezTo>
                    <a:pt x="435" y="1979"/>
                    <a:pt x="0" y="2473"/>
                    <a:pt x="0" y="3133"/>
                  </a:cubicBezTo>
                  <a:cubicBezTo>
                    <a:pt x="0" y="3133"/>
                    <a:pt x="0" y="4617"/>
                    <a:pt x="0" y="4617"/>
                  </a:cubicBezTo>
                  <a:cubicBezTo>
                    <a:pt x="0" y="4782"/>
                    <a:pt x="0" y="4947"/>
                    <a:pt x="145" y="5111"/>
                  </a:cubicBezTo>
                  <a:close/>
                  <a:moveTo>
                    <a:pt x="6958" y="20446"/>
                  </a:moveTo>
                  <a:cubicBezTo>
                    <a:pt x="6523" y="20446"/>
                    <a:pt x="6089" y="19951"/>
                    <a:pt x="6089" y="19456"/>
                  </a:cubicBezTo>
                  <a:cubicBezTo>
                    <a:pt x="6089" y="18962"/>
                    <a:pt x="6523" y="18467"/>
                    <a:pt x="6958" y="18467"/>
                  </a:cubicBezTo>
                  <a:cubicBezTo>
                    <a:pt x="7393" y="18467"/>
                    <a:pt x="7828" y="18962"/>
                    <a:pt x="7828" y="19456"/>
                  </a:cubicBezTo>
                  <a:cubicBezTo>
                    <a:pt x="7828" y="19951"/>
                    <a:pt x="7393" y="20446"/>
                    <a:pt x="6958" y="20446"/>
                  </a:cubicBezTo>
                  <a:close/>
                  <a:moveTo>
                    <a:pt x="16961" y="20446"/>
                  </a:moveTo>
                  <a:cubicBezTo>
                    <a:pt x="16526" y="20446"/>
                    <a:pt x="16091" y="19951"/>
                    <a:pt x="16091" y="19456"/>
                  </a:cubicBezTo>
                  <a:cubicBezTo>
                    <a:pt x="16091" y="18962"/>
                    <a:pt x="16526" y="18467"/>
                    <a:pt x="16961" y="18467"/>
                  </a:cubicBezTo>
                  <a:cubicBezTo>
                    <a:pt x="17541" y="18467"/>
                    <a:pt x="17831" y="18962"/>
                    <a:pt x="17831" y="19456"/>
                  </a:cubicBezTo>
                  <a:cubicBezTo>
                    <a:pt x="17831" y="19951"/>
                    <a:pt x="17541" y="20446"/>
                    <a:pt x="16961" y="20446"/>
                  </a:cubicBezTo>
                  <a:close/>
                  <a:moveTo>
                    <a:pt x="19281" y="1319"/>
                  </a:moveTo>
                  <a:cubicBezTo>
                    <a:pt x="19860" y="1319"/>
                    <a:pt x="20440" y="1979"/>
                    <a:pt x="20440" y="2638"/>
                  </a:cubicBezTo>
                  <a:cubicBezTo>
                    <a:pt x="20440" y="3463"/>
                    <a:pt x="19860" y="3957"/>
                    <a:pt x="19281" y="3957"/>
                  </a:cubicBezTo>
                  <a:cubicBezTo>
                    <a:pt x="18701" y="3957"/>
                    <a:pt x="18121" y="3463"/>
                    <a:pt x="18121" y="2638"/>
                  </a:cubicBezTo>
                  <a:cubicBezTo>
                    <a:pt x="18121" y="1979"/>
                    <a:pt x="18701" y="1319"/>
                    <a:pt x="19281" y="1319"/>
                  </a:cubicBezTo>
                  <a:close/>
                  <a:moveTo>
                    <a:pt x="16091" y="3298"/>
                  </a:moveTo>
                  <a:cubicBezTo>
                    <a:pt x="16961" y="3298"/>
                    <a:pt x="16961" y="3298"/>
                    <a:pt x="16961" y="3298"/>
                  </a:cubicBezTo>
                  <a:cubicBezTo>
                    <a:pt x="17106" y="4287"/>
                    <a:pt x="17831" y="5111"/>
                    <a:pt x="18701" y="5276"/>
                  </a:cubicBezTo>
                  <a:cubicBezTo>
                    <a:pt x="18701" y="5771"/>
                    <a:pt x="18701" y="5771"/>
                    <a:pt x="18701" y="5771"/>
                  </a:cubicBezTo>
                  <a:cubicBezTo>
                    <a:pt x="16091" y="5771"/>
                    <a:pt x="16091" y="5771"/>
                    <a:pt x="16091" y="5771"/>
                  </a:cubicBezTo>
                  <a:lnTo>
                    <a:pt x="16091" y="3298"/>
                  </a:lnTo>
                  <a:close/>
                  <a:moveTo>
                    <a:pt x="16091" y="6925"/>
                  </a:moveTo>
                  <a:cubicBezTo>
                    <a:pt x="18701" y="6925"/>
                    <a:pt x="18701" y="6925"/>
                    <a:pt x="18701" y="6925"/>
                  </a:cubicBezTo>
                  <a:cubicBezTo>
                    <a:pt x="18701" y="9563"/>
                    <a:pt x="18701" y="9563"/>
                    <a:pt x="18701" y="9563"/>
                  </a:cubicBezTo>
                  <a:cubicBezTo>
                    <a:pt x="16091" y="9563"/>
                    <a:pt x="16091" y="9563"/>
                    <a:pt x="16091" y="9563"/>
                  </a:cubicBezTo>
                  <a:lnTo>
                    <a:pt x="16091" y="6925"/>
                  </a:lnTo>
                  <a:close/>
                  <a:moveTo>
                    <a:pt x="16091" y="10718"/>
                  </a:moveTo>
                  <a:cubicBezTo>
                    <a:pt x="18701" y="10718"/>
                    <a:pt x="18701" y="10718"/>
                    <a:pt x="18701" y="10718"/>
                  </a:cubicBezTo>
                  <a:cubicBezTo>
                    <a:pt x="18701" y="13191"/>
                    <a:pt x="18701" y="13191"/>
                    <a:pt x="18701" y="13191"/>
                  </a:cubicBezTo>
                  <a:cubicBezTo>
                    <a:pt x="17976" y="13191"/>
                    <a:pt x="16961" y="13191"/>
                    <a:pt x="16961" y="13191"/>
                  </a:cubicBezTo>
                  <a:cubicBezTo>
                    <a:pt x="16091" y="13191"/>
                    <a:pt x="16091" y="13191"/>
                    <a:pt x="16091" y="13191"/>
                  </a:cubicBezTo>
                  <a:lnTo>
                    <a:pt x="16091" y="10718"/>
                  </a:lnTo>
                  <a:close/>
                  <a:moveTo>
                    <a:pt x="12322" y="3298"/>
                  </a:moveTo>
                  <a:cubicBezTo>
                    <a:pt x="15077" y="3298"/>
                    <a:pt x="15077" y="3298"/>
                    <a:pt x="15077" y="3298"/>
                  </a:cubicBezTo>
                  <a:cubicBezTo>
                    <a:pt x="15077" y="5771"/>
                    <a:pt x="15077" y="5771"/>
                    <a:pt x="15077" y="5771"/>
                  </a:cubicBezTo>
                  <a:cubicBezTo>
                    <a:pt x="12322" y="5771"/>
                    <a:pt x="12322" y="5771"/>
                    <a:pt x="12322" y="5771"/>
                  </a:cubicBezTo>
                  <a:lnTo>
                    <a:pt x="12322" y="3298"/>
                  </a:lnTo>
                  <a:close/>
                  <a:moveTo>
                    <a:pt x="12322" y="6925"/>
                  </a:moveTo>
                  <a:cubicBezTo>
                    <a:pt x="15077" y="6925"/>
                    <a:pt x="15077" y="6925"/>
                    <a:pt x="15077" y="6925"/>
                  </a:cubicBezTo>
                  <a:cubicBezTo>
                    <a:pt x="15077" y="9563"/>
                    <a:pt x="15077" y="9563"/>
                    <a:pt x="15077" y="9563"/>
                  </a:cubicBezTo>
                  <a:cubicBezTo>
                    <a:pt x="12322" y="9563"/>
                    <a:pt x="12322" y="9563"/>
                    <a:pt x="12322" y="9563"/>
                  </a:cubicBezTo>
                  <a:lnTo>
                    <a:pt x="12322" y="6925"/>
                  </a:lnTo>
                  <a:close/>
                  <a:moveTo>
                    <a:pt x="12322" y="10718"/>
                  </a:moveTo>
                  <a:cubicBezTo>
                    <a:pt x="15077" y="10718"/>
                    <a:pt x="15077" y="10718"/>
                    <a:pt x="15077" y="10718"/>
                  </a:cubicBezTo>
                  <a:cubicBezTo>
                    <a:pt x="15077" y="13191"/>
                    <a:pt x="15077" y="13191"/>
                    <a:pt x="15077" y="13191"/>
                  </a:cubicBezTo>
                  <a:cubicBezTo>
                    <a:pt x="12322" y="13191"/>
                    <a:pt x="12322" y="13191"/>
                    <a:pt x="12322" y="13191"/>
                  </a:cubicBezTo>
                  <a:lnTo>
                    <a:pt x="12322" y="10718"/>
                  </a:lnTo>
                  <a:close/>
                  <a:moveTo>
                    <a:pt x="8553" y="3298"/>
                  </a:moveTo>
                  <a:cubicBezTo>
                    <a:pt x="11307" y="3298"/>
                    <a:pt x="11307" y="3298"/>
                    <a:pt x="11307" y="3298"/>
                  </a:cubicBezTo>
                  <a:cubicBezTo>
                    <a:pt x="11307" y="5771"/>
                    <a:pt x="11307" y="5771"/>
                    <a:pt x="11307" y="5771"/>
                  </a:cubicBezTo>
                  <a:cubicBezTo>
                    <a:pt x="8553" y="5771"/>
                    <a:pt x="8553" y="5771"/>
                    <a:pt x="8553" y="5771"/>
                  </a:cubicBezTo>
                  <a:lnTo>
                    <a:pt x="8553" y="3298"/>
                  </a:lnTo>
                  <a:close/>
                  <a:moveTo>
                    <a:pt x="8553" y="6925"/>
                  </a:moveTo>
                  <a:cubicBezTo>
                    <a:pt x="11307" y="6925"/>
                    <a:pt x="11307" y="6925"/>
                    <a:pt x="11307" y="6925"/>
                  </a:cubicBezTo>
                  <a:cubicBezTo>
                    <a:pt x="11307" y="9563"/>
                    <a:pt x="11307" y="9563"/>
                    <a:pt x="11307" y="9563"/>
                  </a:cubicBezTo>
                  <a:cubicBezTo>
                    <a:pt x="8553" y="9563"/>
                    <a:pt x="8553" y="9563"/>
                    <a:pt x="8553" y="9563"/>
                  </a:cubicBezTo>
                  <a:lnTo>
                    <a:pt x="8553" y="6925"/>
                  </a:lnTo>
                  <a:close/>
                  <a:moveTo>
                    <a:pt x="8553" y="10718"/>
                  </a:moveTo>
                  <a:cubicBezTo>
                    <a:pt x="11307" y="10718"/>
                    <a:pt x="11307" y="10718"/>
                    <a:pt x="11307" y="10718"/>
                  </a:cubicBezTo>
                  <a:cubicBezTo>
                    <a:pt x="11307" y="13191"/>
                    <a:pt x="11307" y="13191"/>
                    <a:pt x="11307" y="13191"/>
                  </a:cubicBezTo>
                  <a:cubicBezTo>
                    <a:pt x="8553" y="13191"/>
                    <a:pt x="8553" y="13191"/>
                    <a:pt x="8553" y="13191"/>
                  </a:cubicBezTo>
                  <a:lnTo>
                    <a:pt x="8553" y="10718"/>
                  </a:lnTo>
                  <a:close/>
                  <a:moveTo>
                    <a:pt x="4784" y="3298"/>
                  </a:moveTo>
                  <a:cubicBezTo>
                    <a:pt x="7538" y="3298"/>
                    <a:pt x="7538" y="3298"/>
                    <a:pt x="7538" y="3298"/>
                  </a:cubicBezTo>
                  <a:cubicBezTo>
                    <a:pt x="7538" y="5771"/>
                    <a:pt x="7538" y="5771"/>
                    <a:pt x="7538" y="5771"/>
                  </a:cubicBezTo>
                  <a:cubicBezTo>
                    <a:pt x="4784" y="5771"/>
                    <a:pt x="4784" y="5771"/>
                    <a:pt x="4784" y="5771"/>
                  </a:cubicBezTo>
                  <a:lnTo>
                    <a:pt x="4784" y="3298"/>
                  </a:lnTo>
                  <a:close/>
                  <a:moveTo>
                    <a:pt x="4784" y="6925"/>
                  </a:moveTo>
                  <a:cubicBezTo>
                    <a:pt x="7538" y="6925"/>
                    <a:pt x="7538" y="6925"/>
                    <a:pt x="7538" y="6925"/>
                  </a:cubicBezTo>
                  <a:cubicBezTo>
                    <a:pt x="7538" y="9563"/>
                    <a:pt x="7538" y="9563"/>
                    <a:pt x="7538" y="9563"/>
                  </a:cubicBezTo>
                  <a:cubicBezTo>
                    <a:pt x="4784" y="9563"/>
                    <a:pt x="4784" y="9563"/>
                    <a:pt x="4784" y="9563"/>
                  </a:cubicBezTo>
                  <a:lnTo>
                    <a:pt x="4784" y="6925"/>
                  </a:lnTo>
                  <a:close/>
                  <a:moveTo>
                    <a:pt x="4784" y="10718"/>
                  </a:moveTo>
                  <a:cubicBezTo>
                    <a:pt x="7538" y="10718"/>
                    <a:pt x="7538" y="10718"/>
                    <a:pt x="7538" y="10718"/>
                  </a:cubicBezTo>
                  <a:cubicBezTo>
                    <a:pt x="7538" y="13191"/>
                    <a:pt x="7538" y="13191"/>
                    <a:pt x="7538" y="13191"/>
                  </a:cubicBezTo>
                  <a:cubicBezTo>
                    <a:pt x="5074" y="13191"/>
                    <a:pt x="5074" y="13191"/>
                    <a:pt x="5074" y="13191"/>
                  </a:cubicBezTo>
                  <a:cubicBezTo>
                    <a:pt x="5074" y="13026"/>
                    <a:pt x="4929" y="12696"/>
                    <a:pt x="4784" y="12202"/>
                  </a:cubicBezTo>
                  <a:lnTo>
                    <a:pt x="4784" y="10718"/>
                  </a:lnTo>
                  <a:close/>
                  <a:moveTo>
                    <a:pt x="3769" y="9563"/>
                  </a:moveTo>
                  <a:cubicBezTo>
                    <a:pt x="3479" y="9563"/>
                    <a:pt x="3479" y="9563"/>
                    <a:pt x="3479" y="9563"/>
                  </a:cubicBezTo>
                  <a:cubicBezTo>
                    <a:pt x="3044" y="8739"/>
                    <a:pt x="2609" y="7750"/>
                    <a:pt x="2319" y="6925"/>
                  </a:cubicBezTo>
                  <a:cubicBezTo>
                    <a:pt x="3769" y="6925"/>
                    <a:pt x="3769" y="6925"/>
                    <a:pt x="3769" y="6925"/>
                  </a:cubicBezTo>
                  <a:lnTo>
                    <a:pt x="3769" y="9563"/>
                  </a:lnTo>
                  <a:close/>
                  <a:moveTo>
                    <a:pt x="3769" y="3298"/>
                  </a:moveTo>
                  <a:cubicBezTo>
                    <a:pt x="3769" y="5771"/>
                    <a:pt x="3769" y="5771"/>
                    <a:pt x="3769" y="5771"/>
                  </a:cubicBezTo>
                  <a:cubicBezTo>
                    <a:pt x="1740" y="5771"/>
                    <a:pt x="1740" y="5771"/>
                    <a:pt x="1740" y="5771"/>
                  </a:cubicBezTo>
                  <a:cubicBezTo>
                    <a:pt x="1450" y="5111"/>
                    <a:pt x="1305" y="4617"/>
                    <a:pt x="1160" y="4617"/>
                  </a:cubicBezTo>
                  <a:cubicBezTo>
                    <a:pt x="1160" y="4452"/>
                    <a:pt x="1160" y="3792"/>
                    <a:pt x="1160" y="3298"/>
                  </a:cubicBezTo>
                  <a:lnTo>
                    <a:pt x="3769" y="3298"/>
                  </a:lnTo>
                  <a:close/>
                </a:path>
              </a:pathLst>
            </a:custGeom>
            <a:solidFill>
              <a:srgbClr val="FFFFFF"/>
            </a:solidFill>
            <a:ln w="12700" cap="flat">
              <a:noFill/>
              <a:miter lim="400000"/>
            </a:ln>
            <a:effectLst/>
          </p:spPr>
          <p:txBody>
            <a:bodyPr wrap="square" lIns="45720" tIns="45720" rIns="45720" bIns="45720" numCol="1" anchor="ctr">
              <a:noAutofit/>
            </a:bodyPr>
            <a:lstStyle/>
            <a:p>
              <a:pPr algn="ctr">
                <a:defRPr>
                  <a:solidFill>
                    <a:srgbClr val="FFFFFF"/>
                  </a:solidFill>
                </a:defRPr>
              </a:pPr>
              <a:endParaRPr sz="900"/>
            </a:p>
          </p:txBody>
        </p:sp>
      </p:grpSp>
      <p:grpSp>
        <p:nvGrpSpPr>
          <p:cNvPr id="75" name="Group 715"/>
          <p:cNvGrpSpPr/>
          <p:nvPr/>
        </p:nvGrpSpPr>
        <p:grpSpPr>
          <a:xfrm>
            <a:off x="9800364" y="4257675"/>
            <a:ext cx="1440001" cy="1440000"/>
            <a:chOff x="0" y="0"/>
            <a:chExt cx="2879999" cy="2879999"/>
          </a:xfrm>
        </p:grpSpPr>
        <p:sp>
          <p:nvSpPr>
            <p:cNvPr id="76" name="Shape 699"/>
            <p:cNvSpPr/>
            <p:nvPr/>
          </p:nvSpPr>
          <p:spPr>
            <a:xfrm>
              <a:off x="0" y="0"/>
              <a:ext cx="2880000" cy="2880000"/>
            </a:xfrm>
            <a:prstGeom prst="rect">
              <a:avLst/>
            </a:prstGeom>
            <a:solidFill>
              <a:srgbClr val="FFFFFF">
                <a:alpha val="15000"/>
              </a:srgbClr>
            </a:solidFill>
            <a:ln w="12700" cap="flat">
              <a:noFill/>
              <a:miter lim="400000"/>
            </a:ln>
            <a:effectLst/>
          </p:spPr>
          <p:txBody>
            <a:bodyPr wrap="square" lIns="45720" tIns="45720" rIns="45720" bIns="45720" numCol="1" anchor="ctr">
              <a:noAutofit/>
            </a:bodyPr>
            <a:lstStyle/>
            <a:p>
              <a:pPr algn="ctr">
                <a:defRPr>
                  <a:solidFill>
                    <a:srgbClr val="FFFFFF"/>
                  </a:solidFill>
                </a:defRPr>
              </a:pPr>
              <a:endParaRPr sz="900"/>
            </a:p>
          </p:txBody>
        </p:sp>
        <p:grpSp>
          <p:nvGrpSpPr>
            <p:cNvPr id="77" name="Group 714"/>
            <p:cNvGrpSpPr/>
            <p:nvPr/>
          </p:nvGrpSpPr>
          <p:grpSpPr>
            <a:xfrm>
              <a:off x="859227" y="1001195"/>
              <a:ext cx="1161546" cy="877611"/>
              <a:chOff x="0" y="0"/>
              <a:chExt cx="1161544" cy="877609"/>
            </a:xfrm>
          </p:grpSpPr>
          <p:sp>
            <p:nvSpPr>
              <p:cNvPr id="78" name="Shape 700"/>
              <p:cNvSpPr/>
              <p:nvPr/>
            </p:nvSpPr>
            <p:spPr>
              <a:xfrm>
                <a:off x="-1" y="0"/>
                <a:ext cx="1161546" cy="877611"/>
              </a:xfrm>
              <a:custGeom>
                <a:avLst/>
                <a:gdLst/>
                <a:ahLst/>
                <a:cxnLst>
                  <a:cxn ang="0">
                    <a:pos x="wd2" y="hd2"/>
                  </a:cxn>
                  <a:cxn ang="5400000">
                    <a:pos x="wd2" y="hd2"/>
                  </a:cxn>
                  <a:cxn ang="10800000">
                    <a:pos x="wd2" y="hd2"/>
                  </a:cxn>
                  <a:cxn ang="16200000">
                    <a:pos x="wd2" y="hd2"/>
                  </a:cxn>
                </a:cxnLst>
                <a:rect l="0" t="0" r="r" b="b"/>
                <a:pathLst>
                  <a:path w="21600" h="21600" extrusionOk="0">
                    <a:moveTo>
                      <a:pt x="19489" y="21600"/>
                    </a:moveTo>
                    <a:cubicBezTo>
                      <a:pt x="20626" y="21600"/>
                      <a:pt x="21600" y="20317"/>
                      <a:pt x="21600" y="18820"/>
                    </a:cubicBezTo>
                    <a:cubicBezTo>
                      <a:pt x="21600" y="4277"/>
                      <a:pt x="21600" y="4277"/>
                      <a:pt x="21600" y="4277"/>
                    </a:cubicBezTo>
                    <a:cubicBezTo>
                      <a:pt x="21600" y="2780"/>
                      <a:pt x="20626" y="1497"/>
                      <a:pt x="19489" y="1497"/>
                    </a:cubicBezTo>
                    <a:cubicBezTo>
                      <a:pt x="17702" y="1497"/>
                      <a:pt x="17702" y="1497"/>
                      <a:pt x="17702" y="1497"/>
                    </a:cubicBezTo>
                    <a:cubicBezTo>
                      <a:pt x="17702" y="428"/>
                      <a:pt x="17702" y="428"/>
                      <a:pt x="17702" y="428"/>
                    </a:cubicBezTo>
                    <a:cubicBezTo>
                      <a:pt x="17702" y="214"/>
                      <a:pt x="17702" y="0"/>
                      <a:pt x="17540" y="0"/>
                    </a:cubicBezTo>
                    <a:cubicBezTo>
                      <a:pt x="16728" y="0"/>
                      <a:pt x="16728" y="0"/>
                      <a:pt x="16728" y="0"/>
                    </a:cubicBezTo>
                    <a:cubicBezTo>
                      <a:pt x="16565" y="0"/>
                      <a:pt x="16403" y="214"/>
                      <a:pt x="16403" y="428"/>
                    </a:cubicBezTo>
                    <a:cubicBezTo>
                      <a:pt x="16403" y="1497"/>
                      <a:pt x="16403" y="1497"/>
                      <a:pt x="16403" y="1497"/>
                    </a:cubicBezTo>
                    <a:cubicBezTo>
                      <a:pt x="15266" y="1497"/>
                      <a:pt x="15266" y="1497"/>
                      <a:pt x="15266" y="1497"/>
                    </a:cubicBezTo>
                    <a:cubicBezTo>
                      <a:pt x="15266" y="428"/>
                      <a:pt x="15266" y="428"/>
                      <a:pt x="15266" y="428"/>
                    </a:cubicBezTo>
                    <a:cubicBezTo>
                      <a:pt x="15266" y="214"/>
                      <a:pt x="15104" y="0"/>
                      <a:pt x="14941" y="0"/>
                    </a:cubicBezTo>
                    <a:cubicBezTo>
                      <a:pt x="14129" y="0"/>
                      <a:pt x="14129" y="0"/>
                      <a:pt x="14129" y="0"/>
                    </a:cubicBezTo>
                    <a:cubicBezTo>
                      <a:pt x="13967" y="0"/>
                      <a:pt x="13805" y="214"/>
                      <a:pt x="13805" y="428"/>
                    </a:cubicBezTo>
                    <a:cubicBezTo>
                      <a:pt x="13805" y="1497"/>
                      <a:pt x="13805" y="1497"/>
                      <a:pt x="13805" y="1497"/>
                    </a:cubicBezTo>
                    <a:cubicBezTo>
                      <a:pt x="12668" y="1497"/>
                      <a:pt x="12668" y="1497"/>
                      <a:pt x="12668" y="1497"/>
                    </a:cubicBezTo>
                    <a:cubicBezTo>
                      <a:pt x="12668" y="428"/>
                      <a:pt x="12668" y="428"/>
                      <a:pt x="12668" y="428"/>
                    </a:cubicBezTo>
                    <a:cubicBezTo>
                      <a:pt x="12668" y="214"/>
                      <a:pt x="12505" y="0"/>
                      <a:pt x="12343" y="0"/>
                    </a:cubicBezTo>
                    <a:cubicBezTo>
                      <a:pt x="11531" y="0"/>
                      <a:pt x="11531" y="0"/>
                      <a:pt x="11531" y="0"/>
                    </a:cubicBezTo>
                    <a:cubicBezTo>
                      <a:pt x="11368" y="0"/>
                      <a:pt x="11206" y="214"/>
                      <a:pt x="11206" y="428"/>
                    </a:cubicBezTo>
                    <a:cubicBezTo>
                      <a:pt x="11206" y="1497"/>
                      <a:pt x="11206" y="1497"/>
                      <a:pt x="11206" y="1497"/>
                    </a:cubicBezTo>
                    <a:cubicBezTo>
                      <a:pt x="10069" y="1497"/>
                      <a:pt x="10069" y="1497"/>
                      <a:pt x="10069" y="1497"/>
                    </a:cubicBezTo>
                    <a:cubicBezTo>
                      <a:pt x="10069" y="428"/>
                      <a:pt x="10069" y="428"/>
                      <a:pt x="10069" y="428"/>
                    </a:cubicBezTo>
                    <a:cubicBezTo>
                      <a:pt x="10069" y="214"/>
                      <a:pt x="9907" y="0"/>
                      <a:pt x="9744" y="0"/>
                    </a:cubicBezTo>
                    <a:cubicBezTo>
                      <a:pt x="8932" y="0"/>
                      <a:pt x="8932" y="0"/>
                      <a:pt x="8932" y="0"/>
                    </a:cubicBezTo>
                    <a:cubicBezTo>
                      <a:pt x="8770" y="0"/>
                      <a:pt x="8770" y="214"/>
                      <a:pt x="8770" y="428"/>
                    </a:cubicBezTo>
                    <a:cubicBezTo>
                      <a:pt x="8770" y="1497"/>
                      <a:pt x="8770" y="1497"/>
                      <a:pt x="8770" y="1497"/>
                    </a:cubicBezTo>
                    <a:cubicBezTo>
                      <a:pt x="7471" y="1497"/>
                      <a:pt x="7471" y="1497"/>
                      <a:pt x="7471" y="1497"/>
                    </a:cubicBezTo>
                    <a:cubicBezTo>
                      <a:pt x="7471" y="428"/>
                      <a:pt x="7471" y="428"/>
                      <a:pt x="7471" y="428"/>
                    </a:cubicBezTo>
                    <a:cubicBezTo>
                      <a:pt x="7471" y="214"/>
                      <a:pt x="7308" y="0"/>
                      <a:pt x="7146" y="0"/>
                    </a:cubicBezTo>
                    <a:cubicBezTo>
                      <a:pt x="6334" y="0"/>
                      <a:pt x="6334" y="0"/>
                      <a:pt x="6334" y="0"/>
                    </a:cubicBezTo>
                    <a:cubicBezTo>
                      <a:pt x="6171" y="0"/>
                      <a:pt x="6171" y="214"/>
                      <a:pt x="6171" y="428"/>
                    </a:cubicBezTo>
                    <a:cubicBezTo>
                      <a:pt x="6171" y="1497"/>
                      <a:pt x="6171" y="1497"/>
                      <a:pt x="6171" y="1497"/>
                    </a:cubicBezTo>
                    <a:cubicBezTo>
                      <a:pt x="4872" y="1497"/>
                      <a:pt x="4872" y="1497"/>
                      <a:pt x="4872" y="1497"/>
                    </a:cubicBezTo>
                    <a:cubicBezTo>
                      <a:pt x="4872" y="428"/>
                      <a:pt x="4872" y="428"/>
                      <a:pt x="4872" y="428"/>
                    </a:cubicBezTo>
                    <a:cubicBezTo>
                      <a:pt x="4872" y="214"/>
                      <a:pt x="4872" y="0"/>
                      <a:pt x="4710" y="0"/>
                    </a:cubicBezTo>
                    <a:cubicBezTo>
                      <a:pt x="3898" y="0"/>
                      <a:pt x="3898" y="0"/>
                      <a:pt x="3898" y="0"/>
                    </a:cubicBezTo>
                    <a:cubicBezTo>
                      <a:pt x="3735" y="0"/>
                      <a:pt x="3573" y="214"/>
                      <a:pt x="3573" y="428"/>
                    </a:cubicBezTo>
                    <a:cubicBezTo>
                      <a:pt x="3573" y="1497"/>
                      <a:pt x="3573" y="1497"/>
                      <a:pt x="3573" y="1497"/>
                    </a:cubicBezTo>
                    <a:cubicBezTo>
                      <a:pt x="2111" y="1497"/>
                      <a:pt x="2111" y="1497"/>
                      <a:pt x="2111" y="1497"/>
                    </a:cubicBezTo>
                    <a:cubicBezTo>
                      <a:pt x="974" y="1497"/>
                      <a:pt x="0" y="2780"/>
                      <a:pt x="0" y="4277"/>
                    </a:cubicBezTo>
                    <a:cubicBezTo>
                      <a:pt x="0" y="18820"/>
                      <a:pt x="0" y="18820"/>
                      <a:pt x="0" y="18820"/>
                    </a:cubicBezTo>
                    <a:cubicBezTo>
                      <a:pt x="0" y="20317"/>
                      <a:pt x="974" y="21600"/>
                      <a:pt x="2111" y="21600"/>
                    </a:cubicBezTo>
                    <a:lnTo>
                      <a:pt x="19489" y="21600"/>
                    </a:lnTo>
                    <a:close/>
                    <a:moveTo>
                      <a:pt x="1299" y="18820"/>
                    </a:moveTo>
                    <a:cubicBezTo>
                      <a:pt x="1299" y="4277"/>
                      <a:pt x="1299" y="4277"/>
                      <a:pt x="1299" y="4277"/>
                    </a:cubicBezTo>
                    <a:cubicBezTo>
                      <a:pt x="1299" y="3850"/>
                      <a:pt x="1786" y="3208"/>
                      <a:pt x="2111" y="3208"/>
                    </a:cubicBezTo>
                    <a:cubicBezTo>
                      <a:pt x="3573" y="3208"/>
                      <a:pt x="3573" y="3208"/>
                      <a:pt x="3573" y="3208"/>
                    </a:cubicBezTo>
                    <a:cubicBezTo>
                      <a:pt x="3573" y="4277"/>
                      <a:pt x="3573" y="4277"/>
                      <a:pt x="3573" y="4277"/>
                    </a:cubicBezTo>
                    <a:cubicBezTo>
                      <a:pt x="3573" y="4491"/>
                      <a:pt x="3735" y="4705"/>
                      <a:pt x="3898" y="4705"/>
                    </a:cubicBezTo>
                    <a:cubicBezTo>
                      <a:pt x="4710" y="4705"/>
                      <a:pt x="4710" y="4705"/>
                      <a:pt x="4710" y="4705"/>
                    </a:cubicBezTo>
                    <a:cubicBezTo>
                      <a:pt x="4872" y="4705"/>
                      <a:pt x="4872" y="4491"/>
                      <a:pt x="4872" y="4277"/>
                    </a:cubicBezTo>
                    <a:cubicBezTo>
                      <a:pt x="4872" y="3208"/>
                      <a:pt x="4872" y="3208"/>
                      <a:pt x="4872" y="3208"/>
                    </a:cubicBezTo>
                    <a:cubicBezTo>
                      <a:pt x="6171" y="3208"/>
                      <a:pt x="6171" y="3208"/>
                      <a:pt x="6171" y="3208"/>
                    </a:cubicBezTo>
                    <a:cubicBezTo>
                      <a:pt x="6171" y="4277"/>
                      <a:pt x="6171" y="4277"/>
                      <a:pt x="6171" y="4277"/>
                    </a:cubicBezTo>
                    <a:cubicBezTo>
                      <a:pt x="6171" y="4491"/>
                      <a:pt x="6171" y="4705"/>
                      <a:pt x="6334" y="4705"/>
                    </a:cubicBezTo>
                    <a:cubicBezTo>
                      <a:pt x="7146" y="4705"/>
                      <a:pt x="7146" y="4705"/>
                      <a:pt x="7146" y="4705"/>
                    </a:cubicBezTo>
                    <a:cubicBezTo>
                      <a:pt x="7308" y="4705"/>
                      <a:pt x="7471" y="4491"/>
                      <a:pt x="7471" y="4277"/>
                    </a:cubicBezTo>
                    <a:cubicBezTo>
                      <a:pt x="7471" y="3208"/>
                      <a:pt x="7471" y="3208"/>
                      <a:pt x="7471" y="3208"/>
                    </a:cubicBezTo>
                    <a:cubicBezTo>
                      <a:pt x="8770" y="3208"/>
                      <a:pt x="8770" y="3208"/>
                      <a:pt x="8770" y="3208"/>
                    </a:cubicBezTo>
                    <a:cubicBezTo>
                      <a:pt x="8770" y="4277"/>
                      <a:pt x="8770" y="4277"/>
                      <a:pt x="8770" y="4277"/>
                    </a:cubicBezTo>
                    <a:cubicBezTo>
                      <a:pt x="8770" y="4491"/>
                      <a:pt x="8770" y="4705"/>
                      <a:pt x="8932" y="4705"/>
                    </a:cubicBezTo>
                    <a:cubicBezTo>
                      <a:pt x="9744" y="4705"/>
                      <a:pt x="9744" y="4705"/>
                      <a:pt x="9744" y="4705"/>
                    </a:cubicBezTo>
                    <a:cubicBezTo>
                      <a:pt x="9907" y="4705"/>
                      <a:pt x="10069" y="4491"/>
                      <a:pt x="10069" y="4277"/>
                    </a:cubicBezTo>
                    <a:cubicBezTo>
                      <a:pt x="10069" y="3208"/>
                      <a:pt x="10069" y="3208"/>
                      <a:pt x="10069" y="3208"/>
                    </a:cubicBezTo>
                    <a:cubicBezTo>
                      <a:pt x="11206" y="3208"/>
                      <a:pt x="11206" y="3208"/>
                      <a:pt x="11206" y="3208"/>
                    </a:cubicBezTo>
                    <a:cubicBezTo>
                      <a:pt x="11206" y="4277"/>
                      <a:pt x="11206" y="4277"/>
                      <a:pt x="11206" y="4277"/>
                    </a:cubicBezTo>
                    <a:cubicBezTo>
                      <a:pt x="11206" y="4491"/>
                      <a:pt x="11368" y="4705"/>
                      <a:pt x="11531" y="4705"/>
                    </a:cubicBezTo>
                    <a:cubicBezTo>
                      <a:pt x="12343" y="4705"/>
                      <a:pt x="12343" y="4705"/>
                      <a:pt x="12343" y="4705"/>
                    </a:cubicBezTo>
                    <a:cubicBezTo>
                      <a:pt x="12505" y="4705"/>
                      <a:pt x="12668" y="4491"/>
                      <a:pt x="12668" y="4277"/>
                    </a:cubicBezTo>
                    <a:cubicBezTo>
                      <a:pt x="12668" y="3208"/>
                      <a:pt x="12668" y="3208"/>
                      <a:pt x="12668" y="3208"/>
                    </a:cubicBezTo>
                    <a:cubicBezTo>
                      <a:pt x="13805" y="3208"/>
                      <a:pt x="13805" y="3208"/>
                      <a:pt x="13805" y="3208"/>
                    </a:cubicBezTo>
                    <a:cubicBezTo>
                      <a:pt x="13805" y="4277"/>
                      <a:pt x="13805" y="4277"/>
                      <a:pt x="13805" y="4277"/>
                    </a:cubicBezTo>
                    <a:cubicBezTo>
                      <a:pt x="13805" y="4491"/>
                      <a:pt x="13967" y="4705"/>
                      <a:pt x="14129" y="4705"/>
                    </a:cubicBezTo>
                    <a:cubicBezTo>
                      <a:pt x="14941" y="4705"/>
                      <a:pt x="14941" y="4705"/>
                      <a:pt x="14941" y="4705"/>
                    </a:cubicBezTo>
                    <a:cubicBezTo>
                      <a:pt x="15104" y="4705"/>
                      <a:pt x="15266" y="4491"/>
                      <a:pt x="15266" y="4277"/>
                    </a:cubicBezTo>
                    <a:cubicBezTo>
                      <a:pt x="15266" y="3208"/>
                      <a:pt x="15266" y="3208"/>
                      <a:pt x="15266" y="3208"/>
                    </a:cubicBezTo>
                    <a:cubicBezTo>
                      <a:pt x="16403" y="3208"/>
                      <a:pt x="16403" y="3208"/>
                      <a:pt x="16403" y="3208"/>
                    </a:cubicBezTo>
                    <a:cubicBezTo>
                      <a:pt x="16403" y="4277"/>
                      <a:pt x="16403" y="4277"/>
                      <a:pt x="16403" y="4277"/>
                    </a:cubicBezTo>
                    <a:cubicBezTo>
                      <a:pt x="16403" y="4491"/>
                      <a:pt x="16565" y="4705"/>
                      <a:pt x="16728" y="4705"/>
                    </a:cubicBezTo>
                    <a:cubicBezTo>
                      <a:pt x="17540" y="4705"/>
                      <a:pt x="17540" y="4705"/>
                      <a:pt x="17540" y="4705"/>
                    </a:cubicBezTo>
                    <a:cubicBezTo>
                      <a:pt x="17702" y="4705"/>
                      <a:pt x="17702" y="4491"/>
                      <a:pt x="17702" y="4277"/>
                    </a:cubicBezTo>
                    <a:cubicBezTo>
                      <a:pt x="17702" y="3208"/>
                      <a:pt x="17702" y="3208"/>
                      <a:pt x="17702" y="3208"/>
                    </a:cubicBezTo>
                    <a:cubicBezTo>
                      <a:pt x="19489" y="3208"/>
                      <a:pt x="19489" y="3208"/>
                      <a:pt x="19489" y="3208"/>
                    </a:cubicBezTo>
                    <a:cubicBezTo>
                      <a:pt x="19976" y="3208"/>
                      <a:pt x="20301" y="3850"/>
                      <a:pt x="20301" y="4277"/>
                    </a:cubicBezTo>
                    <a:cubicBezTo>
                      <a:pt x="20301" y="18820"/>
                      <a:pt x="20301" y="18820"/>
                      <a:pt x="20301" y="18820"/>
                    </a:cubicBezTo>
                    <a:cubicBezTo>
                      <a:pt x="20301" y="19461"/>
                      <a:pt x="19976" y="19889"/>
                      <a:pt x="19489" y="19889"/>
                    </a:cubicBezTo>
                    <a:cubicBezTo>
                      <a:pt x="2111" y="19889"/>
                      <a:pt x="2111" y="19889"/>
                      <a:pt x="2111" y="19889"/>
                    </a:cubicBezTo>
                    <a:cubicBezTo>
                      <a:pt x="1786" y="19889"/>
                      <a:pt x="1299" y="19461"/>
                      <a:pt x="1299" y="18820"/>
                    </a:cubicBezTo>
                    <a:close/>
                  </a:path>
                </a:pathLst>
              </a:custGeom>
              <a:solidFill>
                <a:srgbClr val="FFFFFF"/>
              </a:solidFill>
              <a:ln w="12700" cap="flat">
                <a:noFill/>
                <a:miter lim="400000"/>
              </a:ln>
              <a:effectLst/>
            </p:spPr>
            <p:txBody>
              <a:bodyPr wrap="square" lIns="45720" tIns="45720" rIns="45720" bIns="45720" numCol="1" anchor="ctr">
                <a:noAutofit/>
              </a:bodyPr>
              <a:lstStyle/>
              <a:p>
                <a:pPr algn="ctr">
                  <a:defRPr>
                    <a:solidFill>
                      <a:srgbClr val="FFFFFF"/>
                    </a:solidFill>
                  </a:defRPr>
                </a:pPr>
                <a:endParaRPr sz="900"/>
              </a:p>
            </p:txBody>
          </p:sp>
          <p:sp>
            <p:nvSpPr>
              <p:cNvPr id="79" name="Shape 701"/>
              <p:cNvSpPr/>
              <p:nvPr/>
            </p:nvSpPr>
            <p:spPr>
              <a:xfrm>
                <a:off x="121686" y="276558"/>
                <a:ext cx="202811" cy="191748"/>
              </a:xfrm>
              <a:custGeom>
                <a:avLst/>
                <a:gdLst/>
                <a:ahLst/>
                <a:cxnLst>
                  <a:cxn ang="0">
                    <a:pos x="wd2" y="hd2"/>
                  </a:cxn>
                  <a:cxn ang="5400000">
                    <a:pos x="wd2" y="hd2"/>
                  </a:cxn>
                  <a:cxn ang="10800000">
                    <a:pos x="wd2" y="hd2"/>
                  </a:cxn>
                  <a:cxn ang="16200000">
                    <a:pos x="wd2" y="hd2"/>
                  </a:cxn>
                </a:cxnLst>
                <a:rect l="0" t="0" r="r" b="b"/>
                <a:pathLst>
                  <a:path w="21600" h="21600" extrusionOk="0">
                    <a:moveTo>
                      <a:pt x="3757" y="21600"/>
                    </a:moveTo>
                    <a:cubicBezTo>
                      <a:pt x="17843" y="21600"/>
                      <a:pt x="17843" y="21600"/>
                      <a:pt x="17843" y="21600"/>
                    </a:cubicBezTo>
                    <a:cubicBezTo>
                      <a:pt x="19722" y="21600"/>
                      <a:pt x="21600" y="19636"/>
                      <a:pt x="21600" y="17673"/>
                    </a:cubicBezTo>
                    <a:cubicBezTo>
                      <a:pt x="21600" y="3927"/>
                      <a:pt x="21600" y="3927"/>
                      <a:pt x="21600" y="3927"/>
                    </a:cubicBezTo>
                    <a:cubicBezTo>
                      <a:pt x="21600" y="1964"/>
                      <a:pt x="19722" y="0"/>
                      <a:pt x="17843" y="0"/>
                    </a:cubicBezTo>
                    <a:cubicBezTo>
                      <a:pt x="3757" y="0"/>
                      <a:pt x="3757" y="0"/>
                      <a:pt x="3757" y="0"/>
                    </a:cubicBezTo>
                    <a:cubicBezTo>
                      <a:pt x="1878" y="0"/>
                      <a:pt x="0" y="1964"/>
                      <a:pt x="0" y="3927"/>
                    </a:cubicBezTo>
                    <a:cubicBezTo>
                      <a:pt x="0" y="17673"/>
                      <a:pt x="0" y="17673"/>
                      <a:pt x="0" y="17673"/>
                    </a:cubicBezTo>
                    <a:cubicBezTo>
                      <a:pt x="0" y="19636"/>
                      <a:pt x="1878" y="21600"/>
                      <a:pt x="3757" y="21600"/>
                    </a:cubicBezTo>
                    <a:close/>
                  </a:path>
                </a:pathLst>
              </a:custGeom>
              <a:solidFill>
                <a:srgbClr val="FFFFFF"/>
              </a:solidFill>
              <a:ln w="12700" cap="flat">
                <a:noFill/>
                <a:miter lim="400000"/>
              </a:ln>
              <a:effectLst/>
            </p:spPr>
            <p:txBody>
              <a:bodyPr wrap="square" lIns="45720" tIns="45720" rIns="45720" bIns="45720" numCol="1" anchor="ctr">
                <a:noAutofit/>
              </a:bodyPr>
              <a:lstStyle/>
              <a:p>
                <a:pPr algn="ctr">
                  <a:defRPr>
                    <a:solidFill>
                      <a:srgbClr val="FFFFFF"/>
                    </a:solidFill>
                  </a:defRPr>
                </a:pPr>
                <a:endParaRPr sz="900"/>
              </a:p>
            </p:txBody>
          </p:sp>
          <p:sp>
            <p:nvSpPr>
              <p:cNvPr id="80" name="Shape 702"/>
              <p:cNvSpPr/>
              <p:nvPr/>
            </p:nvSpPr>
            <p:spPr>
              <a:xfrm>
                <a:off x="376118" y="276558"/>
                <a:ext cx="129063" cy="121688"/>
              </a:xfrm>
              <a:custGeom>
                <a:avLst/>
                <a:gdLst/>
                <a:ahLst/>
                <a:cxnLst>
                  <a:cxn ang="0">
                    <a:pos x="wd2" y="hd2"/>
                  </a:cxn>
                  <a:cxn ang="5400000">
                    <a:pos x="wd2" y="hd2"/>
                  </a:cxn>
                  <a:cxn ang="10800000">
                    <a:pos x="wd2" y="hd2"/>
                  </a:cxn>
                  <a:cxn ang="16200000">
                    <a:pos x="wd2" y="hd2"/>
                  </a:cxn>
                </a:cxnLst>
                <a:rect l="0" t="0" r="r" b="b"/>
                <a:pathLst>
                  <a:path w="21600" h="21600" extrusionOk="0">
                    <a:moveTo>
                      <a:pt x="2880" y="21600"/>
                    </a:moveTo>
                    <a:cubicBezTo>
                      <a:pt x="17280" y="21600"/>
                      <a:pt x="17280" y="21600"/>
                      <a:pt x="17280" y="21600"/>
                    </a:cubicBezTo>
                    <a:cubicBezTo>
                      <a:pt x="18720" y="21600"/>
                      <a:pt x="21600" y="20057"/>
                      <a:pt x="21600" y="18514"/>
                    </a:cubicBezTo>
                    <a:cubicBezTo>
                      <a:pt x="21600" y="3086"/>
                      <a:pt x="21600" y="3086"/>
                      <a:pt x="21600" y="3086"/>
                    </a:cubicBezTo>
                    <a:cubicBezTo>
                      <a:pt x="21600" y="1543"/>
                      <a:pt x="18720" y="0"/>
                      <a:pt x="17280" y="0"/>
                    </a:cubicBezTo>
                    <a:cubicBezTo>
                      <a:pt x="2880" y="0"/>
                      <a:pt x="2880" y="0"/>
                      <a:pt x="2880" y="0"/>
                    </a:cubicBezTo>
                    <a:cubicBezTo>
                      <a:pt x="1440" y="0"/>
                      <a:pt x="0" y="1543"/>
                      <a:pt x="0" y="3086"/>
                    </a:cubicBezTo>
                    <a:cubicBezTo>
                      <a:pt x="0" y="18514"/>
                      <a:pt x="0" y="18514"/>
                      <a:pt x="0" y="18514"/>
                    </a:cubicBezTo>
                    <a:cubicBezTo>
                      <a:pt x="0" y="20057"/>
                      <a:pt x="1440" y="21600"/>
                      <a:pt x="2880" y="21600"/>
                    </a:cubicBezTo>
                    <a:close/>
                  </a:path>
                </a:pathLst>
              </a:custGeom>
              <a:solidFill>
                <a:srgbClr val="FFFFFF"/>
              </a:solidFill>
              <a:ln w="12700" cap="flat">
                <a:noFill/>
                <a:miter lim="400000"/>
              </a:ln>
              <a:effectLst/>
            </p:spPr>
            <p:txBody>
              <a:bodyPr wrap="square" lIns="45720" tIns="45720" rIns="45720" bIns="45720" numCol="1" anchor="ctr">
                <a:noAutofit/>
              </a:bodyPr>
              <a:lstStyle/>
              <a:p>
                <a:pPr algn="ctr">
                  <a:defRPr>
                    <a:solidFill>
                      <a:srgbClr val="FFFFFF"/>
                    </a:solidFill>
                  </a:defRPr>
                </a:pPr>
                <a:endParaRPr sz="900"/>
              </a:p>
            </p:txBody>
          </p:sp>
          <p:sp>
            <p:nvSpPr>
              <p:cNvPr id="81" name="Shape 703"/>
              <p:cNvSpPr/>
              <p:nvPr/>
            </p:nvSpPr>
            <p:spPr>
              <a:xfrm>
                <a:off x="549429" y="276558"/>
                <a:ext cx="121687" cy="121688"/>
              </a:xfrm>
              <a:custGeom>
                <a:avLst/>
                <a:gdLst/>
                <a:ahLst/>
                <a:cxnLst>
                  <a:cxn ang="0">
                    <a:pos x="wd2" y="hd2"/>
                  </a:cxn>
                  <a:cxn ang="5400000">
                    <a:pos x="wd2" y="hd2"/>
                  </a:cxn>
                  <a:cxn ang="10800000">
                    <a:pos x="wd2" y="hd2"/>
                  </a:cxn>
                  <a:cxn ang="16200000">
                    <a:pos x="wd2" y="hd2"/>
                  </a:cxn>
                </a:cxnLst>
                <a:rect l="0" t="0" r="r" b="b"/>
                <a:pathLst>
                  <a:path w="21600" h="21600" extrusionOk="0">
                    <a:moveTo>
                      <a:pt x="3086" y="21600"/>
                    </a:moveTo>
                    <a:cubicBezTo>
                      <a:pt x="18514" y="21600"/>
                      <a:pt x="18514" y="21600"/>
                      <a:pt x="18514" y="21600"/>
                    </a:cubicBezTo>
                    <a:cubicBezTo>
                      <a:pt x="20057" y="21600"/>
                      <a:pt x="21600" y="20057"/>
                      <a:pt x="21600" y="18514"/>
                    </a:cubicBezTo>
                    <a:cubicBezTo>
                      <a:pt x="21600" y="3086"/>
                      <a:pt x="21600" y="3086"/>
                      <a:pt x="21600" y="3086"/>
                    </a:cubicBezTo>
                    <a:cubicBezTo>
                      <a:pt x="21600" y="1543"/>
                      <a:pt x="20057" y="0"/>
                      <a:pt x="18514" y="0"/>
                    </a:cubicBezTo>
                    <a:cubicBezTo>
                      <a:pt x="3086" y="0"/>
                      <a:pt x="3086" y="0"/>
                      <a:pt x="3086" y="0"/>
                    </a:cubicBezTo>
                    <a:cubicBezTo>
                      <a:pt x="1543" y="0"/>
                      <a:pt x="0" y="1543"/>
                      <a:pt x="0" y="3086"/>
                    </a:cubicBezTo>
                    <a:cubicBezTo>
                      <a:pt x="0" y="18514"/>
                      <a:pt x="0" y="18514"/>
                      <a:pt x="0" y="18514"/>
                    </a:cubicBezTo>
                    <a:cubicBezTo>
                      <a:pt x="0" y="20057"/>
                      <a:pt x="1543" y="21600"/>
                      <a:pt x="3086" y="21600"/>
                    </a:cubicBezTo>
                    <a:close/>
                  </a:path>
                </a:pathLst>
              </a:custGeom>
              <a:solidFill>
                <a:srgbClr val="FFFFFF"/>
              </a:solidFill>
              <a:ln w="12700" cap="flat">
                <a:noFill/>
                <a:miter lim="400000"/>
              </a:ln>
              <a:effectLst/>
            </p:spPr>
            <p:txBody>
              <a:bodyPr wrap="square" lIns="45720" tIns="45720" rIns="45720" bIns="45720" numCol="1" anchor="ctr">
                <a:noAutofit/>
              </a:bodyPr>
              <a:lstStyle/>
              <a:p>
                <a:pPr algn="ctr">
                  <a:defRPr>
                    <a:solidFill>
                      <a:srgbClr val="FFFFFF"/>
                    </a:solidFill>
                  </a:defRPr>
                </a:pPr>
                <a:endParaRPr sz="900"/>
              </a:p>
            </p:txBody>
          </p:sp>
          <p:sp>
            <p:nvSpPr>
              <p:cNvPr id="82" name="Shape 704"/>
              <p:cNvSpPr/>
              <p:nvPr/>
            </p:nvSpPr>
            <p:spPr>
              <a:xfrm>
                <a:off x="722737" y="276558"/>
                <a:ext cx="125374" cy="121688"/>
              </a:xfrm>
              <a:custGeom>
                <a:avLst/>
                <a:gdLst/>
                <a:ahLst/>
                <a:cxnLst>
                  <a:cxn ang="0">
                    <a:pos x="wd2" y="hd2"/>
                  </a:cxn>
                  <a:cxn ang="5400000">
                    <a:pos x="wd2" y="hd2"/>
                  </a:cxn>
                  <a:cxn ang="10800000">
                    <a:pos x="wd2" y="hd2"/>
                  </a:cxn>
                  <a:cxn ang="16200000">
                    <a:pos x="wd2" y="hd2"/>
                  </a:cxn>
                </a:cxnLst>
                <a:rect l="0" t="0" r="r" b="b"/>
                <a:pathLst>
                  <a:path w="21600" h="21600" extrusionOk="0">
                    <a:moveTo>
                      <a:pt x="3086" y="21600"/>
                    </a:moveTo>
                    <a:cubicBezTo>
                      <a:pt x="18514" y="21600"/>
                      <a:pt x="18514" y="21600"/>
                      <a:pt x="18514" y="21600"/>
                    </a:cubicBezTo>
                    <a:cubicBezTo>
                      <a:pt x="20057" y="21600"/>
                      <a:pt x="21600" y="20057"/>
                      <a:pt x="21600" y="18514"/>
                    </a:cubicBezTo>
                    <a:cubicBezTo>
                      <a:pt x="21600" y="3086"/>
                      <a:pt x="21600" y="3086"/>
                      <a:pt x="21600" y="3086"/>
                    </a:cubicBezTo>
                    <a:cubicBezTo>
                      <a:pt x="21600" y="1543"/>
                      <a:pt x="20057" y="0"/>
                      <a:pt x="18514" y="0"/>
                    </a:cubicBezTo>
                    <a:cubicBezTo>
                      <a:pt x="3086" y="0"/>
                      <a:pt x="3086" y="0"/>
                      <a:pt x="3086" y="0"/>
                    </a:cubicBezTo>
                    <a:cubicBezTo>
                      <a:pt x="1543" y="0"/>
                      <a:pt x="0" y="1543"/>
                      <a:pt x="0" y="3086"/>
                    </a:cubicBezTo>
                    <a:cubicBezTo>
                      <a:pt x="0" y="18514"/>
                      <a:pt x="0" y="18514"/>
                      <a:pt x="0" y="18514"/>
                    </a:cubicBezTo>
                    <a:cubicBezTo>
                      <a:pt x="0" y="20057"/>
                      <a:pt x="1543" y="21600"/>
                      <a:pt x="3086" y="21600"/>
                    </a:cubicBezTo>
                    <a:close/>
                  </a:path>
                </a:pathLst>
              </a:custGeom>
              <a:solidFill>
                <a:srgbClr val="FFFFFF"/>
              </a:solidFill>
              <a:ln w="12700" cap="flat">
                <a:noFill/>
                <a:miter lim="400000"/>
              </a:ln>
              <a:effectLst/>
            </p:spPr>
            <p:txBody>
              <a:bodyPr wrap="square" lIns="45720" tIns="45720" rIns="45720" bIns="45720" numCol="1" anchor="ctr">
                <a:noAutofit/>
              </a:bodyPr>
              <a:lstStyle/>
              <a:p>
                <a:pPr algn="ctr">
                  <a:defRPr>
                    <a:solidFill>
                      <a:srgbClr val="FFFFFF"/>
                    </a:solidFill>
                  </a:defRPr>
                </a:pPr>
                <a:endParaRPr sz="900"/>
              </a:p>
            </p:txBody>
          </p:sp>
          <p:sp>
            <p:nvSpPr>
              <p:cNvPr id="83" name="Shape 705"/>
              <p:cNvSpPr/>
              <p:nvPr/>
            </p:nvSpPr>
            <p:spPr>
              <a:xfrm>
                <a:off x="899734" y="276558"/>
                <a:ext cx="121688" cy="121688"/>
              </a:xfrm>
              <a:custGeom>
                <a:avLst/>
                <a:gdLst/>
                <a:ahLst/>
                <a:cxnLst>
                  <a:cxn ang="0">
                    <a:pos x="wd2" y="hd2"/>
                  </a:cxn>
                  <a:cxn ang="5400000">
                    <a:pos x="wd2" y="hd2"/>
                  </a:cxn>
                  <a:cxn ang="10800000">
                    <a:pos x="wd2" y="hd2"/>
                  </a:cxn>
                  <a:cxn ang="16200000">
                    <a:pos x="wd2" y="hd2"/>
                  </a:cxn>
                </a:cxnLst>
                <a:rect l="0" t="0" r="r" b="b"/>
                <a:pathLst>
                  <a:path w="21600" h="21600" extrusionOk="0">
                    <a:moveTo>
                      <a:pt x="3086" y="21600"/>
                    </a:moveTo>
                    <a:cubicBezTo>
                      <a:pt x="18514" y="21600"/>
                      <a:pt x="18514" y="21600"/>
                      <a:pt x="18514" y="21600"/>
                    </a:cubicBezTo>
                    <a:cubicBezTo>
                      <a:pt x="20057" y="21600"/>
                      <a:pt x="21600" y="20057"/>
                      <a:pt x="21600" y="18514"/>
                    </a:cubicBezTo>
                    <a:cubicBezTo>
                      <a:pt x="21600" y="3086"/>
                      <a:pt x="21600" y="3086"/>
                      <a:pt x="21600" y="3086"/>
                    </a:cubicBezTo>
                    <a:cubicBezTo>
                      <a:pt x="21600" y="1543"/>
                      <a:pt x="20057" y="0"/>
                      <a:pt x="18514" y="0"/>
                    </a:cubicBezTo>
                    <a:cubicBezTo>
                      <a:pt x="3086" y="0"/>
                      <a:pt x="3086" y="0"/>
                      <a:pt x="3086" y="0"/>
                    </a:cubicBezTo>
                    <a:cubicBezTo>
                      <a:pt x="1543" y="0"/>
                      <a:pt x="0" y="1543"/>
                      <a:pt x="0" y="3086"/>
                    </a:cubicBezTo>
                    <a:cubicBezTo>
                      <a:pt x="0" y="18514"/>
                      <a:pt x="0" y="18514"/>
                      <a:pt x="0" y="18514"/>
                    </a:cubicBezTo>
                    <a:cubicBezTo>
                      <a:pt x="0" y="20057"/>
                      <a:pt x="1543" y="21600"/>
                      <a:pt x="3086" y="21600"/>
                    </a:cubicBezTo>
                    <a:close/>
                  </a:path>
                </a:pathLst>
              </a:custGeom>
              <a:solidFill>
                <a:srgbClr val="FFFFFF"/>
              </a:solidFill>
              <a:ln w="12700" cap="flat">
                <a:noFill/>
                <a:miter lim="400000"/>
              </a:ln>
              <a:effectLst/>
            </p:spPr>
            <p:txBody>
              <a:bodyPr wrap="square" lIns="45720" tIns="45720" rIns="45720" bIns="45720" numCol="1" anchor="ctr">
                <a:noAutofit/>
              </a:bodyPr>
              <a:lstStyle/>
              <a:p>
                <a:pPr algn="ctr">
                  <a:defRPr>
                    <a:solidFill>
                      <a:srgbClr val="FFFFFF"/>
                    </a:solidFill>
                  </a:defRPr>
                </a:pPr>
                <a:endParaRPr sz="900"/>
              </a:p>
            </p:txBody>
          </p:sp>
          <p:sp>
            <p:nvSpPr>
              <p:cNvPr id="84" name="Shape 706"/>
              <p:cNvSpPr/>
              <p:nvPr/>
            </p:nvSpPr>
            <p:spPr>
              <a:xfrm>
                <a:off x="376118" y="442492"/>
                <a:ext cx="129063" cy="132749"/>
              </a:xfrm>
              <a:custGeom>
                <a:avLst/>
                <a:gdLst/>
                <a:ahLst/>
                <a:cxnLst>
                  <a:cxn ang="0">
                    <a:pos x="wd2" y="hd2"/>
                  </a:cxn>
                  <a:cxn ang="5400000">
                    <a:pos x="wd2" y="hd2"/>
                  </a:cxn>
                  <a:cxn ang="10800000">
                    <a:pos x="wd2" y="hd2"/>
                  </a:cxn>
                  <a:cxn ang="16200000">
                    <a:pos x="wd2" y="hd2"/>
                  </a:cxn>
                </a:cxnLst>
                <a:rect l="0" t="0" r="r" b="b"/>
                <a:pathLst>
                  <a:path w="21600" h="21600" extrusionOk="0">
                    <a:moveTo>
                      <a:pt x="2880" y="21600"/>
                    </a:moveTo>
                    <a:cubicBezTo>
                      <a:pt x="17280" y="21600"/>
                      <a:pt x="17280" y="21600"/>
                      <a:pt x="17280" y="21600"/>
                    </a:cubicBezTo>
                    <a:cubicBezTo>
                      <a:pt x="18720" y="21600"/>
                      <a:pt x="21600" y="20160"/>
                      <a:pt x="21600" y="17280"/>
                    </a:cubicBezTo>
                    <a:cubicBezTo>
                      <a:pt x="21600" y="4320"/>
                      <a:pt x="21600" y="4320"/>
                      <a:pt x="21600" y="4320"/>
                    </a:cubicBezTo>
                    <a:cubicBezTo>
                      <a:pt x="21600" y="1440"/>
                      <a:pt x="18720" y="0"/>
                      <a:pt x="17280" y="0"/>
                    </a:cubicBezTo>
                    <a:cubicBezTo>
                      <a:pt x="2880" y="0"/>
                      <a:pt x="2880" y="0"/>
                      <a:pt x="2880" y="0"/>
                    </a:cubicBezTo>
                    <a:cubicBezTo>
                      <a:pt x="1440" y="0"/>
                      <a:pt x="0" y="1440"/>
                      <a:pt x="0" y="4320"/>
                    </a:cubicBezTo>
                    <a:cubicBezTo>
                      <a:pt x="0" y="17280"/>
                      <a:pt x="0" y="17280"/>
                      <a:pt x="0" y="17280"/>
                    </a:cubicBezTo>
                    <a:cubicBezTo>
                      <a:pt x="0" y="20160"/>
                      <a:pt x="1440" y="21600"/>
                      <a:pt x="2880" y="21600"/>
                    </a:cubicBezTo>
                    <a:close/>
                  </a:path>
                </a:pathLst>
              </a:custGeom>
              <a:solidFill>
                <a:srgbClr val="FFFFFF"/>
              </a:solidFill>
              <a:ln w="12700" cap="flat">
                <a:noFill/>
                <a:miter lim="400000"/>
              </a:ln>
              <a:effectLst/>
            </p:spPr>
            <p:txBody>
              <a:bodyPr wrap="square" lIns="45720" tIns="45720" rIns="45720" bIns="45720" numCol="1" anchor="ctr">
                <a:noAutofit/>
              </a:bodyPr>
              <a:lstStyle/>
              <a:p>
                <a:pPr algn="ctr">
                  <a:defRPr>
                    <a:solidFill>
                      <a:srgbClr val="FFFFFF"/>
                    </a:solidFill>
                  </a:defRPr>
                </a:pPr>
                <a:endParaRPr sz="900"/>
              </a:p>
            </p:txBody>
          </p:sp>
          <p:sp>
            <p:nvSpPr>
              <p:cNvPr id="85" name="Shape 707"/>
              <p:cNvSpPr/>
              <p:nvPr/>
            </p:nvSpPr>
            <p:spPr>
              <a:xfrm>
                <a:off x="549429" y="442492"/>
                <a:ext cx="121687" cy="132749"/>
              </a:xfrm>
              <a:custGeom>
                <a:avLst/>
                <a:gdLst/>
                <a:ahLst/>
                <a:cxnLst>
                  <a:cxn ang="0">
                    <a:pos x="wd2" y="hd2"/>
                  </a:cxn>
                  <a:cxn ang="5400000">
                    <a:pos x="wd2" y="hd2"/>
                  </a:cxn>
                  <a:cxn ang="10800000">
                    <a:pos x="wd2" y="hd2"/>
                  </a:cxn>
                  <a:cxn ang="16200000">
                    <a:pos x="wd2" y="hd2"/>
                  </a:cxn>
                </a:cxnLst>
                <a:rect l="0" t="0" r="r" b="b"/>
                <a:pathLst>
                  <a:path w="21600" h="21600" extrusionOk="0">
                    <a:moveTo>
                      <a:pt x="3086" y="21600"/>
                    </a:moveTo>
                    <a:cubicBezTo>
                      <a:pt x="18514" y="21600"/>
                      <a:pt x="18514" y="21600"/>
                      <a:pt x="18514" y="21600"/>
                    </a:cubicBezTo>
                    <a:cubicBezTo>
                      <a:pt x="20057" y="21600"/>
                      <a:pt x="21600" y="20160"/>
                      <a:pt x="21600" y="17280"/>
                    </a:cubicBezTo>
                    <a:cubicBezTo>
                      <a:pt x="21600" y="4320"/>
                      <a:pt x="21600" y="4320"/>
                      <a:pt x="21600" y="4320"/>
                    </a:cubicBezTo>
                    <a:cubicBezTo>
                      <a:pt x="21600" y="1440"/>
                      <a:pt x="20057" y="0"/>
                      <a:pt x="18514" y="0"/>
                    </a:cubicBezTo>
                    <a:cubicBezTo>
                      <a:pt x="3086" y="0"/>
                      <a:pt x="3086" y="0"/>
                      <a:pt x="3086" y="0"/>
                    </a:cubicBezTo>
                    <a:cubicBezTo>
                      <a:pt x="1543" y="0"/>
                      <a:pt x="0" y="1440"/>
                      <a:pt x="0" y="4320"/>
                    </a:cubicBezTo>
                    <a:cubicBezTo>
                      <a:pt x="0" y="17280"/>
                      <a:pt x="0" y="17280"/>
                      <a:pt x="0" y="17280"/>
                    </a:cubicBezTo>
                    <a:cubicBezTo>
                      <a:pt x="0" y="20160"/>
                      <a:pt x="1543" y="21600"/>
                      <a:pt x="3086" y="21600"/>
                    </a:cubicBezTo>
                    <a:close/>
                  </a:path>
                </a:pathLst>
              </a:custGeom>
              <a:solidFill>
                <a:srgbClr val="FFFFFF"/>
              </a:solidFill>
              <a:ln w="12700" cap="flat">
                <a:noFill/>
                <a:miter lim="400000"/>
              </a:ln>
              <a:effectLst/>
            </p:spPr>
            <p:txBody>
              <a:bodyPr wrap="square" lIns="45720" tIns="45720" rIns="45720" bIns="45720" numCol="1" anchor="ctr">
                <a:noAutofit/>
              </a:bodyPr>
              <a:lstStyle/>
              <a:p>
                <a:pPr algn="ctr">
                  <a:defRPr>
                    <a:solidFill>
                      <a:srgbClr val="FFFFFF"/>
                    </a:solidFill>
                  </a:defRPr>
                </a:pPr>
                <a:endParaRPr sz="900"/>
              </a:p>
            </p:txBody>
          </p:sp>
          <p:sp>
            <p:nvSpPr>
              <p:cNvPr id="86" name="Shape 708"/>
              <p:cNvSpPr/>
              <p:nvPr/>
            </p:nvSpPr>
            <p:spPr>
              <a:xfrm>
                <a:off x="722737" y="442492"/>
                <a:ext cx="125374" cy="132749"/>
              </a:xfrm>
              <a:custGeom>
                <a:avLst/>
                <a:gdLst/>
                <a:ahLst/>
                <a:cxnLst>
                  <a:cxn ang="0">
                    <a:pos x="wd2" y="hd2"/>
                  </a:cxn>
                  <a:cxn ang="5400000">
                    <a:pos x="wd2" y="hd2"/>
                  </a:cxn>
                  <a:cxn ang="10800000">
                    <a:pos x="wd2" y="hd2"/>
                  </a:cxn>
                  <a:cxn ang="16200000">
                    <a:pos x="wd2" y="hd2"/>
                  </a:cxn>
                </a:cxnLst>
                <a:rect l="0" t="0" r="r" b="b"/>
                <a:pathLst>
                  <a:path w="21600" h="21600" extrusionOk="0">
                    <a:moveTo>
                      <a:pt x="3086" y="21600"/>
                    </a:moveTo>
                    <a:cubicBezTo>
                      <a:pt x="18514" y="21600"/>
                      <a:pt x="18514" y="21600"/>
                      <a:pt x="18514" y="21600"/>
                    </a:cubicBezTo>
                    <a:cubicBezTo>
                      <a:pt x="20057" y="21600"/>
                      <a:pt x="21600" y="20160"/>
                      <a:pt x="21600" y="17280"/>
                    </a:cubicBezTo>
                    <a:cubicBezTo>
                      <a:pt x="21600" y="4320"/>
                      <a:pt x="21600" y="4320"/>
                      <a:pt x="21600" y="4320"/>
                    </a:cubicBezTo>
                    <a:cubicBezTo>
                      <a:pt x="21600" y="1440"/>
                      <a:pt x="20057" y="0"/>
                      <a:pt x="18514" y="0"/>
                    </a:cubicBezTo>
                    <a:cubicBezTo>
                      <a:pt x="3086" y="0"/>
                      <a:pt x="3086" y="0"/>
                      <a:pt x="3086" y="0"/>
                    </a:cubicBezTo>
                    <a:cubicBezTo>
                      <a:pt x="1543" y="0"/>
                      <a:pt x="0" y="1440"/>
                      <a:pt x="0" y="4320"/>
                    </a:cubicBezTo>
                    <a:cubicBezTo>
                      <a:pt x="0" y="17280"/>
                      <a:pt x="0" y="17280"/>
                      <a:pt x="0" y="17280"/>
                    </a:cubicBezTo>
                    <a:cubicBezTo>
                      <a:pt x="0" y="20160"/>
                      <a:pt x="1543" y="21600"/>
                      <a:pt x="3086" y="21600"/>
                    </a:cubicBezTo>
                    <a:close/>
                  </a:path>
                </a:pathLst>
              </a:custGeom>
              <a:solidFill>
                <a:srgbClr val="FFFFFF"/>
              </a:solidFill>
              <a:ln w="12700" cap="flat">
                <a:noFill/>
                <a:miter lim="400000"/>
              </a:ln>
              <a:effectLst/>
            </p:spPr>
            <p:txBody>
              <a:bodyPr wrap="square" lIns="45720" tIns="45720" rIns="45720" bIns="45720" numCol="1" anchor="ctr">
                <a:noAutofit/>
              </a:bodyPr>
              <a:lstStyle/>
              <a:p>
                <a:pPr algn="ctr">
                  <a:defRPr>
                    <a:solidFill>
                      <a:srgbClr val="FFFFFF"/>
                    </a:solidFill>
                  </a:defRPr>
                </a:pPr>
                <a:endParaRPr sz="900"/>
              </a:p>
            </p:txBody>
          </p:sp>
          <p:sp>
            <p:nvSpPr>
              <p:cNvPr id="87" name="Shape 709"/>
              <p:cNvSpPr/>
              <p:nvPr/>
            </p:nvSpPr>
            <p:spPr>
              <a:xfrm>
                <a:off x="899734" y="442492"/>
                <a:ext cx="121688" cy="132749"/>
              </a:xfrm>
              <a:custGeom>
                <a:avLst/>
                <a:gdLst/>
                <a:ahLst/>
                <a:cxnLst>
                  <a:cxn ang="0">
                    <a:pos x="wd2" y="hd2"/>
                  </a:cxn>
                  <a:cxn ang="5400000">
                    <a:pos x="wd2" y="hd2"/>
                  </a:cxn>
                  <a:cxn ang="10800000">
                    <a:pos x="wd2" y="hd2"/>
                  </a:cxn>
                  <a:cxn ang="16200000">
                    <a:pos x="wd2" y="hd2"/>
                  </a:cxn>
                </a:cxnLst>
                <a:rect l="0" t="0" r="r" b="b"/>
                <a:pathLst>
                  <a:path w="21600" h="21600" extrusionOk="0">
                    <a:moveTo>
                      <a:pt x="3086" y="21600"/>
                    </a:moveTo>
                    <a:cubicBezTo>
                      <a:pt x="18514" y="21600"/>
                      <a:pt x="18514" y="21600"/>
                      <a:pt x="18514" y="21600"/>
                    </a:cubicBezTo>
                    <a:cubicBezTo>
                      <a:pt x="20057" y="21600"/>
                      <a:pt x="21600" y="20160"/>
                      <a:pt x="21600" y="17280"/>
                    </a:cubicBezTo>
                    <a:cubicBezTo>
                      <a:pt x="21600" y="4320"/>
                      <a:pt x="21600" y="4320"/>
                      <a:pt x="21600" y="4320"/>
                    </a:cubicBezTo>
                    <a:cubicBezTo>
                      <a:pt x="21600" y="1440"/>
                      <a:pt x="20057" y="0"/>
                      <a:pt x="18514" y="0"/>
                    </a:cubicBezTo>
                    <a:cubicBezTo>
                      <a:pt x="3086" y="0"/>
                      <a:pt x="3086" y="0"/>
                      <a:pt x="3086" y="0"/>
                    </a:cubicBezTo>
                    <a:cubicBezTo>
                      <a:pt x="1543" y="0"/>
                      <a:pt x="0" y="1440"/>
                      <a:pt x="0" y="4320"/>
                    </a:cubicBezTo>
                    <a:cubicBezTo>
                      <a:pt x="0" y="17280"/>
                      <a:pt x="0" y="17280"/>
                      <a:pt x="0" y="17280"/>
                    </a:cubicBezTo>
                    <a:cubicBezTo>
                      <a:pt x="0" y="20160"/>
                      <a:pt x="1543" y="21600"/>
                      <a:pt x="3086" y="21600"/>
                    </a:cubicBezTo>
                    <a:close/>
                  </a:path>
                </a:pathLst>
              </a:custGeom>
              <a:solidFill>
                <a:srgbClr val="FFFFFF"/>
              </a:solidFill>
              <a:ln w="12700" cap="flat">
                <a:noFill/>
                <a:miter lim="400000"/>
              </a:ln>
              <a:effectLst/>
            </p:spPr>
            <p:txBody>
              <a:bodyPr wrap="square" lIns="45720" tIns="45720" rIns="45720" bIns="45720" numCol="1" anchor="ctr">
                <a:noAutofit/>
              </a:bodyPr>
              <a:lstStyle/>
              <a:p>
                <a:pPr algn="ctr">
                  <a:defRPr>
                    <a:solidFill>
                      <a:srgbClr val="FFFFFF"/>
                    </a:solidFill>
                  </a:defRPr>
                </a:pPr>
                <a:endParaRPr sz="900"/>
              </a:p>
            </p:txBody>
          </p:sp>
          <p:sp>
            <p:nvSpPr>
              <p:cNvPr id="88" name="Shape 710"/>
              <p:cNvSpPr/>
              <p:nvPr/>
            </p:nvSpPr>
            <p:spPr>
              <a:xfrm>
                <a:off x="376118" y="615803"/>
                <a:ext cx="129063" cy="125374"/>
              </a:xfrm>
              <a:custGeom>
                <a:avLst/>
                <a:gdLst/>
                <a:ahLst/>
                <a:cxnLst>
                  <a:cxn ang="0">
                    <a:pos x="wd2" y="hd2"/>
                  </a:cxn>
                  <a:cxn ang="5400000">
                    <a:pos x="wd2" y="hd2"/>
                  </a:cxn>
                  <a:cxn ang="10800000">
                    <a:pos x="wd2" y="hd2"/>
                  </a:cxn>
                  <a:cxn ang="16200000">
                    <a:pos x="wd2" y="hd2"/>
                  </a:cxn>
                </a:cxnLst>
                <a:rect l="0" t="0" r="r" b="b"/>
                <a:pathLst>
                  <a:path w="21600" h="21600" extrusionOk="0">
                    <a:moveTo>
                      <a:pt x="2880" y="21600"/>
                    </a:moveTo>
                    <a:cubicBezTo>
                      <a:pt x="17280" y="21600"/>
                      <a:pt x="17280" y="21600"/>
                      <a:pt x="17280" y="21600"/>
                    </a:cubicBezTo>
                    <a:cubicBezTo>
                      <a:pt x="18720" y="21600"/>
                      <a:pt x="21600" y="20057"/>
                      <a:pt x="21600" y="18514"/>
                    </a:cubicBezTo>
                    <a:cubicBezTo>
                      <a:pt x="21600" y="3086"/>
                      <a:pt x="21600" y="3086"/>
                      <a:pt x="21600" y="3086"/>
                    </a:cubicBezTo>
                    <a:cubicBezTo>
                      <a:pt x="21600" y="1543"/>
                      <a:pt x="18720" y="0"/>
                      <a:pt x="17280" y="0"/>
                    </a:cubicBezTo>
                    <a:cubicBezTo>
                      <a:pt x="2880" y="0"/>
                      <a:pt x="2880" y="0"/>
                      <a:pt x="2880" y="0"/>
                    </a:cubicBezTo>
                    <a:cubicBezTo>
                      <a:pt x="1440" y="0"/>
                      <a:pt x="0" y="1543"/>
                      <a:pt x="0" y="3086"/>
                    </a:cubicBezTo>
                    <a:cubicBezTo>
                      <a:pt x="0" y="18514"/>
                      <a:pt x="0" y="18514"/>
                      <a:pt x="0" y="18514"/>
                    </a:cubicBezTo>
                    <a:cubicBezTo>
                      <a:pt x="0" y="20057"/>
                      <a:pt x="1440" y="21600"/>
                      <a:pt x="2880" y="21600"/>
                    </a:cubicBezTo>
                    <a:close/>
                  </a:path>
                </a:pathLst>
              </a:custGeom>
              <a:solidFill>
                <a:srgbClr val="FFFFFF"/>
              </a:solidFill>
              <a:ln w="12700" cap="flat">
                <a:noFill/>
                <a:miter lim="400000"/>
              </a:ln>
              <a:effectLst/>
            </p:spPr>
            <p:txBody>
              <a:bodyPr wrap="square" lIns="45720" tIns="45720" rIns="45720" bIns="45720" numCol="1" anchor="ctr">
                <a:noAutofit/>
              </a:bodyPr>
              <a:lstStyle/>
              <a:p>
                <a:pPr algn="ctr">
                  <a:defRPr>
                    <a:solidFill>
                      <a:srgbClr val="FFFFFF"/>
                    </a:solidFill>
                  </a:defRPr>
                </a:pPr>
                <a:endParaRPr sz="900"/>
              </a:p>
            </p:txBody>
          </p:sp>
          <p:sp>
            <p:nvSpPr>
              <p:cNvPr id="89" name="Shape 711"/>
              <p:cNvSpPr/>
              <p:nvPr/>
            </p:nvSpPr>
            <p:spPr>
              <a:xfrm>
                <a:off x="549429" y="615803"/>
                <a:ext cx="121687" cy="125374"/>
              </a:xfrm>
              <a:custGeom>
                <a:avLst/>
                <a:gdLst/>
                <a:ahLst/>
                <a:cxnLst>
                  <a:cxn ang="0">
                    <a:pos x="wd2" y="hd2"/>
                  </a:cxn>
                  <a:cxn ang="5400000">
                    <a:pos x="wd2" y="hd2"/>
                  </a:cxn>
                  <a:cxn ang="10800000">
                    <a:pos x="wd2" y="hd2"/>
                  </a:cxn>
                  <a:cxn ang="16200000">
                    <a:pos x="wd2" y="hd2"/>
                  </a:cxn>
                </a:cxnLst>
                <a:rect l="0" t="0" r="r" b="b"/>
                <a:pathLst>
                  <a:path w="21600" h="21600" extrusionOk="0">
                    <a:moveTo>
                      <a:pt x="3086" y="21600"/>
                    </a:moveTo>
                    <a:cubicBezTo>
                      <a:pt x="18514" y="21600"/>
                      <a:pt x="18514" y="21600"/>
                      <a:pt x="18514" y="21600"/>
                    </a:cubicBezTo>
                    <a:cubicBezTo>
                      <a:pt x="20057" y="21600"/>
                      <a:pt x="21600" y="20057"/>
                      <a:pt x="21600" y="18514"/>
                    </a:cubicBezTo>
                    <a:cubicBezTo>
                      <a:pt x="21600" y="3086"/>
                      <a:pt x="21600" y="3086"/>
                      <a:pt x="21600" y="3086"/>
                    </a:cubicBezTo>
                    <a:cubicBezTo>
                      <a:pt x="21600" y="1543"/>
                      <a:pt x="20057" y="0"/>
                      <a:pt x="18514" y="0"/>
                    </a:cubicBezTo>
                    <a:cubicBezTo>
                      <a:pt x="3086" y="0"/>
                      <a:pt x="3086" y="0"/>
                      <a:pt x="3086" y="0"/>
                    </a:cubicBezTo>
                    <a:cubicBezTo>
                      <a:pt x="1543" y="0"/>
                      <a:pt x="0" y="1543"/>
                      <a:pt x="0" y="3086"/>
                    </a:cubicBezTo>
                    <a:cubicBezTo>
                      <a:pt x="0" y="18514"/>
                      <a:pt x="0" y="18514"/>
                      <a:pt x="0" y="18514"/>
                    </a:cubicBezTo>
                    <a:cubicBezTo>
                      <a:pt x="0" y="20057"/>
                      <a:pt x="1543" y="21600"/>
                      <a:pt x="3086" y="21600"/>
                    </a:cubicBezTo>
                    <a:close/>
                  </a:path>
                </a:pathLst>
              </a:custGeom>
              <a:solidFill>
                <a:srgbClr val="FFFFFF"/>
              </a:solidFill>
              <a:ln w="12700" cap="flat">
                <a:noFill/>
                <a:miter lim="400000"/>
              </a:ln>
              <a:effectLst/>
            </p:spPr>
            <p:txBody>
              <a:bodyPr wrap="square" lIns="45720" tIns="45720" rIns="45720" bIns="45720" numCol="1" anchor="ctr">
                <a:noAutofit/>
              </a:bodyPr>
              <a:lstStyle/>
              <a:p>
                <a:pPr algn="ctr">
                  <a:defRPr>
                    <a:solidFill>
                      <a:srgbClr val="FFFFFF"/>
                    </a:solidFill>
                  </a:defRPr>
                </a:pPr>
                <a:endParaRPr sz="900"/>
              </a:p>
            </p:txBody>
          </p:sp>
          <p:sp>
            <p:nvSpPr>
              <p:cNvPr id="90" name="Shape 712"/>
              <p:cNvSpPr/>
              <p:nvPr/>
            </p:nvSpPr>
            <p:spPr>
              <a:xfrm>
                <a:off x="722737" y="615803"/>
                <a:ext cx="125374" cy="125374"/>
              </a:xfrm>
              <a:custGeom>
                <a:avLst/>
                <a:gdLst/>
                <a:ahLst/>
                <a:cxnLst>
                  <a:cxn ang="0">
                    <a:pos x="wd2" y="hd2"/>
                  </a:cxn>
                  <a:cxn ang="5400000">
                    <a:pos x="wd2" y="hd2"/>
                  </a:cxn>
                  <a:cxn ang="10800000">
                    <a:pos x="wd2" y="hd2"/>
                  </a:cxn>
                  <a:cxn ang="16200000">
                    <a:pos x="wd2" y="hd2"/>
                  </a:cxn>
                </a:cxnLst>
                <a:rect l="0" t="0" r="r" b="b"/>
                <a:pathLst>
                  <a:path w="21600" h="21600" extrusionOk="0">
                    <a:moveTo>
                      <a:pt x="3086" y="21600"/>
                    </a:moveTo>
                    <a:cubicBezTo>
                      <a:pt x="18514" y="21600"/>
                      <a:pt x="18514" y="21600"/>
                      <a:pt x="18514" y="21600"/>
                    </a:cubicBezTo>
                    <a:cubicBezTo>
                      <a:pt x="20057" y="21600"/>
                      <a:pt x="21600" y="20057"/>
                      <a:pt x="21600" y="18514"/>
                    </a:cubicBezTo>
                    <a:cubicBezTo>
                      <a:pt x="21600" y="3086"/>
                      <a:pt x="21600" y="3086"/>
                      <a:pt x="21600" y="3086"/>
                    </a:cubicBezTo>
                    <a:cubicBezTo>
                      <a:pt x="21600" y="1543"/>
                      <a:pt x="20057" y="0"/>
                      <a:pt x="18514" y="0"/>
                    </a:cubicBezTo>
                    <a:cubicBezTo>
                      <a:pt x="3086" y="0"/>
                      <a:pt x="3086" y="0"/>
                      <a:pt x="3086" y="0"/>
                    </a:cubicBezTo>
                    <a:cubicBezTo>
                      <a:pt x="1543" y="0"/>
                      <a:pt x="0" y="1543"/>
                      <a:pt x="0" y="3086"/>
                    </a:cubicBezTo>
                    <a:cubicBezTo>
                      <a:pt x="0" y="18514"/>
                      <a:pt x="0" y="18514"/>
                      <a:pt x="0" y="18514"/>
                    </a:cubicBezTo>
                    <a:cubicBezTo>
                      <a:pt x="0" y="20057"/>
                      <a:pt x="1543" y="21600"/>
                      <a:pt x="3086" y="21600"/>
                    </a:cubicBezTo>
                    <a:close/>
                  </a:path>
                </a:pathLst>
              </a:custGeom>
              <a:solidFill>
                <a:srgbClr val="FFFFFF"/>
              </a:solidFill>
              <a:ln w="12700" cap="flat">
                <a:noFill/>
                <a:miter lim="400000"/>
              </a:ln>
              <a:effectLst/>
            </p:spPr>
            <p:txBody>
              <a:bodyPr wrap="square" lIns="45720" tIns="45720" rIns="45720" bIns="45720" numCol="1" anchor="ctr">
                <a:noAutofit/>
              </a:bodyPr>
              <a:lstStyle/>
              <a:p>
                <a:pPr algn="ctr">
                  <a:defRPr>
                    <a:solidFill>
                      <a:srgbClr val="FFFFFF"/>
                    </a:solidFill>
                  </a:defRPr>
                </a:pPr>
                <a:endParaRPr sz="900"/>
              </a:p>
            </p:txBody>
          </p:sp>
          <p:sp>
            <p:nvSpPr>
              <p:cNvPr id="91" name="Shape 713"/>
              <p:cNvSpPr/>
              <p:nvPr/>
            </p:nvSpPr>
            <p:spPr>
              <a:xfrm>
                <a:off x="899734" y="615803"/>
                <a:ext cx="121688" cy="125374"/>
              </a:xfrm>
              <a:custGeom>
                <a:avLst/>
                <a:gdLst/>
                <a:ahLst/>
                <a:cxnLst>
                  <a:cxn ang="0">
                    <a:pos x="wd2" y="hd2"/>
                  </a:cxn>
                  <a:cxn ang="5400000">
                    <a:pos x="wd2" y="hd2"/>
                  </a:cxn>
                  <a:cxn ang="10800000">
                    <a:pos x="wd2" y="hd2"/>
                  </a:cxn>
                  <a:cxn ang="16200000">
                    <a:pos x="wd2" y="hd2"/>
                  </a:cxn>
                </a:cxnLst>
                <a:rect l="0" t="0" r="r" b="b"/>
                <a:pathLst>
                  <a:path w="21600" h="21600" extrusionOk="0">
                    <a:moveTo>
                      <a:pt x="3086" y="21600"/>
                    </a:moveTo>
                    <a:cubicBezTo>
                      <a:pt x="18514" y="21600"/>
                      <a:pt x="18514" y="21600"/>
                      <a:pt x="18514" y="21600"/>
                    </a:cubicBezTo>
                    <a:cubicBezTo>
                      <a:pt x="20057" y="21600"/>
                      <a:pt x="21600" y="20057"/>
                      <a:pt x="21600" y="18514"/>
                    </a:cubicBezTo>
                    <a:cubicBezTo>
                      <a:pt x="21600" y="3086"/>
                      <a:pt x="21600" y="3086"/>
                      <a:pt x="21600" y="3086"/>
                    </a:cubicBezTo>
                    <a:cubicBezTo>
                      <a:pt x="21600" y="1543"/>
                      <a:pt x="20057" y="0"/>
                      <a:pt x="18514" y="0"/>
                    </a:cubicBezTo>
                    <a:cubicBezTo>
                      <a:pt x="3086" y="0"/>
                      <a:pt x="3086" y="0"/>
                      <a:pt x="3086" y="0"/>
                    </a:cubicBezTo>
                    <a:cubicBezTo>
                      <a:pt x="1543" y="0"/>
                      <a:pt x="0" y="1543"/>
                      <a:pt x="0" y="3086"/>
                    </a:cubicBezTo>
                    <a:cubicBezTo>
                      <a:pt x="0" y="18514"/>
                      <a:pt x="0" y="18514"/>
                      <a:pt x="0" y="18514"/>
                    </a:cubicBezTo>
                    <a:cubicBezTo>
                      <a:pt x="0" y="20057"/>
                      <a:pt x="1543" y="21600"/>
                      <a:pt x="3086" y="21600"/>
                    </a:cubicBezTo>
                    <a:close/>
                  </a:path>
                </a:pathLst>
              </a:custGeom>
              <a:solidFill>
                <a:srgbClr val="FFFFFF"/>
              </a:solidFill>
              <a:ln w="12700" cap="flat">
                <a:noFill/>
                <a:miter lim="400000"/>
              </a:ln>
              <a:effectLst/>
            </p:spPr>
            <p:txBody>
              <a:bodyPr wrap="square" lIns="45720" tIns="45720" rIns="45720" bIns="45720" numCol="1" anchor="ctr">
                <a:noAutofit/>
              </a:bodyPr>
              <a:lstStyle/>
              <a:p>
                <a:pPr algn="ctr">
                  <a:defRPr>
                    <a:solidFill>
                      <a:srgbClr val="FFFFFF"/>
                    </a:solidFill>
                  </a:defRPr>
                </a:pPr>
                <a:endParaRPr sz="900"/>
              </a:p>
            </p:txBody>
          </p:sp>
        </p:grpSp>
      </p:grpSp>
      <p:grpSp>
        <p:nvGrpSpPr>
          <p:cNvPr id="92" name="Group 721"/>
          <p:cNvGrpSpPr/>
          <p:nvPr/>
        </p:nvGrpSpPr>
        <p:grpSpPr>
          <a:xfrm>
            <a:off x="8310834" y="4257675"/>
            <a:ext cx="1440001" cy="1440000"/>
            <a:chOff x="0" y="0"/>
            <a:chExt cx="2879999" cy="2879999"/>
          </a:xfrm>
        </p:grpSpPr>
        <p:sp>
          <p:nvSpPr>
            <p:cNvPr id="93" name="Shape 716"/>
            <p:cNvSpPr/>
            <p:nvPr/>
          </p:nvSpPr>
          <p:spPr>
            <a:xfrm>
              <a:off x="0" y="0"/>
              <a:ext cx="2880000" cy="2880000"/>
            </a:xfrm>
            <a:prstGeom prst="rect">
              <a:avLst/>
            </a:prstGeom>
            <a:solidFill>
              <a:srgbClr val="FFFFFF">
                <a:alpha val="15000"/>
              </a:srgbClr>
            </a:solidFill>
            <a:ln w="12700" cap="flat">
              <a:noFill/>
              <a:miter lim="400000"/>
            </a:ln>
            <a:effectLst/>
          </p:spPr>
          <p:txBody>
            <a:bodyPr wrap="square" lIns="45720" tIns="45720" rIns="45720" bIns="45720" numCol="1" anchor="ctr">
              <a:noAutofit/>
            </a:bodyPr>
            <a:lstStyle/>
            <a:p>
              <a:pPr algn="ctr">
                <a:defRPr>
                  <a:solidFill>
                    <a:srgbClr val="FFFFFF"/>
                  </a:solidFill>
                </a:defRPr>
              </a:pPr>
              <a:endParaRPr sz="900"/>
            </a:p>
          </p:txBody>
        </p:sp>
        <p:grpSp>
          <p:nvGrpSpPr>
            <p:cNvPr id="94" name="Group 720"/>
            <p:cNvGrpSpPr/>
            <p:nvPr/>
          </p:nvGrpSpPr>
          <p:grpSpPr>
            <a:xfrm>
              <a:off x="835259" y="896101"/>
              <a:ext cx="1209481" cy="1087798"/>
              <a:chOff x="0" y="0"/>
              <a:chExt cx="1209480" cy="1087796"/>
            </a:xfrm>
          </p:grpSpPr>
          <p:sp>
            <p:nvSpPr>
              <p:cNvPr id="95" name="Shape 717"/>
              <p:cNvSpPr/>
              <p:nvPr/>
            </p:nvSpPr>
            <p:spPr>
              <a:xfrm>
                <a:off x="-1" y="0"/>
                <a:ext cx="1209482" cy="1087797"/>
              </a:xfrm>
              <a:custGeom>
                <a:avLst/>
                <a:gdLst/>
                <a:ahLst/>
                <a:cxnLst>
                  <a:cxn ang="0">
                    <a:pos x="wd2" y="hd2"/>
                  </a:cxn>
                  <a:cxn ang="5400000">
                    <a:pos x="wd2" y="hd2"/>
                  </a:cxn>
                  <a:cxn ang="10800000">
                    <a:pos x="wd2" y="hd2"/>
                  </a:cxn>
                  <a:cxn ang="16200000">
                    <a:pos x="wd2" y="hd2"/>
                  </a:cxn>
                </a:cxnLst>
                <a:rect l="0" t="0" r="r" b="b"/>
                <a:pathLst>
                  <a:path w="21600" h="21600" extrusionOk="0">
                    <a:moveTo>
                      <a:pt x="1243" y="21600"/>
                    </a:moveTo>
                    <a:cubicBezTo>
                      <a:pt x="16938" y="21600"/>
                      <a:pt x="16938" y="21600"/>
                      <a:pt x="16938" y="21600"/>
                    </a:cubicBezTo>
                    <a:cubicBezTo>
                      <a:pt x="17715" y="21600"/>
                      <a:pt x="18181" y="20909"/>
                      <a:pt x="18181" y="20218"/>
                    </a:cubicBezTo>
                    <a:cubicBezTo>
                      <a:pt x="18181" y="13997"/>
                      <a:pt x="18181" y="13997"/>
                      <a:pt x="18181" y="13997"/>
                    </a:cubicBezTo>
                    <a:cubicBezTo>
                      <a:pt x="20357" y="13997"/>
                      <a:pt x="20357" y="13997"/>
                      <a:pt x="20357" y="13997"/>
                    </a:cubicBezTo>
                    <a:cubicBezTo>
                      <a:pt x="21134" y="13997"/>
                      <a:pt x="21600" y="13306"/>
                      <a:pt x="21600" y="12614"/>
                    </a:cubicBezTo>
                    <a:cubicBezTo>
                      <a:pt x="21600" y="1382"/>
                      <a:pt x="21600" y="1382"/>
                      <a:pt x="21600" y="1382"/>
                    </a:cubicBezTo>
                    <a:cubicBezTo>
                      <a:pt x="21600" y="518"/>
                      <a:pt x="21134" y="0"/>
                      <a:pt x="20357" y="0"/>
                    </a:cubicBezTo>
                    <a:cubicBezTo>
                      <a:pt x="4662" y="0"/>
                      <a:pt x="4662" y="0"/>
                      <a:pt x="4662" y="0"/>
                    </a:cubicBezTo>
                    <a:cubicBezTo>
                      <a:pt x="4040" y="0"/>
                      <a:pt x="3419" y="518"/>
                      <a:pt x="3419" y="1382"/>
                    </a:cubicBezTo>
                    <a:cubicBezTo>
                      <a:pt x="3419" y="7603"/>
                      <a:pt x="3419" y="7603"/>
                      <a:pt x="3419" y="7603"/>
                    </a:cubicBezTo>
                    <a:cubicBezTo>
                      <a:pt x="1243" y="7603"/>
                      <a:pt x="1243" y="7603"/>
                      <a:pt x="1243" y="7603"/>
                    </a:cubicBezTo>
                    <a:cubicBezTo>
                      <a:pt x="622" y="7603"/>
                      <a:pt x="0" y="8294"/>
                      <a:pt x="0" y="8986"/>
                    </a:cubicBezTo>
                    <a:cubicBezTo>
                      <a:pt x="0" y="20218"/>
                      <a:pt x="0" y="20218"/>
                      <a:pt x="0" y="20218"/>
                    </a:cubicBezTo>
                    <a:cubicBezTo>
                      <a:pt x="0" y="20909"/>
                      <a:pt x="622" y="21600"/>
                      <a:pt x="1243" y="21600"/>
                    </a:cubicBezTo>
                    <a:close/>
                    <a:moveTo>
                      <a:pt x="16938" y="9158"/>
                    </a:moveTo>
                    <a:cubicBezTo>
                      <a:pt x="16938" y="20045"/>
                      <a:pt x="16938" y="20045"/>
                      <a:pt x="16938" y="20045"/>
                    </a:cubicBezTo>
                    <a:cubicBezTo>
                      <a:pt x="1399" y="20045"/>
                      <a:pt x="1399" y="20045"/>
                      <a:pt x="1399" y="20045"/>
                    </a:cubicBezTo>
                    <a:cubicBezTo>
                      <a:pt x="1399" y="9158"/>
                      <a:pt x="1399" y="9158"/>
                      <a:pt x="1399" y="9158"/>
                    </a:cubicBezTo>
                    <a:lnTo>
                      <a:pt x="16938" y="9158"/>
                    </a:lnTo>
                    <a:close/>
                    <a:moveTo>
                      <a:pt x="20357" y="3283"/>
                    </a:moveTo>
                    <a:cubicBezTo>
                      <a:pt x="4817" y="3283"/>
                      <a:pt x="4817" y="3283"/>
                      <a:pt x="4817" y="3283"/>
                    </a:cubicBezTo>
                    <a:cubicBezTo>
                      <a:pt x="4817" y="1555"/>
                      <a:pt x="4817" y="1555"/>
                      <a:pt x="4817" y="1555"/>
                    </a:cubicBezTo>
                    <a:cubicBezTo>
                      <a:pt x="20357" y="1555"/>
                      <a:pt x="20357" y="1555"/>
                      <a:pt x="20357" y="1555"/>
                    </a:cubicBezTo>
                    <a:lnTo>
                      <a:pt x="20357" y="3283"/>
                    </a:lnTo>
                    <a:close/>
                    <a:moveTo>
                      <a:pt x="4817" y="5357"/>
                    </a:moveTo>
                    <a:cubicBezTo>
                      <a:pt x="20357" y="5357"/>
                      <a:pt x="20357" y="5357"/>
                      <a:pt x="20357" y="5357"/>
                    </a:cubicBezTo>
                    <a:cubicBezTo>
                      <a:pt x="20357" y="12442"/>
                      <a:pt x="20357" y="12442"/>
                      <a:pt x="20357" y="12442"/>
                    </a:cubicBezTo>
                    <a:cubicBezTo>
                      <a:pt x="18181" y="12442"/>
                      <a:pt x="18181" y="12442"/>
                      <a:pt x="18181" y="12442"/>
                    </a:cubicBezTo>
                    <a:cubicBezTo>
                      <a:pt x="18181" y="8986"/>
                      <a:pt x="18181" y="8986"/>
                      <a:pt x="18181" y="8986"/>
                    </a:cubicBezTo>
                    <a:cubicBezTo>
                      <a:pt x="18181" y="8294"/>
                      <a:pt x="17715" y="7603"/>
                      <a:pt x="16938" y="7603"/>
                    </a:cubicBezTo>
                    <a:cubicBezTo>
                      <a:pt x="4817" y="7603"/>
                      <a:pt x="4817" y="7603"/>
                      <a:pt x="4817" y="7603"/>
                    </a:cubicBezTo>
                    <a:lnTo>
                      <a:pt x="4817" y="5357"/>
                    </a:lnTo>
                    <a:close/>
                  </a:path>
                </a:pathLst>
              </a:custGeom>
              <a:solidFill>
                <a:srgbClr val="FFFFFF"/>
              </a:solidFill>
              <a:ln w="12700" cap="flat">
                <a:noFill/>
                <a:miter lim="400000"/>
              </a:ln>
              <a:effectLst/>
            </p:spPr>
            <p:txBody>
              <a:bodyPr wrap="square" lIns="45720" tIns="45720" rIns="45720" bIns="45720" numCol="1" anchor="ctr">
                <a:noAutofit/>
              </a:bodyPr>
              <a:lstStyle/>
              <a:p>
                <a:pPr algn="ctr">
                  <a:defRPr>
                    <a:solidFill>
                      <a:srgbClr val="FFFFFF"/>
                    </a:solidFill>
                  </a:defRPr>
                </a:pPr>
                <a:endParaRPr sz="900"/>
              </a:p>
            </p:txBody>
          </p:sp>
          <p:sp>
            <p:nvSpPr>
              <p:cNvPr id="96" name="Shape 718"/>
              <p:cNvSpPr/>
              <p:nvPr/>
            </p:nvSpPr>
            <p:spPr>
              <a:xfrm>
                <a:off x="626864" y="748551"/>
                <a:ext cx="250747" cy="210186"/>
              </a:xfrm>
              <a:custGeom>
                <a:avLst/>
                <a:gdLst/>
                <a:ahLst/>
                <a:cxnLst>
                  <a:cxn ang="0">
                    <a:pos x="wd2" y="hd2"/>
                  </a:cxn>
                  <a:cxn ang="5400000">
                    <a:pos x="wd2" y="hd2"/>
                  </a:cxn>
                  <a:cxn ang="10800000">
                    <a:pos x="wd2" y="hd2"/>
                  </a:cxn>
                  <a:cxn ang="16200000">
                    <a:pos x="wd2" y="hd2"/>
                  </a:cxn>
                </a:cxnLst>
                <a:rect l="0" t="0" r="r" b="b"/>
                <a:pathLst>
                  <a:path w="21600" h="21600" extrusionOk="0">
                    <a:moveTo>
                      <a:pt x="20110" y="0"/>
                    </a:moveTo>
                    <a:cubicBezTo>
                      <a:pt x="1490" y="0"/>
                      <a:pt x="1490" y="0"/>
                      <a:pt x="1490" y="0"/>
                    </a:cubicBezTo>
                    <a:cubicBezTo>
                      <a:pt x="745" y="0"/>
                      <a:pt x="0" y="900"/>
                      <a:pt x="0" y="1800"/>
                    </a:cubicBezTo>
                    <a:cubicBezTo>
                      <a:pt x="0" y="19800"/>
                      <a:pt x="0" y="19800"/>
                      <a:pt x="0" y="19800"/>
                    </a:cubicBezTo>
                    <a:cubicBezTo>
                      <a:pt x="0" y="20700"/>
                      <a:pt x="745" y="21600"/>
                      <a:pt x="1490" y="21600"/>
                    </a:cubicBezTo>
                    <a:cubicBezTo>
                      <a:pt x="20110" y="21600"/>
                      <a:pt x="20110" y="21600"/>
                      <a:pt x="20110" y="21600"/>
                    </a:cubicBezTo>
                    <a:cubicBezTo>
                      <a:pt x="20855" y="21600"/>
                      <a:pt x="21600" y="20700"/>
                      <a:pt x="21600" y="19800"/>
                    </a:cubicBezTo>
                    <a:cubicBezTo>
                      <a:pt x="21600" y="1800"/>
                      <a:pt x="21600" y="1800"/>
                      <a:pt x="21600" y="1800"/>
                    </a:cubicBezTo>
                    <a:cubicBezTo>
                      <a:pt x="21600" y="900"/>
                      <a:pt x="20855" y="0"/>
                      <a:pt x="20110" y="0"/>
                    </a:cubicBezTo>
                    <a:close/>
                  </a:path>
                </a:pathLst>
              </a:custGeom>
              <a:solidFill>
                <a:srgbClr val="FFFFFF"/>
              </a:solidFill>
              <a:ln w="12700" cap="flat">
                <a:noFill/>
                <a:miter lim="400000"/>
              </a:ln>
              <a:effectLst/>
            </p:spPr>
            <p:txBody>
              <a:bodyPr wrap="square" lIns="45720" tIns="45720" rIns="45720" bIns="45720" numCol="1" anchor="ctr">
                <a:noAutofit/>
              </a:bodyPr>
              <a:lstStyle/>
              <a:p>
                <a:pPr algn="ctr">
                  <a:defRPr>
                    <a:solidFill>
                      <a:srgbClr val="FFFFFF"/>
                    </a:solidFill>
                  </a:defRPr>
                </a:pPr>
                <a:endParaRPr sz="900"/>
              </a:p>
            </p:txBody>
          </p:sp>
          <p:sp>
            <p:nvSpPr>
              <p:cNvPr id="97" name="Shape 719"/>
              <p:cNvSpPr/>
              <p:nvPr/>
            </p:nvSpPr>
            <p:spPr>
              <a:xfrm>
                <a:off x="154872" y="538366"/>
                <a:ext cx="132749" cy="127832"/>
              </a:xfrm>
              <a:custGeom>
                <a:avLst/>
                <a:gdLst/>
                <a:ahLst/>
                <a:cxnLst>
                  <a:cxn ang="0">
                    <a:pos x="wd2" y="hd2"/>
                  </a:cxn>
                  <a:cxn ang="5400000">
                    <a:pos x="wd2" y="hd2"/>
                  </a:cxn>
                  <a:cxn ang="10800000">
                    <a:pos x="wd2" y="hd2"/>
                  </a:cxn>
                  <a:cxn ang="16200000">
                    <a:pos x="wd2" y="hd2"/>
                  </a:cxn>
                </a:cxnLst>
                <a:rect l="0" t="0" r="r" b="b"/>
                <a:pathLst>
                  <a:path w="21600" h="20800" extrusionOk="0">
                    <a:moveTo>
                      <a:pt x="0" y="8640"/>
                    </a:moveTo>
                    <a:cubicBezTo>
                      <a:pt x="0" y="8640"/>
                      <a:pt x="0" y="10080"/>
                      <a:pt x="0" y="10080"/>
                    </a:cubicBezTo>
                    <a:cubicBezTo>
                      <a:pt x="0" y="10080"/>
                      <a:pt x="0" y="11520"/>
                      <a:pt x="0" y="11520"/>
                    </a:cubicBezTo>
                    <a:cubicBezTo>
                      <a:pt x="20160" y="20160"/>
                      <a:pt x="20160" y="20160"/>
                      <a:pt x="20160" y="20160"/>
                    </a:cubicBezTo>
                    <a:cubicBezTo>
                      <a:pt x="20160" y="21600"/>
                      <a:pt x="21600" y="20160"/>
                      <a:pt x="21600" y="20160"/>
                    </a:cubicBezTo>
                    <a:cubicBezTo>
                      <a:pt x="21600" y="20160"/>
                      <a:pt x="21600" y="20160"/>
                      <a:pt x="21600" y="20160"/>
                    </a:cubicBezTo>
                    <a:cubicBezTo>
                      <a:pt x="21600" y="1440"/>
                      <a:pt x="21600" y="1440"/>
                      <a:pt x="21600" y="1440"/>
                    </a:cubicBezTo>
                    <a:cubicBezTo>
                      <a:pt x="21600" y="0"/>
                      <a:pt x="21600" y="0"/>
                      <a:pt x="21600" y="0"/>
                    </a:cubicBezTo>
                    <a:cubicBezTo>
                      <a:pt x="21600" y="0"/>
                      <a:pt x="20160" y="0"/>
                      <a:pt x="20160" y="0"/>
                    </a:cubicBezTo>
                    <a:lnTo>
                      <a:pt x="0" y="8640"/>
                    </a:lnTo>
                    <a:close/>
                  </a:path>
                </a:pathLst>
              </a:custGeom>
              <a:solidFill>
                <a:srgbClr val="FFFFFF"/>
              </a:solidFill>
              <a:ln w="12700" cap="flat">
                <a:noFill/>
                <a:miter lim="400000"/>
              </a:ln>
              <a:effectLst/>
            </p:spPr>
            <p:txBody>
              <a:bodyPr wrap="square" lIns="45720" tIns="45720" rIns="45720" bIns="45720" numCol="1" anchor="ctr">
                <a:noAutofit/>
              </a:bodyPr>
              <a:lstStyle/>
              <a:p>
                <a:pPr algn="ctr">
                  <a:defRPr>
                    <a:solidFill>
                      <a:srgbClr val="FFFFFF"/>
                    </a:solidFill>
                  </a:defRPr>
                </a:pPr>
                <a:endParaRPr sz="900"/>
              </a:p>
            </p:txBody>
          </p:sp>
        </p:grpSp>
      </p:grpSp>
      <p:grpSp>
        <p:nvGrpSpPr>
          <p:cNvPr id="98" name="Group 734"/>
          <p:cNvGrpSpPr/>
          <p:nvPr/>
        </p:nvGrpSpPr>
        <p:grpSpPr>
          <a:xfrm>
            <a:off x="6821303" y="4257675"/>
            <a:ext cx="1447621" cy="1440000"/>
            <a:chOff x="0" y="0"/>
            <a:chExt cx="2895239" cy="2879999"/>
          </a:xfrm>
        </p:grpSpPr>
        <p:sp>
          <p:nvSpPr>
            <p:cNvPr id="99" name="Shape 722"/>
            <p:cNvSpPr/>
            <p:nvPr/>
          </p:nvSpPr>
          <p:spPr>
            <a:xfrm>
              <a:off x="-1" y="0"/>
              <a:ext cx="2880001" cy="2880000"/>
            </a:xfrm>
            <a:prstGeom prst="rect">
              <a:avLst/>
            </a:prstGeom>
            <a:solidFill>
              <a:srgbClr val="FFFFFF">
                <a:alpha val="15000"/>
              </a:srgbClr>
            </a:solidFill>
            <a:ln w="12700" cap="flat">
              <a:noFill/>
              <a:miter lim="400000"/>
            </a:ln>
            <a:effectLst/>
          </p:spPr>
          <p:txBody>
            <a:bodyPr wrap="square" lIns="45720" tIns="45720" rIns="45720" bIns="45720" numCol="1" anchor="ctr">
              <a:noAutofit/>
            </a:bodyPr>
            <a:lstStyle/>
            <a:p>
              <a:pPr algn="ctr">
                <a:defRPr>
                  <a:solidFill>
                    <a:srgbClr val="FFFFFF"/>
                  </a:solidFill>
                </a:defRPr>
              </a:pPr>
              <a:endParaRPr sz="900"/>
            </a:p>
          </p:txBody>
        </p:sp>
        <p:grpSp>
          <p:nvGrpSpPr>
            <p:cNvPr id="100" name="Group 732"/>
            <p:cNvGrpSpPr/>
            <p:nvPr/>
          </p:nvGrpSpPr>
          <p:grpSpPr>
            <a:xfrm>
              <a:off x="768885" y="931361"/>
              <a:ext cx="1342230" cy="1068796"/>
              <a:chOff x="0" y="0"/>
              <a:chExt cx="1342228" cy="1068794"/>
            </a:xfrm>
          </p:grpSpPr>
          <p:sp>
            <p:nvSpPr>
              <p:cNvPr id="102" name="Shape 723"/>
              <p:cNvSpPr/>
              <p:nvPr/>
            </p:nvSpPr>
            <p:spPr>
              <a:xfrm>
                <a:off x="0" y="-1"/>
                <a:ext cx="1342229" cy="1068796"/>
              </a:xfrm>
              <a:custGeom>
                <a:avLst/>
                <a:gdLst/>
                <a:ahLst/>
                <a:cxnLst>
                  <a:cxn ang="0">
                    <a:pos x="wd2" y="hd2"/>
                  </a:cxn>
                  <a:cxn ang="5400000">
                    <a:pos x="wd2" y="hd2"/>
                  </a:cxn>
                  <a:cxn ang="10800000">
                    <a:pos x="wd2" y="hd2"/>
                  </a:cxn>
                  <a:cxn ang="16200000">
                    <a:pos x="wd2" y="hd2"/>
                  </a:cxn>
                </a:cxnLst>
                <a:rect l="0" t="0" r="r" b="b"/>
                <a:pathLst>
                  <a:path w="21600" h="20527" extrusionOk="0">
                    <a:moveTo>
                      <a:pt x="10239" y="20402"/>
                    </a:moveTo>
                    <a:cubicBezTo>
                      <a:pt x="10519" y="20569"/>
                      <a:pt x="11081" y="20569"/>
                      <a:pt x="11361" y="20402"/>
                    </a:cubicBezTo>
                    <a:cubicBezTo>
                      <a:pt x="12343" y="19397"/>
                      <a:pt x="15288" y="17555"/>
                      <a:pt x="20478" y="19062"/>
                    </a:cubicBezTo>
                    <a:cubicBezTo>
                      <a:pt x="20758" y="19229"/>
                      <a:pt x="21039" y="19062"/>
                      <a:pt x="21319" y="18895"/>
                    </a:cubicBezTo>
                    <a:cubicBezTo>
                      <a:pt x="21460" y="18727"/>
                      <a:pt x="21600" y="18392"/>
                      <a:pt x="21600" y="18057"/>
                    </a:cubicBezTo>
                    <a:cubicBezTo>
                      <a:pt x="21600" y="1816"/>
                      <a:pt x="21600" y="1816"/>
                      <a:pt x="21600" y="1816"/>
                    </a:cubicBezTo>
                    <a:cubicBezTo>
                      <a:pt x="21600" y="1313"/>
                      <a:pt x="21319" y="811"/>
                      <a:pt x="20899" y="643"/>
                    </a:cubicBezTo>
                    <a:cubicBezTo>
                      <a:pt x="15429" y="-1031"/>
                      <a:pt x="12062" y="978"/>
                      <a:pt x="10800" y="1983"/>
                    </a:cubicBezTo>
                    <a:cubicBezTo>
                      <a:pt x="9538" y="978"/>
                      <a:pt x="6312" y="-1031"/>
                      <a:pt x="701" y="643"/>
                    </a:cubicBezTo>
                    <a:cubicBezTo>
                      <a:pt x="281" y="811"/>
                      <a:pt x="0" y="1313"/>
                      <a:pt x="0" y="1816"/>
                    </a:cubicBezTo>
                    <a:cubicBezTo>
                      <a:pt x="0" y="18057"/>
                      <a:pt x="0" y="18057"/>
                      <a:pt x="0" y="18057"/>
                    </a:cubicBezTo>
                    <a:cubicBezTo>
                      <a:pt x="0" y="18392"/>
                      <a:pt x="140" y="18727"/>
                      <a:pt x="421" y="18895"/>
                    </a:cubicBezTo>
                    <a:cubicBezTo>
                      <a:pt x="561" y="19229"/>
                      <a:pt x="842" y="19229"/>
                      <a:pt x="1122" y="19062"/>
                    </a:cubicBezTo>
                    <a:cubicBezTo>
                      <a:pt x="6312" y="17555"/>
                      <a:pt x="9257" y="19397"/>
                      <a:pt x="10239" y="20402"/>
                    </a:cubicBezTo>
                    <a:close/>
                    <a:moveTo>
                      <a:pt x="11221" y="3322"/>
                    </a:moveTo>
                    <a:cubicBezTo>
                      <a:pt x="12062" y="2485"/>
                      <a:pt x="15008" y="309"/>
                      <a:pt x="20478" y="1983"/>
                    </a:cubicBezTo>
                    <a:cubicBezTo>
                      <a:pt x="20478" y="17722"/>
                      <a:pt x="20478" y="17722"/>
                      <a:pt x="20478" y="17722"/>
                    </a:cubicBezTo>
                    <a:cubicBezTo>
                      <a:pt x="15709" y="16383"/>
                      <a:pt x="12623" y="17890"/>
                      <a:pt x="11221" y="18895"/>
                    </a:cubicBezTo>
                    <a:lnTo>
                      <a:pt x="11221" y="3322"/>
                    </a:lnTo>
                    <a:close/>
                    <a:moveTo>
                      <a:pt x="1122" y="17722"/>
                    </a:moveTo>
                    <a:cubicBezTo>
                      <a:pt x="1122" y="1983"/>
                      <a:pt x="1122" y="1983"/>
                      <a:pt x="1122" y="1983"/>
                    </a:cubicBezTo>
                    <a:cubicBezTo>
                      <a:pt x="6592" y="309"/>
                      <a:pt x="9538" y="2485"/>
                      <a:pt x="10379" y="3322"/>
                    </a:cubicBezTo>
                    <a:cubicBezTo>
                      <a:pt x="10379" y="18895"/>
                      <a:pt x="10379" y="18895"/>
                      <a:pt x="10379" y="18895"/>
                    </a:cubicBezTo>
                    <a:cubicBezTo>
                      <a:pt x="8977" y="17890"/>
                      <a:pt x="5891" y="16383"/>
                      <a:pt x="1122" y="17722"/>
                    </a:cubicBezTo>
                    <a:close/>
                  </a:path>
                </a:pathLst>
              </a:custGeom>
              <a:solidFill>
                <a:srgbClr val="FFFFFF"/>
              </a:solidFill>
              <a:ln w="12700" cap="flat">
                <a:noFill/>
                <a:miter lim="400000"/>
              </a:ln>
              <a:effectLst/>
            </p:spPr>
            <p:txBody>
              <a:bodyPr wrap="square" lIns="45720" tIns="45720" rIns="45720" bIns="45720" numCol="1" anchor="ctr">
                <a:noAutofit/>
              </a:bodyPr>
              <a:lstStyle/>
              <a:p>
                <a:pPr algn="ctr">
                  <a:defRPr>
                    <a:solidFill>
                      <a:srgbClr val="FFFFFF"/>
                    </a:solidFill>
                  </a:defRPr>
                </a:pPr>
                <a:endParaRPr sz="900"/>
              </a:p>
            </p:txBody>
          </p:sp>
          <p:sp>
            <p:nvSpPr>
              <p:cNvPr id="103" name="Shape 724"/>
              <p:cNvSpPr/>
              <p:nvPr/>
            </p:nvSpPr>
            <p:spPr>
              <a:xfrm>
                <a:off x="202808" y="241752"/>
                <a:ext cx="320809" cy="69610"/>
              </a:xfrm>
              <a:custGeom>
                <a:avLst/>
                <a:gdLst/>
                <a:ahLst/>
                <a:cxnLst>
                  <a:cxn ang="0">
                    <a:pos x="wd2" y="hd2"/>
                  </a:cxn>
                  <a:cxn ang="5400000">
                    <a:pos x="wd2" y="hd2"/>
                  </a:cxn>
                  <a:cxn ang="10800000">
                    <a:pos x="wd2" y="hd2"/>
                  </a:cxn>
                  <a:cxn ang="16200000">
                    <a:pos x="wd2" y="hd2"/>
                  </a:cxn>
                </a:cxnLst>
                <a:rect l="0" t="0" r="r" b="b"/>
                <a:pathLst>
                  <a:path w="21600" h="19416" extrusionOk="0">
                    <a:moveTo>
                      <a:pt x="1168" y="2616"/>
                    </a:moveTo>
                    <a:cubicBezTo>
                      <a:pt x="584" y="2616"/>
                      <a:pt x="0" y="5016"/>
                      <a:pt x="0" y="5016"/>
                    </a:cubicBezTo>
                    <a:cubicBezTo>
                      <a:pt x="0" y="12216"/>
                      <a:pt x="0" y="12216"/>
                      <a:pt x="0" y="12216"/>
                    </a:cubicBezTo>
                    <a:cubicBezTo>
                      <a:pt x="0" y="12216"/>
                      <a:pt x="0" y="14616"/>
                      <a:pt x="584" y="14616"/>
                    </a:cubicBezTo>
                    <a:cubicBezTo>
                      <a:pt x="584" y="17016"/>
                      <a:pt x="1168" y="17016"/>
                      <a:pt x="1168" y="17016"/>
                    </a:cubicBezTo>
                    <a:cubicBezTo>
                      <a:pt x="8173" y="12216"/>
                      <a:pt x="14595" y="14616"/>
                      <a:pt x="20432" y="19416"/>
                    </a:cubicBezTo>
                    <a:cubicBezTo>
                      <a:pt x="20432" y="19416"/>
                      <a:pt x="21016" y="19416"/>
                      <a:pt x="21016" y="19416"/>
                    </a:cubicBezTo>
                    <a:cubicBezTo>
                      <a:pt x="21600" y="19416"/>
                      <a:pt x="21600" y="17016"/>
                      <a:pt x="21600" y="17016"/>
                    </a:cubicBezTo>
                    <a:cubicBezTo>
                      <a:pt x="21600" y="9816"/>
                      <a:pt x="21600" y="9816"/>
                      <a:pt x="21600" y="9816"/>
                    </a:cubicBezTo>
                    <a:cubicBezTo>
                      <a:pt x="21600" y="7416"/>
                      <a:pt x="21016" y="7416"/>
                      <a:pt x="20432" y="5016"/>
                    </a:cubicBezTo>
                    <a:cubicBezTo>
                      <a:pt x="14595" y="216"/>
                      <a:pt x="8173" y="-2184"/>
                      <a:pt x="1168" y="2616"/>
                    </a:cubicBezTo>
                    <a:close/>
                  </a:path>
                </a:pathLst>
              </a:custGeom>
              <a:solidFill>
                <a:srgbClr val="FFFFFF"/>
              </a:solidFill>
              <a:ln w="12700" cap="flat">
                <a:noFill/>
                <a:miter lim="400000"/>
              </a:ln>
              <a:effectLst/>
            </p:spPr>
            <p:txBody>
              <a:bodyPr wrap="square" lIns="45720" tIns="45720" rIns="45720" bIns="45720" numCol="1" anchor="ctr">
                <a:noAutofit/>
              </a:bodyPr>
              <a:lstStyle/>
              <a:p>
                <a:pPr algn="ctr">
                  <a:defRPr>
                    <a:solidFill>
                      <a:srgbClr val="FFFFFF"/>
                    </a:solidFill>
                  </a:defRPr>
                </a:pPr>
                <a:endParaRPr sz="900"/>
              </a:p>
            </p:txBody>
          </p:sp>
          <p:sp>
            <p:nvSpPr>
              <p:cNvPr id="104" name="Shape 725"/>
              <p:cNvSpPr/>
              <p:nvPr/>
            </p:nvSpPr>
            <p:spPr>
              <a:xfrm>
                <a:off x="202808" y="384880"/>
                <a:ext cx="320809" cy="73980"/>
              </a:xfrm>
              <a:custGeom>
                <a:avLst/>
                <a:gdLst/>
                <a:ahLst/>
                <a:cxnLst>
                  <a:cxn ang="0">
                    <a:pos x="wd2" y="hd2"/>
                  </a:cxn>
                  <a:cxn ang="5400000">
                    <a:pos x="wd2" y="hd2"/>
                  </a:cxn>
                  <a:cxn ang="10800000">
                    <a:pos x="wd2" y="hd2"/>
                  </a:cxn>
                  <a:cxn ang="16200000">
                    <a:pos x="wd2" y="hd2"/>
                  </a:cxn>
                </a:cxnLst>
                <a:rect l="0" t="0" r="r" b="b"/>
                <a:pathLst>
                  <a:path w="21600" h="20635" extrusionOk="0">
                    <a:moveTo>
                      <a:pt x="1168" y="1435"/>
                    </a:moveTo>
                    <a:cubicBezTo>
                      <a:pt x="584" y="1435"/>
                      <a:pt x="0" y="3835"/>
                      <a:pt x="0" y="6235"/>
                    </a:cubicBezTo>
                    <a:cubicBezTo>
                      <a:pt x="0" y="11035"/>
                      <a:pt x="0" y="11035"/>
                      <a:pt x="0" y="11035"/>
                    </a:cubicBezTo>
                    <a:cubicBezTo>
                      <a:pt x="0" y="13435"/>
                      <a:pt x="0" y="13435"/>
                      <a:pt x="584" y="15835"/>
                    </a:cubicBezTo>
                    <a:cubicBezTo>
                      <a:pt x="584" y="15835"/>
                      <a:pt x="1168" y="15835"/>
                      <a:pt x="1168" y="15835"/>
                    </a:cubicBezTo>
                    <a:cubicBezTo>
                      <a:pt x="8173" y="13435"/>
                      <a:pt x="14595" y="13435"/>
                      <a:pt x="20432" y="20635"/>
                    </a:cubicBezTo>
                    <a:cubicBezTo>
                      <a:pt x="20432" y="20635"/>
                      <a:pt x="21016" y="20635"/>
                      <a:pt x="21016" y="18235"/>
                    </a:cubicBezTo>
                    <a:cubicBezTo>
                      <a:pt x="21600" y="18235"/>
                      <a:pt x="21600" y="18235"/>
                      <a:pt x="21600" y="15835"/>
                    </a:cubicBezTo>
                    <a:cubicBezTo>
                      <a:pt x="21600" y="11035"/>
                      <a:pt x="21600" y="11035"/>
                      <a:pt x="21600" y="11035"/>
                    </a:cubicBezTo>
                    <a:cubicBezTo>
                      <a:pt x="21600" y="8635"/>
                      <a:pt x="21016" y="6235"/>
                      <a:pt x="20432" y="6235"/>
                    </a:cubicBezTo>
                    <a:cubicBezTo>
                      <a:pt x="14595" y="-965"/>
                      <a:pt x="8173" y="-965"/>
                      <a:pt x="1168" y="1435"/>
                    </a:cubicBezTo>
                    <a:close/>
                  </a:path>
                </a:pathLst>
              </a:custGeom>
              <a:solidFill>
                <a:srgbClr val="FFFFFF"/>
              </a:solidFill>
              <a:ln w="12700" cap="flat">
                <a:noFill/>
                <a:miter lim="400000"/>
              </a:ln>
              <a:effectLst/>
            </p:spPr>
            <p:txBody>
              <a:bodyPr wrap="square" lIns="45720" tIns="45720" rIns="45720" bIns="45720" numCol="1" anchor="ctr">
                <a:noAutofit/>
              </a:bodyPr>
              <a:lstStyle/>
              <a:p>
                <a:pPr algn="ctr">
                  <a:defRPr>
                    <a:solidFill>
                      <a:srgbClr val="FFFFFF"/>
                    </a:solidFill>
                  </a:defRPr>
                </a:pPr>
                <a:endParaRPr sz="900"/>
              </a:p>
            </p:txBody>
          </p:sp>
          <p:sp>
            <p:nvSpPr>
              <p:cNvPr id="105" name="Shape 726"/>
              <p:cNvSpPr/>
              <p:nvPr/>
            </p:nvSpPr>
            <p:spPr>
              <a:xfrm>
                <a:off x="202808" y="529373"/>
                <a:ext cx="320809" cy="69610"/>
              </a:xfrm>
              <a:custGeom>
                <a:avLst/>
                <a:gdLst/>
                <a:ahLst/>
                <a:cxnLst>
                  <a:cxn ang="0">
                    <a:pos x="wd2" y="hd2"/>
                  </a:cxn>
                  <a:cxn ang="5400000">
                    <a:pos x="wd2" y="hd2"/>
                  </a:cxn>
                  <a:cxn ang="10800000">
                    <a:pos x="wd2" y="hd2"/>
                  </a:cxn>
                  <a:cxn ang="16200000">
                    <a:pos x="wd2" y="hd2"/>
                  </a:cxn>
                </a:cxnLst>
                <a:rect l="0" t="0" r="r" b="b"/>
                <a:pathLst>
                  <a:path w="21600" h="19416" extrusionOk="0">
                    <a:moveTo>
                      <a:pt x="1168" y="2616"/>
                    </a:moveTo>
                    <a:cubicBezTo>
                      <a:pt x="584" y="2616"/>
                      <a:pt x="0" y="5016"/>
                      <a:pt x="0" y="7416"/>
                    </a:cubicBezTo>
                    <a:cubicBezTo>
                      <a:pt x="0" y="12216"/>
                      <a:pt x="0" y="12216"/>
                      <a:pt x="0" y="12216"/>
                    </a:cubicBezTo>
                    <a:cubicBezTo>
                      <a:pt x="0" y="12216"/>
                      <a:pt x="0" y="14616"/>
                      <a:pt x="584" y="14616"/>
                    </a:cubicBezTo>
                    <a:cubicBezTo>
                      <a:pt x="584" y="17016"/>
                      <a:pt x="1168" y="17016"/>
                      <a:pt x="1168" y="17016"/>
                    </a:cubicBezTo>
                    <a:cubicBezTo>
                      <a:pt x="8173" y="12216"/>
                      <a:pt x="14595" y="14616"/>
                      <a:pt x="20432" y="19416"/>
                    </a:cubicBezTo>
                    <a:cubicBezTo>
                      <a:pt x="20432" y="19416"/>
                      <a:pt x="21016" y="19416"/>
                      <a:pt x="21016" y="19416"/>
                    </a:cubicBezTo>
                    <a:cubicBezTo>
                      <a:pt x="21600" y="19416"/>
                      <a:pt x="21600" y="17016"/>
                      <a:pt x="21600" y="17016"/>
                    </a:cubicBezTo>
                    <a:cubicBezTo>
                      <a:pt x="21600" y="9816"/>
                      <a:pt x="21600" y="9816"/>
                      <a:pt x="21600" y="9816"/>
                    </a:cubicBezTo>
                    <a:cubicBezTo>
                      <a:pt x="21600" y="7416"/>
                      <a:pt x="21016" y="7416"/>
                      <a:pt x="20432" y="5016"/>
                    </a:cubicBezTo>
                    <a:cubicBezTo>
                      <a:pt x="14595" y="216"/>
                      <a:pt x="8173" y="-2184"/>
                      <a:pt x="1168" y="2616"/>
                    </a:cubicBezTo>
                    <a:close/>
                  </a:path>
                </a:pathLst>
              </a:custGeom>
              <a:solidFill>
                <a:srgbClr val="FFFFFF"/>
              </a:solidFill>
              <a:ln w="12700" cap="flat">
                <a:noFill/>
                <a:miter lim="400000"/>
              </a:ln>
              <a:effectLst/>
            </p:spPr>
            <p:txBody>
              <a:bodyPr wrap="square" lIns="45720" tIns="45720" rIns="45720" bIns="45720" numCol="1" anchor="ctr">
                <a:noAutofit/>
              </a:bodyPr>
              <a:lstStyle/>
              <a:p>
                <a:pPr algn="ctr">
                  <a:defRPr>
                    <a:solidFill>
                      <a:srgbClr val="FFFFFF"/>
                    </a:solidFill>
                  </a:defRPr>
                </a:pPr>
                <a:endParaRPr sz="900"/>
              </a:p>
            </p:txBody>
          </p:sp>
          <p:sp>
            <p:nvSpPr>
              <p:cNvPr id="106" name="Shape 727"/>
              <p:cNvSpPr/>
              <p:nvPr/>
            </p:nvSpPr>
            <p:spPr>
              <a:xfrm>
                <a:off x="202808" y="672500"/>
                <a:ext cx="320809" cy="73980"/>
              </a:xfrm>
              <a:custGeom>
                <a:avLst/>
                <a:gdLst/>
                <a:ahLst/>
                <a:cxnLst>
                  <a:cxn ang="0">
                    <a:pos x="wd2" y="hd2"/>
                  </a:cxn>
                  <a:cxn ang="5400000">
                    <a:pos x="wd2" y="hd2"/>
                  </a:cxn>
                  <a:cxn ang="10800000">
                    <a:pos x="wd2" y="hd2"/>
                  </a:cxn>
                  <a:cxn ang="16200000">
                    <a:pos x="wd2" y="hd2"/>
                  </a:cxn>
                </a:cxnLst>
                <a:rect l="0" t="0" r="r" b="b"/>
                <a:pathLst>
                  <a:path w="21600" h="20635" extrusionOk="0">
                    <a:moveTo>
                      <a:pt x="1168" y="1435"/>
                    </a:moveTo>
                    <a:cubicBezTo>
                      <a:pt x="584" y="1435"/>
                      <a:pt x="0" y="3835"/>
                      <a:pt x="0" y="6235"/>
                    </a:cubicBezTo>
                    <a:cubicBezTo>
                      <a:pt x="0" y="11035"/>
                      <a:pt x="0" y="11035"/>
                      <a:pt x="0" y="11035"/>
                    </a:cubicBezTo>
                    <a:cubicBezTo>
                      <a:pt x="0" y="13435"/>
                      <a:pt x="0" y="13435"/>
                      <a:pt x="584" y="15835"/>
                    </a:cubicBezTo>
                    <a:cubicBezTo>
                      <a:pt x="584" y="15835"/>
                      <a:pt x="1168" y="15835"/>
                      <a:pt x="1168" y="15835"/>
                    </a:cubicBezTo>
                    <a:cubicBezTo>
                      <a:pt x="8173" y="13435"/>
                      <a:pt x="14595" y="13435"/>
                      <a:pt x="20432" y="20635"/>
                    </a:cubicBezTo>
                    <a:cubicBezTo>
                      <a:pt x="20432" y="20635"/>
                      <a:pt x="21016" y="20635"/>
                      <a:pt x="21016" y="18235"/>
                    </a:cubicBezTo>
                    <a:cubicBezTo>
                      <a:pt x="21600" y="18235"/>
                      <a:pt x="21600" y="18235"/>
                      <a:pt x="21600" y="15835"/>
                    </a:cubicBezTo>
                    <a:cubicBezTo>
                      <a:pt x="21600" y="11035"/>
                      <a:pt x="21600" y="11035"/>
                      <a:pt x="21600" y="11035"/>
                    </a:cubicBezTo>
                    <a:cubicBezTo>
                      <a:pt x="21600" y="8635"/>
                      <a:pt x="21016" y="6235"/>
                      <a:pt x="20432" y="6235"/>
                    </a:cubicBezTo>
                    <a:cubicBezTo>
                      <a:pt x="14595" y="-965"/>
                      <a:pt x="8173" y="-965"/>
                      <a:pt x="1168" y="1435"/>
                    </a:cubicBezTo>
                    <a:close/>
                  </a:path>
                </a:pathLst>
              </a:custGeom>
              <a:solidFill>
                <a:srgbClr val="FFFFFF"/>
              </a:solidFill>
              <a:ln w="12700" cap="flat">
                <a:noFill/>
                <a:miter lim="400000"/>
              </a:ln>
              <a:effectLst/>
            </p:spPr>
            <p:txBody>
              <a:bodyPr wrap="square" lIns="45720" tIns="45720" rIns="45720" bIns="45720" numCol="1" anchor="ctr">
                <a:noAutofit/>
              </a:bodyPr>
              <a:lstStyle/>
              <a:p>
                <a:pPr algn="ctr">
                  <a:defRPr>
                    <a:solidFill>
                      <a:srgbClr val="FFFFFF"/>
                    </a:solidFill>
                  </a:defRPr>
                </a:pPr>
                <a:endParaRPr sz="900"/>
              </a:p>
            </p:txBody>
          </p:sp>
          <p:sp>
            <p:nvSpPr>
              <p:cNvPr id="114" name="Shape 728"/>
              <p:cNvSpPr/>
              <p:nvPr/>
            </p:nvSpPr>
            <p:spPr>
              <a:xfrm>
                <a:off x="822297" y="241752"/>
                <a:ext cx="320810" cy="69610"/>
              </a:xfrm>
              <a:custGeom>
                <a:avLst/>
                <a:gdLst/>
                <a:ahLst/>
                <a:cxnLst>
                  <a:cxn ang="0">
                    <a:pos x="wd2" y="hd2"/>
                  </a:cxn>
                  <a:cxn ang="5400000">
                    <a:pos x="wd2" y="hd2"/>
                  </a:cxn>
                  <a:cxn ang="10800000">
                    <a:pos x="wd2" y="hd2"/>
                  </a:cxn>
                  <a:cxn ang="16200000">
                    <a:pos x="wd2" y="hd2"/>
                  </a:cxn>
                </a:cxnLst>
                <a:rect l="0" t="0" r="r" b="b"/>
                <a:pathLst>
                  <a:path w="21600" h="19416" extrusionOk="0">
                    <a:moveTo>
                      <a:pt x="1168" y="5016"/>
                    </a:moveTo>
                    <a:cubicBezTo>
                      <a:pt x="584" y="7416"/>
                      <a:pt x="0" y="7416"/>
                      <a:pt x="0" y="9816"/>
                    </a:cubicBezTo>
                    <a:cubicBezTo>
                      <a:pt x="0" y="17016"/>
                      <a:pt x="0" y="17016"/>
                      <a:pt x="0" y="17016"/>
                    </a:cubicBezTo>
                    <a:cubicBezTo>
                      <a:pt x="0" y="17016"/>
                      <a:pt x="584" y="19416"/>
                      <a:pt x="584" y="19416"/>
                    </a:cubicBezTo>
                    <a:cubicBezTo>
                      <a:pt x="584" y="19416"/>
                      <a:pt x="1168" y="19416"/>
                      <a:pt x="1751" y="19416"/>
                    </a:cubicBezTo>
                    <a:cubicBezTo>
                      <a:pt x="7005" y="14616"/>
                      <a:pt x="13427" y="12216"/>
                      <a:pt x="20432" y="17016"/>
                    </a:cubicBezTo>
                    <a:cubicBezTo>
                      <a:pt x="21016" y="17016"/>
                      <a:pt x="21016" y="17016"/>
                      <a:pt x="21016" y="14616"/>
                    </a:cubicBezTo>
                    <a:cubicBezTo>
                      <a:pt x="21600" y="14616"/>
                      <a:pt x="21600" y="12216"/>
                      <a:pt x="21600" y="12216"/>
                    </a:cubicBezTo>
                    <a:cubicBezTo>
                      <a:pt x="21600" y="5016"/>
                      <a:pt x="21600" y="5016"/>
                      <a:pt x="21600" y="5016"/>
                    </a:cubicBezTo>
                    <a:cubicBezTo>
                      <a:pt x="21600" y="5016"/>
                      <a:pt x="21016" y="2616"/>
                      <a:pt x="21016" y="2616"/>
                    </a:cubicBezTo>
                    <a:cubicBezTo>
                      <a:pt x="13427" y="-2184"/>
                      <a:pt x="7005" y="216"/>
                      <a:pt x="1168" y="5016"/>
                    </a:cubicBezTo>
                    <a:close/>
                  </a:path>
                </a:pathLst>
              </a:custGeom>
              <a:solidFill>
                <a:srgbClr val="FFFFFF"/>
              </a:solidFill>
              <a:ln w="12700" cap="flat">
                <a:noFill/>
                <a:miter lim="400000"/>
              </a:ln>
              <a:effectLst/>
            </p:spPr>
            <p:txBody>
              <a:bodyPr wrap="square" lIns="45720" tIns="45720" rIns="45720" bIns="45720" numCol="1" anchor="ctr">
                <a:noAutofit/>
              </a:bodyPr>
              <a:lstStyle/>
              <a:p>
                <a:pPr algn="ctr">
                  <a:defRPr>
                    <a:solidFill>
                      <a:srgbClr val="FFFFFF"/>
                    </a:solidFill>
                  </a:defRPr>
                </a:pPr>
                <a:endParaRPr sz="900"/>
              </a:p>
            </p:txBody>
          </p:sp>
          <p:sp>
            <p:nvSpPr>
              <p:cNvPr id="115" name="Shape 729"/>
              <p:cNvSpPr/>
              <p:nvPr/>
            </p:nvSpPr>
            <p:spPr>
              <a:xfrm>
                <a:off x="822297" y="384880"/>
                <a:ext cx="320810" cy="73980"/>
              </a:xfrm>
              <a:custGeom>
                <a:avLst/>
                <a:gdLst/>
                <a:ahLst/>
                <a:cxnLst>
                  <a:cxn ang="0">
                    <a:pos x="wd2" y="hd2"/>
                  </a:cxn>
                  <a:cxn ang="5400000">
                    <a:pos x="wd2" y="hd2"/>
                  </a:cxn>
                  <a:cxn ang="10800000">
                    <a:pos x="wd2" y="hd2"/>
                  </a:cxn>
                  <a:cxn ang="16200000">
                    <a:pos x="wd2" y="hd2"/>
                  </a:cxn>
                </a:cxnLst>
                <a:rect l="0" t="0" r="r" b="b"/>
                <a:pathLst>
                  <a:path w="21600" h="20635" extrusionOk="0">
                    <a:moveTo>
                      <a:pt x="1168" y="6235"/>
                    </a:moveTo>
                    <a:cubicBezTo>
                      <a:pt x="584" y="6235"/>
                      <a:pt x="0" y="8635"/>
                      <a:pt x="0" y="11035"/>
                    </a:cubicBezTo>
                    <a:cubicBezTo>
                      <a:pt x="0" y="15835"/>
                      <a:pt x="0" y="15835"/>
                      <a:pt x="0" y="15835"/>
                    </a:cubicBezTo>
                    <a:cubicBezTo>
                      <a:pt x="0" y="18235"/>
                      <a:pt x="584" y="18235"/>
                      <a:pt x="584" y="18235"/>
                    </a:cubicBezTo>
                    <a:cubicBezTo>
                      <a:pt x="584" y="20635"/>
                      <a:pt x="1168" y="20635"/>
                      <a:pt x="1751" y="20635"/>
                    </a:cubicBezTo>
                    <a:cubicBezTo>
                      <a:pt x="7005" y="13435"/>
                      <a:pt x="13427" y="13435"/>
                      <a:pt x="20432" y="15835"/>
                    </a:cubicBezTo>
                    <a:cubicBezTo>
                      <a:pt x="21016" y="15835"/>
                      <a:pt x="21016" y="15835"/>
                      <a:pt x="21016" y="15835"/>
                    </a:cubicBezTo>
                    <a:cubicBezTo>
                      <a:pt x="21600" y="13435"/>
                      <a:pt x="21600" y="13435"/>
                      <a:pt x="21600" y="11035"/>
                    </a:cubicBezTo>
                    <a:cubicBezTo>
                      <a:pt x="21600" y="6235"/>
                      <a:pt x="21600" y="6235"/>
                      <a:pt x="21600" y="6235"/>
                    </a:cubicBezTo>
                    <a:cubicBezTo>
                      <a:pt x="21600" y="3835"/>
                      <a:pt x="21016" y="1435"/>
                      <a:pt x="21016" y="1435"/>
                    </a:cubicBezTo>
                    <a:cubicBezTo>
                      <a:pt x="13427" y="-965"/>
                      <a:pt x="7005" y="-965"/>
                      <a:pt x="1168" y="6235"/>
                    </a:cubicBezTo>
                    <a:close/>
                  </a:path>
                </a:pathLst>
              </a:custGeom>
              <a:solidFill>
                <a:srgbClr val="FFFFFF"/>
              </a:solidFill>
              <a:ln w="12700" cap="flat">
                <a:noFill/>
                <a:miter lim="400000"/>
              </a:ln>
              <a:effectLst/>
            </p:spPr>
            <p:txBody>
              <a:bodyPr wrap="square" lIns="45720" tIns="45720" rIns="45720" bIns="45720" numCol="1" anchor="ctr">
                <a:noAutofit/>
              </a:bodyPr>
              <a:lstStyle/>
              <a:p>
                <a:pPr algn="ctr">
                  <a:defRPr>
                    <a:solidFill>
                      <a:srgbClr val="FFFFFF"/>
                    </a:solidFill>
                  </a:defRPr>
                </a:pPr>
                <a:endParaRPr sz="900"/>
              </a:p>
            </p:txBody>
          </p:sp>
          <p:sp>
            <p:nvSpPr>
              <p:cNvPr id="116" name="Shape 730"/>
              <p:cNvSpPr/>
              <p:nvPr/>
            </p:nvSpPr>
            <p:spPr>
              <a:xfrm>
                <a:off x="822297" y="529373"/>
                <a:ext cx="320810" cy="69610"/>
              </a:xfrm>
              <a:custGeom>
                <a:avLst/>
                <a:gdLst/>
                <a:ahLst/>
                <a:cxnLst>
                  <a:cxn ang="0">
                    <a:pos x="wd2" y="hd2"/>
                  </a:cxn>
                  <a:cxn ang="5400000">
                    <a:pos x="wd2" y="hd2"/>
                  </a:cxn>
                  <a:cxn ang="10800000">
                    <a:pos x="wd2" y="hd2"/>
                  </a:cxn>
                  <a:cxn ang="16200000">
                    <a:pos x="wd2" y="hd2"/>
                  </a:cxn>
                </a:cxnLst>
                <a:rect l="0" t="0" r="r" b="b"/>
                <a:pathLst>
                  <a:path w="21600" h="19416" extrusionOk="0">
                    <a:moveTo>
                      <a:pt x="1168" y="5016"/>
                    </a:moveTo>
                    <a:cubicBezTo>
                      <a:pt x="584" y="7416"/>
                      <a:pt x="0" y="7416"/>
                      <a:pt x="0" y="9816"/>
                    </a:cubicBezTo>
                    <a:cubicBezTo>
                      <a:pt x="0" y="17016"/>
                      <a:pt x="0" y="17016"/>
                      <a:pt x="0" y="17016"/>
                    </a:cubicBezTo>
                    <a:cubicBezTo>
                      <a:pt x="0" y="17016"/>
                      <a:pt x="584" y="19416"/>
                      <a:pt x="584" y="19416"/>
                    </a:cubicBezTo>
                    <a:cubicBezTo>
                      <a:pt x="584" y="19416"/>
                      <a:pt x="1168" y="19416"/>
                      <a:pt x="1751" y="19416"/>
                    </a:cubicBezTo>
                    <a:cubicBezTo>
                      <a:pt x="7005" y="14616"/>
                      <a:pt x="13427" y="12216"/>
                      <a:pt x="20432" y="17016"/>
                    </a:cubicBezTo>
                    <a:cubicBezTo>
                      <a:pt x="21016" y="17016"/>
                      <a:pt x="21016" y="17016"/>
                      <a:pt x="21016" y="14616"/>
                    </a:cubicBezTo>
                    <a:cubicBezTo>
                      <a:pt x="21600" y="14616"/>
                      <a:pt x="21600" y="12216"/>
                      <a:pt x="21600" y="12216"/>
                    </a:cubicBezTo>
                    <a:cubicBezTo>
                      <a:pt x="21600" y="7416"/>
                      <a:pt x="21600" y="7416"/>
                      <a:pt x="21600" y="7416"/>
                    </a:cubicBezTo>
                    <a:cubicBezTo>
                      <a:pt x="21600" y="5016"/>
                      <a:pt x="21016" y="2616"/>
                      <a:pt x="21016" y="2616"/>
                    </a:cubicBezTo>
                    <a:cubicBezTo>
                      <a:pt x="13427" y="-2184"/>
                      <a:pt x="7005" y="216"/>
                      <a:pt x="1168" y="5016"/>
                    </a:cubicBezTo>
                    <a:close/>
                  </a:path>
                </a:pathLst>
              </a:custGeom>
              <a:solidFill>
                <a:srgbClr val="FFFFFF"/>
              </a:solidFill>
              <a:ln w="12700" cap="flat">
                <a:noFill/>
                <a:miter lim="400000"/>
              </a:ln>
              <a:effectLst/>
            </p:spPr>
            <p:txBody>
              <a:bodyPr wrap="square" lIns="45720" tIns="45720" rIns="45720" bIns="45720" numCol="1" anchor="ctr">
                <a:noAutofit/>
              </a:bodyPr>
              <a:lstStyle/>
              <a:p>
                <a:pPr algn="ctr">
                  <a:defRPr>
                    <a:solidFill>
                      <a:srgbClr val="FFFFFF"/>
                    </a:solidFill>
                  </a:defRPr>
                </a:pPr>
                <a:endParaRPr sz="900"/>
              </a:p>
            </p:txBody>
          </p:sp>
          <p:sp>
            <p:nvSpPr>
              <p:cNvPr id="117" name="Shape 731"/>
              <p:cNvSpPr/>
              <p:nvPr/>
            </p:nvSpPr>
            <p:spPr>
              <a:xfrm>
                <a:off x="822297" y="672500"/>
                <a:ext cx="320810" cy="73980"/>
              </a:xfrm>
              <a:custGeom>
                <a:avLst/>
                <a:gdLst/>
                <a:ahLst/>
                <a:cxnLst>
                  <a:cxn ang="0">
                    <a:pos x="wd2" y="hd2"/>
                  </a:cxn>
                  <a:cxn ang="5400000">
                    <a:pos x="wd2" y="hd2"/>
                  </a:cxn>
                  <a:cxn ang="10800000">
                    <a:pos x="wd2" y="hd2"/>
                  </a:cxn>
                  <a:cxn ang="16200000">
                    <a:pos x="wd2" y="hd2"/>
                  </a:cxn>
                </a:cxnLst>
                <a:rect l="0" t="0" r="r" b="b"/>
                <a:pathLst>
                  <a:path w="21600" h="20635" extrusionOk="0">
                    <a:moveTo>
                      <a:pt x="1168" y="6235"/>
                    </a:moveTo>
                    <a:cubicBezTo>
                      <a:pt x="584" y="6235"/>
                      <a:pt x="0" y="8635"/>
                      <a:pt x="0" y="11035"/>
                    </a:cubicBezTo>
                    <a:cubicBezTo>
                      <a:pt x="0" y="15835"/>
                      <a:pt x="0" y="15835"/>
                      <a:pt x="0" y="15835"/>
                    </a:cubicBezTo>
                    <a:cubicBezTo>
                      <a:pt x="0" y="18235"/>
                      <a:pt x="584" y="18235"/>
                      <a:pt x="584" y="18235"/>
                    </a:cubicBezTo>
                    <a:cubicBezTo>
                      <a:pt x="584" y="20635"/>
                      <a:pt x="1168" y="20635"/>
                      <a:pt x="1751" y="20635"/>
                    </a:cubicBezTo>
                    <a:cubicBezTo>
                      <a:pt x="7005" y="13435"/>
                      <a:pt x="13427" y="13435"/>
                      <a:pt x="20432" y="15835"/>
                    </a:cubicBezTo>
                    <a:cubicBezTo>
                      <a:pt x="21016" y="15835"/>
                      <a:pt x="21016" y="15835"/>
                      <a:pt x="21016" y="15835"/>
                    </a:cubicBezTo>
                    <a:cubicBezTo>
                      <a:pt x="21600" y="13435"/>
                      <a:pt x="21600" y="13435"/>
                      <a:pt x="21600" y="11035"/>
                    </a:cubicBezTo>
                    <a:cubicBezTo>
                      <a:pt x="21600" y="6235"/>
                      <a:pt x="21600" y="6235"/>
                      <a:pt x="21600" y="6235"/>
                    </a:cubicBezTo>
                    <a:cubicBezTo>
                      <a:pt x="21600" y="3835"/>
                      <a:pt x="21016" y="1435"/>
                      <a:pt x="21016" y="1435"/>
                    </a:cubicBezTo>
                    <a:cubicBezTo>
                      <a:pt x="13427" y="-965"/>
                      <a:pt x="7005" y="-965"/>
                      <a:pt x="1168" y="6235"/>
                    </a:cubicBezTo>
                    <a:close/>
                  </a:path>
                </a:pathLst>
              </a:custGeom>
              <a:solidFill>
                <a:srgbClr val="FFFFFF"/>
              </a:solidFill>
              <a:ln w="12700" cap="flat">
                <a:noFill/>
                <a:miter lim="400000"/>
              </a:ln>
              <a:effectLst/>
            </p:spPr>
            <p:txBody>
              <a:bodyPr wrap="square" lIns="45720" tIns="45720" rIns="45720" bIns="45720" numCol="1" anchor="ctr">
                <a:noAutofit/>
              </a:bodyPr>
              <a:lstStyle/>
              <a:p>
                <a:pPr algn="ctr">
                  <a:defRPr>
                    <a:solidFill>
                      <a:srgbClr val="FFFFFF"/>
                    </a:solidFill>
                  </a:defRPr>
                </a:pPr>
                <a:endParaRPr sz="900"/>
              </a:p>
            </p:txBody>
          </p:sp>
        </p:grpSp>
        <p:sp>
          <p:nvSpPr>
            <p:cNvPr id="101" name="Shape 733"/>
            <p:cNvSpPr/>
            <p:nvPr/>
          </p:nvSpPr>
          <p:spPr>
            <a:xfrm>
              <a:off x="15239" y="0"/>
              <a:ext cx="2880001" cy="2880000"/>
            </a:xfrm>
            <a:prstGeom prst="rect">
              <a:avLst/>
            </a:prstGeom>
            <a:solidFill>
              <a:srgbClr val="FFFFFF">
                <a:alpha val="15000"/>
              </a:srgbClr>
            </a:solidFill>
            <a:ln w="12700" cap="flat">
              <a:noFill/>
              <a:miter lim="400000"/>
            </a:ln>
            <a:effectLst/>
          </p:spPr>
          <p:txBody>
            <a:bodyPr wrap="square" lIns="45720" tIns="45720" rIns="45720" bIns="45720" numCol="1" anchor="ctr">
              <a:noAutofit/>
            </a:bodyPr>
            <a:lstStyle/>
            <a:p>
              <a:pPr algn="ctr">
                <a:defRPr>
                  <a:solidFill>
                    <a:srgbClr val="FFFFFF"/>
                  </a:solidFill>
                </a:defRPr>
              </a:pPr>
              <a:endParaRPr sz="900"/>
            </a:p>
          </p:txBody>
        </p:sp>
      </p:grpSp>
      <p:sp>
        <p:nvSpPr>
          <p:cNvPr id="118" name="Shape 695"/>
          <p:cNvSpPr/>
          <p:nvPr/>
        </p:nvSpPr>
        <p:spPr>
          <a:xfrm>
            <a:off x="5331772" y="2661630"/>
            <a:ext cx="5707010" cy="1169551"/>
          </a:xfrm>
          <a:prstGeom prst="rect">
            <a:avLst/>
          </a:prstGeom>
          <a:ln w="12700">
            <a:miter lim="400000"/>
          </a:ln>
          <a:extLst>
            <a:ext uri="{C572A759-6A51-4108-AA02-DFA0A04FC94B}">
              <ma14:wrappingTextBoxFlag xmlns="" xmlns:ma14="http://schemas.microsoft.com/office/mac/drawingml/2011/main" val="1"/>
            </a:ext>
          </a:extLst>
        </p:spPr>
        <p:txBody>
          <a:bodyPr tIns="45720" bIns="45720">
            <a:spAutoFit/>
          </a:bodyPr>
          <a:lstStyle>
            <a:lvl1pPr>
              <a:defRPr sz="2800">
                <a:solidFill>
                  <a:srgbClr val="FFFFFF"/>
                </a:solidFill>
                <a:latin typeface="+mj-lt"/>
                <a:ea typeface="+mj-ea"/>
                <a:cs typeface="+mj-cs"/>
                <a:sym typeface="Helvetica"/>
              </a:defRPr>
            </a:lvl1pPr>
          </a:lstStyle>
          <a:p>
            <a:pPr>
              <a:defRPr>
                <a:solidFill>
                  <a:srgbClr val="000000"/>
                </a:solidFill>
                <a:latin typeface="+mn-lt"/>
                <a:ea typeface="+mn-ea"/>
                <a:cs typeface="+mn-cs"/>
                <a:sym typeface="Trebuchet MS"/>
              </a:defRPr>
            </a:pPr>
            <a:r>
              <a:rPr sz="1400" dirty="0">
                <a:solidFill>
                  <a:schemeClr val="bg1"/>
                </a:solidFill>
              </a:rPr>
              <a:t>But all sunshine without shade, all pleasure without pain, is not life at all. Take the lot of the happiest - it is a tangled yarn. Bereavements and blessings, one following another, make us sad and blessed by turns. Even death itself makes life more loving. one following another, make us sad and blessed by turns. Even death itself makes life more loving. </a:t>
            </a:r>
          </a:p>
        </p:txBody>
      </p:sp>
      <p:sp>
        <p:nvSpPr>
          <p:cNvPr id="119" name="Shape 735"/>
          <p:cNvSpPr/>
          <p:nvPr/>
        </p:nvSpPr>
        <p:spPr>
          <a:xfrm>
            <a:off x="5331772" y="2216471"/>
            <a:ext cx="2545890" cy="769441"/>
          </a:xfrm>
          <a:prstGeom prst="rect">
            <a:avLst/>
          </a:prstGeom>
          <a:ln w="12700">
            <a:miter lim="400000"/>
          </a:ln>
          <a:extLst>
            <a:ext uri="{C572A759-6A51-4108-AA02-DFA0A04FC94B}">
              <ma14:wrappingTextBoxFlag xmlns="" xmlns:ma14="http://schemas.microsoft.com/office/mac/drawingml/2011/main" val="1"/>
            </a:ext>
          </a:extLst>
        </p:spPr>
        <p:txBody>
          <a:bodyPr wrap="none" tIns="45720" bIns="45720">
            <a:spAutoFit/>
          </a:bodyPr>
          <a:lstStyle>
            <a:lvl1pPr>
              <a:defRPr sz="4000" b="1" spc="300">
                <a:solidFill>
                  <a:srgbClr val="FFFFFF"/>
                </a:solidFill>
                <a:latin typeface="+mj-lt"/>
                <a:ea typeface="+mj-ea"/>
                <a:cs typeface="+mj-cs"/>
                <a:sym typeface="Helvetica"/>
              </a:defRPr>
            </a:lvl1pPr>
          </a:lstStyle>
          <a:p>
            <a:pPr>
              <a:defRPr b="0" spc="0">
                <a:solidFill>
                  <a:srgbClr val="000000"/>
                </a:solidFill>
                <a:latin typeface="+mn-lt"/>
                <a:ea typeface="+mn-ea"/>
                <a:cs typeface="+mn-cs"/>
                <a:sym typeface="Trebuchet MS"/>
              </a:defRPr>
            </a:pPr>
            <a:r>
              <a:rPr lang="en-US" altLang="zh-CN" sz="2400" b="0" spc="0"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sym typeface="Trebuchet MS"/>
              </a:rPr>
              <a:t>YOUR TITLE HERE</a:t>
            </a:r>
            <a:endParaRPr lang="zh-CN" altLang="en-US" sz="2400" b="0" spc="0"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sym typeface="Trebuchet MS"/>
            </a:endParaRPr>
          </a:p>
          <a:p>
            <a:pPr>
              <a:defRPr b="0" spc="0">
                <a:solidFill>
                  <a:srgbClr val="000000"/>
                </a:solidFill>
                <a:latin typeface="+mn-lt"/>
                <a:ea typeface="+mn-ea"/>
                <a:cs typeface="+mn-cs"/>
                <a:sym typeface="Trebuchet MS"/>
              </a:defRPr>
            </a:pPr>
            <a:endParaRPr sz="2000" spc="150" dirty="0"/>
          </a:p>
        </p:txBody>
      </p:sp>
      <p:sp>
        <p:nvSpPr>
          <p:cNvPr id="120" name="Shape 176"/>
          <p:cNvSpPr/>
          <p:nvPr/>
        </p:nvSpPr>
        <p:spPr>
          <a:xfrm>
            <a:off x="410543" y="277065"/>
            <a:ext cx="3313728" cy="523220"/>
          </a:xfrm>
          <a:prstGeom prst="rect">
            <a:avLst/>
          </a:prstGeom>
          <a:ln w="12700">
            <a:miter lim="400000"/>
          </a:ln>
          <a:extLst>
            <a:ext uri="{C572A759-6A51-4108-AA02-DFA0A04FC94B}">
              <ma14:wrappingTextBoxFlag xmlns="" xmlns:ma14="http://schemas.microsoft.com/office/mac/drawingml/2011/main" val="1"/>
            </a:ext>
          </a:extLst>
        </p:spPr>
        <p:txBody>
          <a:bodyPr wrap="none" tIns="45720" bIns="45720">
            <a:spAutoFit/>
          </a:bodyPr>
          <a:lstStyle/>
          <a:p>
            <a:r>
              <a:rPr lang="zh-CN" altLang="en-US" sz="2800" b="1" dirty="0">
                <a:solidFill>
                  <a:srgbClr val="FFFFFF"/>
                </a:solidFill>
              </a:rPr>
              <a:t>点此添加标题</a:t>
            </a:r>
            <a:r>
              <a:rPr lang="en-US" sz="900" dirty="0">
                <a:solidFill>
                  <a:srgbClr val="FFFFFF"/>
                </a:solidFill>
              </a:rPr>
              <a:t> </a:t>
            </a:r>
            <a:r>
              <a:rPr lang="en-US" sz="2800" dirty="0">
                <a:solidFill>
                  <a:srgbClr val="FFFFFF"/>
                </a:solidFill>
              </a:rPr>
              <a:t>–</a:t>
            </a:r>
            <a:r>
              <a:rPr lang="en-US" sz="900" dirty="0">
                <a:solidFill>
                  <a:srgbClr val="FFFFFF"/>
                </a:solidFill>
              </a:rPr>
              <a:t> </a:t>
            </a:r>
            <a:r>
              <a:rPr lang="zh-CN" altLang="en-US" sz="1600" spc="300" dirty="0">
                <a:solidFill>
                  <a:srgbClr val="FFFFFF"/>
                </a:solidFill>
                <a:latin typeface="+mj-lt"/>
                <a:ea typeface="+mj-ea"/>
                <a:cs typeface="+mj-cs"/>
                <a:sym typeface="Helvetica"/>
              </a:rPr>
              <a:t>小标题</a:t>
            </a:r>
            <a:endParaRPr sz="900" spc="300" dirty="0">
              <a:solidFill>
                <a:srgbClr val="FFFFFF"/>
              </a:solidFill>
              <a:latin typeface="+mj-lt"/>
              <a:ea typeface="+mj-ea"/>
              <a:cs typeface="+mj-cs"/>
              <a:sym typeface="Helvetica"/>
            </a:endParaRPr>
          </a:p>
        </p:txBody>
      </p:sp>
      <p:sp>
        <p:nvSpPr>
          <p:cNvPr id="121" name="Shape 179"/>
          <p:cNvSpPr/>
          <p:nvPr/>
        </p:nvSpPr>
        <p:spPr>
          <a:xfrm>
            <a:off x="9422185" y="423259"/>
            <a:ext cx="2769815" cy="230832"/>
          </a:xfrm>
          <a:prstGeom prst="rect">
            <a:avLst/>
          </a:prstGeom>
          <a:ln w="12700">
            <a:miter lim="400000"/>
          </a:ln>
          <a:extLst>
            <a:ext uri="{C572A759-6A51-4108-AA02-DFA0A04FC94B}">
              <ma14:wrappingTextBoxFlag xmlns="" xmlns:ma14="http://schemas.microsoft.com/office/mac/drawingml/2011/main" val="1"/>
            </a:ext>
          </a:extLst>
        </p:spPr>
        <p:txBody>
          <a:bodyPr tIns="45720" bIns="45720">
            <a:spAutoFit/>
          </a:bodyPr>
          <a:lstStyle>
            <a:lvl1pPr algn="r">
              <a:defRPr sz="1800" spc="600">
                <a:solidFill>
                  <a:srgbClr val="FFFFFF"/>
                </a:solidFill>
                <a:latin typeface="+mj-lt"/>
                <a:ea typeface="+mj-ea"/>
                <a:cs typeface="+mj-cs"/>
                <a:sym typeface="Helvetica"/>
              </a:defRPr>
            </a:lvl1pPr>
          </a:lstStyle>
          <a:p>
            <a:pPr>
              <a:defRPr spc="0">
                <a:solidFill>
                  <a:srgbClr val="000000"/>
                </a:solidFill>
                <a:latin typeface="+mn-lt"/>
                <a:ea typeface="+mn-ea"/>
                <a:cs typeface="+mn-cs"/>
                <a:sym typeface="Trebuchet MS"/>
              </a:defRPr>
            </a:pPr>
            <a:r>
              <a:rPr sz="900" spc="300" dirty="0">
                <a:solidFill>
                  <a:schemeClr val="bg1"/>
                </a:solidFill>
              </a:rPr>
              <a:t>YOUR COMPANY NAME</a:t>
            </a:r>
          </a:p>
        </p:txBody>
      </p:sp>
    </p:spTree>
    <p:extLst>
      <p:ext uri="{BB962C8B-B14F-4D97-AF65-F5344CB8AC3E}">
        <p14:creationId xmlns:p14="http://schemas.microsoft.com/office/powerpoint/2010/main" val="904015222"/>
      </p:ext>
    </p:extLst>
  </p:cSld>
  <p:clrMapOvr>
    <a:masterClrMapping/>
  </p:clrMapOvr>
  <p:transition spd="slow" advClick="0"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20"/>
                                        </p:tgtEl>
                                        <p:attrNameLst>
                                          <p:attrName>style.visibility</p:attrName>
                                        </p:attrNameLst>
                                      </p:cBhvr>
                                      <p:to>
                                        <p:strVal val="visible"/>
                                      </p:to>
                                    </p:set>
                                    <p:animEffect transition="in" filter="dissolve">
                                      <p:cBhvr>
                                        <p:cTn id="7" dur="250"/>
                                        <p:tgtEl>
                                          <p:spTgt spid="120"/>
                                        </p:tgtEl>
                                      </p:cBhvr>
                                    </p:animEffect>
                                  </p:childTnLst>
                                </p:cTn>
                              </p:par>
                            </p:childTnLst>
                          </p:cTn>
                        </p:par>
                        <p:par>
                          <p:cTn id="8" fill="hold">
                            <p:stCondLst>
                              <p:cond delay="250"/>
                            </p:stCondLst>
                            <p:childTnLst>
                              <p:par>
                                <p:cTn id="9" presetID="9" presetClass="entr" fill="hold" grpId="0" nodeType="afterEffect">
                                  <p:stCondLst>
                                    <p:cond delay="0"/>
                                  </p:stCondLst>
                                  <p:iterate>
                                    <p:tmAbs val="0"/>
                                  </p:iterate>
                                  <p:childTnLst>
                                    <p:set>
                                      <p:cBhvr>
                                        <p:cTn id="10" fill="hold"/>
                                        <p:tgtEl>
                                          <p:spTgt spid="121"/>
                                        </p:tgtEl>
                                        <p:attrNameLst>
                                          <p:attrName>style.visibility</p:attrName>
                                        </p:attrNameLst>
                                      </p:cBhvr>
                                      <p:to>
                                        <p:strVal val="visible"/>
                                      </p:to>
                                    </p:set>
                                    <p:animEffect transition="in" filter="dissolve">
                                      <p:cBhvr>
                                        <p:cTn id="11" dur="250"/>
                                        <p:tgtEl>
                                          <p:spTgt spid="121"/>
                                        </p:tgtEl>
                                      </p:cBhvr>
                                    </p:animEffect>
                                  </p:childTnLst>
                                </p:cTn>
                              </p:par>
                            </p:childTnLst>
                          </p:cTn>
                        </p:par>
                        <p:par>
                          <p:cTn id="12" fill="hold">
                            <p:stCondLst>
                              <p:cond delay="500"/>
                            </p:stCondLst>
                            <p:childTnLst>
                              <p:par>
                                <p:cTn id="13" presetID="2" presetClass="entr" presetSubtype="8" fill="hold" nodeType="afterEffect">
                                  <p:stCondLst>
                                    <p:cond delay="0"/>
                                  </p:stCondLst>
                                  <p:childTnLst>
                                    <p:set>
                                      <p:cBhvr>
                                        <p:cTn id="14" dur="1" fill="hold">
                                          <p:stCondLst>
                                            <p:cond delay="0"/>
                                          </p:stCondLst>
                                        </p:cTn>
                                        <p:tgtEl>
                                          <p:spTgt spid="107"/>
                                        </p:tgtEl>
                                        <p:attrNameLst>
                                          <p:attrName>style.visibility</p:attrName>
                                        </p:attrNameLst>
                                      </p:cBhvr>
                                      <p:to>
                                        <p:strVal val="visible"/>
                                      </p:to>
                                    </p:set>
                                    <p:anim calcmode="lin" valueType="num">
                                      <p:cBhvr additive="base">
                                        <p:cTn id="15" dur="250" fill="hold"/>
                                        <p:tgtEl>
                                          <p:spTgt spid="107"/>
                                        </p:tgtEl>
                                        <p:attrNameLst>
                                          <p:attrName>ppt_x</p:attrName>
                                        </p:attrNameLst>
                                      </p:cBhvr>
                                      <p:tavLst>
                                        <p:tav tm="0">
                                          <p:val>
                                            <p:strVal val="0-#ppt_w/2"/>
                                          </p:val>
                                        </p:tav>
                                        <p:tav tm="100000">
                                          <p:val>
                                            <p:strVal val="#ppt_x"/>
                                          </p:val>
                                        </p:tav>
                                      </p:tavLst>
                                    </p:anim>
                                    <p:anim calcmode="lin" valueType="num">
                                      <p:cBhvr additive="base">
                                        <p:cTn id="16" dur="250" fill="hold"/>
                                        <p:tgtEl>
                                          <p:spTgt spid="107"/>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9" presetClass="entr" fill="hold" grpId="0" nodeType="afterEffect">
                                  <p:stCondLst>
                                    <p:cond delay="0"/>
                                  </p:stCondLst>
                                  <p:iterate>
                                    <p:tmAbs val="0"/>
                                  </p:iterate>
                                  <p:childTnLst>
                                    <p:set>
                                      <p:cBhvr>
                                        <p:cTn id="19" fill="hold"/>
                                        <p:tgtEl>
                                          <p:spTgt spid="72"/>
                                        </p:tgtEl>
                                        <p:attrNameLst>
                                          <p:attrName>style.visibility</p:attrName>
                                        </p:attrNameLst>
                                      </p:cBhvr>
                                      <p:to>
                                        <p:strVal val="visible"/>
                                      </p:to>
                                    </p:set>
                                    <p:animEffect transition="in" filter="dissolve">
                                      <p:cBhvr>
                                        <p:cTn id="20" dur="250"/>
                                        <p:tgtEl>
                                          <p:spTgt spid="72"/>
                                        </p:tgtEl>
                                      </p:cBhvr>
                                    </p:animEffect>
                                  </p:childTnLst>
                                </p:cTn>
                              </p:par>
                            </p:childTnLst>
                          </p:cTn>
                        </p:par>
                        <p:par>
                          <p:cTn id="21" fill="hold">
                            <p:stCondLst>
                              <p:cond delay="1000"/>
                            </p:stCondLst>
                            <p:childTnLst>
                              <p:par>
                                <p:cTn id="22" presetID="9" presetClass="entr" fill="hold" grpId="0" nodeType="afterEffect">
                                  <p:stCondLst>
                                    <p:cond delay="0"/>
                                  </p:stCondLst>
                                  <p:iterate>
                                    <p:tmAbs val="0"/>
                                  </p:iterate>
                                  <p:childTnLst>
                                    <p:set>
                                      <p:cBhvr>
                                        <p:cTn id="23" fill="hold"/>
                                        <p:tgtEl>
                                          <p:spTgt spid="98"/>
                                        </p:tgtEl>
                                        <p:attrNameLst>
                                          <p:attrName>style.visibility</p:attrName>
                                        </p:attrNameLst>
                                      </p:cBhvr>
                                      <p:to>
                                        <p:strVal val="visible"/>
                                      </p:to>
                                    </p:set>
                                    <p:animEffect transition="in" filter="dissolve">
                                      <p:cBhvr>
                                        <p:cTn id="24" dur="250"/>
                                        <p:tgtEl>
                                          <p:spTgt spid="98"/>
                                        </p:tgtEl>
                                      </p:cBhvr>
                                    </p:animEffect>
                                  </p:childTnLst>
                                </p:cTn>
                              </p:par>
                            </p:childTnLst>
                          </p:cTn>
                        </p:par>
                        <p:par>
                          <p:cTn id="25" fill="hold">
                            <p:stCondLst>
                              <p:cond delay="1250"/>
                            </p:stCondLst>
                            <p:childTnLst>
                              <p:par>
                                <p:cTn id="26" presetID="9" presetClass="entr" fill="hold" grpId="0" nodeType="afterEffect">
                                  <p:stCondLst>
                                    <p:cond delay="0"/>
                                  </p:stCondLst>
                                  <p:iterate>
                                    <p:tmAbs val="0"/>
                                  </p:iterate>
                                  <p:childTnLst>
                                    <p:set>
                                      <p:cBhvr>
                                        <p:cTn id="27" fill="hold"/>
                                        <p:tgtEl>
                                          <p:spTgt spid="92"/>
                                        </p:tgtEl>
                                        <p:attrNameLst>
                                          <p:attrName>style.visibility</p:attrName>
                                        </p:attrNameLst>
                                      </p:cBhvr>
                                      <p:to>
                                        <p:strVal val="visible"/>
                                      </p:to>
                                    </p:set>
                                    <p:animEffect transition="in" filter="dissolve">
                                      <p:cBhvr>
                                        <p:cTn id="28" dur="250"/>
                                        <p:tgtEl>
                                          <p:spTgt spid="92"/>
                                        </p:tgtEl>
                                      </p:cBhvr>
                                    </p:animEffect>
                                  </p:childTnLst>
                                </p:cTn>
                              </p:par>
                            </p:childTnLst>
                          </p:cTn>
                        </p:par>
                        <p:par>
                          <p:cTn id="29" fill="hold">
                            <p:stCondLst>
                              <p:cond delay="1500"/>
                            </p:stCondLst>
                            <p:childTnLst>
                              <p:par>
                                <p:cTn id="30" presetID="9" presetClass="entr" fill="hold" grpId="0" nodeType="afterEffect">
                                  <p:stCondLst>
                                    <p:cond delay="0"/>
                                  </p:stCondLst>
                                  <p:iterate>
                                    <p:tmAbs val="0"/>
                                  </p:iterate>
                                  <p:childTnLst>
                                    <p:set>
                                      <p:cBhvr>
                                        <p:cTn id="31" fill="hold"/>
                                        <p:tgtEl>
                                          <p:spTgt spid="75"/>
                                        </p:tgtEl>
                                        <p:attrNameLst>
                                          <p:attrName>style.visibility</p:attrName>
                                        </p:attrNameLst>
                                      </p:cBhvr>
                                      <p:to>
                                        <p:strVal val="visible"/>
                                      </p:to>
                                    </p:set>
                                    <p:animEffect transition="in" filter="dissolve">
                                      <p:cBhvr>
                                        <p:cTn id="32" dur="250"/>
                                        <p:tgtEl>
                                          <p:spTgt spid="75"/>
                                        </p:tgtEl>
                                      </p:cBhvr>
                                    </p:animEffect>
                                  </p:childTnLst>
                                </p:cTn>
                              </p:par>
                            </p:childTnLst>
                          </p:cTn>
                        </p:par>
                        <p:par>
                          <p:cTn id="33" fill="hold">
                            <p:stCondLst>
                              <p:cond delay="1750"/>
                            </p:stCondLst>
                            <p:childTnLst>
                              <p:par>
                                <p:cTn id="34" presetID="9" presetClass="entr" fill="hold" grpId="0" nodeType="afterEffect">
                                  <p:stCondLst>
                                    <p:cond delay="0"/>
                                  </p:stCondLst>
                                  <p:iterate>
                                    <p:tmAbs val="0"/>
                                  </p:iterate>
                                  <p:childTnLst>
                                    <p:set>
                                      <p:cBhvr>
                                        <p:cTn id="35" fill="hold"/>
                                        <p:tgtEl>
                                          <p:spTgt spid="119"/>
                                        </p:tgtEl>
                                        <p:attrNameLst>
                                          <p:attrName>style.visibility</p:attrName>
                                        </p:attrNameLst>
                                      </p:cBhvr>
                                      <p:to>
                                        <p:strVal val="visible"/>
                                      </p:to>
                                    </p:set>
                                    <p:animEffect transition="in" filter="dissolve">
                                      <p:cBhvr>
                                        <p:cTn id="36" dur="250"/>
                                        <p:tgtEl>
                                          <p:spTgt spid="119"/>
                                        </p:tgtEl>
                                      </p:cBhvr>
                                    </p:animEffect>
                                  </p:childTnLst>
                                </p:cTn>
                              </p:par>
                            </p:childTnLst>
                          </p:cTn>
                        </p:par>
                        <p:par>
                          <p:cTn id="37" fill="hold">
                            <p:stCondLst>
                              <p:cond delay="2000"/>
                            </p:stCondLst>
                            <p:childTnLst>
                              <p:par>
                                <p:cTn id="38" presetID="22" presetClass="entr" presetSubtype="1" fill="hold" grpId="0" nodeType="afterEffect">
                                  <p:stCondLst>
                                    <p:cond delay="0"/>
                                  </p:stCondLst>
                                  <p:iterate>
                                    <p:tmAbs val="0"/>
                                  </p:iterate>
                                  <p:childTnLst>
                                    <p:set>
                                      <p:cBhvr>
                                        <p:cTn id="39" fill="hold"/>
                                        <p:tgtEl>
                                          <p:spTgt spid="118">
                                            <p:bg/>
                                          </p:spTgt>
                                        </p:tgtEl>
                                        <p:attrNameLst>
                                          <p:attrName>style.visibility</p:attrName>
                                        </p:attrNameLst>
                                      </p:cBhvr>
                                      <p:to>
                                        <p:strVal val="visible"/>
                                      </p:to>
                                    </p:set>
                                    <p:animEffect transition="in" filter="wipe(up)">
                                      <p:cBhvr>
                                        <p:cTn id="40" dur="250"/>
                                        <p:tgtEl>
                                          <p:spTgt spid="118">
                                            <p:bg/>
                                          </p:spTgt>
                                        </p:tgtEl>
                                      </p:cBhvr>
                                    </p:animEffect>
                                  </p:childTnLst>
                                </p:cTn>
                              </p:par>
                            </p:childTnLst>
                          </p:cTn>
                        </p:par>
                        <p:par>
                          <p:cTn id="41" fill="hold">
                            <p:stCondLst>
                              <p:cond delay="2250"/>
                            </p:stCondLst>
                            <p:childTnLst>
                              <p:par>
                                <p:cTn id="42" presetID="22" presetClass="entr" presetSubtype="1" fill="hold" grpId="0" nodeType="afterEffect">
                                  <p:stCondLst>
                                    <p:cond delay="0"/>
                                  </p:stCondLst>
                                  <p:iterate>
                                    <p:tmAbs val="0"/>
                                  </p:iterate>
                                  <p:childTnLst>
                                    <p:set>
                                      <p:cBhvr>
                                        <p:cTn id="43" fill="hold"/>
                                        <p:tgtEl>
                                          <p:spTgt spid="118">
                                            <p:txEl>
                                              <p:pRg st="0" end="0"/>
                                            </p:txEl>
                                          </p:spTgt>
                                        </p:tgtEl>
                                        <p:attrNameLst>
                                          <p:attrName>style.visibility</p:attrName>
                                        </p:attrNameLst>
                                      </p:cBhvr>
                                      <p:to>
                                        <p:strVal val="visible"/>
                                      </p:to>
                                    </p:set>
                                    <p:animEffect transition="in" filter="wipe(up)">
                                      <p:cBhvr>
                                        <p:cTn id="44" dur="250"/>
                                        <p:tgtEl>
                                          <p:spTgt spid="118">
                                            <p:txEl>
                                              <p:pRg st="0" end="0"/>
                                            </p:txEl>
                                          </p:spTgt>
                                        </p:tgtEl>
                                      </p:cBhvr>
                                    </p:animEffect>
                                  </p:childTnLst>
                                </p:cTn>
                              </p:par>
                            </p:childTnLst>
                          </p:cTn>
                        </p:par>
                        <p:par>
                          <p:cTn id="45" fill="hold">
                            <p:stCondLst>
                              <p:cond delay="2500"/>
                            </p:stCondLst>
                            <p:childTnLst>
                              <p:par>
                                <p:cTn id="46" presetID="22" presetClass="entr" presetSubtype="1" fill="hold" grpId="0" nodeType="afterEffect">
                                  <p:stCondLst>
                                    <p:cond delay="0"/>
                                  </p:stCondLst>
                                  <p:iterate>
                                    <p:tmAbs val="0"/>
                                  </p:iterate>
                                  <p:childTnLst>
                                    <p:set>
                                      <p:cBhvr>
                                        <p:cTn id="47" fill="hold"/>
                                        <p:tgtEl>
                                          <p:spTgt spid="118">
                                            <p:txEl>
                                              <p:charRg st="359" end="359"/>
                                            </p:txEl>
                                          </p:spTgt>
                                        </p:tgtEl>
                                        <p:attrNameLst>
                                          <p:attrName>style.visibility</p:attrName>
                                        </p:attrNameLst>
                                      </p:cBhvr>
                                      <p:to>
                                        <p:strVal val="visible"/>
                                      </p:to>
                                    </p:set>
                                    <p:animEffect transition="in" filter="wipe(up)">
                                      <p:cBhvr>
                                        <p:cTn id="48" dur="250"/>
                                        <p:tgtEl>
                                          <p:spTgt spid="118">
                                            <p:txEl>
                                              <p:charRg st="359" end="35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advAuto="0"/>
      <p:bldP spid="75" grpId="0" animBg="1" advAuto="0"/>
      <p:bldP spid="92" grpId="0" animBg="1" advAuto="0"/>
      <p:bldP spid="98" grpId="0" animBg="1" advAuto="0"/>
      <p:bldP spid="118" grpId="0" build="p" bldLvl="5" animBg="1" advAuto="0"/>
      <p:bldP spid="119" grpId="0" animBg="1" advAuto="0"/>
      <p:bldP spid="120" grpId="0" animBg="1" advAuto="0"/>
      <p:bldP spid="121"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76"/>
          <p:cNvSpPr/>
          <p:nvPr/>
        </p:nvSpPr>
        <p:spPr>
          <a:xfrm>
            <a:off x="410543" y="277065"/>
            <a:ext cx="3313728" cy="523220"/>
          </a:xfrm>
          <a:prstGeom prst="rect">
            <a:avLst/>
          </a:prstGeom>
          <a:ln w="12700">
            <a:miter lim="400000"/>
          </a:ln>
          <a:extLst>
            <a:ext uri="{C572A759-6A51-4108-AA02-DFA0A04FC94B}">
              <ma14:wrappingTextBoxFlag xmlns="" xmlns:ma14="http://schemas.microsoft.com/office/mac/drawingml/2011/main" val="1"/>
            </a:ext>
          </a:extLst>
        </p:spPr>
        <p:txBody>
          <a:bodyPr wrap="none" tIns="45720" bIns="45720">
            <a:spAutoFit/>
          </a:bodyPr>
          <a:lstStyle/>
          <a:p>
            <a:r>
              <a:rPr lang="zh-CN" altLang="en-US" sz="2800" b="1" dirty="0">
                <a:solidFill>
                  <a:srgbClr val="FFFFFF"/>
                </a:solidFill>
              </a:rPr>
              <a:t>点此添加标题</a:t>
            </a:r>
            <a:r>
              <a:rPr lang="en-US" sz="900" dirty="0">
                <a:solidFill>
                  <a:srgbClr val="FFFFFF"/>
                </a:solidFill>
              </a:rPr>
              <a:t> </a:t>
            </a:r>
            <a:r>
              <a:rPr lang="en-US" sz="2800" dirty="0">
                <a:solidFill>
                  <a:srgbClr val="FFFFFF"/>
                </a:solidFill>
              </a:rPr>
              <a:t>–</a:t>
            </a:r>
            <a:r>
              <a:rPr lang="en-US" sz="900" dirty="0">
                <a:solidFill>
                  <a:srgbClr val="FFFFFF"/>
                </a:solidFill>
              </a:rPr>
              <a:t> </a:t>
            </a:r>
            <a:r>
              <a:rPr lang="zh-CN" altLang="en-US" sz="1600" spc="300" dirty="0">
                <a:solidFill>
                  <a:srgbClr val="FFFFFF"/>
                </a:solidFill>
                <a:latin typeface="+mj-lt"/>
                <a:ea typeface="+mj-ea"/>
                <a:cs typeface="+mj-cs"/>
                <a:sym typeface="Helvetica"/>
              </a:rPr>
              <a:t>小标题</a:t>
            </a:r>
            <a:endParaRPr sz="900" spc="300" dirty="0">
              <a:solidFill>
                <a:srgbClr val="FFFFFF"/>
              </a:solidFill>
              <a:latin typeface="+mj-lt"/>
              <a:ea typeface="+mj-ea"/>
              <a:cs typeface="+mj-cs"/>
              <a:sym typeface="Helvetica"/>
            </a:endParaRPr>
          </a:p>
        </p:txBody>
      </p:sp>
      <p:sp>
        <p:nvSpPr>
          <p:cNvPr id="3" name="Shape 179"/>
          <p:cNvSpPr/>
          <p:nvPr/>
        </p:nvSpPr>
        <p:spPr>
          <a:xfrm>
            <a:off x="9422185" y="423259"/>
            <a:ext cx="2769815" cy="230832"/>
          </a:xfrm>
          <a:prstGeom prst="rect">
            <a:avLst/>
          </a:prstGeom>
          <a:ln w="12700">
            <a:miter lim="400000"/>
          </a:ln>
          <a:extLst>
            <a:ext uri="{C572A759-6A51-4108-AA02-DFA0A04FC94B}">
              <ma14:wrappingTextBoxFlag xmlns="" xmlns:ma14="http://schemas.microsoft.com/office/mac/drawingml/2011/main" val="1"/>
            </a:ext>
          </a:extLst>
        </p:spPr>
        <p:txBody>
          <a:bodyPr tIns="45720" bIns="45720">
            <a:spAutoFit/>
          </a:bodyPr>
          <a:lstStyle>
            <a:lvl1pPr algn="r">
              <a:defRPr sz="1800" spc="600">
                <a:solidFill>
                  <a:srgbClr val="FFFFFF"/>
                </a:solidFill>
                <a:latin typeface="+mj-lt"/>
                <a:ea typeface="+mj-ea"/>
                <a:cs typeface="+mj-cs"/>
                <a:sym typeface="Helvetica"/>
              </a:defRPr>
            </a:lvl1pPr>
          </a:lstStyle>
          <a:p>
            <a:pPr>
              <a:defRPr spc="0">
                <a:solidFill>
                  <a:srgbClr val="000000"/>
                </a:solidFill>
                <a:latin typeface="+mn-lt"/>
                <a:ea typeface="+mn-ea"/>
                <a:cs typeface="+mn-cs"/>
                <a:sym typeface="Trebuchet MS"/>
              </a:defRPr>
            </a:pPr>
            <a:r>
              <a:rPr sz="900" spc="300" dirty="0">
                <a:solidFill>
                  <a:schemeClr val="bg1"/>
                </a:solidFill>
              </a:rPr>
              <a:t>YOUR COMPANY NAME</a:t>
            </a:r>
          </a:p>
        </p:txBody>
      </p:sp>
      <p:grpSp>
        <p:nvGrpSpPr>
          <p:cNvPr id="4" name="Group 51"/>
          <p:cNvGrpSpPr/>
          <p:nvPr/>
        </p:nvGrpSpPr>
        <p:grpSpPr>
          <a:xfrm>
            <a:off x="909835" y="2117977"/>
            <a:ext cx="622357" cy="3592409"/>
            <a:chOff x="682376" y="1446648"/>
            <a:chExt cx="466768" cy="2694307"/>
          </a:xfrm>
          <a:effectLst>
            <a:outerShdw blurRad="50800" dir="18900000" sy="23000" kx="-1200000" algn="bl" rotWithShape="0">
              <a:prstClr val="black">
                <a:alpha val="13000"/>
              </a:prstClr>
            </a:outerShdw>
          </a:effectLst>
        </p:grpSpPr>
        <p:sp>
          <p:nvSpPr>
            <p:cNvPr id="5" name="Freeform 355"/>
            <p:cNvSpPr>
              <a:spLocks/>
            </p:cNvSpPr>
            <p:nvPr/>
          </p:nvSpPr>
          <p:spPr bwMode="auto">
            <a:xfrm>
              <a:off x="682376" y="1451271"/>
              <a:ext cx="466768" cy="2689684"/>
            </a:xfrm>
            <a:custGeom>
              <a:avLst/>
              <a:gdLst/>
              <a:ahLst/>
              <a:cxnLst>
                <a:cxn ang="0">
                  <a:pos x="62" y="17"/>
                </a:cxn>
                <a:cxn ang="0">
                  <a:pos x="31" y="0"/>
                </a:cxn>
                <a:cxn ang="0">
                  <a:pos x="0" y="17"/>
                </a:cxn>
                <a:cxn ang="0">
                  <a:pos x="0" y="17"/>
                </a:cxn>
                <a:cxn ang="0">
                  <a:pos x="0" y="18"/>
                </a:cxn>
                <a:cxn ang="0">
                  <a:pos x="0" y="337"/>
                </a:cxn>
                <a:cxn ang="0">
                  <a:pos x="0" y="337"/>
                </a:cxn>
                <a:cxn ang="0">
                  <a:pos x="0" y="338"/>
                </a:cxn>
                <a:cxn ang="0">
                  <a:pos x="31" y="355"/>
                </a:cxn>
                <a:cxn ang="0">
                  <a:pos x="62" y="338"/>
                </a:cxn>
                <a:cxn ang="0">
                  <a:pos x="62" y="337"/>
                </a:cxn>
                <a:cxn ang="0">
                  <a:pos x="62" y="337"/>
                </a:cxn>
                <a:cxn ang="0">
                  <a:pos x="62" y="18"/>
                </a:cxn>
                <a:cxn ang="0">
                  <a:pos x="62" y="17"/>
                </a:cxn>
              </a:cxnLst>
              <a:rect l="0" t="0" r="r" b="b"/>
              <a:pathLst>
                <a:path w="62" h="355">
                  <a:moveTo>
                    <a:pt x="62" y="17"/>
                  </a:moveTo>
                  <a:cubicBezTo>
                    <a:pt x="62" y="8"/>
                    <a:pt x="48" y="0"/>
                    <a:pt x="31" y="0"/>
                  </a:cubicBezTo>
                  <a:cubicBezTo>
                    <a:pt x="14" y="0"/>
                    <a:pt x="0" y="8"/>
                    <a:pt x="0" y="17"/>
                  </a:cubicBezTo>
                  <a:cubicBezTo>
                    <a:pt x="0" y="17"/>
                    <a:pt x="0" y="17"/>
                    <a:pt x="0" y="17"/>
                  </a:cubicBezTo>
                  <a:cubicBezTo>
                    <a:pt x="0" y="18"/>
                    <a:pt x="0" y="18"/>
                    <a:pt x="0" y="18"/>
                  </a:cubicBezTo>
                  <a:cubicBezTo>
                    <a:pt x="0" y="337"/>
                    <a:pt x="0" y="337"/>
                    <a:pt x="0" y="337"/>
                  </a:cubicBezTo>
                  <a:cubicBezTo>
                    <a:pt x="0" y="337"/>
                    <a:pt x="0" y="337"/>
                    <a:pt x="0" y="337"/>
                  </a:cubicBezTo>
                  <a:cubicBezTo>
                    <a:pt x="0" y="338"/>
                    <a:pt x="0" y="338"/>
                    <a:pt x="0" y="338"/>
                  </a:cubicBezTo>
                  <a:cubicBezTo>
                    <a:pt x="0" y="348"/>
                    <a:pt x="14" y="355"/>
                    <a:pt x="31" y="355"/>
                  </a:cubicBezTo>
                  <a:cubicBezTo>
                    <a:pt x="48" y="355"/>
                    <a:pt x="62" y="348"/>
                    <a:pt x="62" y="338"/>
                  </a:cubicBezTo>
                  <a:cubicBezTo>
                    <a:pt x="62" y="337"/>
                    <a:pt x="62" y="337"/>
                    <a:pt x="62" y="337"/>
                  </a:cubicBezTo>
                  <a:cubicBezTo>
                    <a:pt x="62" y="337"/>
                    <a:pt x="62" y="337"/>
                    <a:pt x="62" y="337"/>
                  </a:cubicBezTo>
                  <a:cubicBezTo>
                    <a:pt x="62" y="18"/>
                    <a:pt x="62" y="18"/>
                    <a:pt x="62" y="18"/>
                  </a:cubicBezTo>
                  <a:cubicBezTo>
                    <a:pt x="62" y="17"/>
                    <a:pt x="62" y="17"/>
                    <a:pt x="62" y="17"/>
                  </a:cubicBezTo>
                  <a:close/>
                </a:path>
              </a:pathLst>
            </a:custGeom>
            <a:solidFill>
              <a:schemeClr val="bg1">
                <a:alpha val="15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6" name="Oval 356"/>
            <p:cNvSpPr>
              <a:spLocks noChangeArrowheads="1"/>
            </p:cNvSpPr>
            <p:nvPr/>
          </p:nvSpPr>
          <p:spPr bwMode="auto">
            <a:xfrm>
              <a:off x="682376" y="1446648"/>
              <a:ext cx="466768" cy="249558"/>
            </a:xfrm>
            <a:prstGeom prst="ellipse">
              <a:avLst/>
            </a:prstGeom>
            <a:solidFill>
              <a:schemeClr val="accent1">
                <a:lumMod val="60000"/>
                <a:lumOff val="40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grpSp>
        <p:nvGrpSpPr>
          <p:cNvPr id="7" name="Group 52"/>
          <p:cNvGrpSpPr/>
          <p:nvPr/>
        </p:nvGrpSpPr>
        <p:grpSpPr>
          <a:xfrm>
            <a:off x="1874768" y="2814086"/>
            <a:ext cx="634681" cy="2896300"/>
            <a:chOff x="1406075" y="1968730"/>
            <a:chExt cx="476011" cy="2172225"/>
          </a:xfrm>
          <a:solidFill>
            <a:schemeClr val="bg1">
              <a:alpha val="15000"/>
            </a:schemeClr>
          </a:solidFill>
          <a:effectLst>
            <a:outerShdw blurRad="50800" dir="18900000" sy="23000" kx="-1200000" algn="bl" rotWithShape="0">
              <a:prstClr val="black">
                <a:alpha val="13000"/>
              </a:prstClr>
            </a:outerShdw>
          </a:effectLst>
        </p:grpSpPr>
        <p:sp>
          <p:nvSpPr>
            <p:cNvPr id="8" name="Freeform 353"/>
            <p:cNvSpPr>
              <a:spLocks/>
            </p:cNvSpPr>
            <p:nvPr/>
          </p:nvSpPr>
          <p:spPr bwMode="auto">
            <a:xfrm>
              <a:off x="1406075" y="1973493"/>
              <a:ext cx="476011" cy="2167462"/>
            </a:xfrm>
            <a:custGeom>
              <a:avLst/>
              <a:gdLst/>
              <a:ahLst/>
              <a:cxnLst>
                <a:cxn ang="0">
                  <a:pos x="63" y="18"/>
                </a:cxn>
                <a:cxn ang="0">
                  <a:pos x="31" y="0"/>
                </a:cxn>
                <a:cxn ang="0">
                  <a:pos x="0" y="18"/>
                </a:cxn>
                <a:cxn ang="0">
                  <a:pos x="0" y="18"/>
                </a:cxn>
                <a:cxn ang="0">
                  <a:pos x="0" y="18"/>
                </a:cxn>
                <a:cxn ang="0">
                  <a:pos x="0" y="268"/>
                </a:cxn>
                <a:cxn ang="0">
                  <a:pos x="0" y="268"/>
                </a:cxn>
                <a:cxn ang="0">
                  <a:pos x="0" y="269"/>
                </a:cxn>
                <a:cxn ang="0">
                  <a:pos x="31" y="286"/>
                </a:cxn>
                <a:cxn ang="0">
                  <a:pos x="63" y="269"/>
                </a:cxn>
                <a:cxn ang="0">
                  <a:pos x="63" y="268"/>
                </a:cxn>
                <a:cxn ang="0">
                  <a:pos x="63" y="268"/>
                </a:cxn>
                <a:cxn ang="0">
                  <a:pos x="63" y="18"/>
                </a:cxn>
                <a:cxn ang="0">
                  <a:pos x="63" y="18"/>
                </a:cxn>
              </a:cxnLst>
              <a:rect l="0" t="0" r="r" b="b"/>
              <a:pathLst>
                <a:path w="63" h="286">
                  <a:moveTo>
                    <a:pt x="63" y="18"/>
                  </a:moveTo>
                  <a:cubicBezTo>
                    <a:pt x="63" y="8"/>
                    <a:pt x="49" y="0"/>
                    <a:pt x="31" y="0"/>
                  </a:cubicBezTo>
                  <a:cubicBezTo>
                    <a:pt x="14" y="0"/>
                    <a:pt x="0" y="8"/>
                    <a:pt x="0" y="18"/>
                  </a:cubicBezTo>
                  <a:cubicBezTo>
                    <a:pt x="0" y="18"/>
                    <a:pt x="0" y="18"/>
                    <a:pt x="0" y="18"/>
                  </a:cubicBezTo>
                  <a:cubicBezTo>
                    <a:pt x="0" y="18"/>
                    <a:pt x="0" y="18"/>
                    <a:pt x="0" y="18"/>
                  </a:cubicBezTo>
                  <a:cubicBezTo>
                    <a:pt x="0" y="268"/>
                    <a:pt x="0" y="268"/>
                    <a:pt x="0" y="268"/>
                  </a:cubicBezTo>
                  <a:cubicBezTo>
                    <a:pt x="0" y="268"/>
                    <a:pt x="0" y="268"/>
                    <a:pt x="0" y="268"/>
                  </a:cubicBezTo>
                  <a:cubicBezTo>
                    <a:pt x="0" y="269"/>
                    <a:pt x="0" y="269"/>
                    <a:pt x="0" y="269"/>
                  </a:cubicBezTo>
                  <a:cubicBezTo>
                    <a:pt x="0" y="279"/>
                    <a:pt x="14" y="286"/>
                    <a:pt x="31" y="286"/>
                  </a:cubicBezTo>
                  <a:cubicBezTo>
                    <a:pt x="49" y="286"/>
                    <a:pt x="63" y="279"/>
                    <a:pt x="63" y="269"/>
                  </a:cubicBezTo>
                  <a:cubicBezTo>
                    <a:pt x="63" y="268"/>
                    <a:pt x="63" y="268"/>
                    <a:pt x="63" y="268"/>
                  </a:cubicBezTo>
                  <a:cubicBezTo>
                    <a:pt x="63" y="268"/>
                    <a:pt x="63" y="268"/>
                    <a:pt x="63" y="268"/>
                  </a:cubicBezTo>
                  <a:cubicBezTo>
                    <a:pt x="63" y="18"/>
                    <a:pt x="63" y="18"/>
                    <a:pt x="63" y="18"/>
                  </a:cubicBezTo>
                  <a:cubicBezTo>
                    <a:pt x="63" y="18"/>
                    <a:pt x="63" y="18"/>
                    <a:pt x="63" y="18"/>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9" name="Oval 354"/>
            <p:cNvSpPr>
              <a:spLocks noChangeArrowheads="1"/>
            </p:cNvSpPr>
            <p:nvPr/>
          </p:nvSpPr>
          <p:spPr bwMode="auto">
            <a:xfrm>
              <a:off x="1412127" y="1968730"/>
              <a:ext cx="463907" cy="249558"/>
            </a:xfrm>
            <a:prstGeom prst="ellipse">
              <a:avLst/>
            </a:pr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sp>
        <p:nvSpPr>
          <p:cNvPr id="12" name="Text Placeholder 3"/>
          <p:cNvSpPr txBox="1">
            <a:spLocks/>
          </p:cNvSpPr>
          <p:nvPr/>
        </p:nvSpPr>
        <p:spPr>
          <a:xfrm>
            <a:off x="1000602" y="1739259"/>
            <a:ext cx="440825" cy="328231"/>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70">
              <a:spcBef>
                <a:spcPct val="20000"/>
              </a:spcBef>
              <a:defRPr/>
            </a:pPr>
            <a:r>
              <a:rPr lang="en-US" sz="2133" dirty="0">
                <a:solidFill>
                  <a:schemeClr val="bg1"/>
                </a:solidFill>
              </a:rPr>
              <a:t>90%</a:t>
            </a:r>
          </a:p>
        </p:txBody>
      </p:sp>
      <p:sp>
        <p:nvSpPr>
          <p:cNvPr id="13" name="Text Placeholder 3"/>
          <p:cNvSpPr txBox="1">
            <a:spLocks/>
          </p:cNvSpPr>
          <p:nvPr/>
        </p:nvSpPr>
        <p:spPr>
          <a:xfrm>
            <a:off x="3882270" y="3698000"/>
            <a:ext cx="440825" cy="328231"/>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70">
              <a:spcBef>
                <a:spcPct val="20000"/>
              </a:spcBef>
              <a:defRPr/>
            </a:pPr>
            <a:r>
              <a:rPr lang="en-US" sz="2133" dirty="0">
                <a:solidFill>
                  <a:schemeClr val="bg1"/>
                </a:solidFill>
              </a:rPr>
              <a:t>20%</a:t>
            </a:r>
          </a:p>
        </p:txBody>
      </p:sp>
      <p:sp>
        <p:nvSpPr>
          <p:cNvPr id="14" name="Text Placeholder 3"/>
          <p:cNvSpPr txBox="1">
            <a:spLocks/>
          </p:cNvSpPr>
          <p:nvPr/>
        </p:nvSpPr>
        <p:spPr>
          <a:xfrm>
            <a:off x="1971695" y="2494362"/>
            <a:ext cx="440825" cy="328231"/>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70">
              <a:spcBef>
                <a:spcPct val="20000"/>
              </a:spcBef>
              <a:defRPr/>
            </a:pPr>
            <a:r>
              <a:rPr lang="en-US" sz="2133" dirty="0">
                <a:solidFill>
                  <a:schemeClr val="bg1"/>
                </a:solidFill>
              </a:rPr>
              <a:t>80%</a:t>
            </a:r>
          </a:p>
        </p:txBody>
      </p:sp>
      <p:sp>
        <p:nvSpPr>
          <p:cNvPr id="15" name="Text Placeholder 3"/>
          <p:cNvSpPr txBox="1">
            <a:spLocks/>
          </p:cNvSpPr>
          <p:nvPr/>
        </p:nvSpPr>
        <p:spPr>
          <a:xfrm>
            <a:off x="2947858" y="3161496"/>
            <a:ext cx="440825" cy="328231"/>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9170">
              <a:spcBef>
                <a:spcPct val="20000"/>
              </a:spcBef>
              <a:defRPr/>
            </a:pPr>
            <a:r>
              <a:rPr lang="en-US" sz="2133" dirty="0">
                <a:solidFill>
                  <a:schemeClr val="bg1"/>
                </a:solidFill>
              </a:rPr>
              <a:t>60%</a:t>
            </a:r>
          </a:p>
        </p:txBody>
      </p:sp>
      <p:grpSp>
        <p:nvGrpSpPr>
          <p:cNvPr id="16" name="Group 53"/>
          <p:cNvGrpSpPr/>
          <p:nvPr/>
        </p:nvGrpSpPr>
        <p:grpSpPr>
          <a:xfrm>
            <a:off x="2857091" y="3510574"/>
            <a:ext cx="622357" cy="2199812"/>
            <a:chOff x="2142818" y="2491096"/>
            <a:chExt cx="466768" cy="1649859"/>
          </a:xfrm>
          <a:solidFill>
            <a:schemeClr val="bg1">
              <a:alpha val="15000"/>
            </a:schemeClr>
          </a:solidFill>
          <a:effectLst>
            <a:outerShdw blurRad="50800" dir="18900000" sy="23000" kx="-1200000" algn="bl" rotWithShape="0">
              <a:prstClr val="black">
                <a:alpha val="13000"/>
              </a:prstClr>
            </a:outerShdw>
          </a:effectLst>
        </p:grpSpPr>
        <p:sp>
          <p:nvSpPr>
            <p:cNvPr id="17" name="Freeform 351"/>
            <p:cNvSpPr>
              <a:spLocks/>
            </p:cNvSpPr>
            <p:nvPr/>
          </p:nvSpPr>
          <p:spPr bwMode="auto">
            <a:xfrm>
              <a:off x="2142818" y="2491096"/>
              <a:ext cx="466768" cy="1649859"/>
            </a:xfrm>
            <a:custGeom>
              <a:avLst/>
              <a:gdLst/>
              <a:ahLst/>
              <a:cxnLst>
                <a:cxn ang="0">
                  <a:pos x="62" y="17"/>
                </a:cxn>
                <a:cxn ang="0">
                  <a:pos x="31" y="0"/>
                </a:cxn>
                <a:cxn ang="0">
                  <a:pos x="0" y="17"/>
                </a:cxn>
                <a:cxn ang="0">
                  <a:pos x="0" y="17"/>
                </a:cxn>
                <a:cxn ang="0">
                  <a:pos x="0" y="17"/>
                </a:cxn>
                <a:cxn ang="0">
                  <a:pos x="0" y="200"/>
                </a:cxn>
                <a:cxn ang="0">
                  <a:pos x="0" y="200"/>
                </a:cxn>
                <a:cxn ang="0">
                  <a:pos x="0" y="201"/>
                </a:cxn>
                <a:cxn ang="0">
                  <a:pos x="31" y="218"/>
                </a:cxn>
                <a:cxn ang="0">
                  <a:pos x="62" y="201"/>
                </a:cxn>
                <a:cxn ang="0">
                  <a:pos x="62" y="200"/>
                </a:cxn>
                <a:cxn ang="0">
                  <a:pos x="62" y="200"/>
                </a:cxn>
                <a:cxn ang="0">
                  <a:pos x="62" y="17"/>
                </a:cxn>
                <a:cxn ang="0">
                  <a:pos x="62" y="17"/>
                </a:cxn>
              </a:cxnLst>
              <a:rect l="0" t="0" r="r" b="b"/>
              <a:pathLst>
                <a:path w="62" h="218">
                  <a:moveTo>
                    <a:pt x="62" y="17"/>
                  </a:moveTo>
                  <a:cubicBezTo>
                    <a:pt x="62" y="7"/>
                    <a:pt x="48" y="0"/>
                    <a:pt x="31" y="0"/>
                  </a:cubicBezTo>
                  <a:cubicBezTo>
                    <a:pt x="14" y="0"/>
                    <a:pt x="0" y="7"/>
                    <a:pt x="0" y="17"/>
                  </a:cubicBezTo>
                  <a:cubicBezTo>
                    <a:pt x="0" y="17"/>
                    <a:pt x="0" y="17"/>
                    <a:pt x="0" y="17"/>
                  </a:cubicBezTo>
                  <a:cubicBezTo>
                    <a:pt x="0" y="17"/>
                    <a:pt x="0" y="17"/>
                    <a:pt x="0" y="17"/>
                  </a:cubicBezTo>
                  <a:cubicBezTo>
                    <a:pt x="0" y="200"/>
                    <a:pt x="0" y="200"/>
                    <a:pt x="0" y="200"/>
                  </a:cubicBezTo>
                  <a:cubicBezTo>
                    <a:pt x="0" y="200"/>
                    <a:pt x="0" y="200"/>
                    <a:pt x="0" y="200"/>
                  </a:cubicBezTo>
                  <a:cubicBezTo>
                    <a:pt x="0" y="201"/>
                    <a:pt x="0" y="201"/>
                    <a:pt x="0" y="201"/>
                  </a:cubicBezTo>
                  <a:cubicBezTo>
                    <a:pt x="0" y="211"/>
                    <a:pt x="14" y="218"/>
                    <a:pt x="31" y="218"/>
                  </a:cubicBezTo>
                  <a:cubicBezTo>
                    <a:pt x="48" y="218"/>
                    <a:pt x="62" y="211"/>
                    <a:pt x="62" y="201"/>
                  </a:cubicBezTo>
                  <a:cubicBezTo>
                    <a:pt x="62" y="200"/>
                    <a:pt x="62" y="200"/>
                    <a:pt x="62" y="200"/>
                  </a:cubicBezTo>
                  <a:cubicBezTo>
                    <a:pt x="62" y="200"/>
                    <a:pt x="62" y="200"/>
                    <a:pt x="62" y="200"/>
                  </a:cubicBezTo>
                  <a:cubicBezTo>
                    <a:pt x="62" y="17"/>
                    <a:pt x="62" y="17"/>
                    <a:pt x="62" y="17"/>
                  </a:cubicBezTo>
                  <a:cubicBezTo>
                    <a:pt x="62" y="17"/>
                    <a:pt x="62" y="17"/>
                    <a:pt x="62" y="17"/>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18" name="Oval 352"/>
            <p:cNvSpPr>
              <a:spLocks noChangeArrowheads="1"/>
            </p:cNvSpPr>
            <p:nvPr/>
          </p:nvSpPr>
          <p:spPr bwMode="auto">
            <a:xfrm>
              <a:off x="2142818" y="2491096"/>
              <a:ext cx="466768" cy="240315"/>
            </a:xfrm>
            <a:prstGeom prst="ellipse">
              <a:avLst/>
            </a:pr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sp>
        <p:nvSpPr>
          <p:cNvPr id="19" name="Freeform 65"/>
          <p:cNvSpPr>
            <a:spLocks noEditPoints="1"/>
          </p:cNvSpPr>
          <p:nvPr/>
        </p:nvSpPr>
        <p:spPr bwMode="auto">
          <a:xfrm>
            <a:off x="1046602" y="3723337"/>
            <a:ext cx="348825" cy="387855"/>
          </a:xfrm>
          <a:custGeom>
            <a:avLst/>
            <a:gdLst/>
            <a:ahLst/>
            <a:cxnLst>
              <a:cxn ang="0">
                <a:pos x="151" y="125"/>
              </a:cxn>
              <a:cxn ang="0">
                <a:pos x="144" y="120"/>
              </a:cxn>
              <a:cxn ang="0">
                <a:pos x="107" y="104"/>
              </a:cxn>
              <a:cxn ang="0">
                <a:pos x="105" y="102"/>
              </a:cxn>
              <a:cxn ang="0">
                <a:pos x="102" y="95"/>
              </a:cxn>
              <a:cxn ang="0">
                <a:pos x="100" y="91"/>
              </a:cxn>
              <a:cxn ang="0">
                <a:pos x="99" y="89"/>
              </a:cxn>
              <a:cxn ang="0">
                <a:pos x="102" y="73"/>
              </a:cxn>
              <a:cxn ang="0">
                <a:pos x="102" y="72"/>
              </a:cxn>
              <a:cxn ang="0">
                <a:pos x="108" y="57"/>
              </a:cxn>
              <a:cxn ang="0">
                <a:pos x="108" y="57"/>
              </a:cxn>
              <a:cxn ang="0">
                <a:pos x="109" y="47"/>
              </a:cxn>
              <a:cxn ang="0">
                <a:pos x="108" y="45"/>
              </a:cxn>
              <a:cxn ang="0">
                <a:pos x="106" y="42"/>
              </a:cxn>
              <a:cxn ang="0">
                <a:pos x="106" y="27"/>
              </a:cxn>
              <a:cxn ang="0">
                <a:pos x="102" y="17"/>
              </a:cxn>
              <a:cxn ang="0">
                <a:pos x="97" y="13"/>
              </a:cxn>
              <a:cxn ang="0">
                <a:pos x="97" y="13"/>
              </a:cxn>
              <a:cxn ang="0">
                <a:pos x="95" y="6"/>
              </a:cxn>
              <a:cxn ang="0">
                <a:pos x="99" y="4"/>
              </a:cxn>
              <a:cxn ang="0">
                <a:pos x="83" y="3"/>
              </a:cxn>
              <a:cxn ang="0">
                <a:pos x="82" y="3"/>
              </a:cxn>
              <a:cxn ang="0">
                <a:pos x="79" y="4"/>
              </a:cxn>
              <a:cxn ang="0">
                <a:pos x="59" y="13"/>
              </a:cxn>
              <a:cxn ang="0">
                <a:pos x="51" y="25"/>
              </a:cxn>
              <a:cxn ang="0">
                <a:pos x="51" y="34"/>
              </a:cxn>
              <a:cxn ang="0">
                <a:pos x="51" y="42"/>
              </a:cxn>
              <a:cxn ang="0">
                <a:pos x="50" y="44"/>
              </a:cxn>
              <a:cxn ang="0">
                <a:pos x="48" y="48"/>
              </a:cxn>
              <a:cxn ang="0">
                <a:pos x="49" y="51"/>
              </a:cxn>
              <a:cxn ang="0">
                <a:pos x="51" y="59"/>
              </a:cxn>
              <a:cxn ang="0">
                <a:pos x="53" y="66"/>
              </a:cxn>
              <a:cxn ang="0">
                <a:pos x="58" y="77"/>
              </a:cxn>
              <a:cxn ang="0">
                <a:pos x="59" y="79"/>
              </a:cxn>
              <a:cxn ang="0">
                <a:pos x="58" y="89"/>
              </a:cxn>
              <a:cxn ang="0">
                <a:pos x="57" y="91"/>
              </a:cxn>
              <a:cxn ang="0">
                <a:pos x="54" y="95"/>
              </a:cxn>
              <a:cxn ang="0">
                <a:pos x="51" y="102"/>
              </a:cxn>
              <a:cxn ang="0">
                <a:pos x="50" y="103"/>
              </a:cxn>
              <a:cxn ang="0">
                <a:pos x="38" y="108"/>
              </a:cxn>
              <a:cxn ang="0">
                <a:pos x="25" y="114"/>
              </a:cxn>
              <a:cxn ang="0">
                <a:pos x="13" y="120"/>
              </a:cxn>
              <a:cxn ang="0">
                <a:pos x="6" y="125"/>
              </a:cxn>
              <a:cxn ang="0">
                <a:pos x="0" y="149"/>
              </a:cxn>
              <a:cxn ang="0">
                <a:pos x="61" y="170"/>
              </a:cxn>
              <a:cxn ang="0">
                <a:pos x="61" y="170"/>
              </a:cxn>
              <a:cxn ang="0">
                <a:pos x="90" y="171"/>
              </a:cxn>
              <a:cxn ang="0">
                <a:pos x="97" y="169"/>
              </a:cxn>
              <a:cxn ang="0">
                <a:pos x="157" y="149"/>
              </a:cxn>
              <a:cxn ang="0">
                <a:pos x="151" y="125"/>
              </a:cxn>
              <a:cxn ang="0">
                <a:pos x="62" y="158"/>
              </a:cxn>
              <a:cxn ang="0">
                <a:pos x="62" y="157"/>
              </a:cxn>
              <a:cxn ang="0">
                <a:pos x="62" y="157"/>
              </a:cxn>
              <a:cxn ang="0">
                <a:pos x="62" y="158"/>
              </a:cxn>
            </a:cxnLst>
            <a:rect l="0" t="0" r="r" b="b"/>
            <a:pathLst>
              <a:path w="157" h="175">
                <a:moveTo>
                  <a:pt x="151" y="125"/>
                </a:moveTo>
                <a:cubicBezTo>
                  <a:pt x="149" y="123"/>
                  <a:pt x="147" y="121"/>
                  <a:pt x="144" y="120"/>
                </a:cubicBezTo>
                <a:cubicBezTo>
                  <a:pt x="132" y="114"/>
                  <a:pt x="120" y="109"/>
                  <a:pt x="107" y="104"/>
                </a:cubicBezTo>
                <a:cubicBezTo>
                  <a:pt x="106" y="103"/>
                  <a:pt x="105" y="103"/>
                  <a:pt x="105" y="102"/>
                </a:cubicBezTo>
                <a:cubicBezTo>
                  <a:pt x="104" y="99"/>
                  <a:pt x="103" y="97"/>
                  <a:pt x="102" y="95"/>
                </a:cubicBezTo>
                <a:cubicBezTo>
                  <a:pt x="102" y="93"/>
                  <a:pt x="101" y="92"/>
                  <a:pt x="100" y="91"/>
                </a:cubicBezTo>
                <a:cubicBezTo>
                  <a:pt x="99" y="91"/>
                  <a:pt x="99" y="90"/>
                  <a:pt x="99" y="89"/>
                </a:cubicBezTo>
                <a:cubicBezTo>
                  <a:pt x="99" y="84"/>
                  <a:pt x="97" y="78"/>
                  <a:pt x="102" y="73"/>
                </a:cubicBezTo>
                <a:cubicBezTo>
                  <a:pt x="102" y="73"/>
                  <a:pt x="102" y="73"/>
                  <a:pt x="102" y="72"/>
                </a:cubicBezTo>
                <a:cubicBezTo>
                  <a:pt x="104" y="68"/>
                  <a:pt x="105" y="62"/>
                  <a:pt x="108" y="57"/>
                </a:cubicBezTo>
                <a:cubicBezTo>
                  <a:pt x="108" y="57"/>
                  <a:pt x="108" y="57"/>
                  <a:pt x="108" y="57"/>
                </a:cubicBezTo>
                <a:cubicBezTo>
                  <a:pt x="108" y="54"/>
                  <a:pt x="108" y="50"/>
                  <a:pt x="109" y="47"/>
                </a:cubicBezTo>
                <a:cubicBezTo>
                  <a:pt x="109" y="46"/>
                  <a:pt x="108" y="46"/>
                  <a:pt x="108" y="45"/>
                </a:cubicBezTo>
                <a:cubicBezTo>
                  <a:pt x="106" y="45"/>
                  <a:pt x="106" y="43"/>
                  <a:pt x="106" y="42"/>
                </a:cubicBezTo>
                <a:cubicBezTo>
                  <a:pt x="106" y="35"/>
                  <a:pt x="106" y="34"/>
                  <a:pt x="106" y="27"/>
                </a:cubicBezTo>
                <a:cubicBezTo>
                  <a:pt x="106" y="24"/>
                  <a:pt x="105" y="20"/>
                  <a:pt x="102" y="17"/>
                </a:cubicBezTo>
                <a:cubicBezTo>
                  <a:pt x="100" y="16"/>
                  <a:pt x="99" y="14"/>
                  <a:pt x="97" y="13"/>
                </a:cubicBezTo>
                <a:cubicBezTo>
                  <a:pt x="97" y="13"/>
                  <a:pt x="97" y="13"/>
                  <a:pt x="97" y="13"/>
                </a:cubicBezTo>
                <a:cubicBezTo>
                  <a:pt x="97" y="13"/>
                  <a:pt x="92" y="9"/>
                  <a:pt x="95" y="6"/>
                </a:cubicBezTo>
                <a:cubicBezTo>
                  <a:pt x="96" y="4"/>
                  <a:pt x="99" y="4"/>
                  <a:pt x="99" y="4"/>
                </a:cubicBezTo>
                <a:cubicBezTo>
                  <a:pt x="99" y="4"/>
                  <a:pt x="95" y="0"/>
                  <a:pt x="83" y="3"/>
                </a:cubicBezTo>
                <a:cubicBezTo>
                  <a:pt x="82" y="3"/>
                  <a:pt x="82" y="3"/>
                  <a:pt x="82" y="3"/>
                </a:cubicBezTo>
                <a:cubicBezTo>
                  <a:pt x="81" y="3"/>
                  <a:pt x="80" y="4"/>
                  <a:pt x="79" y="4"/>
                </a:cubicBezTo>
                <a:cubicBezTo>
                  <a:pt x="72" y="6"/>
                  <a:pt x="65" y="8"/>
                  <a:pt x="59" y="13"/>
                </a:cubicBezTo>
                <a:cubicBezTo>
                  <a:pt x="55" y="16"/>
                  <a:pt x="52" y="20"/>
                  <a:pt x="51" y="25"/>
                </a:cubicBezTo>
                <a:cubicBezTo>
                  <a:pt x="51" y="28"/>
                  <a:pt x="51" y="31"/>
                  <a:pt x="51" y="34"/>
                </a:cubicBezTo>
                <a:cubicBezTo>
                  <a:pt x="51" y="38"/>
                  <a:pt x="51" y="37"/>
                  <a:pt x="51" y="42"/>
                </a:cubicBezTo>
                <a:cubicBezTo>
                  <a:pt x="51" y="43"/>
                  <a:pt x="51" y="44"/>
                  <a:pt x="50" y="44"/>
                </a:cubicBezTo>
                <a:cubicBezTo>
                  <a:pt x="48" y="45"/>
                  <a:pt x="48" y="46"/>
                  <a:pt x="48" y="48"/>
                </a:cubicBezTo>
                <a:cubicBezTo>
                  <a:pt x="49" y="49"/>
                  <a:pt x="48" y="50"/>
                  <a:pt x="49" y="51"/>
                </a:cubicBezTo>
                <a:cubicBezTo>
                  <a:pt x="49" y="54"/>
                  <a:pt x="50" y="57"/>
                  <a:pt x="51" y="59"/>
                </a:cubicBezTo>
                <a:cubicBezTo>
                  <a:pt x="51" y="62"/>
                  <a:pt x="53" y="64"/>
                  <a:pt x="53" y="66"/>
                </a:cubicBezTo>
                <a:cubicBezTo>
                  <a:pt x="54" y="70"/>
                  <a:pt x="55" y="74"/>
                  <a:pt x="58" y="77"/>
                </a:cubicBezTo>
                <a:cubicBezTo>
                  <a:pt x="59" y="78"/>
                  <a:pt x="59" y="79"/>
                  <a:pt x="59" y="79"/>
                </a:cubicBezTo>
                <a:cubicBezTo>
                  <a:pt x="59" y="83"/>
                  <a:pt x="58" y="86"/>
                  <a:pt x="58" y="89"/>
                </a:cubicBezTo>
                <a:cubicBezTo>
                  <a:pt x="58" y="90"/>
                  <a:pt x="57" y="91"/>
                  <a:pt x="57" y="91"/>
                </a:cubicBezTo>
                <a:cubicBezTo>
                  <a:pt x="54" y="91"/>
                  <a:pt x="54" y="93"/>
                  <a:pt x="54" y="95"/>
                </a:cubicBezTo>
                <a:cubicBezTo>
                  <a:pt x="53" y="97"/>
                  <a:pt x="52" y="99"/>
                  <a:pt x="51" y="102"/>
                </a:cubicBezTo>
                <a:cubicBezTo>
                  <a:pt x="51" y="102"/>
                  <a:pt x="50" y="103"/>
                  <a:pt x="50" y="103"/>
                </a:cubicBezTo>
                <a:cubicBezTo>
                  <a:pt x="46" y="105"/>
                  <a:pt x="42" y="107"/>
                  <a:pt x="38" y="108"/>
                </a:cubicBezTo>
                <a:cubicBezTo>
                  <a:pt x="33" y="110"/>
                  <a:pt x="29" y="112"/>
                  <a:pt x="25" y="114"/>
                </a:cubicBezTo>
                <a:cubicBezTo>
                  <a:pt x="21" y="116"/>
                  <a:pt x="17" y="118"/>
                  <a:pt x="13" y="120"/>
                </a:cubicBezTo>
                <a:cubicBezTo>
                  <a:pt x="10" y="122"/>
                  <a:pt x="8" y="123"/>
                  <a:pt x="6" y="125"/>
                </a:cubicBezTo>
                <a:cubicBezTo>
                  <a:pt x="0" y="149"/>
                  <a:pt x="0" y="149"/>
                  <a:pt x="0" y="149"/>
                </a:cubicBezTo>
                <a:cubicBezTo>
                  <a:pt x="24" y="149"/>
                  <a:pt x="39" y="165"/>
                  <a:pt x="61" y="170"/>
                </a:cubicBezTo>
                <a:cubicBezTo>
                  <a:pt x="61" y="170"/>
                  <a:pt x="61" y="170"/>
                  <a:pt x="61" y="170"/>
                </a:cubicBezTo>
                <a:cubicBezTo>
                  <a:pt x="61" y="170"/>
                  <a:pt x="77" y="175"/>
                  <a:pt x="90" y="171"/>
                </a:cubicBezTo>
                <a:cubicBezTo>
                  <a:pt x="93" y="171"/>
                  <a:pt x="95" y="170"/>
                  <a:pt x="97" y="169"/>
                </a:cubicBezTo>
                <a:cubicBezTo>
                  <a:pt x="117" y="162"/>
                  <a:pt x="143" y="149"/>
                  <a:pt x="157" y="149"/>
                </a:cubicBezTo>
                <a:lnTo>
                  <a:pt x="151" y="125"/>
                </a:lnTo>
                <a:close/>
                <a:moveTo>
                  <a:pt x="62" y="158"/>
                </a:moveTo>
                <a:cubicBezTo>
                  <a:pt x="62" y="157"/>
                  <a:pt x="62" y="157"/>
                  <a:pt x="62" y="157"/>
                </a:cubicBezTo>
                <a:cubicBezTo>
                  <a:pt x="62" y="157"/>
                  <a:pt x="62" y="157"/>
                  <a:pt x="62" y="157"/>
                </a:cubicBezTo>
                <a:lnTo>
                  <a:pt x="62" y="158"/>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nvGrpSpPr>
          <p:cNvPr id="20" name="Group 55"/>
          <p:cNvGrpSpPr/>
          <p:nvPr/>
        </p:nvGrpSpPr>
        <p:grpSpPr>
          <a:xfrm>
            <a:off x="3791503" y="4052823"/>
            <a:ext cx="622357" cy="1657563"/>
            <a:chOff x="2843627" y="2897783"/>
            <a:chExt cx="466768" cy="1243172"/>
          </a:xfrm>
          <a:solidFill>
            <a:schemeClr val="bg1">
              <a:alpha val="15000"/>
            </a:schemeClr>
          </a:solidFill>
          <a:effectLst>
            <a:outerShdw blurRad="50800" dir="18900000" sy="23000" kx="-1200000" algn="bl" rotWithShape="0">
              <a:prstClr val="black">
                <a:alpha val="13000"/>
              </a:prstClr>
            </a:outerShdw>
          </a:effectLst>
        </p:grpSpPr>
        <p:sp>
          <p:nvSpPr>
            <p:cNvPr id="21" name="Freeform 349"/>
            <p:cNvSpPr>
              <a:spLocks/>
            </p:cNvSpPr>
            <p:nvPr/>
          </p:nvSpPr>
          <p:spPr bwMode="auto">
            <a:xfrm>
              <a:off x="2843627" y="2897783"/>
              <a:ext cx="466768" cy="1243172"/>
            </a:xfrm>
            <a:custGeom>
              <a:avLst/>
              <a:gdLst/>
              <a:ahLst/>
              <a:cxnLst>
                <a:cxn ang="0">
                  <a:pos x="62" y="17"/>
                </a:cxn>
                <a:cxn ang="0">
                  <a:pos x="31" y="0"/>
                </a:cxn>
                <a:cxn ang="0">
                  <a:pos x="0" y="17"/>
                </a:cxn>
                <a:cxn ang="0">
                  <a:pos x="0" y="17"/>
                </a:cxn>
                <a:cxn ang="0">
                  <a:pos x="0" y="17"/>
                </a:cxn>
                <a:cxn ang="0">
                  <a:pos x="0" y="146"/>
                </a:cxn>
                <a:cxn ang="0">
                  <a:pos x="0" y="146"/>
                </a:cxn>
                <a:cxn ang="0">
                  <a:pos x="0" y="147"/>
                </a:cxn>
                <a:cxn ang="0">
                  <a:pos x="31" y="164"/>
                </a:cxn>
                <a:cxn ang="0">
                  <a:pos x="62" y="147"/>
                </a:cxn>
                <a:cxn ang="0">
                  <a:pos x="62" y="146"/>
                </a:cxn>
                <a:cxn ang="0">
                  <a:pos x="62" y="146"/>
                </a:cxn>
                <a:cxn ang="0">
                  <a:pos x="62" y="17"/>
                </a:cxn>
                <a:cxn ang="0">
                  <a:pos x="62" y="17"/>
                </a:cxn>
              </a:cxnLst>
              <a:rect l="0" t="0" r="r" b="b"/>
              <a:pathLst>
                <a:path w="62" h="164">
                  <a:moveTo>
                    <a:pt x="62" y="17"/>
                  </a:moveTo>
                  <a:cubicBezTo>
                    <a:pt x="62" y="7"/>
                    <a:pt x="48" y="0"/>
                    <a:pt x="31" y="0"/>
                  </a:cubicBezTo>
                  <a:cubicBezTo>
                    <a:pt x="14" y="0"/>
                    <a:pt x="0" y="7"/>
                    <a:pt x="0" y="17"/>
                  </a:cubicBezTo>
                  <a:cubicBezTo>
                    <a:pt x="0" y="17"/>
                    <a:pt x="0" y="17"/>
                    <a:pt x="0" y="17"/>
                  </a:cubicBezTo>
                  <a:cubicBezTo>
                    <a:pt x="0" y="17"/>
                    <a:pt x="0" y="17"/>
                    <a:pt x="0" y="17"/>
                  </a:cubicBezTo>
                  <a:cubicBezTo>
                    <a:pt x="0" y="146"/>
                    <a:pt x="0" y="146"/>
                    <a:pt x="0" y="146"/>
                  </a:cubicBezTo>
                  <a:cubicBezTo>
                    <a:pt x="0" y="146"/>
                    <a:pt x="0" y="146"/>
                    <a:pt x="0" y="146"/>
                  </a:cubicBezTo>
                  <a:cubicBezTo>
                    <a:pt x="0" y="147"/>
                    <a:pt x="0" y="147"/>
                    <a:pt x="0" y="147"/>
                  </a:cubicBezTo>
                  <a:cubicBezTo>
                    <a:pt x="0" y="157"/>
                    <a:pt x="14" y="164"/>
                    <a:pt x="31" y="164"/>
                  </a:cubicBezTo>
                  <a:cubicBezTo>
                    <a:pt x="48" y="164"/>
                    <a:pt x="62" y="157"/>
                    <a:pt x="62" y="147"/>
                  </a:cubicBezTo>
                  <a:cubicBezTo>
                    <a:pt x="62" y="146"/>
                    <a:pt x="62" y="146"/>
                    <a:pt x="62" y="146"/>
                  </a:cubicBezTo>
                  <a:cubicBezTo>
                    <a:pt x="62" y="146"/>
                    <a:pt x="62" y="146"/>
                    <a:pt x="62" y="146"/>
                  </a:cubicBezTo>
                  <a:cubicBezTo>
                    <a:pt x="62" y="17"/>
                    <a:pt x="62" y="17"/>
                    <a:pt x="62" y="17"/>
                  </a:cubicBezTo>
                  <a:cubicBezTo>
                    <a:pt x="62" y="17"/>
                    <a:pt x="62" y="17"/>
                    <a:pt x="62" y="17"/>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22" name="Oval 350"/>
            <p:cNvSpPr>
              <a:spLocks noChangeArrowheads="1"/>
            </p:cNvSpPr>
            <p:nvPr/>
          </p:nvSpPr>
          <p:spPr bwMode="auto">
            <a:xfrm>
              <a:off x="2843627" y="2897783"/>
              <a:ext cx="466768" cy="244938"/>
            </a:xfrm>
            <a:prstGeom prst="ellipse">
              <a:avLst/>
            </a:prstGeom>
            <a:grp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sp>
        <p:nvSpPr>
          <p:cNvPr id="23" name="TextBox 40"/>
          <p:cNvSpPr txBox="1"/>
          <p:nvPr/>
        </p:nvSpPr>
        <p:spPr>
          <a:xfrm>
            <a:off x="5708757" y="1882215"/>
            <a:ext cx="5610279" cy="984693"/>
          </a:xfrm>
          <a:prstGeom prst="rect">
            <a:avLst/>
          </a:prstGeom>
          <a:noFill/>
        </p:spPr>
        <p:txBody>
          <a:bodyPr wrap="square" rtlCol="0">
            <a:spAutoFit/>
          </a:bodyPr>
          <a:lstStyle/>
          <a:p>
            <a:r>
              <a:rPr lang="en-US" altLang="zh-CN" sz="1600"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rPr>
              <a:t>YOUR TITLE HERE</a:t>
            </a:r>
            <a:endParaRPr lang="zh-CN" altLang="en-US" sz="1600"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endParaRPr>
          </a:p>
          <a:p>
            <a:r>
              <a:rPr lang="en-US" sz="1333" dirty="0">
                <a:solidFill>
                  <a:schemeClr val="bg1"/>
                </a:solidFill>
              </a:rPr>
              <a:t>There are many variations of passages of lorem ipsum available, but the majority have suffered alteration in some form, by injected humour randomized words.</a:t>
            </a:r>
          </a:p>
        </p:txBody>
      </p:sp>
      <p:grpSp>
        <p:nvGrpSpPr>
          <p:cNvPr id="24" name="Group 134"/>
          <p:cNvGrpSpPr/>
          <p:nvPr/>
        </p:nvGrpSpPr>
        <p:grpSpPr>
          <a:xfrm>
            <a:off x="4872710" y="1869919"/>
            <a:ext cx="864665" cy="865389"/>
            <a:chOff x="3287425" y="1417883"/>
            <a:chExt cx="648499" cy="649042"/>
          </a:xfrm>
          <a:solidFill>
            <a:schemeClr val="bg1">
              <a:alpha val="15000"/>
            </a:schemeClr>
          </a:solidFill>
        </p:grpSpPr>
        <p:sp>
          <p:nvSpPr>
            <p:cNvPr id="25" name="Oval 47"/>
            <p:cNvSpPr>
              <a:spLocks noChangeAspect="1"/>
            </p:cNvSpPr>
            <p:nvPr/>
          </p:nvSpPr>
          <p:spPr>
            <a:xfrm>
              <a:off x="3287425" y="1417883"/>
              <a:ext cx="648499" cy="649042"/>
            </a:xfrm>
            <a:prstGeom prst="ellipse">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 b="1" dirty="0">
                <a:solidFill>
                  <a:schemeClr val="bg1"/>
                </a:solidFill>
                <a:latin typeface="+mj-lt"/>
              </a:endParaRPr>
            </a:p>
          </p:txBody>
        </p:sp>
        <p:sp>
          <p:nvSpPr>
            <p:cNvPr id="26" name="Oval 48"/>
            <p:cNvSpPr>
              <a:spLocks noChangeAspect="1"/>
            </p:cNvSpPr>
            <p:nvPr/>
          </p:nvSpPr>
          <p:spPr>
            <a:xfrm>
              <a:off x="3362252" y="1492773"/>
              <a:ext cx="498845" cy="499263"/>
            </a:xfrm>
            <a:prstGeom prst="ellipse">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01</a:t>
              </a:r>
              <a:endParaRPr lang="en-US" sz="133" b="1" dirty="0">
                <a:solidFill>
                  <a:schemeClr val="bg1"/>
                </a:solidFill>
                <a:latin typeface="+mj-lt"/>
              </a:endParaRPr>
            </a:p>
          </p:txBody>
        </p:sp>
      </p:grpSp>
      <p:grpSp>
        <p:nvGrpSpPr>
          <p:cNvPr id="27" name="Group 129"/>
          <p:cNvGrpSpPr/>
          <p:nvPr/>
        </p:nvGrpSpPr>
        <p:grpSpPr>
          <a:xfrm>
            <a:off x="4872710" y="2866715"/>
            <a:ext cx="864665" cy="865389"/>
            <a:chOff x="2779491" y="2517212"/>
            <a:chExt cx="648499" cy="649042"/>
          </a:xfrm>
          <a:solidFill>
            <a:schemeClr val="bg1">
              <a:alpha val="15000"/>
            </a:schemeClr>
          </a:solidFill>
        </p:grpSpPr>
        <p:sp>
          <p:nvSpPr>
            <p:cNvPr id="28" name="Oval 50"/>
            <p:cNvSpPr>
              <a:spLocks noChangeAspect="1"/>
            </p:cNvSpPr>
            <p:nvPr/>
          </p:nvSpPr>
          <p:spPr>
            <a:xfrm>
              <a:off x="2779491" y="2517212"/>
              <a:ext cx="648499" cy="649042"/>
            </a:xfrm>
            <a:prstGeom prst="ellipse">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 b="1" dirty="0">
                <a:solidFill>
                  <a:schemeClr val="bg1"/>
                </a:solidFill>
                <a:latin typeface="+mj-lt"/>
              </a:endParaRPr>
            </a:p>
          </p:txBody>
        </p:sp>
        <p:sp>
          <p:nvSpPr>
            <p:cNvPr id="29" name="Oval 51"/>
            <p:cNvSpPr>
              <a:spLocks noChangeAspect="1"/>
            </p:cNvSpPr>
            <p:nvPr/>
          </p:nvSpPr>
          <p:spPr>
            <a:xfrm>
              <a:off x="2854318" y="2592102"/>
              <a:ext cx="498845" cy="499263"/>
            </a:xfrm>
            <a:prstGeom prst="ellipse">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02</a:t>
              </a:r>
              <a:endParaRPr lang="en-US" sz="1600" b="1" dirty="0">
                <a:latin typeface="+mj-lt"/>
              </a:endParaRPr>
            </a:p>
          </p:txBody>
        </p:sp>
      </p:grpSp>
      <p:grpSp>
        <p:nvGrpSpPr>
          <p:cNvPr id="30" name="Group 130"/>
          <p:cNvGrpSpPr/>
          <p:nvPr/>
        </p:nvGrpSpPr>
        <p:grpSpPr>
          <a:xfrm>
            <a:off x="4872710" y="3893464"/>
            <a:ext cx="864665" cy="865389"/>
            <a:chOff x="3287425" y="3613920"/>
            <a:chExt cx="648499" cy="649042"/>
          </a:xfrm>
          <a:solidFill>
            <a:schemeClr val="bg1">
              <a:alpha val="15000"/>
            </a:schemeClr>
          </a:solidFill>
        </p:grpSpPr>
        <p:sp>
          <p:nvSpPr>
            <p:cNvPr id="31" name="Oval 53"/>
            <p:cNvSpPr>
              <a:spLocks noChangeAspect="1"/>
            </p:cNvSpPr>
            <p:nvPr/>
          </p:nvSpPr>
          <p:spPr>
            <a:xfrm>
              <a:off x="3287425" y="3613920"/>
              <a:ext cx="648499" cy="649042"/>
            </a:xfrm>
            <a:prstGeom prst="ellipse">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 b="1" dirty="0">
                <a:solidFill>
                  <a:schemeClr val="bg1"/>
                </a:solidFill>
                <a:latin typeface="+mj-lt"/>
              </a:endParaRPr>
            </a:p>
          </p:txBody>
        </p:sp>
        <p:sp>
          <p:nvSpPr>
            <p:cNvPr id="32" name="Oval 54"/>
            <p:cNvSpPr>
              <a:spLocks noChangeAspect="1"/>
            </p:cNvSpPr>
            <p:nvPr/>
          </p:nvSpPr>
          <p:spPr>
            <a:xfrm>
              <a:off x="3362252" y="3688810"/>
              <a:ext cx="498845" cy="499263"/>
            </a:xfrm>
            <a:prstGeom prst="ellipse">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03</a:t>
              </a:r>
              <a:endParaRPr lang="en-US" sz="1600" b="1" dirty="0">
                <a:latin typeface="+mj-lt"/>
              </a:endParaRPr>
            </a:p>
          </p:txBody>
        </p:sp>
      </p:grpSp>
      <p:grpSp>
        <p:nvGrpSpPr>
          <p:cNvPr id="33" name="Group 133"/>
          <p:cNvGrpSpPr/>
          <p:nvPr/>
        </p:nvGrpSpPr>
        <p:grpSpPr>
          <a:xfrm>
            <a:off x="4872710" y="4928175"/>
            <a:ext cx="864665" cy="865389"/>
            <a:chOff x="5249342" y="1406453"/>
            <a:chExt cx="648499" cy="649042"/>
          </a:xfrm>
          <a:solidFill>
            <a:schemeClr val="bg1">
              <a:alpha val="15000"/>
            </a:schemeClr>
          </a:solidFill>
        </p:grpSpPr>
        <p:sp>
          <p:nvSpPr>
            <p:cNvPr id="34" name="Oval 57"/>
            <p:cNvSpPr>
              <a:spLocks noChangeAspect="1"/>
            </p:cNvSpPr>
            <p:nvPr/>
          </p:nvSpPr>
          <p:spPr>
            <a:xfrm>
              <a:off x="5249342" y="1406453"/>
              <a:ext cx="648499" cy="649042"/>
            </a:xfrm>
            <a:prstGeom prst="ellipse">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 b="1" dirty="0">
                <a:solidFill>
                  <a:schemeClr val="bg1"/>
                </a:solidFill>
                <a:latin typeface="+mj-lt"/>
              </a:endParaRPr>
            </a:p>
          </p:txBody>
        </p:sp>
        <p:sp>
          <p:nvSpPr>
            <p:cNvPr id="35" name="Oval 61"/>
            <p:cNvSpPr>
              <a:spLocks noChangeAspect="1"/>
            </p:cNvSpPr>
            <p:nvPr/>
          </p:nvSpPr>
          <p:spPr>
            <a:xfrm>
              <a:off x="5324169" y="1481343"/>
              <a:ext cx="498845" cy="499263"/>
            </a:xfrm>
            <a:prstGeom prst="ellipse">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04</a:t>
              </a:r>
              <a:endParaRPr lang="en-US" sz="1600" b="1" dirty="0">
                <a:latin typeface="+mj-lt"/>
              </a:endParaRPr>
            </a:p>
          </p:txBody>
        </p:sp>
      </p:grpSp>
      <p:sp>
        <p:nvSpPr>
          <p:cNvPr id="36" name="TextBox 69"/>
          <p:cNvSpPr txBox="1"/>
          <p:nvPr/>
        </p:nvSpPr>
        <p:spPr>
          <a:xfrm>
            <a:off x="5708757" y="2875161"/>
            <a:ext cx="5610279" cy="984693"/>
          </a:xfrm>
          <a:prstGeom prst="rect">
            <a:avLst/>
          </a:prstGeom>
          <a:noFill/>
        </p:spPr>
        <p:txBody>
          <a:bodyPr wrap="square" rtlCol="0">
            <a:spAutoFit/>
          </a:bodyPr>
          <a:lstStyle/>
          <a:p>
            <a:r>
              <a:rPr lang="en-US" altLang="zh-CN" sz="1600"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rPr>
              <a:t>YOUR TITLE HERE</a:t>
            </a:r>
            <a:endParaRPr lang="zh-CN" altLang="en-US" sz="1600"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endParaRPr>
          </a:p>
          <a:p>
            <a:r>
              <a:rPr lang="en-US" sz="1333" dirty="0">
                <a:solidFill>
                  <a:schemeClr val="bg1"/>
                </a:solidFill>
              </a:rPr>
              <a:t>There are many variations of passages of lorem ipsum available, but the majority have suffered alteration in some form, by injected humour randomized words.</a:t>
            </a:r>
          </a:p>
        </p:txBody>
      </p:sp>
      <p:sp>
        <p:nvSpPr>
          <p:cNvPr id="37" name="TextBox 71"/>
          <p:cNvSpPr txBox="1"/>
          <p:nvPr/>
        </p:nvSpPr>
        <p:spPr>
          <a:xfrm>
            <a:off x="5708757" y="3875569"/>
            <a:ext cx="5610279" cy="953915"/>
          </a:xfrm>
          <a:prstGeom prst="rect">
            <a:avLst/>
          </a:prstGeom>
          <a:noFill/>
        </p:spPr>
        <p:txBody>
          <a:bodyPr wrap="square" rtlCol="0">
            <a:spAutoFit/>
          </a:bodyPr>
          <a:lstStyle/>
          <a:p>
            <a:r>
              <a:rPr lang="en-US" altLang="zh-CN" sz="1600"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rPr>
              <a:t>YOUR TITLE HERE</a:t>
            </a:r>
            <a:endParaRPr lang="zh-CN" altLang="en-US" sz="1600"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endParaRPr>
          </a:p>
          <a:p>
            <a:r>
              <a:rPr lang="en-US" sz="1333" dirty="0">
                <a:solidFill>
                  <a:schemeClr val="bg1"/>
                </a:solidFill>
              </a:rPr>
              <a:t>There are many variations of passages of lorem ipsum available, but the majority have suffered alteration in some form, by injected humour randomized words.</a:t>
            </a:r>
          </a:p>
        </p:txBody>
      </p:sp>
      <p:sp>
        <p:nvSpPr>
          <p:cNvPr id="38" name="TextBox 74"/>
          <p:cNvSpPr txBox="1"/>
          <p:nvPr/>
        </p:nvSpPr>
        <p:spPr>
          <a:xfrm>
            <a:off x="5708757" y="4961079"/>
            <a:ext cx="5610279" cy="953915"/>
          </a:xfrm>
          <a:prstGeom prst="rect">
            <a:avLst/>
          </a:prstGeom>
          <a:noFill/>
        </p:spPr>
        <p:txBody>
          <a:bodyPr wrap="square" rtlCol="0">
            <a:spAutoFit/>
          </a:bodyPr>
          <a:lstStyle/>
          <a:p>
            <a:r>
              <a:rPr lang="en-US" altLang="zh-CN" sz="1600"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rPr>
              <a:t>YOUR TITLE HERE</a:t>
            </a:r>
            <a:endParaRPr lang="zh-CN" altLang="en-US" sz="1600"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endParaRPr>
          </a:p>
          <a:p>
            <a:r>
              <a:rPr lang="en-US" sz="1333" dirty="0">
                <a:solidFill>
                  <a:schemeClr val="bg1"/>
                </a:solidFill>
              </a:rPr>
              <a:t>There are many variations of passages of lorem ipsum available, but the majority have suffered alteration in some form, by injected humour randomized words.</a:t>
            </a:r>
          </a:p>
        </p:txBody>
      </p:sp>
      <p:sp>
        <p:nvSpPr>
          <p:cNvPr id="39" name="Freeform 63"/>
          <p:cNvSpPr>
            <a:spLocks noEditPoints="1"/>
          </p:cNvSpPr>
          <p:nvPr/>
        </p:nvSpPr>
        <p:spPr bwMode="auto">
          <a:xfrm>
            <a:off x="2013248" y="4132061"/>
            <a:ext cx="357717" cy="260351"/>
          </a:xfrm>
          <a:custGeom>
            <a:avLst/>
            <a:gdLst/>
            <a:ahLst/>
            <a:cxnLst>
              <a:cxn ang="0">
                <a:pos x="62" y="57"/>
              </a:cxn>
              <a:cxn ang="0">
                <a:pos x="18" y="57"/>
              </a:cxn>
              <a:cxn ang="0">
                <a:pos x="0" y="39"/>
              </a:cxn>
              <a:cxn ang="0">
                <a:pos x="11" y="23"/>
              </a:cxn>
              <a:cxn ang="0">
                <a:pos x="11" y="21"/>
              </a:cxn>
              <a:cxn ang="0">
                <a:pos x="31" y="0"/>
              </a:cxn>
              <a:cxn ang="0">
                <a:pos x="50" y="13"/>
              </a:cxn>
              <a:cxn ang="0">
                <a:pos x="57" y="11"/>
              </a:cxn>
              <a:cxn ang="0">
                <a:pos x="67" y="21"/>
              </a:cxn>
              <a:cxn ang="0">
                <a:pos x="66" y="27"/>
              </a:cxn>
              <a:cxn ang="0">
                <a:pos x="78" y="42"/>
              </a:cxn>
              <a:cxn ang="0">
                <a:pos x="62" y="57"/>
              </a:cxn>
              <a:cxn ang="0">
                <a:pos x="51" y="31"/>
              </a:cxn>
              <a:cxn ang="0">
                <a:pos x="42" y="31"/>
              </a:cxn>
              <a:cxn ang="0">
                <a:pos x="42" y="17"/>
              </a:cxn>
              <a:cxn ang="0">
                <a:pos x="40" y="16"/>
              </a:cxn>
              <a:cxn ang="0">
                <a:pos x="33" y="16"/>
              </a:cxn>
              <a:cxn ang="0">
                <a:pos x="31" y="17"/>
              </a:cxn>
              <a:cxn ang="0">
                <a:pos x="31" y="31"/>
              </a:cxn>
              <a:cxn ang="0">
                <a:pos x="22" y="31"/>
              </a:cxn>
              <a:cxn ang="0">
                <a:pos x="21" y="33"/>
              </a:cxn>
              <a:cxn ang="0">
                <a:pos x="21" y="34"/>
              </a:cxn>
              <a:cxn ang="0">
                <a:pos x="36" y="48"/>
              </a:cxn>
              <a:cxn ang="0">
                <a:pos x="36" y="48"/>
              </a:cxn>
              <a:cxn ang="0">
                <a:pos x="37" y="48"/>
              </a:cxn>
              <a:cxn ang="0">
                <a:pos x="51" y="34"/>
              </a:cxn>
              <a:cxn ang="0">
                <a:pos x="52" y="33"/>
              </a:cxn>
              <a:cxn ang="0">
                <a:pos x="51" y="31"/>
              </a:cxn>
            </a:cxnLst>
            <a:rect l="0" t="0" r="r" b="b"/>
            <a:pathLst>
              <a:path w="78" h="57">
                <a:moveTo>
                  <a:pt x="62" y="57"/>
                </a:moveTo>
                <a:cubicBezTo>
                  <a:pt x="18" y="57"/>
                  <a:pt x="18" y="57"/>
                  <a:pt x="18" y="57"/>
                </a:cubicBezTo>
                <a:cubicBezTo>
                  <a:pt x="9" y="57"/>
                  <a:pt x="0" y="49"/>
                  <a:pt x="0" y="39"/>
                </a:cubicBezTo>
                <a:cubicBezTo>
                  <a:pt x="0" y="32"/>
                  <a:pt x="5" y="26"/>
                  <a:pt x="11" y="23"/>
                </a:cubicBezTo>
                <a:cubicBezTo>
                  <a:pt x="11" y="22"/>
                  <a:pt x="11" y="22"/>
                  <a:pt x="11" y="21"/>
                </a:cubicBezTo>
                <a:cubicBezTo>
                  <a:pt x="11" y="10"/>
                  <a:pt x="20" y="0"/>
                  <a:pt x="31" y="0"/>
                </a:cubicBezTo>
                <a:cubicBezTo>
                  <a:pt x="40" y="0"/>
                  <a:pt x="47" y="6"/>
                  <a:pt x="50" y="13"/>
                </a:cubicBezTo>
                <a:cubicBezTo>
                  <a:pt x="52" y="12"/>
                  <a:pt x="55" y="11"/>
                  <a:pt x="57" y="11"/>
                </a:cubicBezTo>
                <a:cubicBezTo>
                  <a:pt x="63" y="11"/>
                  <a:pt x="67" y="15"/>
                  <a:pt x="67" y="21"/>
                </a:cubicBezTo>
                <a:cubicBezTo>
                  <a:pt x="67" y="23"/>
                  <a:pt x="67" y="25"/>
                  <a:pt x="66" y="27"/>
                </a:cubicBezTo>
                <a:cubicBezTo>
                  <a:pt x="73" y="28"/>
                  <a:pt x="78" y="34"/>
                  <a:pt x="78" y="42"/>
                </a:cubicBezTo>
                <a:cubicBezTo>
                  <a:pt x="78" y="50"/>
                  <a:pt x="71" y="57"/>
                  <a:pt x="62" y="57"/>
                </a:cubicBezTo>
                <a:close/>
                <a:moveTo>
                  <a:pt x="51" y="31"/>
                </a:moveTo>
                <a:cubicBezTo>
                  <a:pt x="42" y="31"/>
                  <a:pt x="42" y="31"/>
                  <a:pt x="42" y="31"/>
                </a:cubicBezTo>
                <a:cubicBezTo>
                  <a:pt x="42" y="17"/>
                  <a:pt x="42" y="17"/>
                  <a:pt x="42" y="17"/>
                </a:cubicBezTo>
                <a:cubicBezTo>
                  <a:pt x="42" y="16"/>
                  <a:pt x="41" y="16"/>
                  <a:pt x="40" y="16"/>
                </a:cubicBezTo>
                <a:cubicBezTo>
                  <a:pt x="33" y="16"/>
                  <a:pt x="33" y="16"/>
                  <a:pt x="33" y="16"/>
                </a:cubicBezTo>
                <a:cubicBezTo>
                  <a:pt x="32" y="16"/>
                  <a:pt x="31" y="16"/>
                  <a:pt x="31" y="17"/>
                </a:cubicBezTo>
                <a:cubicBezTo>
                  <a:pt x="31" y="31"/>
                  <a:pt x="31" y="31"/>
                  <a:pt x="31" y="31"/>
                </a:cubicBezTo>
                <a:cubicBezTo>
                  <a:pt x="22" y="31"/>
                  <a:pt x="22" y="31"/>
                  <a:pt x="22" y="31"/>
                </a:cubicBezTo>
                <a:cubicBezTo>
                  <a:pt x="22" y="31"/>
                  <a:pt x="21" y="32"/>
                  <a:pt x="21" y="33"/>
                </a:cubicBezTo>
                <a:cubicBezTo>
                  <a:pt x="21" y="33"/>
                  <a:pt x="21" y="33"/>
                  <a:pt x="21" y="34"/>
                </a:cubicBezTo>
                <a:cubicBezTo>
                  <a:pt x="36" y="48"/>
                  <a:pt x="36" y="48"/>
                  <a:pt x="36" y="48"/>
                </a:cubicBezTo>
                <a:cubicBezTo>
                  <a:pt x="36" y="48"/>
                  <a:pt x="36" y="48"/>
                  <a:pt x="36" y="48"/>
                </a:cubicBezTo>
                <a:cubicBezTo>
                  <a:pt x="37" y="48"/>
                  <a:pt x="37" y="48"/>
                  <a:pt x="37" y="48"/>
                </a:cubicBezTo>
                <a:cubicBezTo>
                  <a:pt x="51" y="34"/>
                  <a:pt x="51" y="34"/>
                  <a:pt x="51" y="34"/>
                </a:cubicBezTo>
                <a:cubicBezTo>
                  <a:pt x="52" y="33"/>
                  <a:pt x="52" y="33"/>
                  <a:pt x="52" y="33"/>
                </a:cubicBezTo>
                <a:cubicBezTo>
                  <a:pt x="52" y="32"/>
                  <a:pt x="51" y="31"/>
                  <a:pt x="51" y="31"/>
                </a:cubicBez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0" name="Freeform 12"/>
          <p:cNvSpPr>
            <a:spLocks noEditPoints="1"/>
          </p:cNvSpPr>
          <p:nvPr/>
        </p:nvSpPr>
        <p:spPr bwMode="auto">
          <a:xfrm>
            <a:off x="3003169" y="4445379"/>
            <a:ext cx="330200" cy="330200"/>
          </a:xfrm>
          <a:custGeom>
            <a:avLst/>
            <a:gdLst/>
            <a:ahLst/>
            <a:cxnLst>
              <a:cxn ang="0">
                <a:pos x="72" y="36"/>
              </a:cxn>
              <a:cxn ang="0">
                <a:pos x="36" y="72"/>
              </a:cxn>
              <a:cxn ang="0">
                <a:pos x="0" y="36"/>
              </a:cxn>
              <a:cxn ang="0">
                <a:pos x="36" y="0"/>
              </a:cxn>
              <a:cxn ang="0">
                <a:pos x="72" y="36"/>
              </a:cxn>
              <a:cxn ang="0">
                <a:pos x="16" y="43"/>
              </a:cxn>
              <a:cxn ang="0">
                <a:pos x="15" y="36"/>
              </a:cxn>
              <a:cxn ang="0">
                <a:pos x="16" y="30"/>
              </a:cxn>
              <a:cxn ang="0">
                <a:pos x="9" y="22"/>
              </a:cxn>
              <a:cxn ang="0">
                <a:pos x="5" y="36"/>
              </a:cxn>
              <a:cxn ang="0">
                <a:pos x="9" y="51"/>
              </a:cxn>
              <a:cxn ang="0">
                <a:pos x="16" y="43"/>
              </a:cxn>
              <a:cxn ang="0">
                <a:pos x="51" y="36"/>
              </a:cxn>
              <a:cxn ang="0">
                <a:pos x="36" y="21"/>
              </a:cxn>
              <a:cxn ang="0">
                <a:pos x="20" y="36"/>
              </a:cxn>
              <a:cxn ang="0">
                <a:pos x="36" y="52"/>
              </a:cxn>
              <a:cxn ang="0">
                <a:pos x="51" y="36"/>
              </a:cxn>
              <a:cxn ang="0">
                <a:pos x="21" y="9"/>
              </a:cxn>
              <a:cxn ang="0">
                <a:pos x="29" y="17"/>
              </a:cxn>
              <a:cxn ang="0">
                <a:pos x="36" y="16"/>
              </a:cxn>
              <a:cxn ang="0">
                <a:pos x="42" y="17"/>
              </a:cxn>
              <a:cxn ang="0">
                <a:pos x="50" y="9"/>
              </a:cxn>
              <a:cxn ang="0">
                <a:pos x="36" y="5"/>
              </a:cxn>
              <a:cxn ang="0">
                <a:pos x="21" y="9"/>
              </a:cxn>
              <a:cxn ang="0">
                <a:pos x="50" y="64"/>
              </a:cxn>
              <a:cxn ang="0">
                <a:pos x="42" y="56"/>
              </a:cxn>
              <a:cxn ang="0">
                <a:pos x="36" y="57"/>
              </a:cxn>
              <a:cxn ang="0">
                <a:pos x="29" y="56"/>
              </a:cxn>
              <a:cxn ang="0">
                <a:pos x="21" y="64"/>
              </a:cxn>
              <a:cxn ang="0">
                <a:pos x="36" y="67"/>
              </a:cxn>
              <a:cxn ang="0">
                <a:pos x="50" y="64"/>
              </a:cxn>
              <a:cxn ang="0">
                <a:pos x="63" y="51"/>
              </a:cxn>
              <a:cxn ang="0">
                <a:pos x="67" y="36"/>
              </a:cxn>
              <a:cxn ang="0">
                <a:pos x="63" y="22"/>
              </a:cxn>
              <a:cxn ang="0">
                <a:pos x="55" y="30"/>
              </a:cxn>
              <a:cxn ang="0">
                <a:pos x="56" y="36"/>
              </a:cxn>
              <a:cxn ang="0">
                <a:pos x="55" y="43"/>
              </a:cxn>
              <a:cxn ang="0">
                <a:pos x="63" y="51"/>
              </a:cxn>
            </a:cxnLst>
            <a:rect l="0" t="0" r="r" b="b"/>
            <a:pathLst>
              <a:path w="72" h="72">
                <a:moveTo>
                  <a:pt x="72" y="36"/>
                </a:moveTo>
                <a:cubicBezTo>
                  <a:pt x="72" y="56"/>
                  <a:pt x="56" y="72"/>
                  <a:pt x="36" y="72"/>
                </a:cubicBezTo>
                <a:cubicBezTo>
                  <a:pt x="16" y="72"/>
                  <a:pt x="0" y="56"/>
                  <a:pt x="0" y="36"/>
                </a:cubicBezTo>
                <a:cubicBezTo>
                  <a:pt x="0" y="16"/>
                  <a:pt x="16" y="0"/>
                  <a:pt x="36" y="0"/>
                </a:cubicBezTo>
                <a:cubicBezTo>
                  <a:pt x="56" y="0"/>
                  <a:pt x="72" y="16"/>
                  <a:pt x="72" y="36"/>
                </a:cubicBezTo>
                <a:close/>
                <a:moveTo>
                  <a:pt x="16" y="43"/>
                </a:moveTo>
                <a:cubicBezTo>
                  <a:pt x="16" y="41"/>
                  <a:pt x="15" y="39"/>
                  <a:pt x="15" y="36"/>
                </a:cubicBezTo>
                <a:cubicBezTo>
                  <a:pt x="15" y="34"/>
                  <a:pt x="16" y="32"/>
                  <a:pt x="16" y="30"/>
                </a:cubicBezTo>
                <a:cubicBezTo>
                  <a:pt x="9" y="22"/>
                  <a:pt x="9" y="22"/>
                  <a:pt x="9" y="22"/>
                </a:cubicBezTo>
                <a:cubicBezTo>
                  <a:pt x="6" y="26"/>
                  <a:pt x="5" y="31"/>
                  <a:pt x="5" y="36"/>
                </a:cubicBezTo>
                <a:cubicBezTo>
                  <a:pt x="5" y="42"/>
                  <a:pt x="6" y="46"/>
                  <a:pt x="9" y="51"/>
                </a:cubicBezTo>
                <a:lnTo>
                  <a:pt x="16" y="43"/>
                </a:lnTo>
                <a:close/>
                <a:moveTo>
                  <a:pt x="51" y="36"/>
                </a:moveTo>
                <a:cubicBezTo>
                  <a:pt x="51" y="28"/>
                  <a:pt x="44" y="21"/>
                  <a:pt x="36" y="21"/>
                </a:cubicBezTo>
                <a:cubicBezTo>
                  <a:pt x="27" y="21"/>
                  <a:pt x="20" y="28"/>
                  <a:pt x="20" y="36"/>
                </a:cubicBezTo>
                <a:cubicBezTo>
                  <a:pt x="20" y="45"/>
                  <a:pt x="27" y="52"/>
                  <a:pt x="36" y="52"/>
                </a:cubicBezTo>
                <a:cubicBezTo>
                  <a:pt x="44" y="52"/>
                  <a:pt x="51" y="45"/>
                  <a:pt x="51" y="36"/>
                </a:cubicBezTo>
                <a:close/>
                <a:moveTo>
                  <a:pt x="21" y="9"/>
                </a:moveTo>
                <a:cubicBezTo>
                  <a:pt x="29" y="17"/>
                  <a:pt x="29" y="17"/>
                  <a:pt x="29" y="17"/>
                </a:cubicBezTo>
                <a:cubicBezTo>
                  <a:pt x="31" y="16"/>
                  <a:pt x="33" y="16"/>
                  <a:pt x="36" y="16"/>
                </a:cubicBezTo>
                <a:cubicBezTo>
                  <a:pt x="38" y="16"/>
                  <a:pt x="40" y="16"/>
                  <a:pt x="42" y="17"/>
                </a:cubicBezTo>
                <a:cubicBezTo>
                  <a:pt x="50" y="9"/>
                  <a:pt x="50" y="9"/>
                  <a:pt x="50" y="9"/>
                </a:cubicBezTo>
                <a:cubicBezTo>
                  <a:pt x="46" y="7"/>
                  <a:pt x="41" y="5"/>
                  <a:pt x="36" y="5"/>
                </a:cubicBezTo>
                <a:cubicBezTo>
                  <a:pt x="31" y="5"/>
                  <a:pt x="26" y="7"/>
                  <a:pt x="21" y="9"/>
                </a:cubicBezTo>
                <a:close/>
                <a:moveTo>
                  <a:pt x="50" y="64"/>
                </a:moveTo>
                <a:cubicBezTo>
                  <a:pt x="42" y="56"/>
                  <a:pt x="42" y="56"/>
                  <a:pt x="42" y="56"/>
                </a:cubicBezTo>
                <a:cubicBezTo>
                  <a:pt x="40" y="56"/>
                  <a:pt x="38" y="57"/>
                  <a:pt x="36" y="57"/>
                </a:cubicBezTo>
                <a:cubicBezTo>
                  <a:pt x="33" y="57"/>
                  <a:pt x="31" y="56"/>
                  <a:pt x="29" y="56"/>
                </a:cubicBezTo>
                <a:cubicBezTo>
                  <a:pt x="21" y="64"/>
                  <a:pt x="21" y="64"/>
                  <a:pt x="21" y="64"/>
                </a:cubicBezTo>
                <a:cubicBezTo>
                  <a:pt x="26" y="66"/>
                  <a:pt x="31" y="67"/>
                  <a:pt x="36" y="67"/>
                </a:cubicBezTo>
                <a:cubicBezTo>
                  <a:pt x="41" y="67"/>
                  <a:pt x="46" y="66"/>
                  <a:pt x="50" y="64"/>
                </a:cubicBezTo>
                <a:close/>
                <a:moveTo>
                  <a:pt x="63" y="51"/>
                </a:moveTo>
                <a:cubicBezTo>
                  <a:pt x="65" y="46"/>
                  <a:pt x="67" y="42"/>
                  <a:pt x="67" y="36"/>
                </a:cubicBezTo>
                <a:cubicBezTo>
                  <a:pt x="67" y="31"/>
                  <a:pt x="65" y="26"/>
                  <a:pt x="63" y="22"/>
                </a:cubicBezTo>
                <a:cubicBezTo>
                  <a:pt x="55" y="30"/>
                  <a:pt x="55" y="30"/>
                  <a:pt x="55" y="30"/>
                </a:cubicBezTo>
                <a:cubicBezTo>
                  <a:pt x="56" y="32"/>
                  <a:pt x="56" y="34"/>
                  <a:pt x="56" y="36"/>
                </a:cubicBezTo>
                <a:cubicBezTo>
                  <a:pt x="56" y="39"/>
                  <a:pt x="56" y="41"/>
                  <a:pt x="55" y="43"/>
                </a:cubicBezTo>
                <a:lnTo>
                  <a:pt x="63" y="51"/>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1" name="Freeform 62"/>
          <p:cNvSpPr>
            <a:spLocks noEditPoints="1"/>
          </p:cNvSpPr>
          <p:nvPr/>
        </p:nvSpPr>
        <p:spPr bwMode="auto">
          <a:xfrm>
            <a:off x="3924371" y="4701867"/>
            <a:ext cx="356623" cy="359475"/>
          </a:xfrm>
          <a:custGeom>
            <a:avLst/>
            <a:gdLst/>
            <a:ahLst/>
            <a:cxnLst>
              <a:cxn ang="0">
                <a:pos x="58" y="33"/>
              </a:cxn>
              <a:cxn ang="0">
                <a:pos x="57" y="34"/>
              </a:cxn>
              <a:cxn ang="0">
                <a:pos x="50" y="35"/>
              </a:cxn>
              <a:cxn ang="0">
                <a:pos x="49" y="39"/>
              </a:cxn>
              <a:cxn ang="0">
                <a:pos x="53" y="44"/>
              </a:cxn>
              <a:cxn ang="0">
                <a:pos x="53" y="45"/>
              </a:cxn>
              <a:cxn ang="0">
                <a:pos x="53" y="46"/>
              </a:cxn>
              <a:cxn ang="0">
                <a:pos x="45" y="53"/>
              </a:cxn>
              <a:cxn ang="0">
                <a:pos x="44" y="52"/>
              </a:cxn>
              <a:cxn ang="0">
                <a:pos x="39" y="48"/>
              </a:cxn>
              <a:cxn ang="0">
                <a:pos x="36" y="50"/>
              </a:cxn>
              <a:cxn ang="0">
                <a:pos x="34" y="57"/>
              </a:cxn>
              <a:cxn ang="0">
                <a:pos x="33" y="58"/>
              </a:cxn>
              <a:cxn ang="0">
                <a:pos x="25" y="58"/>
              </a:cxn>
              <a:cxn ang="0">
                <a:pos x="23" y="57"/>
              </a:cxn>
              <a:cxn ang="0">
                <a:pos x="22" y="50"/>
              </a:cxn>
              <a:cxn ang="0">
                <a:pos x="19" y="48"/>
              </a:cxn>
              <a:cxn ang="0">
                <a:pos x="14" y="52"/>
              </a:cxn>
              <a:cxn ang="0">
                <a:pos x="13" y="53"/>
              </a:cxn>
              <a:cxn ang="0">
                <a:pos x="12" y="52"/>
              </a:cxn>
              <a:cxn ang="0">
                <a:pos x="5" y="46"/>
              </a:cxn>
              <a:cxn ang="0">
                <a:pos x="5" y="45"/>
              </a:cxn>
              <a:cxn ang="0">
                <a:pos x="5" y="44"/>
              </a:cxn>
              <a:cxn ang="0">
                <a:pos x="9" y="39"/>
              </a:cxn>
              <a:cxn ang="0">
                <a:pos x="8" y="35"/>
              </a:cxn>
              <a:cxn ang="0">
                <a:pos x="1" y="34"/>
              </a:cxn>
              <a:cxn ang="0">
                <a:pos x="0" y="33"/>
              </a:cxn>
              <a:cxn ang="0">
                <a:pos x="0" y="24"/>
              </a:cxn>
              <a:cxn ang="0">
                <a:pos x="1" y="23"/>
              </a:cxn>
              <a:cxn ang="0">
                <a:pos x="8" y="22"/>
              </a:cxn>
              <a:cxn ang="0">
                <a:pos x="9" y="18"/>
              </a:cxn>
              <a:cxn ang="0">
                <a:pos x="5" y="13"/>
              </a:cxn>
              <a:cxn ang="0">
                <a:pos x="5" y="12"/>
              </a:cxn>
              <a:cxn ang="0">
                <a:pos x="5" y="11"/>
              </a:cxn>
              <a:cxn ang="0">
                <a:pos x="13" y="5"/>
              </a:cxn>
              <a:cxn ang="0">
                <a:pos x="14" y="5"/>
              </a:cxn>
              <a:cxn ang="0">
                <a:pos x="19" y="9"/>
              </a:cxn>
              <a:cxn ang="0">
                <a:pos x="22" y="8"/>
              </a:cxn>
              <a:cxn ang="0">
                <a:pos x="23" y="1"/>
              </a:cxn>
              <a:cxn ang="0">
                <a:pos x="25" y="0"/>
              </a:cxn>
              <a:cxn ang="0">
                <a:pos x="33" y="0"/>
              </a:cxn>
              <a:cxn ang="0">
                <a:pos x="34" y="1"/>
              </a:cxn>
              <a:cxn ang="0">
                <a:pos x="36" y="8"/>
              </a:cxn>
              <a:cxn ang="0">
                <a:pos x="39" y="9"/>
              </a:cxn>
              <a:cxn ang="0">
                <a:pos x="44" y="5"/>
              </a:cxn>
              <a:cxn ang="0">
                <a:pos x="45" y="5"/>
              </a:cxn>
              <a:cxn ang="0">
                <a:pos x="46" y="5"/>
              </a:cxn>
              <a:cxn ang="0">
                <a:pos x="52" y="12"/>
              </a:cxn>
              <a:cxn ang="0">
                <a:pos x="53" y="12"/>
              </a:cxn>
              <a:cxn ang="0">
                <a:pos x="52" y="13"/>
              </a:cxn>
              <a:cxn ang="0">
                <a:pos x="48" y="18"/>
              </a:cxn>
              <a:cxn ang="0">
                <a:pos x="50" y="22"/>
              </a:cxn>
              <a:cxn ang="0">
                <a:pos x="57" y="23"/>
              </a:cxn>
              <a:cxn ang="0">
                <a:pos x="58" y="25"/>
              </a:cxn>
              <a:cxn ang="0">
                <a:pos x="58" y="33"/>
              </a:cxn>
              <a:cxn ang="0">
                <a:pos x="29" y="19"/>
              </a:cxn>
              <a:cxn ang="0">
                <a:pos x="19" y="29"/>
              </a:cxn>
              <a:cxn ang="0">
                <a:pos x="29" y="38"/>
              </a:cxn>
              <a:cxn ang="0">
                <a:pos x="39" y="29"/>
              </a:cxn>
              <a:cxn ang="0">
                <a:pos x="29" y="19"/>
              </a:cxn>
            </a:cxnLst>
            <a:rect l="0" t="0" r="r" b="b"/>
            <a:pathLst>
              <a:path w="58" h="58">
                <a:moveTo>
                  <a:pt x="58" y="33"/>
                </a:moveTo>
                <a:cubicBezTo>
                  <a:pt x="58" y="34"/>
                  <a:pt x="58" y="34"/>
                  <a:pt x="57" y="34"/>
                </a:cubicBezTo>
                <a:cubicBezTo>
                  <a:pt x="50" y="35"/>
                  <a:pt x="50" y="35"/>
                  <a:pt x="50" y="35"/>
                </a:cubicBezTo>
                <a:cubicBezTo>
                  <a:pt x="50" y="37"/>
                  <a:pt x="49" y="38"/>
                  <a:pt x="49" y="39"/>
                </a:cubicBezTo>
                <a:cubicBezTo>
                  <a:pt x="50" y="41"/>
                  <a:pt x="51" y="42"/>
                  <a:pt x="53" y="44"/>
                </a:cubicBezTo>
                <a:cubicBezTo>
                  <a:pt x="53" y="44"/>
                  <a:pt x="53" y="45"/>
                  <a:pt x="53" y="45"/>
                </a:cubicBezTo>
                <a:cubicBezTo>
                  <a:pt x="53" y="45"/>
                  <a:pt x="53" y="46"/>
                  <a:pt x="53" y="46"/>
                </a:cubicBezTo>
                <a:cubicBezTo>
                  <a:pt x="52" y="47"/>
                  <a:pt x="47" y="53"/>
                  <a:pt x="45" y="53"/>
                </a:cubicBezTo>
                <a:cubicBezTo>
                  <a:pt x="45" y="53"/>
                  <a:pt x="45" y="53"/>
                  <a:pt x="44" y="52"/>
                </a:cubicBezTo>
                <a:cubicBezTo>
                  <a:pt x="39" y="48"/>
                  <a:pt x="39" y="48"/>
                  <a:pt x="39" y="48"/>
                </a:cubicBezTo>
                <a:cubicBezTo>
                  <a:pt x="38" y="49"/>
                  <a:pt x="37" y="49"/>
                  <a:pt x="36" y="50"/>
                </a:cubicBezTo>
                <a:cubicBezTo>
                  <a:pt x="35" y="52"/>
                  <a:pt x="35" y="55"/>
                  <a:pt x="34" y="57"/>
                </a:cubicBezTo>
                <a:cubicBezTo>
                  <a:pt x="34" y="57"/>
                  <a:pt x="34" y="58"/>
                  <a:pt x="33" y="58"/>
                </a:cubicBezTo>
                <a:cubicBezTo>
                  <a:pt x="25" y="58"/>
                  <a:pt x="25" y="58"/>
                  <a:pt x="25" y="58"/>
                </a:cubicBezTo>
                <a:cubicBezTo>
                  <a:pt x="24" y="58"/>
                  <a:pt x="23" y="57"/>
                  <a:pt x="23" y="57"/>
                </a:cubicBezTo>
                <a:cubicBezTo>
                  <a:pt x="22" y="50"/>
                  <a:pt x="22" y="50"/>
                  <a:pt x="22" y="50"/>
                </a:cubicBezTo>
                <a:cubicBezTo>
                  <a:pt x="21" y="49"/>
                  <a:pt x="20" y="49"/>
                  <a:pt x="19" y="48"/>
                </a:cubicBezTo>
                <a:cubicBezTo>
                  <a:pt x="14" y="52"/>
                  <a:pt x="14" y="52"/>
                  <a:pt x="14" y="52"/>
                </a:cubicBezTo>
                <a:cubicBezTo>
                  <a:pt x="13" y="53"/>
                  <a:pt x="13" y="53"/>
                  <a:pt x="13" y="53"/>
                </a:cubicBezTo>
                <a:cubicBezTo>
                  <a:pt x="12" y="53"/>
                  <a:pt x="12" y="53"/>
                  <a:pt x="12" y="52"/>
                </a:cubicBezTo>
                <a:cubicBezTo>
                  <a:pt x="10" y="50"/>
                  <a:pt x="7" y="48"/>
                  <a:pt x="5" y="46"/>
                </a:cubicBezTo>
                <a:cubicBezTo>
                  <a:pt x="5" y="46"/>
                  <a:pt x="5" y="45"/>
                  <a:pt x="5" y="45"/>
                </a:cubicBezTo>
                <a:cubicBezTo>
                  <a:pt x="5" y="45"/>
                  <a:pt x="5" y="44"/>
                  <a:pt x="5" y="44"/>
                </a:cubicBezTo>
                <a:cubicBezTo>
                  <a:pt x="7" y="42"/>
                  <a:pt x="8" y="41"/>
                  <a:pt x="9" y="39"/>
                </a:cubicBezTo>
                <a:cubicBezTo>
                  <a:pt x="9" y="38"/>
                  <a:pt x="8" y="37"/>
                  <a:pt x="8" y="35"/>
                </a:cubicBezTo>
                <a:cubicBezTo>
                  <a:pt x="1" y="34"/>
                  <a:pt x="1" y="34"/>
                  <a:pt x="1" y="34"/>
                </a:cubicBezTo>
                <a:cubicBezTo>
                  <a:pt x="0" y="34"/>
                  <a:pt x="0" y="33"/>
                  <a:pt x="0" y="33"/>
                </a:cubicBezTo>
                <a:cubicBezTo>
                  <a:pt x="0" y="24"/>
                  <a:pt x="0" y="24"/>
                  <a:pt x="0" y="24"/>
                </a:cubicBezTo>
                <a:cubicBezTo>
                  <a:pt x="0" y="24"/>
                  <a:pt x="0" y="23"/>
                  <a:pt x="1" y="23"/>
                </a:cubicBezTo>
                <a:cubicBezTo>
                  <a:pt x="8" y="22"/>
                  <a:pt x="8" y="22"/>
                  <a:pt x="8" y="22"/>
                </a:cubicBezTo>
                <a:cubicBezTo>
                  <a:pt x="8" y="21"/>
                  <a:pt x="9" y="20"/>
                  <a:pt x="9" y="18"/>
                </a:cubicBezTo>
                <a:cubicBezTo>
                  <a:pt x="8" y="17"/>
                  <a:pt x="7" y="15"/>
                  <a:pt x="5" y="13"/>
                </a:cubicBezTo>
                <a:cubicBezTo>
                  <a:pt x="5" y="13"/>
                  <a:pt x="5" y="13"/>
                  <a:pt x="5" y="12"/>
                </a:cubicBezTo>
                <a:cubicBezTo>
                  <a:pt x="5" y="12"/>
                  <a:pt x="5" y="12"/>
                  <a:pt x="5" y="11"/>
                </a:cubicBezTo>
                <a:cubicBezTo>
                  <a:pt x="6" y="10"/>
                  <a:pt x="11" y="5"/>
                  <a:pt x="13" y="5"/>
                </a:cubicBezTo>
                <a:cubicBezTo>
                  <a:pt x="13" y="5"/>
                  <a:pt x="13" y="5"/>
                  <a:pt x="14" y="5"/>
                </a:cubicBezTo>
                <a:cubicBezTo>
                  <a:pt x="19" y="9"/>
                  <a:pt x="19" y="9"/>
                  <a:pt x="19" y="9"/>
                </a:cubicBezTo>
                <a:cubicBezTo>
                  <a:pt x="20" y="9"/>
                  <a:pt x="21" y="8"/>
                  <a:pt x="22" y="8"/>
                </a:cubicBezTo>
                <a:cubicBezTo>
                  <a:pt x="22" y="5"/>
                  <a:pt x="23" y="3"/>
                  <a:pt x="23" y="1"/>
                </a:cubicBezTo>
                <a:cubicBezTo>
                  <a:pt x="23" y="0"/>
                  <a:pt x="24" y="0"/>
                  <a:pt x="25" y="0"/>
                </a:cubicBezTo>
                <a:cubicBezTo>
                  <a:pt x="33" y="0"/>
                  <a:pt x="33" y="0"/>
                  <a:pt x="33" y="0"/>
                </a:cubicBezTo>
                <a:cubicBezTo>
                  <a:pt x="34" y="0"/>
                  <a:pt x="34" y="0"/>
                  <a:pt x="34" y="1"/>
                </a:cubicBezTo>
                <a:cubicBezTo>
                  <a:pt x="36" y="8"/>
                  <a:pt x="36" y="8"/>
                  <a:pt x="36" y="8"/>
                </a:cubicBezTo>
                <a:cubicBezTo>
                  <a:pt x="37" y="8"/>
                  <a:pt x="38" y="9"/>
                  <a:pt x="39" y="9"/>
                </a:cubicBezTo>
                <a:cubicBezTo>
                  <a:pt x="44" y="5"/>
                  <a:pt x="44" y="5"/>
                  <a:pt x="44" y="5"/>
                </a:cubicBezTo>
                <a:cubicBezTo>
                  <a:pt x="45" y="5"/>
                  <a:pt x="45" y="5"/>
                  <a:pt x="45" y="5"/>
                </a:cubicBezTo>
                <a:cubicBezTo>
                  <a:pt x="46" y="5"/>
                  <a:pt x="46" y="5"/>
                  <a:pt x="46" y="5"/>
                </a:cubicBezTo>
                <a:cubicBezTo>
                  <a:pt x="48" y="7"/>
                  <a:pt x="51" y="9"/>
                  <a:pt x="52" y="12"/>
                </a:cubicBezTo>
                <a:cubicBezTo>
                  <a:pt x="53" y="12"/>
                  <a:pt x="53" y="12"/>
                  <a:pt x="53" y="12"/>
                </a:cubicBezTo>
                <a:cubicBezTo>
                  <a:pt x="53" y="13"/>
                  <a:pt x="53" y="13"/>
                  <a:pt x="52" y="13"/>
                </a:cubicBezTo>
                <a:cubicBezTo>
                  <a:pt x="51" y="15"/>
                  <a:pt x="50" y="17"/>
                  <a:pt x="48" y="18"/>
                </a:cubicBezTo>
                <a:cubicBezTo>
                  <a:pt x="49" y="20"/>
                  <a:pt x="50" y="21"/>
                  <a:pt x="50" y="22"/>
                </a:cubicBezTo>
                <a:cubicBezTo>
                  <a:pt x="57" y="23"/>
                  <a:pt x="57" y="23"/>
                  <a:pt x="57" y="23"/>
                </a:cubicBezTo>
                <a:cubicBezTo>
                  <a:pt x="58" y="23"/>
                  <a:pt x="58" y="24"/>
                  <a:pt x="58" y="25"/>
                </a:cubicBezTo>
                <a:lnTo>
                  <a:pt x="58" y="33"/>
                </a:lnTo>
                <a:close/>
                <a:moveTo>
                  <a:pt x="29" y="19"/>
                </a:moveTo>
                <a:cubicBezTo>
                  <a:pt x="24" y="19"/>
                  <a:pt x="19" y="23"/>
                  <a:pt x="19" y="29"/>
                </a:cubicBezTo>
                <a:cubicBezTo>
                  <a:pt x="19" y="34"/>
                  <a:pt x="24" y="38"/>
                  <a:pt x="29" y="38"/>
                </a:cubicBezTo>
                <a:cubicBezTo>
                  <a:pt x="34" y="38"/>
                  <a:pt x="39" y="34"/>
                  <a:pt x="39" y="29"/>
                </a:cubicBezTo>
                <a:cubicBezTo>
                  <a:pt x="39" y="23"/>
                  <a:pt x="34" y="19"/>
                  <a:pt x="29" y="19"/>
                </a:cubicBez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Tree>
    <p:extLst>
      <p:ext uri="{BB962C8B-B14F-4D97-AF65-F5344CB8AC3E}">
        <p14:creationId xmlns:p14="http://schemas.microsoft.com/office/powerpoint/2010/main" val="1228769038"/>
      </p:ext>
    </p:extLst>
  </p:cSld>
  <p:clrMapOvr>
    <a:masterClrMapping/>
  </p:clrMapOvr>
  <p:transition spd="slow" advClick="0"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2"/>
                                        </p:tgtEl>
                                        <p:attrNameLst>
                                          <p:attrName>style.visibility</p:attrName>
                                        </p:attrNameLst>
                                      </p:cBhvr>
                                      <p:to>
                                        <p:strVal val="visible"/>
                                      </p:to>
                                    </p:set>
                                    <p:animEffect transition="in" filter="dissolve">
                                      <p:cBhvr>
                                        <p:cTn id="7" dur="250"/>
                                        <p:tgtEl>
                                          <p:spTgt spid="2"/>
                                        </p:tgtEl>
                                      </p:cBhvr>
                                    </p:animEffect>
                                  </p:childTnLst>
                                </p:cTn>
                              </p:par>
                            </p:childTnLst>
                          </p:cTn>
                        </p:par>
                        <p:par>
                          <p:cTn id="8" fill="hold">
                            <p:stCondLst>
                              <p:cond delay="250"/>
                            </p:stCondLst>
                            <p:childTnLst>
                              <p:par>
                                <p:cTn id="9" presetID="9" presetClass="entr" fill="hold" grpId="0" nodeType="afterEffect">
                                  <p:stCondLst>
                                    <p:cond delay="0"/>
                                  </p:stCondLst>
                                  <p:iterate>
                                    <p:tmAbs val="0"/>
                                  </p:iterate>
                                  <p:childTnLst>
                                    <p:set>
                                      <p:cBhvr>
                                        <p:cTn id="10" fill="hold"/>
                                        <p:tgtEl>
                                          <p:spTgt spid="3"/>
                                        </p:tgtEl>
                                        <p:attrNameLst>
                                          <p:attrName>style.visibility</p:attrName>
                                        </p:attrNameLst>
                                      </p:cBhvr>
                                      <p:to>
                                        <p:strVal val="visible"/>
                                      </p:to>
                                    </p:set>
                                    <p:animEffect transition="in" filter="dissolve">
                                      <p:cBhvr>
                                        <p:cTn id="11" dur="250"/>
                                        <p:tgtEl>
                                          <p:spTgt spid="3"/>
                                        </p:tgtEl>
                                      </p:cBhvr>
                                    </p:animEffect>
                                  </p:childTnLst>
                                </p:cTn>
                              </p:par>
                            </p:childTnLst>
                          </p:cTn>
                        </p:par>
                        <p:par>
                          <p:cTn id="12" fill="hold">
                            <p:stCondLst>
                              <p:cond delay="500"/>
                            </p:stCondLst>
                            <p:childTnLst>
                              <p:par>
                                <p:cTn id="13" presetID="2" presetClass="entr" presetSubtype="4" accel="50000" decel="5000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53"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animEffect transition="in" filter="fade">
                                      <p:cBhvr>
                                        <p:cTn id="22" dur="500"/>
                                        <p:tgtEl>
                                          <p:spTgt spid="19"/>
                                        </p:tgtEl>
                                      </p:cBhvr>
                                    </p:animEffect>
                                  </p:childTnLst>
                                </p:cTn>
                              </p:par>
                            </p:childTnLst>
                          </p:cTn>
                        </p:par>
                        <p:par>
                          <p:cTn id="23" fill="hold">
                            <p:stCondLst>
                              <p:cond delay="1500"/>
                            </p:stCondLst>
                            <p:childTnLst>
                              <p:par>
                                <p:cTn id="24" presetID="2" presetClass="entr" presetSubtype="4" accel="50000" decel="5000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par>
                          <p:cTn id="28" fill="hold">
                            <p:stCondLst>
                              <p:cond delay="2000"/>
                            </p:stCondLst>
                            <p:childTnLst>
                              <p:par>
                                <p:cTn id="29" presetID="53" presetClass="entr" presetSubtype="0" fill="hold" grpId="0" nodeType="after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500" fill="hold"/>
                                        <p:tgtEl>
                                          <p:spTgt spid="39"/>
                                        </p:tgtEl>
                                        <p:attrNameLst>
                                          <p:attrName>ppt_w</p:attrName>
                                        </p:attrNameLst>
                                      </p:cBhvr>
                                      <p:tavLst>
                                        <p:tav tm="0">
                                          <p:val>
                                            <p:fltVal val="0"/>
                                          </p:val>
                                        </p:tav>
                                        <p:tav tm="100000">
                                          <p:val>
                                            <p:strVal val="#ppt_w"/>
                                          </p:val>
                                        </p:tav>
                                      </p:tavLst>
                                    </p:anim>
                                    <p:anim calcmode="lin" valueType="num">
                                      <p:cBhvr>
                                        <p:cTn id="32" dur="500" fill="hold"/>
                                        <p:tgtEl>
                                          <p:spTgt spid="39"/>
                                        </p:tgtEl>
                                        <p:attrNameLst>
                                          <p:attrName>ppt_h</p:attrName>
                                        </p:attrNameLst>
                                      </p:cBhvr>
                                      <p:tavLst>
                                        <p:tav tm="0">
                                          <p:val>
                                            <p:fltVal val="0"/>
                                          </p:val>
                                        </p:tav>
                                        <p:tav tm="100000">
                                          <p:val>
                                            <p:strVal val="#ppt_h"/>
                                          </p:val>
                                        </p:tav>
                                      </p:tavLst>
                                    </p:anim>
                                    <p:animEffect transition="in" filter="fade">
                                      <p:cBhvr>
                                        <p:cTn id="33" dur="500"/>
                                        <p:tgtEl>
                                          <p:spTgt spid="39"/>
                                        </p:tgtEl>
                                      </p:cBhvr>
                                    </p:animEffect>
                                  </p:childTnLst>
                                </p:cTn>
                              </p:par>
                            </p:childTnLst>
                          </p:cTn>
                        </p:par>
                        <p:par>
                          <p:cTn id="34" fill="hold">
                            <p:stCondLst>
                              <p:cond delay="2500"/>
                            </p:stCondLst>
                            <p:childTnLst>
                              <p:par>
                                <p:cTn id="35" presetID="2" presetClass="entr" presetSubtype="4" accel="50000" decel="5000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par>
                          <p:cTn id="39" fill="hold">
                            <p:stCondLst>
                              <p:cond delay="3000"/>
                            </p:stCondLst>
                            <p:childTnLst>
                              <p:par>
                                <p:cTn id="40" presetID="53" presetClass="entr" presetSubtype="0" fill="hold" grpId="0" nodeType="afterEffect">
                                  <p:stCondLst>
                                    <p:cond delay="0"/>
                                  </p:stCondLst>
                                  <p:childTnLst>
                                    <p:set>
                                      <p:cBhvr>
                                        <p:cTn id="41" dur="1" fill="hold">
                                          <p:stCondLst>
                                            <p:cond delay="0"/>
                                          </p:stCondLst>
                                        </p:cTn>
                                        <p:tgtEl>
                                          <p:spTgt spid="40"/>
                                        </p:tgtEl>
                                        <p:attrNameLst>
                                          <p:attrName>style.visibility</p:attrName>
                                        </p:attrNameLst>
                                      </p:cBhvr>
                                      <p:to>
                                        <p:strVal val="visible"/>
                                      </p:to>
                                    </p:set>
                                    <p:anim calcmode="lin" valueType="num">
                                      <p:cBhvr>
                                        <p:cTn id="42" dur="500" fill="hold"/>
                                        <p:tgtEl>
                                          <p:spTgt spid="40"/>
                                        </p:tgtEl>
                                        <p:attrNameLst>
                                          <p:attrName>ppt_w</p:attrName>
                                        </p:attrNameLst>
                                      </p:cBhvr>
                                      <p:tavLst>
                                        <p:tav tm="0">
                                          <p:val>
                                            <p:fltVal val="0"/>
                                          </p:val>
                                        </p:tav>
                                        <p:tav tm="100000">
                                          <p:val>
                                            <p:strVal val="#ppt_w"/>
                                          </p:val>
                                        </p:tav>
                                      </p:tavLst>
                                    </p:anim>
                                    <p:anim calcmode="lin" valueType="num">
                                      <p:cBhvr>
                                        <p:cTn id="43" dur="500" fill="hold"/>
                                        <p:tgtEl>
                                          <p:spTgt spid="40"/>
                                        </p:tgtEl>
                                        <p:attrNameLst>
                                          <p:attrName>ppt_h</p:attrName>
                                        </p:attrNameLst>
                                      </p:cBhvr>
                                      <p:tavLst>
                                        <p:tav tm="0">
                                          <p:val>
                                            <p:fltVal val="0"/>
                                          </p:val>
                                        </p:tav>
                                        <p:tav tm="100000">
                                          <p:val>
                                            <p:strVal val="#ppt_h"/>
                                          </p:val>
                                        </p:tav>
                                      </p:tavLst>
                                    </p:anim>
                                    <p:animEffect transition="in" filter="fade">
                                      <p:cBhvr>
                                        <p:cTn id="44" dur="500"/>
                                        <p:tgtEl>
                                          <p:spTgt spid="40"/>
                                        </p:tgtEl>
                                      </p:cBhvr>
                                    </p:animEffect>
                                  </p:childTnLst>
                                </p:cTn>
                              </p:par>
                            </p:childTnLst>
                          </p:cTn>
                        </p:par>
                        <p:par>
                          <p:cTn id="45" fill="hold">
                            <p:stCondLst>
                              <p:cond delay="3500"/>
                            </p:stCondLst>
                            <p:childTnLst>
                              <p:par>
                                <p:cTn id="46" presetID="2" presetClass="entr" presetSubtype="4" accel="50000" decel="50000" fill="hold" nodeType="after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500" fill="hold"/>
                                        <p:tgtEl>
                                          <p:spTgt spid="20"/>
                                        </p:tgtEl>
                                        <p:attrNameLst>
                                          <p:attrName>ppt_x</p:attrName>
                                        </p:attrNameLst>
                                      </p:cBhvr>
                                      <p:tavLst>
                                        <p:tav tm="0">
                                          <p:val>
                                            <p:strVal val="#ppt_x"/>
                                          </p:val>
                                        </p:tav>
                                        <p:tav tm="100000">
                                          <p:val>
                                            <p:strVal val="#ppt_x"/>
                                          </p:val>
                                        </p:tav>
                                      </p:tavLst>
                                    </p:anim>
                                    <p:anim calcmode="lin" valueType="num">
                                      <p:cBhvr additive="base">
                                        <p:cTn id="49" dur="500" fill="hold"/>
                                        <p:tgtEl>
                                          <p:spTgt spid="20"/>
                                        </p:tgtEl>
                                        <p:attrNameLst>
                                          <p:attrName>ppt_y</p:attrName>
                                        </p:attrNameLst>
                                      </p:cBhvr>
                                      <p:tavLst>
                                        <p:tav tm="0">
                                          <p:val>
                                            <p:strVal val="1+#ppt_h/2"/>
                                          </p:val>
                                        </p:tav>
                                        <p:tav tm="100000">
                                          <p:val>
                                            <p:strVal val="#ppt_y"/>
                                          </p:val>
                                        </p:tav>
                                      </p:tavLst>
                                    </p:anim>
                                  </p:childTnLst>
                                </p:cTn>
                              </p:par>
                            </p:childTnLst>
                          </p:cTn>
                        </p:par>
                        <p:par>
                          <p:cTn id="50" fill="hold">
                            <p:stCondLst>
                              <p:cond delay="4000"/>
                            </p:stCondLst>
                            <p:childTnLst>
                              <p:par>
                                <p:cTn id="51" presetID="53" presetClass="entr" presetSubtype="0" fill="hold" grpId="0" nodeType="afterEffect">
                                  <p:stCondLst>
                                    <p:cond delay="0"/>
                                  </p:stCondLst>
                                  <p:childTnLst>
                                    <p:set>
                                      <p:cBhvr>
                                        <p:cTn id="52" dur="1" fill="hold">
                                          <p:stCondLst>
                                            <p:cond delay="0"/>
                                          </p:stCondLst>
                                        </p:cTn>
                                        <p:tgtEl>
                                          <p:spTgt spid="41"/>
                                        </p:tgtEl>
                                        <p:attrNameLst>
                                          <p:attrName>style.visibility</p:attrName>
                                        </p:attrNameLst>
                                      </p:cBhvr>
                                      <p:to>
                                        <p:strVal val="visible"/>
                                      </p:to>
                                    </p:set>
                                    <p:anim calcmode="lin" valueType="num">
                                      <p:cBhvr>
                                        <p:cTn id="53" dur="500" fill="hold"/>
                                        <p:tgtEl>
                                          <p:spTgt spid="41"/>
                                        </p:tgtEl>
                                        <p:attrNameLst>
                                          <p:attrName>ppt_w</p:attrName>
                                        </p:attrNameLst>
                                      </p:cBhvr>
                                      <p:tavLst>
                                        <p:tav tm="0">
                                          <p:val>
                                            <p:fltVal val="0"/>
                                          </p:val>
                                        </p:tav>
                                        <p:tav tm="100000">
                                          <p:val>
                                            <p:strVal val="#ppt_w"/>
                                          </p:val>
                                        </p:tav>
                                      </p:tavLst>
                                    </p:anim>
                                    <p:anim calcmode="lin" valueType="num">
                                      <p:cBhvr>
                                        <p:cTn id="54" dur="500" fill="hold"/>
                                        <p:tgtEl>
                                          <p:spTgt spid="41"/>
                                        </p:tgtEl>
                                        <p:attrNameLst>
                                          <p:attrName>ppt_h</p:attrName>
                                        </p:attrNameLst>
                                      </p:cBhvr>
                                      <p:tavLst>
                                        <p:tav tm="0">
                                          <p:val>
                                            <p:fltVal val="0"/>
                                          </p:val>
                                        </p:tav>
                                        <p:tav tm="100000">
                                          <p:val>
                                            <p:strVal val="#ppt_h"/>
                                          </p:val>
                                        </p:tav>
                                      </p:tavLst>
                                    </p:anim>
                                    <p:animEffect transition="in" filter="fade">
                                      <p:cBhvr>
                                        <p:cTn id="55" dur="500"/>
                                        <p:tgtEl>
                                          <p:spTgt spid="41"/>
                                        </p:tgtEl>
                                      </p:cBhvr>
                                    </p:animEffect>
                                  </p:childTnLst>
                                </p:cTn>
                              </p:par>
                            </p:childTnLst>
                          </p:cTn>
                        </p:par>
                        <p:par>
                          <p:cTn id="56" fill="hold">
                            <p:stCondLst>
                              <p:cond delay="4500"/>
                            </p:stCondLst>
                            <p:childTnLst>
                              <p:par>
                                <p:cTn id="57" presetID="53" presetClass="entr" presetSubtype="0"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fltVal val="0"/>
                                          </p:val>
                                        </p:tav>
                                        <p:tav tm="100000">
                                          <p:val>
                                            <p:strVal val="#ppt_h"/>
                                          </p:val>
                                        </p:tav>
                                      </p:tavLst>
                                    </p:anim>
                                    <p:animEffect transition="in" filter="fade">
                                      <p:cBhvr>
                                        <p:cTn id="61" dur="500"/>
                                        <p:tgtEl>
                                          <p:spTgt spid="12"/>
                                        </p:tgtEl>
                                      </p:cBhvr>
                                    </p:animEffect>
                                  </p:childTnLst>
                                </p:cTn>
                              </p:par>
                            </p:childTnLst>
                          </p:cTn>
                        </p:par>
                        <p:par>
                          <p:cTn id="62" fill="hold">
                            <p:stCondLst>
                              <p:cond delay="5000"/>
                            </p:stCondLst>
                            <p:childTnLst>
                              <p:par>
                                <p:cTn id="63" presetID="53" presetClass="entr" presetSubtype="0"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p:cTn id="65" dur="500" fill="hold"/>
                                        <p:tgtEl>
                                          <p:spTgt spid="14"/>
                                        </p:tgtEl>
                                        <p:attrNameLst>
                                          <p:attrName>ppt_w</p:attrName>
                                        </p:attrNameLst>
                                      </p:cBhvr>
                                      <p:tavLst>
                                        <p:tav tm="0">
                                          <p:val>
                                            <p:fltVal val="0"/>
                                          </p:val>
                                        </p:tav>
                                        <p:tav tm="100000">
                                          <p:val>
                                            <p:strVal val="#ppt_w"/>
                                          </p:val>
                                        </p:tav>
                                      </p:tavLst>
                                    </p:anim>
                                    <p:anim calcmode="lin" valueType="num">
                                      <p:cBhvr>
                                        <p:cTn id="66" dur="500" fill="hold"/>
                                        <p:tgtEl>
                                          <p:spTgt spid="14"/>
                                        </p:tgtEl>
                                        <p:attrNameLst>
                                          <p:attrName>ppt_h</p:attrName>
                                        </p:attrNameLst>
                                      </p:cBhvr>
                                      <p:tavLst>
                                        <p:tav tm="0">
                                          <p:val>
                                            <p:fltVal val="0"/>
                                          </p:val>
                                        </p:tav>
                                        <p:tav tm="100000">
                                          <p:val>
                                            <p:strVal val="#ppt_h"/>
                                          </p:val>
                                        </p:tav>
                                      </p:tavLst>
                                    </p:anim>
                                    <p:animEffect transition="in" filter="fade">
                                      <p:cBhvr>
                                        <p:cTn id="67" dur="500"/>
                                        <p:tgtEl>
                                          <p:spTgt spid="14"/>
                                        </p:tgtEl>
                                      </p:cBhvr>
                                    </p:animEffect>
                                  </p:childTnLst>
                                </p:cTn>
                              </p:par>
                            </p:childTnLst>
                          </p:cTn>
                        </p:par>
                        <p:par>
                          <p:cTn id="68" fill="hold">
                            <p:stCondLst>
                              <p:cond delay="5500"/>
                            </p:stCondLst>
                            <p:childTnLst>
                              <p:par>
                                <p:cTn id="69" presetID="53" presetClass="entr" presetSubtype="0" fill="hold" grpId="0" nodeType="after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p:cTn id="71" dur="500" fill="hold"/>
                                        <p:tgtEl>
                                          <p:spTgt spid="15"/>
                                        </p:tgtEl>
                                        <p:attrNameLst>
                                          <p:attrName>ppt_w</p:attrName>
                                        </p:attrNameLst>
                                      </p:cBhvr>
                                      <p:tavLst>
                                        <p:tav tm="0">
                                          <p:val>
                                            <p:fltVal val="0"/>
                                          </p:val>
                                        </p:tav>
                                        <p:tav tm="100000">
                                          <p:val>
                                            <p:strVal val="#ppt_w"/>
                                          </p:val>
                                        </p:tav>
                                      </p:tavLst>
                                    </p:anim>
                                    <p:anim calcmode="lin" valueType="num">
                                      <p:cBhvr>
                                        <p:cTn id="72" dur="500" fill="hold"/>
                                        <p:tgtEl>
                                          <p:spTgt spid="15"/>
                                        </p:tgtEl>
                                        <p:attrNameLst>
                                          <p:attrName>ppt_h</p:attrName>
                                        </p:attrNameLst>
                                      </p:cBhvr>
                                      <p:tavLst>
                                        <p:tav tm="0">
                                          <p:val>
                                            <p:fltVal val="0"/>
                                          </p:val>
                                        </p:tav>
                                        <p:tav tm="100000">
                                          <p:val>
                                            <p:strVal val="#ppt_h"/>
                                          </p:val>
                                        </p:tav>
                                      </p:tavLst>
                                    </p:anim>
                                    <p:animEffect transition="in" filter="fade">
                                      <p:cBhvr>
                                        <p:cTn id="73" dur="500"/>
                                        <p:tgtEl>
                                          <p:spTgt spid="15"/>
                                        </p:tgtEl>
                                      </p:cBhvr>
                                    </p:animEffect>
                                  </p:childTnLst>
                                </p:cTn>
                              </p:par>
                            </p:childTnLst>
                          </p:cTn>
                        </p:par>
                        <p:par>
                          <p:cTn id="74" fill="hold">
                            <p:stCondLst>
                              <p:cond delay="6000"/>
                            </p:stCondLst>
                            <p:childTnLst>
                              <p:par>
                                <p:cTn id="75" presetID="53" presetClass="entr" presetSubtype="0" fill="hold" grpId="0" nodeType="afterEffect">
                                  <p:stCondLst>
                                    <p:cond delay="0"/>
                                  </p:stCondLst>
                                  <p:childTnLst>
                                    <p:set>
                                      <p:cBhvr>
                                        <p:cTn id="76" dur="1" fill="hold">
                                          <p:stCondLst>
                                            <p:cond delay="0"/>
                                          </p:stCondLst>
                                        </p:cTn>
                                        <p:tgtEl>
                                          <p:spTgt spid="13"/>
                                        </p:tgtEl>
                                        <p:attrNameLst>
                                          <p:attrName>style.visibility</p:attrName>
                                        </p:attrNameLst>
                                      </p:cBhvr>
                                      <p:to>
                                        <p:strVal val="visible"/>
                                      </p:to>
                                    </p:set>
                                    <p:anim calcmode="lin" valueType="num">
                                      <p:cBhvr>
                                        <p:cTn id="77" dur="500" fill="hold"/>
                                        <p:tgtEl>
                                          <p:spTgt spid="13"/>
                                        </p:tgtEl>
                                        <p:attrNameLst>
                                          <p:attrName>ppt_w</p:attrName>
                                        </p:attrNameLst>
                                      </p:cBhvr>
                                      <p:tavLst>
                                        <p:tav tm="0">
                                          <p:val>
                                            <p:fltVal val="0"/>
                                          </p:val>
                                        </p:tav>
                                        <p:tav tm="100000">
                                          <p:val>
                                            <p:strVal val="#ppt_w"/>
                                          </p:val>
                                        </p:tav>
                                      </p:tavLst>
                                    </p:anim>
                                    <p:anim calcmode="lin" valueType="num">
                                      <p:cBhvr>
                                        <p:cTn id="78" dur="500" fill="hold"/>
                                        <p:tgtEl>
                                          <p:spTgt spid="13"/>
                                        </p:tgtEl>
                                        <p:attrNameLst>
                                          <p:attrName>ppt_h</p:attrName>
                                        </p:attrNameLst>
                                      </p:cBhvr>
                                      <p:tavLst>
                                        <p:tav tm="0">
                                          <p:val>
                                            <p:fltVal val="0"/>
                                          </p:val>
                                        </p:tav>
                                        <p:tav tm="100000">
                                          <p:val>
                                            <p:strVal val="#ppt_h"/>
                                          </p:val>
                                        </p:tav>
                                      </p:tavLst>
                                    </p:anim>
                                    <p:animEffect transition="in" filter="fade">
                                      <p:cBhvr>
                                        <p:cTn id="79" dur="500"/>
                                        <p:tgtEl>
                                          <p:spTgt spid="13"/>
                                        </p:tgtEl>
                                      </p:cBhvr>
                                    </p:animEffect>
                                  </p:childTnLst>
                                </p:cTn>
                              </p:par>
                            </p:childTnLst>
                          </p:cTn>
                        </p:par>
                        <p:par>
                          <p:cTn id="80" fill="hold">
                            <p:stCondLst>
                              <p:cond delay="6500"/>
                            </p:stCondLst>
                            <p:childTnLst>
                              <p:par>
                                <p:cTn id="81" presetID="53" presetClass="entr" presetSubtype="0" fill="hold" nodeType="afterEffect">
                                  <p:stCondLst>
                                    <p:cond delay="0"/>
                                  </p:stCondLst>
                                  <p:childTnLst>
                                    <p:set>
                                      <p:cBhvr>
                                        <p:cTn id="82" dur="1" fill="hold">
                                          <p:stCondLst>
                                            <p:cond delay="0"/>
                                          </p:stCondLst>
                                        </p:cTn>
                                        <p:tgtEl>
                                          <p:spTgt spid="24"/>
                                        </p:tgtEl>
                                        <p:attrNameLst>
                                          <p:attrName>style.visibility</p:attrName>
                                        </p:attrNameLst>
                                      </p:cBhvr>
                                      <p:to>
                                        <p:strVal val="visible"/>
                                      </p:to>
                                    </p:set>
                                    <p:anim calcmode="lin" valueType="num">
                                      <p:cBhvr>
                                        <p:cTn id="83" dur="500" fill="hold"/>
                                        <p:tgtEl>
                                          <p:spTgt spid="24"/>
                                        </p:tgtEl>
                                        <p:attrNameLst>
                                          <p:attrName>ppt_w</p:attrName>
                                        </p:attrNameLst>
                                      </p:cBhvr>
                                      <p:tavLst>
                                        <p:tav tm="0">
                                          <p:val>
                                            <p:fltVal val="0"/>
                                          </p:val>
                                        </p:tav>
                                        <p:tav tm="100000">
                                          <p:val>
                                            <p:strVal val="#ppt_w"/>
                                          </p:val>
                                        </p:tav>
                                      </p:tavLst>
                                    </p:anim>
                                    <p:anim calcmode="lin" valueType="num">
                                      <p:cBhvr>
                                        <p:cTn id="84" dur="500" fill="hold"/>
                                        <p:tgtEl>
                                          <p:spTgt spid="24"/>
                                        </p:tgtEl>
                                        <p:attrNameLst>
                                          <p:attrName>ppt_h</p:attrName>
                                        </p:attrNameLst>
                                      </p:cBhvr>
                                      <p:tavLst>
                                        <p:tav tm="0">
                                          <p:val>
                                            <p:fltVal val="0"/>
                                          </p:val>
                                        </p:tav>
                                        <p:tav tm="100000">
                                          <p:val>
                                            <p:strVal val="#ppt_h"/>
                                          </p:val>
                                        </p:tav>
                                      </p:tavLst>
                                    </p:anim>
                                    <p:animEffect transition="in" filter="fade">
                                      <p:cBhvr>
                                        <p:cTn id="85" dur="500"/>
                                        <p:tgtEl>
                                          <p:spTgt spid="24"/>
                                        </p:tgtEl>
                                      </p:cBhvr>
                                    </p:animEffect>
                                  </p:childTnLst>
                                </p:cTn>
                              </p:par>
                              <p:par>
                                <p:cTn id="86" presetID="2" presetClass="entr" presetSubtype="4" accel="50000" decel="50000" fill="hold" nodeType="withEffect">
                                  <p:stCondLst>
                                    <p:cond delay="0"/>
                                  </p:stCondLst>
                                  <p:childTnLst>
                                    <p:set>
                                      <p:cBhvr>
                                        <p:cTn id="87" dur="1" fill="hold">
                                          <p:stCondLst>
                                            <p:cond delay="0"/>
                                          </p:stCondLst>
                                        </p:cTn>
                                        <p:tgtEl>
                                          <p:spTgt spid="23"/>
                                        </p:tgtEl>
                                        <p:attrNameLst>
                                          <p:attrName>style.visibility</p:attrName>
                                        </p:attrNameLst>
                                      </p:cBhvr>
                                      <p:to>
                                        <p:strVal val="visible"/>
                                      </p:to>
                                    </p:set>
                                    <p:anim calcmode="lin" valueType="num">
                                      <p:cBhvr additive="base">
                                        <p:cTn id="88" dur="500" fill="hold"/>
                                        <p:tgtEl>
                                          <p:spTgt spid="23"/>
                                        </p:tgtEl>
                                        <p:attrNameLst>
                                          <p:attrName>ppt_x</p:attrName>
                                        </p:attrNameLst>
                                      </p:cBhvr>
                                      <p:tavLst>
                                        <p:tav tm="0">
                                          <p:val>
                                            <p:strVal val="#ppt_x"/>
                                          </p:val>
                                        </p:tav>
                                        <p:tav tm="100000">
                                          <p:val>
                                            <p:strVal val="#ppt_x"/>
                                          </p:val>
                                        </p:tav>
                                      </p:tavLst>
                                    </p:anim>
                                    <p:anim calcmode="lin" valueType="num">
                                      <p:cBhvr additive="base">
                                        <p:cTn id="89" dur="500" fill="hold"/>
                                        <p:tgtEl>
                                          <p:spTgt spid="23"/>
                                        </p:tgtEl>
                                        <p:attrNameLst>
                                          <p:attrName>ppt_y</p:attrName>
                                        </p:attrNameLst>
                                      </p:cBhvr>
                                      <p:tavLst>
                                        <p:tav tm="0">
                                          <p:val>
                                            <p:strVal val="1+#ppt_h/2"/>
                                          </p:val>
                                        </p:tav>
                                        <p:tav tm="100000">
                                          <p:val>
                                            <p:strVal val="#ppt_y"/>
                                          </p:val>
                                        </p:tav>
                                      </p:tavLst>
                                    </p:anim>
                                  </p:childTnLst>
                                </p:cTn>
                              </p:par>
                            </p:childTnLst>
                          </p:cTn>
                        </p:par>
                        <p:par>
                          <p:cTn id="90" fill="hold">
                            <p:stCondLst>
                              <p:cond delay="7000"/>
                            </p:stCondLst>
                            <p:childTnLst>
                              <p:par>
                                <p:cTn id="91" presetID="53" presetClass="entr" presetSubtype="0" fill="hold" nodeType="afterEffect">
                                  <p:stCondLst>
                                    <p:cond delay="0"/>
                                  </p:stCondLst>
                                  <p:childTnLst>
                                    <p:set>
                                      <p:cBhvr>
                                        <p:cTn id="92" dur="1" fill="hold">
                                          <p:stCondLst>
                                            <p:cond delay="0"/>
                                          </p:stCondLst>
                                        </p:cTn>
                                        <p:tgtEl>
                                          <p:spTgt spid="27"/>
                                        </p:tgtEl>
                                        <p:attrNameLst>
                                          <p:attrName>style.visibility</p:attrName>
                                        </p:attrNameLst>
                                      </p:cBhvr>
                                      <p:to>
                                        <p:strVal val="visible"/>
                                      </p:to>
                                    </p:set>
                                    <p:anim calcmode="lin" valueType="num">
                                      <p:cBhvr>
                                        <p:cTn id="93" dur="500" fill="hold"/>
                                        <p:tgtEl>
                                          <p:spTgt spid="27"/>
                                        </p:tgtEl>
                                        <p:attrNameLst>
                                          <p:attrName>ppt_w</p:attrName>
                                        </p:attrNameLst>
                                      </p:cBhvr>
                                      <p:tavLst>
                                        <p:tav tm="0">
                                          <p:val>
                                            <p:fltVal val="0"/>
                                          </p:val>
                                        </p:tav>
                                        <p:tav tm="100000">
                                          <p:val>
                                            <p:strVal val="#ppt_w"/>
                                          </p:val>
                                        </p:tav>
                                      </p:tavLst>
                                    </p:anim>
                                    <p:anim calcmode="lin" valueType="num">
                                      <p:cBhvr>
                                        <p:cTn id="94" dur="500" fill="hold"/>
                                        <p:tgtEl>
                                          <p:spTgt spid="27"/>
                                        </p:tgtEl>
                                        <p:attrNameLst>
                                          <p:attrName>ppt_h</p:attrName>
                                        </p:attrNameLst>
                                      </p:cBhvr>
                                      <p:tavLst>
                                        <p:tav tm="0">
                                          <p:val>
                                            <p:fltVal val="0"/>
                                          </p:val>
                                        </p:tav>
                                        <p:tav tm="100000">
                                          <p:val>
                                            <p:strVal val="#ppt_h"/>
                                          </p:val>
                                        </p:tav>
                                      </p:tavLst>
                                    </p:anim>
                                    <p:animEffect transition="in" filter="fade">
                                      <p:cBhvr>
                                        <p:cTn id="95" dur="500"/>
                                        <p:tgtEl>
                                          <p:spTgt spid="27"/>
                                        </p:tgtEl>
                                      </p:cBhvr>
                                    </p:animEffect>
                                  </p:childTnLst>
                                </p:cTn>
                              </p:par>
                              <p:par>
                                <p:cTn id="96" presetID="2" presetClass="entr" presetSubtype="4" accel="50000" decel="50000" fill="hold" grpId="0" nodeType="withEffect">
                                  <p:stCondLst>
                                    <p:cond delay="0"/>
                                  </p:stCondLst>
                                  <p:childTnLst>
                                    <p:set>
                                      <p:cBhvr>
                                        <p:cTn id="97" dur="1" fill="hold">
                                          <p:stCondLst>
                                            <p:cond delay="0"/>
                                          </p:stCondLst>
                                        </p:cTn>
                                        <p:tgtEl>
                                          <p:spTgt spid="36"/>
                                        </p:tgtEl>
                                        <p:attrNameLst>
                                          <p:attrName>style.visibility</p:attrName>
                                        </p:attrNameLst>
                                      </p:cBhvr>
                                      <p:to>
                                        <p:strVal val="visible"/>
                                      </p:to>
                                    </p:set>
                                    <p:anim calcmode="lin" valueType="num">
                                      <p:cBhvr additive="base">
                                        <p:cTn id="98" dur="500" fill="hold"/>
                                        <p:tgtEl>
                                          <p:spTgt spid="36"/>
                                        </p:tgtEl>
                                        <p:attrNameLst>
                                          <p:attrName>ppt_x</p:attrName>
                                        </p:attrNameLst>
                                      </p:cBhvr>
                                      <p:tavLst>
                                        <p:tav tm="0">
                                          <p:val>
                                            <p:strVal val="#ppt_x"/>
                                          </p:val>
                                        </p:tav>
                                        <p:tav tm="100000">
                                          <p:val>
                                            <p:strVal val="#ppt_x"/>
                                          </p:val>
                                        </p:tav>
                                      </p:tavLst>
                                    </p:anim>
                                    <p:anim calcmode="lin" valueType="num">
                                      <p:cBhvr additive="base">
                                        <p:cTn id="99" dur="500" fill="hold"/>
                                        <p:tgtEl>
                                          <p:spTgt spid="36"/>
                                        </p:tgtEl>
                                        <p:attrNameLst>
                                          <p:attrName>ppt_y</p:attrName>
                                        </p:attrNameLst>
                                      </p:cBhvr>
                                      <p:tavLst>
                                        <p:tav tm="0">
                                          <p:val>
                                            <p:strVal val="1+#ppt_h/2"/>
                                          </p:val>
                                        </p:tav>
                                        <p:tav tm="100000">
                                          <p:val>
                                            <p:strVal val="#ppt_y"/>
                                          </p:val>
                                        </p:tav>
                                      </p:tavLst>
                                    </p:anim>
                                  </p:childTnLst>
                                </p:cTn>
                              </p:par>
                            </p:childTnLst>
                          </p:cTn>
                        </p:par>
                        <p:par>
                          <p:cTn id="100" fill="hold">
                            <p:stCondLst>
                              <p:cond delay="7500"/>
                            </p:stCondLst>
                            <p:childTnLst>
                              <p:par>
                                <p:cTn id="101" presetID="53" presetClass="entr" presetSubtype="0" fill="hold" nodeType="afterEffect">
                                  <p:stCondLst>
                                    <p:cond delay="0"/>
                                  </p:stCondLst>
                                  <p:childTnLst>
                                    <p:set>
                                      <p:cBhvr>
                                        <p:cTn id="102" dur="1" fill="hold">
                                          <p:stCondLst>
                                            <p:cond delay="0"/>
                                          </p:stCondLst>
                                        </p:cTn>
                                        <p:tgtEl>
                                          <p:spTgt spid="30"/>
                                        </p:tgtEl>
                                        <p:attrNameLst>
                                          <p:attrName>style.visibility</p:attrName>
                                        </p:attrNameLst>
                                      </p:cBhvr>
                                      <p:to>
                                        <p:strVal val="visible"/>
                                      </p:to>
                                    </p:set>
                                    <p:anim calcmode="lin" valueType="num">
                                      <p:cBhvr>
                                        <p:cTn id="103" dur="500" fill="hold"/>
                                        <p:tgtEl>
                                          <p:spTgt spid="30"/>
                                        </p:tgtEl>
                                        <p:attrNameLst>
                                          <p:attrName>ppt_w</p:attrName>
                                        </p:attrNameLst>
                                      </p:cBhvr>
                                      <p:tavLst>
                                        <p:tav tm="0">
                                          <p:val>
                                            <p:fltVal val="0"/>
                                          </p:val>
                                        </p:tav>
                                        <p:tav tm="100000">
                                          <p:val>
                                            <p:strVal val="#ppt_w"/>
                                          </p:val>
                                        </p:tav>
                                      </p:tavLst>
                                    </p:anim>
                                    <p:anim calcmode="lin" valueType="num">
                                      <p:cBhvr>
                                        <p:cTn id="104" dur="500" fill="hold"/>
                                        <p:tgtEl>
                                          <p:spTgt spid="30"/>
                                        </p:tgtEl>
                                        <p:attrNameLst>
                                          <p:attrName>ppt_h</p:attrName>
                                        </p:attrNameLst>
                                      </p:cBhvr>
                                      <p:tavLst>
                                        <p:tav tm="0">
                                          <p:val>
                                            <p:fltVal val="0"/>
                                          </p:val>
                                        </p:tav>
                                        <p:tav tm="100000">
                                          <p:val>
                                            <p:strVal val="#ppt_h"/>
                                          </p:val>
                                        </p:tav>
                                      </p:tavLst>
                                    </p:anim>
                                    <p:animEffect transition="in" filter="fade">
                                      <p:cBhvr>
                                        <p:cTn id="105" dur="500"/>
                                        <p:tgtEl>
                                          <p:spTgt spid="30"/>
                                        </p:tgtEl>
                                      </p:cBhvr>
                                    </p:animEffect>
                                  </p:childTnLst>
                                </p:cTn>
                              </p:par>
                              <p:par>
                                <p:cTn id="106" presetID="2" presetClass="entr" presetSubtype="4" accel="50000" decel="50000" fill="hold" grpId="0" nodeType="withEffect">
                                  <p:stCondLst>
                                    <p:cond delay="0"/>
                                  </p:stCondLst>
                                  <p:childTnLst>
                                    <p:set>
                                      <p:cBhvr>
                                        <p:cTn id="107" dur="1" fill="hold">
                                          <p:stCondLst>
                                            <p:cond delay="0"/>
                                          </p:stCondLst>
                                        </p:cTn>
                                        <p:tgtEl>
                                          <p:spTgt spid="37"/>
                                        </p:tgtEl>
                                        <p:attrNameLst>
                                          <p:attrName>style.visibility</p:attrName>
                                        </p:attrNameLst>
                                      </p:cBhvr>
                                      <p:to>
                                        <p:strVal val="visible"/>
                                      </p:to>
                                    </p:set>
                                    <p:anim calcmode="lin" valueType="num">
                                      <p:cBhvr additive="base">
                                        <p:cTn id="108" dur="500" fill="hold"/>
                                        <p:tgtEl>
                                          <p:spTgt spid="37"/>
                                        </p:tgtEl>
                                        <p:attrNameLst>
                                          <p:attrName>ppt_x</p:attrName>
                                        </p:attrNameLst>
                                      </p:cBhvr>
                                      <p:tavLst>
                                        <p:tav tm="0">
                                          <p:val>
                                            <p:strVal val="#ppt_x"/>
                                          </p:val>
                                        </p:tav>
                                        <p:tav tm="100000">
                                          <p:val>
                                            <p:strVal val="#ppt_x"/>
                                          </p:val>
                                        </p:tav>
                                      </p:tavLst>
                                    </p:anim>
                                    <p:anim calcmode="lin" valueType="num">
                                      <p:cBhvr additive="base">
                                        <p:cTn id="109" dur="500" fill="hold"/>
                                        <p:tgtEl>
                                          <p:spTgt spid="37"/>
                                        </p:tgtEl>
                                        <p:attrNameLst>
                                          <p:attrName>ppt_y</p:attrName>
                                        </p:attrNameLst>
                                      </p:cBhvr>
                                      <p:tavLst>
                                        <p:tav tm="0">
                                          <p:val>
                                            <p:strVal val="1+#ppt_h/2"/>
                                          </p:val>
                                        </p:tav>
                                        <p:tav tm="100000">
                                          <p:val>
                                            <p:strVal val="#ppt_y"/>
                                          </p:val>
                                        </p:tav>
                                      </p:tavLst>
                                    </p:anim>
                                  </p:childTnLst>
                                </p:cTn>
                              </p:par>
                            </p:childTnLst>
                          </p:cTn>
                        </p:par>
                        <p:par>
                          <p:cTn id="110" fill="hold">
                            <p:stCondLst>
                              <p:cond delay="8000"/>
                            </p:stCondLst>
                            <p:childTnLst>
                              <p:par>
                                <p:cTn id="111" presetID="53" presetClass="entr" presetSubtype="0" fill="hold" nodeType="afterEffect">
                                  <p:stCondLst>
                                    <p:cond delay="0"/>
                                  </p:stCondLst>
                                  <p:childTnLst>
                                    <p:set>
                                      <p:cBhvr>
                                        <p:cTn id="112" dur="1" fill="hold">
                                          <p:stCondLst>
                                            <p:cond delay="0"/>
                                          </p:stCondLst>
                                        </p:cTn>
                                        <p:tgtEl>
                                          <p:spTgt spid="33"/>
                                        </p:tgtEl>
                                        <p:attrNameLst>
                                          <p:attrName>style.visibility</p:attrName>
                                        </p:attrNameLst>
                                      </p:cBhvr>
                                      <p:to>
                                        <p:strVal val="visible"/>
                                      </p:to>
                                    </p:set>
                                    <p:anim calcmode="lin" valueType="num">
                                      <p:cBhvr>
                                        <p:cTn id="113" dur="500" fill="hold"/>
                                        <p:tgtEl>
                                          <p:spTgt spid="33"/>
                                        </p:tgtEl>
                                        <p:attrNameLst>
                                          <p:attrName>ppt_w</p:attrName>
                                        </p:attrNameLst>
                                      </p:cBhvr>
                                      <p:tavLst>
                                        <p:tav tm="0">
                                          <p:val>
                                            <p:fltVal val="0"/>
                                          </p:val>
                                        </p:tav>
                                        <p:tav tm="100000">
                                          <p:val>
                                            <p:strVal val="#ppt_w"/>
                                          </p:val>
                                        </p:tav>
                                      </p:tavLst>
                                    </p:anim>
                                    <p:anim calcmode="lin" valueType="num">
                                      <p:cBhvr>
                                        <p:cTn id="114" dur="500" fill="hold"/>
                                        <p:tgtEl>
                                          <p:spTgt spid="33"/>
                                        </p:tgtEl>
                                        <p:attrNameLst>
                                          <p:attrName>ppt_h</p:attrName>
                                        </p:attrNameLst>
                                      </p:cBhvr>
                                      <p:tavLst>
                                        <p:tav tm="0">
                                          <p:val>
                                            <p:fltVal val="0"/>
                                          </p:val>
                                        </p:tav>
                                        <p:tav tm="100000">
                                          <p:val>
                                            <p:strVal val="#ppt_h"/>
                                          </p:val>
                                        </p:tav>
                                      </p:tavLst>
                                    </p:anim>
                                    <p:animEffect transition="in" filter="fade">
                                      <p:cBhvr>
                                        <p:cTn id="115" dur="500"/>
                                        <p:tgtEl>
                                          <p:spTgt spid="33"/>
                                        </p:tgtEl>
                                      </p:cBhvr>
                                    </p:animEffect>
                                  </p:childTnLst>
                                </p:cTn>
                              </p:par>
                              <p:par>
                                <p:cTn id="116" presetID="2" presetClass="entr" presetSubtype="4" accel="50000" decel="50000" fill="hold" grpId="0" nodeType="withEffect">
                                  <p:stCondLst>
                                    <p:cond delay="0"/>
                                  </p:stCondLst>
                                  <p:childTnLst>
                                    <p:set>
                                      <p:cBhvr>
                                        <p:cTn id="117" dur="1" fill="hold">
                                          <p:stCondLst>
                                            <p:cond delay="0"/>
                                          </p:stCondLst>
                                        </p:cTn>
                                        <p:tgtEl>
                                          <p:spTgt spid="38"/>
                                        </p:tgtEl>
                                        <p:attrNameLst>
                                          <p:attrName>style.visibility</p:attrName>
                                        </p:attrNameLst>
                                      </p:cBhvr>
                                      <p:to>
                                        <p:strVal val="visible"/>
                                      </p:to>
                                    </p:set>
                                    <p:anim calcmode="lin" valueType="num">
                                      <p:cBhvr additive="base">
                                        <p:cTn id="118" dur="500" fill="hold"/>
                                        <p:tgtEl>
                                          <p:spTgt spid="38"/>
                                        </p:tgtEl>
                                        <p:attrNameLst>
                                          <p:attrName>ppt_x</p:attrName>
                                        </p:attrNameLst>
                                      </p:cBhvr>
                                      <p:tavLst>
                                        <p:tav tm="0">
                                          <p:val>
                                            <p:strVal val="#ppt_x"/>
                                          </p:val>
                                        </p:tav>
                                        <p:tav tm="100000">
                                          <p:val>
                                            <p:strVal val="#ppt_x"/>
                                          </p:val>
                                        </p:tav>
                                      </p:tavLst>
                                    </p:anim>
                                    <p:anim calcmode="lin" valueType="num">
                                      <p:cBhvr additive="base">
                                        <p:cTn id="119"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P spid="3" grpId="0" animBg="1" advAuto="0"/>
      <p:bldP spid="12" grpId="0"/>
      <p:bldP spid="13" grpId="0"/>
      <p:bldP spid="14" grpId="0"/>
      <p:bldP spid="15" grpId="0"/>
      <p:bldP spid="19" grpId="0" animBg="1"/>
      <p:bldP spid="36" grpId="0"/>
      <p:bldP spid="37" grpId="0"/>
      <p:bldP spid="38" grpId="0"/>
      <p:bldP spid="39" grpId="0" animBg="1"/>
      <p:bldP spid="40" grpId="0" animBg="1"/>
      <p:bldP spid="4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p:cNvSpPr/>
          <p:nvPr/>
        </p:nvSpPr>
        <p:spPr bwMode="auto">
          <a:xfrm>
            <a:off x="6324818" y="6"/>
            <a:ext cx="5867182" cy="6857994"/>
          </a:xfrm>
          <a:custGeom>
            <a:avLst/>
            <a:gdLst>
              <a:gd name="connsiteX0" fmla="*/ 1633624 w 5867182"/>
              <a:gd name="connsiteY0" fmla="*/ 2305029 h 6857994"/>
              <a:gd name="connsiteX1" fmla="*/ 1704594 w 5867182"/>
              <a:gd name="connsiteY1" fmla="*/ 2320414 h 6857994"/>
              <a:gd name="connsiteX2" fmla="*/ 1798766 w 5867182"/>
              <a:gd name="connsiteY2" fmla="*/ 2561278 h 6857994"/>
              <a:gd name="connsiteX3" fmla="*/ 350434 w 5867182"/>
              <a:gd name="connsiteY3" fmla="*/ 5869185 h 6857994"/>
              <a:gd name="connsiteX4" fmla="*/ 109571 w 5867182"/>
              <a:gd name="connsiteY4" fmla="*/ 5963357 h 6857994"/>
              <a:gd name="connsiteX5" fmla="*/ 15399 w 5867182"/>
              <a:gd name="connsiteY5" fmla="*/ 5722494 h 6857994"/>
              <a:gd name="connsiteX6" fmla="*/ 1463731 w 5867182"/>
              <a:gd name="connsiteY6" fmla="*/ 2414587 h 6857994"/>
              <a:gd name="connsiteX7" fmla="*/ 1633624 w 5867182"/>
              <a:gd name="connsiteY7" fmla="*/ 2305029 h 6857994"/>
              <a:gd name="connsiteX8" fmla="*/ 1377120 w 5867182"/>
              <a:gd name="connsiteY8" fmla="*/ 1786946 h 6857994"/>
              <a:gd name="connsiteX9" fmla="*/ 1448090 w 5867182"/>
              <a:gd name="connsiteY9" fmla="*/ 1802331 h 6857994"/>
              <a:gd name="connsiteX10" fmla="*/ 1542261 w 5867182"/>
              <a:gd name="connsiteY10" fmla="*/ 2043195 h 6857994"/>
              <a:gd name="connsiteX11" fmla="*/ 465174 w 5867182"/>
              <a:gd name="connsiteY11" fmla="*/ 4503199 h 6857994"/>
              <a:gd name="connsiteX12" fmla="*/ 224311 w 5867182"/>
              <a:gd name="connsiteY12" fmla="*/ 4597371 h 6857994"/>
              <a:gd name="connsiteX13" fmla="*/ 130139 w 5867182"/>
              <a:gd name="connsiteY13" fmla="*/ 4356508 h 6857994"/>
              <a:gd name="connsiteX14" fmla="*/ 1207226 w 5867182"/>
              <a:gd name="connsiteY14" fmla="*/ 1896503 h 6857994"/>
              <a:gd name="connsiteX15" fmla="*/ 1377120 w 5867182"/>
              <a:gd name="connsiteY15" fmla="*/ 1786946 h 6857994"/>
              <a:gd name="connsiteX16" fmla="*/ 2593034 w 5867182"/>
              <a:gd name="connsiteY16" fmla="*/ 1184187 h 6857994"/>
              <a:gd name="connsiteX17" fmla="*/ 2664004 w 5867182"/>
              <a:gd name="connsiteY17" fmla="*/ 1199572 h 6857994"/>
              <a:gd name="connsiteX18" fmla="*/ 2758176 w 5867182"/>
              <a:gd name="connsiteY18" fmla="*/ 1440435 h 6857994"/>
              <a:gd name="connsiteX19" fmla="*/ 940964 w 5867182"/>
              <a:gd name="connsiteY19" fmla="*/ 5590846 h 6857994"/>
              <a:gd name="connsiteX20" fmla="*/ 700101 w 5867182"/>
              <a:gd name="connsiteY20" fmla="*/ 5685018 h 6857994"/>
              <a:gd name="connsiteX21" fmla="*/ 605929 w 5867182"/>
              <a:gd name="connsiteY21" fmla="*/ 5444154 h 6857994"/>
              <a:gd name="connsiteX22" fmla="*/ 2423140 w 5867182"/>
              <a:gd name="connsiteY22" fmla="*/ 1293744 h 6857994"/>
              <a:gd name="connsiteX23" fmla="*/ 2593034 w 5867182"/>
              <a:gd name="connsiteY23" fmla="*/ 1184187 h 6857994"/>
              <a:gd name="connsiteX24" fmla="*/ 3447962 w 5867182"/>
              <a:gd name="connsiteY24" fmla="*/ 0 h 6857994"/>
              <a:gd name="connsiteX25" fmla="*/ 5867182 w 5867182"/>
              <a:gd name="connsiteY25" fmla="*/ 0 h 6857994"/>
              <a:gd name="connsiteX26" fmla="*/ 5867182 w 5867182"/>
              <a:gd name="connsiteY26" fmla="*/ 6857994 h 6857994"/>
              <a:gd name="connsiteX27" fmla="*/ 491266 w 5867182"/>
              <a:gd name="connsiteY27" fmla="*/ 6857994 h 68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67182" h="6857994">
                <a:moveTo>
                  <a:pt x="1633624" y="2305029"/>
                </a:moveTo>
                <a:cubicBezTo>
                  <a:pt x="1657377" y="2305327"/>
                  <a:pt x="1681464" y="2310287"/>
                  <a:pt x="1704594" y="2320414"/>
                </a:cubicBezTo>
                <a:cubicBezTo>
                  <a:pt x="1797112" y="2360922"/>
                  <a:pt x="1839273" y="2468760"/>
                  <a:pt x="1798766" y="2561278"/>
                </a:cubicBezTo>
                <a:lnTo>
                  <a:pt x="350434" y="5869185"/>
                </a:lnTo>
                <a:cubicBezTo>
                  <a:pt x="309927" y="5961703"/>
                  <a:pt x="202088" y="6003865"/>
                  <a:pt x="109571" y="5963357"/>
                </a:cubicBezTo>
                <a:cubicBezTo>
                  <a:pt x="17053" y="5922849"/>
                  <a:pt x="-25109" y="5815011"/>
                  <a:pt x="15399" y="5722494"/>
                </a:cubicBezTo>
                <a:lnTo>
                  <a:pt x="1463731" y="2414587"/>
                </a:lnTo>
                <a:cubicBezTo>
                  <a:pt x="1494110" y="2345198"/>
                  <a:pt x="1562366" y="2304135"/>
                  <a:pt x="1633624" y="2305029"/>
                </a:cubicBezTo>
                <a:close/>
                <a:moveTo>
                  <a:pt x="1377120" y="1786946"/>
                </a:moveTo>
                <a:cubicBezTo>
                  <a:pt x="1400873" y="1787244"/>
                  <a:pt x="1424959" y="1792204"/>
                  <a:pt x="1448090" y="1802331"/>
                </a:cubicBezTo>
                <a:cubicBezTo>
                  <a:pt x="1540607" y="1842839"/>
                  <a:pt x="1582769" y="1950677"/>
                  <a:pt x="1542261" y="2043195"/>
                </a:cubicBezTo>
                <a:lnTo>
                  <a:pt x="465174" y="4503199"/>
                </a:lnTo>
                <a:cubicBezTo>
                  <a:pt x="424667" y="4595717"/>
                  <a:pt x="316829" y="4637879"/>
                  <a:pt x="224311" y="4597371"/>
                </a:cubicBezTo>
                <a:cubicBezTo>
                  <a:pt x="131794" y="4556864"/>
                  <a:pt x="89632" y="4449025"/>
                  <a:pt x="130139" y="4356508"/>
                </a:cubicBezTo>
                <a:lnTo>
                  <a:pt x="1207226" y="1896503"/>
                </a:lnTo>
                <a:cubicBezTo>
                  <a:pt x="1237606" y="1827114"/>
                  <a:pt x="1305861" y="1786051"/>
                  <a:pt x="1377120" y="1786946"/>
                </a:cubicBezTo>
                <a:close/>
                <a:moveTo>
                  <a:pt x="2593034" y="1184187"/>
                </a:moveTo>
                <a:cubicBezTo>
                  <a:pt x="2616787" y="1184484"/>
                  <a:pt x="2640874" y="1189445"/>
                  <a:pt x="2664004" y="1199572"/>
                </a:cubicBezTo>
                <a:cubicBezTo>
                  <a:pt x="2756522" y="1240080"/>
                  <a:pt x="2798685" y="1347918"/>
                  <a:pt x="2758176" y="1440435"/>
                </a:cubicBezTo>
                <a:lnTo>
                  <a:pt x="940964" y="5590846"/>
                </a:lnTo>
                <a:cubicBezTo>
                  <a:pt x="900456" y="5683364"/>
                  <a:pt x="792618" y="5725526"/>
                  <a:pt x="700101" y="5685018"/>
                </a:cubicBezTo>
                <a:cubicBezTo>
                  <a:pt x="607583" y="5644510"/>
                  <a:pt x="565421" y="5536672"/>
                  <a:pt x="605929" y="5444154"/>
                </a:cubicBezTo>
                <a:lnTo>
                  <a:pt x="2423140" y="1293744"/>
                </a:lnTo>
                <a:cubicBezTo>
                  <a:pt x="2453521" y="1224355"/>
                  <a:pt x="2521775" y="1183292"/>
                  <a:pt x="2593034" y="1184187"/>
                </a:cubicBezTo>
                <a:close/>
                <a:moveTo>
                  <a:pt x="3447962" y="0"/>
                </a:moveTo>
                <a:lnTo>
                  <a:pt x="5867182" y="0"/>
                </a:lnTo>
                <a:lnTo>
                  <a:pt x="5867182" y="6857994"/>
                </a:lnTo>
                <a:lnTo>
                  <a:pt x="491266" y="6857994"/>
                </a:lnTo>
                <a:close/>
              </a:path>
            </a:pathLst>
          </a:custGeom>
          <a:blipFill>
            <a:blip r:embed="rId3"/>
            <a:stretch>
              <a:fillRect/>
            </a:stretch>
          </a:blipFill>
          <a:ln w="12700" cap="flat" cmpd="sng" algn="ctr">
            <a:noFill/>
            <a:prstDash val="solid"/>
            <a:miter lim="800000"/>
          </a:ln>
          <a:effectLs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6" name="文本框 9"/>
          <p:cNvSpPr txBox="1"/>
          <p:nvPr/>
        </p:nvSpPr>
        <p:spPr>
          <a:xfrm>
            <a:off x="745111" y="3537012"/>
            <a:ext cx="5580620" cy="514738"/>
          </a:xfrm>
          <a:prstGeom prst="rect">
            <a:avLst/>
          </a:prstGeom>
          <a:noFill/>
        </p:spPr>
        <p:txBody>
          <a:bodyPr wrap="none" lIns="72000" tIns="72000" rIns="72000" bIns="72000" anchor="b" anchorCtr="0">
            <a:normAutofit/>
          </a:bodyPr>
          <a:lstStyle/>
          <a:p>
            <a:pPr>
              <a:defRPr b="0">
                <a:solidFill>
                  <a:srgbClr val="000000"/>
                </a:solidFill>
                <a:latin typeface="+mn-lt"/>
                <a:ea typeface="+mn-ea"/>
                <a:cs typeface="+mn-cs"/>
                <a:sym typeface="Trebuchet MS"/>
              </a:defRPr>
            </a:pPr>
            <a:r>
              <a:rPr lang="en-US" altLang="zh-CN" sz="2400" dirty="0">
                <a:solidFill>
                  <a:schemeClr val="bg1"/>
                </a:solidFill>
              </a:rPr>
              <a:t>YOUR TITLE HERE</a:t>
            </a:r>
            <a:endParaRPr lang="zh-CN" altLang="en-US" sz="2400" dirty="0">
              <a:solidFill>
                <a:schemeClr val="bg1"/>
              </a:solidFill>
            </a:endParaRPr>
          </a:p>
        </p:txBody>
      </p:sp>
      <p:sp>
        <p:nvSpPr>
          <p:cNvPr id="7" name="文本框 10"/>
          <p:cNvSpPr txBox="1"/>
          <p:nvPr/>
        </p:nvSpPr>
        <p:spPr>
          <a:xfrm>
            <a:off x="745111" y="4051750"/>
            <a:ext cx="5580620" cy="1334289"/>
          </a:xfrm>
          <a:prstGeom prst="rect">
            <a:avLst/>
          </a:prstGeom>
          <a:noFill/>
        </p:spPr>
        <p:txBody>
          <a:bodyPr wrap="square" lIns="72000" tIns="72000" rIns="72000" bIns="72000" anchor="t" anchorCtr="0">
            <a:normAutofit/>
          </a:bodyPr>
          <a:lstStyle/>
          <a:p>
            <a:pPr defTabSz="914316">
              <a:lnSpc>
                <a:spcPct val="120000"/>
              </a:lnSpc>
              <a:defRPr/>
            </a:pPr>
            <a:r>
              <a:rPr lang="en-US" altLang="zh-CN" sz="1600" dirty="0">
                <a:solidFill>
                  <a:schemeClr val="bg1"/>
                </a:solidFill>
                <a:latin typeface="华文细黑" panose="02010600040101010101" pitchFamily="2" charset="-122"/>
                <a:ea typeface="华文细黑" panose="02010600040101010101" pitchFamily="2" charset="-122"/>
              </a:rPr>
              <a:t>Lorem Ipsum is simply dummy text of the printing and typesetting industry. Lorem Ipsum has been the industry's standard dummy text ever since the 1500s</a:t>
            </a:r>
            <a:endParaRPr lang="zh-CN" altLang="en-US" sz="1600" baseline="-3000" dirty="0">
              <a:solidFill>
                <a:schemeClr val="bg1"/>
              </a:solidFill>
              <a:latin typeface="华文细黑" panose="02010600040101010101" pitchFamily="2" charset="-122"/>
              <a:ea typeface="华文细黑" panose="02010600040101010101" pitchFamily="2" charset="-122"/>
              <a:cs typeface="Arial" panose="020B0604020202020204" pitchFamily="34" charset="0"/>
            </a:endParaRPr>
          </a:p>
        </p:txBody>
      </p:sp>
    </p:spTree>
    <p:extLst>
      <p:ext uri="{BB962C8B-B14F-4D97-AF65-F5344CB8AC3E}">
        <p14:creationId xmlns:p14="http://schemas.microsoft.com/office/powerpoint/2010/main" val="4077276624"/>
      </p:ext>
    </p:extLst>
  </p:cSld>
  <p:clrMapOvr>
    <a:masterClrMapping/>
  </p:clrMapOvr>
  <p:transition spd="slow" advClick="0"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50"/>
                                        <p:tgtEl>
                                          <p:spTgt spid="4"/>
                                        </p:tgtEl>
                                      </p:cBhvr>
                                    </p:animEffect>
                                  </p:childTnLst>
                                </p:cTn>
                              </p:par>
                            </p:childTnLst>
                          </p:cTn>
                        </p:par>
                        <p:par>
                          <p:cTn id="8" fill="hold">
                            <p:stCondLst>
                              <p:cond delay="25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250"/>
                                        <p:tgtEl>
                                          <p:spTgt spid="6"/>
                                        </p:tgtEl>
                                      </p:cBhvr>
                                    </p:animEffect>
                                  </p:childTnLst>
                                </p:cTn>
                              </p:par>
                            </p:childTnLst>
                          </p:cTn>
                        </p:par>
                        <p:par>
                          <p:cTn id="12" fill="hold">
                            <p:stCondLst>
                              <p:cond delay="500"/>
                            </p:stCondLst>
                            <p:childTnLst>
                              <p:par>
                                <p:cTn id="13" presetID="22" presetClass="entr" presetSubtype="4"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83130"/>
            <a:ext cx="12192000" cy="6858000"/>
          </a:xfrm>
          <a:prstGeom prst="rect">
            <a:avLst/>
          </a:prstGeom>
          <a:gradFill>
            <a:gsLst>
              <a:gs pos="0">
                <a:srgbClr val="071019">
                  <a:alpha val="0"/>
                </a:srgbClr>
              </a:gs>
              <a:gs pos="51000">
                <a:srgbClr val="071019">
                  <a:alpha val="60000"/>
                </a:srgbClr>
              </a:gs>
              <a:gs pos="100000">
                <a:srgbClr val="071019">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7" name="Freeform 7"/>
          <p:cNvSpPr>
            <a:spLocks/>
          </p:cNvSpPr>
          <p:nvPr/>
        </p:nvSpPr>
        <p:spPr bwMode="auto">
          <a:xfrm>
            <a:off x="4363930" y="5725445"/>
            <a:ext cx="265283" cy="221403"/>
          </a:xfrm>
          <a:custGeom>
            <a:avLst/>
            <a:gdLst>
              <a:gd name="T0" fmla="*/ 88 w 266"/>
              <a:gd name="T1" fmla="*/ 222 h 222"/>
              <a:gd name="T2" fmla="*/ 88 w 266"/>
              <a:gd name="T3" fmla="*/ 222 h 222"/>
              <a:gd name="T4" fmla="*/ 62 w 266"/>
              <a:gd name="T5" fmla="*/ 212 h 222"/>
              <a:gd name="T6" fmla="*/ 40 w 266"/>
              <a:gd name="T7" fmla="*/ 206 h 222"/>
              <a:gd name="T8" fmla="*/ 20 w 266"/>
              <a:gd name="T9" fmla="*/ 196 h 222"/>
              <a:gd name="T10" fmla="*/ 12 w 266"/>
              <a:gd name="T11" fmla="*/ 190 h 222"/>
              <a:gd name="T12" fmla="*/ 6 w 266"/>
              <a:gd name="T13" fmla="*/ 184 h 222"/>
              <a:gd name="T14" fmla="*/ 6 w 266"/>
              <a:gd name="T15" fmla="*/ 184 h 222"/>
              <a:gd name="T16" fmla="*/ 2 w 266"/>
              <a:gd name="T17" fmla="*/ 160 h 222"/>
              <a:gd name="T18" fmla="*/ 0 w 266"/>
              <a:gd name="T19" fmla="*/ 132 h 222"/>
              <a:gd name="T20" fmla="*/ 2 w 266"/>
              <a:gd name="T21" fmla="*/ 108 h 222"/>
              <a:gd name="T22" fmla="*/ 4 w 266"/>
              <a:gd name="T23" fmla="*/ 98 h 222"/>
              <a:gd name="T24" fmla="*/ 8 w 266"/>
              <a:gd name="T25" fmla="*/ 88 h 222"/>
              <a:gd name="T26" fmla="*/ 8 w 266"/>
              <a:gd name="T27" fmla="*/ 88 h 222"/>
              <a:gd name="T28" fmla="*/ 26 w 266"/>
              <a:gd name="T29" fmla="*/ 82 h 222"/>
              <a:gd name="T30" fmla="*/ 36 w 266"/>
              <a:gd name="T31" fmla="*/ 78 h 222"/>
              <a:gd name="T32" fmla="*/ 44 w 266"/>
              <a:gd name="T33" fmla="*/ 74 h 222"/>
              <a:gd name="T34" fmla="*/ 44 w 266"/>
              <a:gd name="T35" fmla="*/ 74 h 222"/>
              <a:gd name="T36" fmla="*/ 46 w 266"/>
              <a:gd name="T37" fmla="*/ 36 h 222"/>
              <a:gd name="T38" fmla="*/ 46 w 266"/>
              <a:gd name="T39" fmla="*/ 36 h 222"/>
              <a:gd name="T40" fmla="*/ 52 w 266"/>
              <a:gd name="T41" fmla="*/ 32 h 222"/>
              <a:gd name="T42" fmla="*/ 56 w 266"/>
              <a:gd name="T43" fmla="*/ 30 h 222"/>
              <a:gd name="T44" fmla="*/ 66 w 266"/>
              <a:gd name="T45" fmla="*/ 32 h 222"/>
              <a:gd name="T46" fmla="*/ 76 w 266"/>
              <a:gd name="T47" fmla="*/ 34 h 222"/>
              <a:gd name="T48" fmla="*/ 84 w 266"/>
              <a:gd name="T49" fmla="*/ 34 h 222"/>
              <a:gd name="T50" fmla="*/ 90 w 266"/>
              <a:gd name="T51" fmla="*/ 34 h 222"/>
              <a:gd name="T52" fmla="*/ 90 w 266"/>
              <a:gd name="T53" fmla="*/ 34 h 222"/>
              <a:gd name="T54" fmla="*/ 142 w 266"/>
              <a:gd name="T55" fmla="*/ 6 h 222"/>
              <a:gd name="T56" fmla="*/ 142 w 266"/>
              <a:gd name="T57" fmla="*/ 6 h 222"/>
              <a:gd name="T58" fmla="*/ 234 w 266"/>
              <a:gd name="T59" fmla="*/ 0 h 222"/>
              <a:gd name="T60" fmla="*/ 234 w 266"/>
              <a:gd name="T61" fmla="*/ 0 h 222"/>
              <a:gd name="T62" fmla="*/ 242 w 266"/>
              <a:gd name="T63" fmla="*/ 4 h 222"/>
              <a:gd name="T64" fmla="*/ 250 w 266"/>
              <a:gd name="T65" fmla="*/ 10 h 222"/>
              <a:gd name="T66" fmla="*/ 258 w 266"/>
              <a:gd name="T67" fmla="*/ 20 h 222"/>
              <a:gd name="T68" fmla="*/ 266 w 266"/>
              <a:gd name="T69" fmla="*/ 32 h 222"/>
              <a:gd name="T70" fmla="*/ 266 w 266"/>
              <a:gd name="T71" fmla="*/ 32 h 222"/>
              <a:gd name="T72" fmla="*/ 266 w 266"/>
              <a:gd name="T73" fmla="*/ 52 h 222"/>
              <a:gd name="T74" fmla="*/ 266 w 266"/>
              <a:gd name="T75" fmla="*/ 52 h 222"/>
              <a:gd name="T76" fmla="*/ 262 w 266"/>
              <a:gd name="T77" fmla="*/ 60 h 222"/>
              <a:gd name="T78" fmla="*/ 258 w 266"/>
              <a:gd name="T79" fmla="*/ 68 h 222"/>
              <a:gd name="T80" fmla="*/ 258 w 266"/>
              <a:gd name="T81" fmla="*/ 68 h 222"/>
              <a:gd name="T82" fmla="*/ 236 w 266"/>
              <a:gd name="T83" fmla="*/ 100 h 222"/>
              <a:gd name="T84" fmla="*/ 226 w 266"/>
              <a:gd name="T85" fmla="*/ 116 h 222"/>
              <a:gd name="T86" fmla="*/ 218 w 266"/>
              <a:gd name="T87" fmla="*/ 134 h 222"/>
              <a:gd name="T88" fmla="*/ 218 w 266"/>
              <a:gd name="T89" fmla="*/ 134 h 222"/>
              <a:gd name="T90" fmla="*/ 212 w 266"/>
              <a:gd name="T91" fmla="*/ 148 h 222"/>
              <a:gd name="T92" fmla="*/ 208 w 266"/>
              <a:gd name="T93" fmla="*/ 158 h 222"/>
              <a:gd name="T94" fmla="*/ 202 w 266"/>
              <a:gd name="T95" fmla="*/ 166 h 222"/>
              <a:gd name="T96" fmla="*/ 202 w 266"/>
              <a:gd name="T97" fmla="*/ 166 h 222"/>
              <a:gd name="T98" fmla="*/ 178 w 266"/>
              <a:gd name="T99" fmla="*/ 178 h 222"/>
              <a:gd name="T100" fmla="*/ 156 w 266"/>
              <a:gd name="T101" fmla="*/ 192 h 222"/>
              <a:gd name="T102" fmla="*/ 116 w 266"/>
              <a:gd name="T103" fmla="*/ 218 h 222"/>
              <a:gd name="T104" fmla="*/ 116 w 266"/>
              <a:gd name="T105" fmla="*/ 218 h 222"/>
              <a:gd name="T106" fmla="*/ 88 w 266"/>
              <a:gd name="T107" fmla="*/ 222 h 222"/>
              <a:gd name="T108" fmla="*/ 88 w 266"/>
              <a:gd name="T109" fmla="*/ 222 h 22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6" h="222">
                <a:moveTo>
                  <a:pt x="88" y="222"/>
                </a:moveTo>
                <a:lnTo>
                  <a:pt x="88" y="222"/>
                </a:lnTo>
                <a:lnTo>
                  <a:pt x="62" y="212"/>
                </a:lnTo>
                <a:lnTo>
                  <a:pt x="40" y="206"/>
                </a:lnTo>
                <a:lnTo>
                  <a:pt x="20" y="196"/>
                </a:lnTo>
                <a:lnTo>
                  <a:pt x="12" y="190"/>
                </a:lnTo>
                <a:lnTo>
                  <a:pt x="6" y="184"/>
                </a:lnTo>
                <a:lnTo>
                  <a:pt x="2" y="160"/>
                </a:lnTo>
                <a:lnTo>
                  <a:pt x="0" y="132"/>
                </a:lnTo>
                <a:lnTo>
                  <a:pt x="2" y="108"/>
                </a:lnTo>
                <a:lnTo>
                  <a:pt x="4" y="98"/>
                </a:lnTo>
                <a:lnTo>
                  <a:pt x="8" y="88"/>
                </a:lnTo>
                <a:lnTo>
                  <a:pt x="26" y="82"/>
                </a:lnTo>
                <a:lnTo>
                  <a:pt x="36" y="78"/>
                </a:lnTo>
                <a:lnTo>
                  <a:pt x="44" y="74"/>
                </a:lnTo>
                <a:lnTo>
                  <a:pt x="46" y="36"/>
                </a:lnTo>
                <a:lnTo>
                  <a:pt x="52" y="32"/>
                </a:lnTo>
                <a:lnTo>
                  <a:pt x="56" y="30"/>
                </a:lnTo>
                <a:lnTo>
                  <a:pt x="66" y="32"/>
                </a:lnTo>
                <a:lnTo>
                  <a:pt x="76" y="34"/>
                </a:lnTo>
                <a:lnTo>
                  <a:pt x="84" y="34"/>
                </a:lnTo>
                <a:lnTo>
                  <a:pt x="90" y="34"/>
                </a:lnTo>
                <a:lnTo>
                  <a:pt x="142" y="6"/>
                </a:lnTo>
                <a:lnTo>
                  <a:pt x="234" y="0"/>
                </a:lnTo>
                <a:lnTo>
                  <a:pt x="242" y="4"/>
                </a:lnTo>
                <a:lnTo>
                  <a:pt x="250" y="10"/>
                </a:lnTo>
                <a:lnTo>
                  <a:pt x="258" y="20"/>
                </a:lnTo>
                <a:lnTo>
                  <a:pt x="266" y="32"/>
                </a:lnTo>
                <a:lnTo>
                  <a:pt x="266" y="52"/>
                </a:lnTo>
                <a:lnTo>
                  <a:pt x="262" y="60"/>
                </a:lnTo>
                <a:lnTo>
                  <a:pt x="258" y="68"/>
                </a:lnTo>
                <a:lnTo>
                  <a:pt x="236" y="100"/>
                </a:lnTo>
                <a:lnTo>
                  <a:pt x="226" y="116"/>
                </a:lnTo>
                <a:lnTo>
                  <a:pt x="218" y="134"/>
                </a:lnTo>
                <a:lnTo>
                  <a:pt x="212" y="148"/>
                </a:lnTo>
                <a:lnTo>
                  <a:pt x="208" y="158"/>
                </a:lnTo>
                <a:lnTo>
                  <a:pt x="202" y="166"/>
                </a:lnTo>
                <a:lnTo>
                  <a:pt x="178" y="178"/>
                </a:lnTo>
                <a:lnTo>
                  <a:pt x="156" y="192"/>
                </a:lnTo>
                <a:lnTo>
                  <a:pt x="116" y="218"/>
                </a:lnTo>
                <a:lnTo>
                  <a:pt x="88" y="222"/>
                </a:lnTo>
                <a:close/>
              </a:path>
            </a:pathLst>
          </a:custGeom>
          <a:solidFill>
            <a:srgbClr val="FFFFFF">
              <a:alpha val="50196"/>
            </a:srgbClr>
          </a:solidFill>
          <a:ln>
            <a:noFill/>
          </a:ln>
        </p:spPr>
        <p:txBody>
          <a:bodyPr/>
          <a:lstStyle/>
          <a:p>
            <a:endParaRPr lang="zh-CN" altLang="en-US"/>
          </a:p>
        </p:txBody>
      </p:sp>
      <p:sp>
        <p:nvSpPr>
          <p:cNvPr id="68" name="Freeform 10"/>
          <p:cNvSpPr>
            <a:spLocks/>
          </p:cNvSpPr>
          <p:nvPr/>
        </p:nvSpPr>
        <p:spPr bwMode="auto">
          <a:xfrm>
            <a:off x="4471639" y="5101131"/>
            <a:ext cx="781889" cy="600380"/>
          </a:xfrm>
          <a:custGeom>
            <a:avLst/>
            <a:gdLst>
              <a:gd name="T0" fmla="*/ 40 w 784"/>
              <a:gd name="T1" fmla="*/ 590 h 602"/>
              <a:gd name="T2" fmla="*/ 0 w 784"/>
              <a:gd name="T3" fmla="*/ 520 h 602"/>
              <a:gd name="T4" fmla="*/ 8 w 784"/>
              <a:gd name="T5" fmla="*/ 486 h 602"/>
              <a:gd name="T6" fmla="*/ 26 w 784"/>
              <a:gd name="T7" fmla="*/ 440 h 602"/>
              <a:gd name="T8" fmla="*/ 66 w 784"/>
              <a:gd name="T9" fmla="*/ 396 h 602"/>
              <a:gd name="T10" fmla="*/ 124 w 784"/>
              <a:gd name="T11" fmla="*/ 342 h 602"/>
              <a:gd name="T12" fmla="*/ 184 w 784"/>
              <a:gd name="T13" fmla="*/ 276 h 602"/>
              <a:gd name="T14" fmla="*/ 214 w 784"/>
              <a:gd name="T15" fmla="*/ 230 h 602"/>
              <a:gd name="T16" fmla="*/ 218 w 784"/>
              <a:gd name="T17" fmla="*/ 196 h 602"/>
              <a:gd name="T18" fmla="*/ 248 w 784"/>
              <a:gd name="T19" fmla="*/ 164 h 602"/>
              <a:gd name="T20" fmla="*/ 254 w 784"/>
              <a:gd name="T21" fmla="*/ 96 h 602"/>
              <a:gd name="T22" fmla="*/ 264 w 784"/>
              <a:gd name="T23" fmla="*/ 60 h 602"/>
              <a:gd name="T24" fmla="*/ 298 w 784"/>
              <a:gd name="T25" fmla="*/ 36 h 602"/>
              <a:gd name="T26" fmla="*/ 352 w 784"/>
              <a:gd name="T27" fmla="*/ 68 h 602"/>
              <a:gd name="T28" fmla="*/ 360 w 784"/>
              <a:gd name="T29" fmla="*/ 32 h 602"/>
              <a:gd name="T30" fmla="*/ 346 w 784"/>
              <a:gd name="T31" fmla="*/ 8 h 602"/>
              <a:gd name="T32" fmla="*/ 454 w 784"/>
              <a:gd name="T33" fmla="*/ 10 h 602"/>
              <a:gd name="T34" fmla="*/ 506 w 784"/>
              <a:gd name="T35" fmla="*/ 0 h 602"/>
              <a:gd name="T36" fmla="*/ 518 w 784"/>
              <a:gd name="T37" fmla="*/ 20 h 602"/>
              <a:gd name="T38" fmla="*/ 478 w 784"/>
              <a:gd name="T39" fmla="*/ 82 h 602"/>
              <a:gd name="T40" fmla="*/ 500 w 784"/>
              <a:gd name="T41" fmla="*/ 96 h 602"/>
              <a:gd name="T42" fmla="*/ 580 w 784"/>
              <a:gd name="T43" fmla="*/ 72 h 602"/>
              <a:gd name="T44" fmla="*/ 612 w 784"/>
              <a:gd name="T45" fmla="*/ 84 h 602"/>
              <a:gd name="T46" fmla="*/ 668 w 784"/>
              <a:gd name="T47" fmla="*/ 58 h 602"/>
              <a:gd name="T48" fmla="*/ 710 w 784"/>
              <a:gd name="T49" fmla="*/ 56 h 602"/>
              <a:gd name="T50" fmla="*/ 784 w 784"/>
              <a:gd name="T51" fmla="*/ 152 h 602"/>
              <a:gd name="T52" fmla="*/ 752 w 784"/>
              <a:gd name="T53" fmla="*/ 174 h 602"/>
              <a:gd name="T54" fmla="*/ 728 w 784"/>
              <a:gd name="T55" fmla="*/ 196 h 602"/>
              <a:gd name="T56" fmla="*/ 728 w 784"/>
              <a:gd name="T57" fmla="*/ 224 h 602"/>
              <a:gd name="T58" fmla="*/ 704 w 784"/>
              <a:gd name="T59" fmla="*/ 242 h 602"/>
              <a:gd name="T60" fmla="*/ 634 w 784"/>
              <a:gd name="T61" fmla="*/ 282 h 602"/>
              <a:gd name="T62" fmla="*/ 606 w 784"/>
              <a:gd name="T63" fmla="*/ 296 h 602"/>
              <a:gd name="T64" fmla="*/ 582 w 784"/>
              <a:gd name="T65" fmla="*/ 288 h 602"/>
              <a:gd name="T66" fmla="*/ 556 w 784"/>
              <a:gd name="T67" fmla="*/ 304 h 602"/>
              <a:gd name="T68" fmla="*/ 544 w 784"/>
              <a:gd name="T69" fmla="*/ 292 h 602"/>
              <a:gd name="T70" fmla="*/ 526 w 784"/>
              <a:gd name="T71" fmla="*/ 294 h 602"/>
              <a:gd name="T72" fmla="*/ 516 w 784"/>
              <a:gd name="T73" fmla="*/ 326 h 602"/>
              <a:gd name="T74" fmla="*/ 498 w 784"/>
              <a:gd name="T75" fmla="*/ 338 h 602"/>
              <a:gd name="T76" fmla="*/ 478 w 784"/>
              <a:gd name="T77" fmla="*/ 342 h 602"/>
              <a:gd name="T78" fmla="*/ 468 w 784"/>
              <a:gd name="T79" fmla="*/ 326 h 602"/>
              <a:gd name="T80" fmla="*/ 436 w 784"/>
              <a:gd name="T81" fmla="*/ 302 h 602"/>
              <a:gd name="T82" fmla="*/ 408 w 784"/>
              <a:gd name="T83" fmla="*/ 330 h 602"/>
              <a:gd name="T84" fmla="*/ 374 w 784"/>
              <a:gd name="T85" fmla="*/ 368 h 602"/>
              <a:gd name="T86" fmla="*/ 350 w 784"/>
              <a:gd name="T87" fmla="*/ 394 h 602"/>
              <a:gd name="T88" fmla="*/ 306 w 784"/>
              <a:gd name="T89" fmla="*/ 418 h 602"/>
              <a:gd name="T90" fmla="*/ 270 w 784"/>
              <a:gd name="T91" fmla="*/ 422 h 602"/>
              <a:gd name="T92" fmla="*/ 256 w 784"/>
              <a:gd name="T93" fmla="*/ 438 h 602"/>
              <a:gd name="T94" fmla="*/ 218 w 784"/>
              <a:gd name="T95" fmla="*/ 432 h 602"/>
              <a:gd name="T96" fmla="*/ 140 w 784"/>
              <a:gd name="T97" fmla="*/ 462 h 602"/>
              <a:gd name="T98" fmla="*/ 92 w 784"/>
              <a:gd name="T99" fmla="*/ 474 h 602"/>
              <a:gd name="T100" fmla="*/ 76 w 784"/>
              <a:gd name="T101" fmla="*/ 510 h 602"/>
              <a:gd name="T102" fmla="*/ 52 w 784"/>
              <a:gd name="T103" fmla="*/ 542 h 602"/>
              <a:gd name="T104" fmla="*/ 78 w 784"/>
              <a:gd name="T105" fmla="*/ 566 h 602"/>
              <a:gd name="T106" fmla="*/ 86 w 784"/>
              <a:gd name="T107" fmla="*/ 590 h 602"/>
              <a:gd name="T108" fmla="*/ 54 w 784"/>
              <a:gd name="T109" fmla="*/ 602 h 60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4" h="602">
                <a:moveTo>
                  <a:pt x="54" y="602"/>
                </a:moveTo>
                <a:lnTo>
                  <a:pt x="54" y="602"/>
                </a:lnTo>
                <a:lnTo>
                  <a:pt x="46" y="596"/>
                </a:lnTo>
                <a:lnTo>
                  <a:pt x="40" y="590"/>
                </a:lnTo>
                <a:lnTo>
                  <a:pt x="34" y="580"/>
                </a:lnTo>
                <a:lnTo>
                  <a:pt x="28" y="558"/>
                </a:lnTo>
                <a:lnTo>
                  <a:pt x="0" y="520"/>
                </a:lnTo>
                <a:lnTo>
                  <a:pt x="0" y="502"/>
                </a:lnTo>
                <a:lnTo>
                  <a:pt x="2" y="492"/>
                </a:lnTo>
                <a:lnTo>
                  <a:pt x="8" y="486"/>
                </a:lnTo>
                <a:lnTo>
                  <a:pt x="18" y="478"/>
                </a:lnTo>
                <a:lnTo>
                  <a:pt x="22" y="450"/>
                </a:lnTo>
                <a:lnTo>
                  <a:pt x="26" y="440"/>
                </a:lnTo>
                <a:lnTo>
                  <a:pt x="30" y="430"/>
                </a:lnTo>
                <a:lnTo>
                  <a:pt x="36" y="422"/>
                </a:lnTo>
                <a:lnTo>
                  <a:pt x="44" y="414"/>
                </a:lnTo>
                <a:lnTo>
                  <a:pt x="66" y="396"/>
                </a:lnTo>
                <a:lnTo>
                  <a:pt x="94" y="366"/>
                </a:lnTo>
                <a:lnTo>
                  <a:pt x="108" y="354"/>
                </a:lnTo>
                <a:lnTo>
                  <a:pt x="124" y="342"/>
                </a:lnTo>
                <a:lnTo>
                  <a:pt x="154" y="306"/>
                </a:lnTo>
                <a:lnTo>
                  <a:pt x="184" y="276"/>
                </a:lnTo>
                <a:lnTo>
                  <a:pt x="196" y="266"/>
                </a:lnTo>
                <a:lnTo>
                  <a:pt x="204" y="256"/>
                </a:lnTo>
                <a:lnTo>
                  <a:pt x="210" y="244"/>
                </a:lnTo>
                <a:lnTo>
                  <a:pt x="214" y="230"/>
                </a:lnTo>
                <a:lnTo>
                  <a:pt x="214" y="214"/>
                </a:lnTo>
                <a:lnTo>
                  <a:pt x="216" y="204"/>
                </a:lnTo>
                <a:lnTo>
                  <a:pt x="218" y="196"/>
                </a:lnTo>
                <a:lnTo>
                  <a:pt x="222" y="190"/>
                </a:lnTo>
                <a:lnTo>
                  <a:pt x="232" y="180"/>
                </a:lnTo>
                <a:lnTo>
                  <a:pt x="240" y="174"/>
                </a:lnTo>
                <a:lnTo>
                  <a:pt x="248" y="164"/>
                </a:lnTo>
                <a:lnTo>
                  <a:pt x="244" y="106"/>
                </a:lnTo>
                <a:lnTo>
                  <a:pt x="254" y="96"/>
                </a:lnTo>
                <a:lnTo>
                  <a:pt x="260" y="84"/>
                </a:lnTo>
                <a:lnTo>
                  <a:pt x="262" y="72"/>
                </a:lnTo>
                <a:lnTo>
                  <a:pt x="264" y="60"/>
                </a:lnTo>
                <a:lnTo>
                  <a:pt x="278" y="36"/>
                </a:lnTo>
                <a:lnTo>
                  <a:pt x="298" y="36"/>
                </a:lnTo>
                <a:lnTo>
                  <a:pt x="332" y="68"/>
                </a:lnTo>
                <a:lnTo>
                  <a:pt x="352" y="68"/>
                </a:lnTo>
                <a:lnTo>
                  <a:pt x="354" y="64"/>
                </a:lnTo>
                <a:lnTo>
                  <a:pt x="356" y="60"/>
                </a:lnTo>
                <a:lnTo>
                  <a:pt x="358" y="48"/>
                </a:lnTo>
                <a:lnTo>
                  <a:pt x="360" y="32"/>
                </a:lnTo>
                <a:lnTo>
                  <a:pt x="340" y="10"/>
                </a:lnTo>
                <a:lnTo>
                  <a:pt x="346" y="8"/>
                </a:lnTo>
                <a:lnTo>
                  <a:pt x="442" y="8"/>
                </a:lnTo>
                <a:lnTo>
                  <a:pt x="454" y="10"/>
                </a:lnTo>
                <a:lnTo>
                  <a:pt x="472" y="10"/>
                </a:lnTo>
                <a:lnTo>
                  <a:pt x="490" y="8"/>
                </a:lnTo>
                <a:lnTo>
                  <a:pt x="500" y="4"/>
                </a:lnTo>
                <a:lnTo>
                  <a:pt x="506" y="0"/>
                </a:lnTo>
                <a:lnTo>
                  <a:pt x="518" y="0"/>
                </a:lnTo>
                <a:lnTo>
                  <a:pt x="518" y="20"/>
                </a:lnTo>
                <a:lnTo>
                  <a:pt x="476" y="68"/>
                </a:lnTo>
                <a:lnTo>
                  <a:pt x="478" y="82"/>
                </a:lnTo>
                <a:lnTo>
                  <a:pt x="482" y="88"/>
                </a:lnTo>
                <a:lnTo>
                  <a:pt x="486" y="92"/>
                </a:lnTo>
                <a:lnTo>
                  <a:pt x="492" y="94"/>
                </a:lnTo>
                <a:lnTo>
                  <a:pt x="500" y="96"/>
                </a:lnTo>
                <a:lnTo>
                  <a:pt x="524" y="98"/>
                </a:lnTo>
                <a:lnTo>
                  <a:pt x="580" y="72"/>
                </a:lnTo>
                <a:lnTo>
                  <a:pt x="600" y="72"/>
                </a:lnTo>
                <a:lnTo>
                  <a:pt x="612" y="84"/>
                </a:lnTo>
                <a:lnTo>
                  <a:pt x="624" y="82"/>
                </a:lnTo>
                <a:lnTo>
                  <a:pt x="634" y="78"/>
                </a:lnTo>
                <a:lnTo>
                  <a:pt x="656" y="64"/>
                </a:lnTo>
                <a:lnTo>
                  <a:pt x="668" y="58"/>
                </a:lnTo>
                <a:lnTo>
                  <a:pt x="680" y="54"/>
                </a:lnTo>
                <a:lnTo>
                  <a:pt x="694" y="52"/>
                </a:lnTo>
                <a:lnTo>
                  <a:pt x="710" y="56"/>
                </a:lnTo>
                <a:lnTo>
                  <a:pt x="740" y="92"/>
                </a:lnTo>
                <a:lnTo>
                  <a:pt x="784" y="152"/>
                </a:lnTo>
                <a:lnTo>
                  <a:pt x="784" y="168"/>
                </a:lnTo>
                <a:lnTo>
                  <a:pt x="764" y="170"/>
                </a:lnTo>
                <a:lnTo>
                  <a:pt x="752" y="174"/>
                </a:lnTo>
                <a:lnTo>
                  <a:pt x="746" y="180"/>
                </a:lnTo>
                <a:lnTo>
                  <a:pt x="740" y="186"/>
                </a:lnTo>
                <a:lnTo>
                  <a:pt x="728" y="196"/>
                </a:lnTo>
                <a:lnTo>
                  <a:pt x="724" y="200"/>
                </a:lnTo>
                <a:lnTo>
                  <a:pt x="722" y="208"/>
                </a:lnTo>
                <a:lnTo>
                  <a:pt x="722" y="214"/>
                </a:lnTo>
                <a:lnTo>
                  <a:pt x="728" y="224"/>
                </a:lnTo>
                <a:lnTo>
                  <a:pt x="728" y="230"/>
                </a:lnTo>
                <a:lnTo>
                  <a:pt x="704" y="242"/>
                </a:lnTo>
                <a:lnTo>
                  <a:pt x="680" y="256"/>
                </a:lnTo>
                <a:lnTo>
                  <a:pt x="656" y="270"/>
                </a:lnTo>
                <a:lnTo>
                  <a:pt x="634" y="282"/>
                </a:lnTo>
                <a:lnTo>
                  <a:pt x="618" y="298"/>
                </a:lnTo>
                <a:lnTo>
                  <a:pt x="612" y="298"/>
                </a:lnTo>
                <a:lnTo>
                  <a:pt x="606" y="296"/>
                </a:lnTo>
                <a:lnTo>
                  <a:pt x="602" y="292"/>
                </a:lnTo>
                <a:lnTo>
                  <a:pt x="600" y="288"/>
                </a:lnTo>
                <a:lnTo>
                  <a:pt x="582" y="288"/>
                </a:lnTo>
                <a:lnTo>
                  <a:pt x="570" y="304"/>
                </a:lnTo>
                <a:lnTo>
                  <a:pt x="556" y="304"/>
                </a:lnTo>
                <a:lnTo>
                  <a:pt x="552" y="298"/>
                </a:lnTo>
                <a:lnTo>
                  <a:pt x="548" y="294"/>
                </a:lnTo>
                <a:lnTo>
                  <a:pt x="544" y="292"/>
                </a:lnTo>
                <a:lnTo>
                  <a:pt x="540" y="292"/>
                </a:lnTo>
                <a:lnTo>
                  <a:pt x="534" y="292"/>
                </a:lnTo>
                <a:lnTo>
                  <a:pt x="526" y="294"/>
                </a:lnTo>
                <a:lnTo>
                  <a:pt x="526" y="318"/>
                </a:lnTo>
                <a:lnTo>
                  <a:pt x="520" y="322"/>
                </a:lnTo>
                <a:lnTo>
                  <a:pt x="516" y="326"/>
                </a:lnTo>
                <a:lnTo>
                  <a:pt x="508" y="328"/>
                </a:lnTo>
                <a:lnTo>
                  <a:pt x="504" y="328"/>
                </a:lnTo>
                <a:lnTo>
                  <a:pt x="500" y="332"/>
                </a:lnTo>
                <a:lnTo>
                  <a:pt x="498" y="338"/>
                </a:lnTo>
                <a:lnTo>
                  <a:pt x="494" y="346"/>
                </a:lnTo>
                <a:lnTo>
                  <a:pt x="482" y="344"/>
                </a:lnTo>
                <a:lnTo>
                  <a:pt x="478" y="342"/>
                </a:lnTo>
                <a:lnTo>
                  <a:pt x="476" y="340"/>
                </a:lnTo>
                <a:lnTo>
                  <a:pt x="472" y="334"/>
                </a:lnTo>
                <a:lnTo>
                  <a:pt x="468" y="326"/>
                </a:lnTo>
                <a:lnTo>
                  <a:pt x="462" y="326"/>
                </a:lnTo>
                <a:lnTo>
                  <a:pt x="436" y="302"/>
                </a:lnTo>
                <a:lnTo>
                  <a:pt x="420" y="302"/>
                </a:lnTo>
                <a:lnTo>
                  <a:pt x="414" y="314"/>
                </a:lnTo>
                <a:lnTo>
                  <a:pt x="408" y="330"/>
                </a:lnTo>
                <a:lnTo>
                  <a:pt x="388" y="362"/>
                </a:lnTo>
                <a:lnTo>
                  <a:pt x="374" y="368"/>
                </a:lnTo>
                <a:lnTo>
                  <a:pt x="366" y="374"/>
                </a:lnTo>
                <a:lnTo>
                  <a:pt x="358" y="382"/>
                </a:lnTo>
                <a:lnTo>
                  <a:pt x="350" y="394"/>
                </a:lnTo>
                <a:lnTo>
                  <a:pt x="338" y="396"/>
                </a:lnTo>
                <a:lnTo>
                  <a:pt x="328" y="398"/>
                </a:lnTo>
                <a:lnTo>
                  <a:pt x="306" y="418"/>
                </a:lnTo>
                <a:lnTo>
                  <a:pt x="290" y="418"/>
                </a:lnTo>
                <a:lnTo>
                  <a:pt x="278" y="420"/>
                </a:lnTo>
                <a:lnTo>
                  <a:pt x="270" y="422"/>
                </a:lnTo>
                <a:lnTo>
                  <a:pt x="262" y="426"/>
                </a:lnTo>
                <a:lnTo>
                  <a:pt x="256" y="438"/>
                </a:lnTo>
                <a:lnTo>
                  <a:pt x="244" y="438"/>
                </a:lnTo>
                <a:lnTo>
                  <a:pt x="228" y="432"/>
                </a:lnTo>
                <a:lnTo>
                  <a:pt x="218" y="432"/>
                </a:lnTo>
                <a:lnTo>
                  <a:pt x="210" y="436"/>
                </a:lnTo>
                <a:lnTo>
                  <a:pt x="198" y="440"/>
                </a:lnTo>
                <a:lnTo>
                  <a:pt x="140" y="462"/>
                </a:lnTo>
                <a:lnTo>
                  <a:pt x="120" y="464"/>
                </a:lnTo>
                <a:lnTo>
                  <a:pt x="104" y="466"/>
                </a:lnTo>
                <a:lnTo>
                  <a:pt x="92" y="474"/>
                </a:lnTo>
                <a:lnTo>
                  <a:pt x="78" y="486"/>
                </a:lnTo>
                <a:lnTo>
                  <a:pt x="76" y="510"/>
                </a:lnTo>
                <a:lnTo>
                  <a:pt x="64" y="514"/>
                </a:lnTo>
                <a:lnTo>
                  <a:pt x="56" y="520"/>
                </a:lnTo>
                <a:lnTo>
                  <a:pt x="52" y="528"/>
                </a:lnTo>
                <a:lnTo>
                  <a:pt x="52" y="542"/>
                </a:lnTo>
                <a:lnTo>
                  <a:pt x="60" y="548"/>
                </a:lnTo>
                <a:lnTo>
                  <a:pt x="72" y="558"/>
                </a:lnTo>
                <a:lnTo>
                  <a:pt x="78" y="566"/>
                </a:lnTo>
                <a:lnTo>
                  <a:pt x="82" y="572"/>
                </a:lnTo>
                <a:lnTo>
                  <a:pt x="86" y="580"/>
                </a:lnTo>
                <a:lnTo>
                  <a:pt x="86" y="590"/>
                </a:lnTo>
                <a:lnTo>
                  <a:pt x="78" y="594"/>
                </a:lnTo>
                <a:lnTo>
                  <a:pt x="68" y="598"/>
                </a:lnTo>
                <a:lnTo>
                  <a:pt x="54" y="602"/>
                </a:lnTo>
                <a:close/>
              </a:path>
            </a:pathLst>
          </a:custGeom>
          <a:solidFill>
            <a:srgbClr val="FFFFFF">
              <a:alpha val="50196"/>
            </a:srgbClr>
          </a:solidFill>
          <a:ln>
            <a:noFill/>
          </a:ln>
        </p:spPr>
        <p:txBody>
          <a:bodyPr/>
          <a:lstStyle/>
          <a:p>
            <a:endParaRPr lang="zh-CN" altLang="en-US"/>
          </a:p>
        </p:txBody>
      </p:sp>
      <p:sp>
        <p:nvSpPr>
          <p:cNvPr id="69" name="Freeform 11"/>
          <p:cNvSpPr>
            <a:spLocks/>
          </p:cNvSpPr>
          <p:nvPr/>
        </p:nvSpPr>
        <p:spPr bwMode="auto">
          <a:xfrm>
            <a:off x="3223011" y="4688246"/>
            <a:ext cx="879625" cy="929491"/>
          </a:xfrm>
          <a:custGeom>
            <a:avLst/>
            <a:gdLst>
              <a:gd name="T0" fmla="*/ 356 w 882"/>
              <a:gd name="T1" fmla="*/ 898 h 932"/>
              <a:gd name="T2" fmla="*/ 352 w 882"/>
              <a:gd name="T3" fmla="*/ 844 h 932"/>
              <a:gd name="T4" fmla="*/ 310 w 882"/>
              <a:gd name="T5" fmla="*/ 844 h 932"/>
              <a:gd name="T6" fmla="*/ 246 w 882"/>
              <a:gd name="T7" fmla="*/ 840 h 932"/>
              <a:gd name="T8" fmla="*/ 208 w 882"/>
              <a:gd name="T9" fmla="*/ 800 h 932"/>
              <a:gd name="T10" fmla="*/ 164 w 882"/>
              <a:gd name="T11" fmla="*/ 782 h 932"/>
              <a:gd name="T12" fmla="*/ 166 w 882"/>
              <a:gd name="T13" fmla="*/ 724 h 932"/>
              <a:gd name="T14" fmla="*/ 138 w 882"/>
              <a:gd name="T15" fmla="*/ 676 h 932"/>
              <a:gd name="T16" fmla="*/ 114 w 882"/>
              <a:gd name="T17" fmla="*/ 616 h 932"/>
              <a:gd name="T18" fmla="*/ 88 w 882"/>
              <a:gd name="T19" fmla="*/ 564 h 932"/>
              <a:gd name="T20" fmla="*/ 16 w 882"/>
              <a:gd name="T21" fmla="*/ 578 h 932"/>
              <a:gd name="T22" fmla="*/ 0 w 882"/>
              <a:gd name="T23" fmla="*/ 490 h 932"/>
              <a:gd name="T24" fmla="*/ 84 w 882"/>
              <a:gd name="T25" fmla="*/ 392 h 932"/>
              <a:gd name="T26" fmla="*/ 120 w 882"/>
              <a:gd name="T27" fmla="*/ 310 h 932"/>
              <a:gd name="T28" fmla="*/ 130 w 882"/>
              <a:gd name="T29" fmla="*/ 236 h 932"/>
              <a:gd name="T30" fmla="*/ 126 w 882"/>
              <a:gd name="T31" fmla="*/ 178 h 932"/>
              <a:gd name="T32" fmla="*/ 104 w 882"/>
              <a:gd name="T33" fmla="*/ 108 h 932"/>
              <a:gd name="T34" fmla="*/ 126 w 882"/>
              <a:gd name="T35" fmla="*/ 52 h 932"/>
              <a:gd name="T36" fmla="*/ 134 w 882"/>
              <a:gd name="T37" fmla="*/ 0 h 932"/>
              <a:gd name="T38" fmla="*/ 170 w 882"/>
              <a:gd name="T39" fmla="*/ 44 h 932"/>
              <a:gd name="T40" fmla="*/ 208 w 882"/>
              <a:gd name="T41" fmla="*/ 100 h 932"/>
              <a:gd name="T42" fmla="*/ 218 w 882"/>
              <a:gd name="T43" fmla="*/ 44 h 932"/>
              <a:gd name="T44" fmla="*/ 252 w 882"/>
              <a:gd name="T45" fmla="*/ 88 h 932"/>
              <a:gd name="T46" fmla="*/ 332 w 882"/>
              <a:gd name="T47" fmla="*/ 148 h 932"/>
              <a:gd name="T48" fmla="*/ 406 w 882"/>
              <a:gd name="T49" fmla="*/ 280 h 932"/>
              <a:gd name="T50" fmla="*/ 400 w 882"/>
              <a:gd name="T51" fmla="*/ 336 h 932"/>
              <a:gd name="T52" fmla="*/ 452 w 882"/>
              <a:gd name="T53" fmla="*/ 370 h 932"/>
              <a:gd name="T54" fmla="*/ 574 w 882"/>
              <a:gd name="T55" fmla="*/ 346 h 932"/>
              <a:gd name="T56" fmla="*/ 586 w 882"/>
              <a:gd name="T57" fmla="*/ 290 h 932"/>
              <a:gd name="T58" fmla="*/ 558 w 882"/>
              <a:gd name="T59" fmla="*/ 230 h 932"/>
              <a:gd name="T60" fmla="*/ 620 w 882"/>
              <a:gd name="T61" fmla="*/ 178 h 932"/>
              <a:gd name="T62" fmla="*/ 606 w 882"/>
              <a:gd name="T63" fmla="*/ 122 h 932"/>
              <a:gd name="T64" fmla="*/ 614 w 882"/>
              <a:gd name="T65" fmla="*/ 104 h 932"/>
              <a:gd name="T66" fmla="*/ 654 w 882"/>
              <a:gd name="T67" fmla="*/ 64 h 932"/>
              <a:gd name="T68" fmla="*/ 712 w 882"/>
              <a:gd name="T69" fmla="*/ 144 h 932"/>
              <a:gd name="T70" fmla="*/ 790 w 882"/>
              <a:gd name="T71" fmla="*/ 128 h 932"/>
              <a:gd name="T72" fmla="*/ 790 w 882"/>
              <a:gd name="T73" fmla="*/ 188 h 932"/>
              <a:gd name="T74" fmla="*/ 752 w 882"/>
              <a:gd name="T75" fmla="*/ 208 h 932"/>
              <a:gd name="T76" fmla="*/ 660 w 882"/>
              <a:gd name="T77" fmla="*/ 204 h 932"/>
              <a:gd name="T78" fmla="*/ 630 w 882"/>
              <a:gd name="T79" fmla="*/ 266 h 932"/>
              <a:gd name="T80" fmla="*/ 652 w 882"/>
              <a:gd name="T81" fmla="*/ 308 h 932"/>
              <a:gd name="T82" fmla="*/ 698 w 882"/>
              <a:gd name="T83" fmla="*/ 300 h 932"/>
              <a:gd name="T84" fmla="*/ 718 w 882"/>
              <a:gd name="T85" fmla="*/ 330 h 932"/>
              <a:gd name="T86" fmla="*/ 692 w 882"/>
              <a:gd name="T87" fmla="*/ 418 h 932"/>
              <a:gd name="T88" fmla="*/ 732 w 882"/>
              <a:gd name="T89" fmla="*/ 472 h 932"/>
              <a:gd name="T90" fmla="*/ 726 w 882"/>
              <a:gd name="T91" fmla="*/ 528 h 932"/>
              <a:gd name="T92" fmla="*/ 828 w 882"/>
              <a:gd name="T93" fmla="*/ 590 h 932"/>
              <a:gd name="T94" fmla="*/ 876 w 882"/>
              <a:gd name="T95" fmla="*/ 606 h 932"/>
              <a:gd name="T96" fmla="*/ 850 w 882"/>
              <a:gd name="T97" fmla="*/ 658 h 932"/>
              <a:gd name="T98" fmla="*/ 784 w 882"/>
              <a:gd name="T99" fmla="*/ 676 h 932"/>
              <a:gd name="T100" fmla="*/ 720 w 882"/>
              <a:gd name="T101" fmla="*/ 734 h 932"/>
              <a:gd name="T102" fmla="*/ 650 w 882"/>
              <a:gd name="T103" fmla="*/ 764 h 932"/>
              <a:gd name="T104" fmla="*/ 612 w 882"/>
              <a:gd name="T105" fmla="*/ 742 h 932"/>
              <a:gd name="T106" fmla="*/ 564 w 882"/>
              <a:gd name="T107" fmla="*/ 760 h 932"/>
              <a:gd name="T108" fmla="*/ 526 w 882"/>
              <a:gd name="T109" fmla="*/ 740 h 932"/>
              <a:gd name="T110" fmla="*/ 482 w 882"/>
              <a:gd name="T111" fmla="*/ 750 h 932"/>
              <a:gd name="T112" fmla="*/ 448 w 882"/>
              <a:gd name="T113" fmla="*/ 768 h 932"/>
              <a:gd name="T114" fmla="*/ 404 w 882"/>
              <a:gd name="T115" fmla="*/ 766 h 932"/>
              <a:gd name="T116" fmla="*/ 410 w 882"/>
              <a:gd name="T117" fmla="*/ 826 h 932"/>
              <a:gd name="T118" fmla="*/ 410 w 882"/>
              <a:gd name="T119" fmla="*/ 872 h 932"/>
              <a:gd name="T120" fmla="*/ 406 w 882"/>
              <a:gd name="T121" fmla="*/ 932 h 9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82" h="932">
                <a:moveTo>
                  <a:pt x="406" y="932"/>
                </a:moveTo>
                <a:lnTo>
                  <a:pt x="406" y="932"/>
                </a:lnTo>
                <a:lnTo>
                  <a:pt x="392" y="920"/>
                </a:lnTo>
                <a:lnTo>
                  <a:pt x="380" y="910"/>
                </a:lnTo>
                <a:lnTo>
                  <a:pt x="368" y="904"/>
                </a:lnTo>
                <a:lnTo>
                  <a:pt x="356" y="898"/>
                </a:lnTo>
                <a:lnTo>
                  <a:pt x="358" y="880"/>
                </a:lnTo>
                <a:lnTo>
                  <a:pt x="358" y="866"/>
                </a:lnTo>
                <a:lnTo>
                  <a:pt x="356" y="854"/>
                </a:lnTo>
                <a:lnTo>
                  <a:pt x="352" y="844"/>
                </a:lnTo>
                <a:lnTo>
                  <a:pt x="342" y="836"/>
                </a:lnTo>
                <a:lnTo>
                  <a:pt x="332" y="836"/>
                </a:lnTo>
                <a:lnTo>
                  <a:pt x="324" y="838"/>
                </a:lnTo>
                <a:lnTo>
                  <a:pt x="316" y="840"/>
                </a:lnTo>
                <a:lnTo>
                  <a:pt x="310" y="844"/>
                </a:lnTo>
                <a:lnTo>
                  <a:pt x="298" y="854"/>
                </a:lnTo>
                <a:lnTo>
                  <a:pt x="288" y="866"/>
                </a:lnTo>
                <a:lnTo>
                  <a:pt x="260" y="860"/>
                </a:lnTo>
                <a:lnTo>
                  <a:pt x="246" y="840"/>
                </a:lnTo>
                <a:lnTo>
                  <a:pt x="240" y="832"/>
                </a:lnTo>
                <a:lnTo>
                  <a:pt x="234" y="828"/>
                </a:lnTo>
                <a:lnTo>
                  <a:pt x="218" y="808"/>
                </a:lnTo>
                <a:lnTo>
                  <a:pt x="212" y="802"/>
                </a:lnTo>
                <a:lnTo>
                  <a:pt x="208" y="800"/>
                </a:lnTo>
                <a:lnTo>
                  <a:pt x="202" y="798"/>
                </a:lnTo>
                <a:lnTo>
                  <a:pt x="194" y="798"/>
                </a:lnTo>
                <a:lnTo>
                  <a:pt x="172" y="798"/>
                </a:lnTo>
                <a:lnTo>
                  <a:pt x="168" y="790"/>
                </a:lnTo>
                <a:lnTo>
                  <a:pt x="164" y="782"/>
                </a:lnTo>
                <a:lnTo>
                  <a:pt x="162" y="774"/>
                </a:lnTo>
                <a:lnTo>
                  <a:pt x="160" y="766"/>
                </a:lnTo>
                <a:lnTo>
                  <a:pt x="160" y="752"/>
                </a:lnTo>
                <a:lnTo>
                  <a:pt x="160" y="740"/>
                </a:lnTo>
                <a:lnTo>
                  <a:pt x="166" y="724"/>
                </a:lnTo>
                <a:lnTo>
                  <a:pt x="168" y="708"/>
                </a:lnTo>
                <a:lnTo>
                  <a:pt x="166" y="694"/>
                </a:lnTo>
                <a:lnTo>
                  <a:pt x="164" y="688"/>
                </a:lnTo>
                <a:lnTo>
                  <a:pt x="162" y="682"/>
                </a:lnTo>
                <a:lnTo>
                  <a:pt x="138" y="676"/>
                </a:lnTo>
                <a:lnTo>
                  <a:pt x="126" y="670"/>
                </a:lnTo>
                <a:lnTo>
                  <a:pt x="124" y="668"/>
                </a:lnTo>
                <a:lnTo>
                  <a:pt x="124" y="664"/>
                </a:lnTo>
                <a:lnTo>
                  <a:pt x="124" y="650"/>
                </a:lnTo>
                <a:lnTo>
                  <a:pt x="114" y="616"/>
                </a:lnTo>
                <a:lnTo>
                  <a:pt x="102" y="598"/>
                </a:lnTo>
                <a:lnTo>
                  <a:pt x="96" y="576"/>
                </a:lnTo>
                <a:lnTo>
                  <a:pt x="92" y="568"/>
                </a:lnTo>
                <a:lnTo>
                  <a:pt x="88" y="564"/>
                </a:lnTo>
                <a:lnTo>
                  <a:pt x="82" y="560"/>
                </a:lnTo>
                <a:lnTo>
                  <a:pt x="76" y="558"/>
                </a:lnTo>
                <a:lnTo>
                  <a:pt x="58" y="556"/>
                </a:lnTo>
                <a:lnTo>
                  <a:pt x="30" y="572"/>
                </a:lnTo>
                <a:lnTo>
                  <a:pt x="16" y="578"/>
                </a:lnTo>
                <a:lnTo>
                  <a:pt x="4" y="580"/>
                </a:lnTo>
                <a:lnTo>
                  <a:pt x="2" y="576"/>
                </a:lnTo>
                <a:lnTo>
                  <a:pt x="0" y="490"/>
                </a:lnTo>
                <a:lnTo>
                  <a:pt x="16" y="454"/>
                </a:lnTo>
                <a:lnTo>
                  <a:pt x="32" y="436"/>
                </a:lnTo>
                <a:lnTo>
                  <a:pt x="46" y="422"/>
                </a:lnTo>
                <a:lnTo>
                  <a:pt x="62" y="408"/>
                </a:lnTo>
                <a:lnTo>
                  <a:pt x="84" y="392"/>
                </a:lnTo>
                <a:lnTo>
                  <a:pt x="108" y="370"/>
                </a:lnTo>
                <a:lnTo>
                  <a:pt x="110" y="328"/>
                </a:lnTo>
                <a:lnTo>
                  <a:pt x="120" y="310"/>
                </a:lnTo>
                <a:lnTo>
                  <a:pt x="120" y="288"/>
                </a:lnTo>
                <a:lnTo>
                  <a:pt x="120" y="266"/>
                </a:lnTo>
                <a:lnTo>
                  <a:pt x="124" y="248"/>
                </a:lnTo>
                <a:lnTo>
                  <a:pt x="126" y="240"/>
                </a:lnTo>
                <a:lnTo>
                  <a:pt x="130" y="236"/>
                </a:lnTo>
                <a:lnTo>
                  <a:pt x="132" y="218"/>
                </a:lnTo>
                <a:lnTo>
                  <a:pt x="134" y="204"/>
                </a:lnTo>
                <a:lnTo>
                  <a:pt x="132" y="190"/>
                </a:lnTo>
                <a:lnTo>
                  <a:pt x="126" y="178"/>
                </a:lnTo>
                <a:lnTo>
                  <a:pt x="84" y="142"/>
                </a:lnTo>
                <a:lnTo>
                  <a:pt x="84" y="110"/>
                </a:lnTo>
                <a:lnTo>
                  <a:pt x="94" y="110"/>
                </a:lnTo>
                <a:lnTo>
                  <a:pt x="104" y="108"/>
                </a:lnTo>
                <a:lnTo>
                  <a:pt x="126" y="100"/>
                </a:lnTo>
                <a:lnTo>
                  <a:pt x="128" y="88"/>
                </a:lnTo>
                <a:lnTo>
                  <a:pt x="128" y="76"/>
                </a:lnTo>
                <a:lnTo>
                  <a:pt x="128" y="64"/>
                </a:lnTo>
                <a:lnTo>
                  <a:pt x="126" y="52"/>
                </a:lnTo>
                <a:lnTo>
                  <a:pt x="120" y="32"/>
                </a:lnTo>
                <a:lnTo>
                  <a:pt x="120" y="22"/>
                </a:lnTo>
                <a:lnTo>
                  <a:pt x="118" y="12"/>
                </a:lnTo>
                <a:lnTo>
                  <a:pt x="126" y="6"/>
                </a:lnTo>
                <a:lnTo>
                  <a:pt x="134" y="0"/>
                </a:lnTo>
                <a:lnTo>
                  <a:pt x="138" y="0"/>
                </a:lnTo>
                <a:lnTo>
                  <a:pt x="142" y="0"/>
                </a:lnTo>
                <a:lnTo>
                  <a:pt x="148" y="4"/>
                </a:lnTo>
                <a:lnTo>
                  <a:pt x="154" y="8"/>
                </a:lnTo>
                <a:lnTo>
                  <a:pt x="170" y="44"/>
                </a:lnTo>
                <a:lnTo>
                  <a:pt x="178" y="66"/>
                </a:lnTo>
                <a:lnTo>
                  <a:pt x="184" y="90"/>
                </a:lnTo>
                <a:lnTo>
                  <a:pt x="188" y="96"/>
                </a:lnTo>
                <a:lnTo>
                  <a:pt x="192" y="98"/>
                </a:lnTo>
                <a:lnTo>
                  <a:pt x="208" y="100"/>
                </a:lnTo>
                <a:lnTo>
                  <a:pt x="212" y="92"/>
                </a:lnTo>
                <a:lnTo>
                  <a:pt x="216" y="86"/>
                </a:lnTo>
                <a:lnTo>
                  <a:pt x="218" y="70"/>
                </a:lnTo>
                <a:lnTo>
                  <a:pt x="218" y="44"/>
                </a:lnTo>
                <a:lnTo>
                  <a:pt x="230" y="34"/>
                </a:lnTo>
                <a:lnTo>
                  <a:pt x="236" y="44"/>
                </a:lnTo>
                <a:lnTo>
                  <a:pt x="242" y="56"/>
                </a:lnTo>
                <a:lnTo>
                  <a:pt x="252" y="88"/>
                </a:lnTo>
                <a:lnTo>
                  <a:pt x="268" y="112"/>
                </a:lnTo>
                <a:lnTo>
                  <a:pt x="278" y="126"/>
                </a:lnTo>
                <a:lnTo>
                  <a:pt x="292" y="142"/>
                </a:lnTo>
                <a:lnTo>
                  <a:pt x="332" y="148"/>
                </a:lnTo>
                <a:lnTo>
                  <a:pt x="368" y="216"/>
                </a:lnTo>
                <a:lnTo>
                  <a:pt x="404" y="264"/>
                </a:lnTo>
                <a:lnTo>
                  <a:pt x="406" y="280"/>
                </a:lnTo>
                <a:lnTo>
                  <a:pt x="398" y="290"/>
                </a:lnTo>
                <a:lnTo>
                  <a:pt x="392" y="298"/>
                </a:lnTo>
                <a:lnTo>
                  <a:pt x="390" y="306"/>
                </a:lnTo>
                <a:lnTo>
                  <a:pt x="390" y="324"/>
                </a:lnTo>
                <a:lnTo>
                  <a:pt x="400" y="336"/>
                </a:lnTo>
                <a:lnTo>
                  <a:pt x="408" y="346"/>
                </a:lnTo>
                <a:lnTo>
                  <a:pt x="422" y="356"/>
                </a:lnTo>
                <a:lnTo>
                  <a:pt x="430" y="358"/>
                </a:lnTo>
                <a:lnTo>
                  <a:pt x="440" y="362"/>
                </a:lnTo>
                <a:lnTo>
                  <a:pt x="452" y="370"/>
                </a:lnTo>
                <a:lnTo>
                  <a:pt x="460" y="376"/>
                </a:lnTo>
                <a:lnTo>
                  <a:pt x="472" y="380"/>
                </a:lnTo>
                <a:lnTo>
                  <a:pt x="500" y="378"/>
                </a:lnTo>
                <a:lnTo>
                  <a:pt x="574" y="346"/>
                </a:lnTo>
                <a:lnTo>
                  <a:pt x="580" y="330"/>
                </a:lnTo>
                <a:lnTo>
                  <a:pt x="584" y="318"/>
                </a:lnTo>
                <a:lnTo>
                  <a:pt x="586" y="304"/>
                </a:lnTo>
                <a:lnTo>
                  <a:pt x="586" y="290"/>
                </a:lnTo>
                <a:lnTo>
                  <a:pt x="578" y="278"/>
                </a:lnTo>
                <a:lnTo>
                  <a:pt x="572" y="272"/>
                </a:lnTo>
                <a:lnTo>
                  <a:pt x="558" y="262"/>
                </a:lnTo>
                <a:lnTo>
                  <a:pt x="558" y="238"/>
                </a:lnTo>
                <a:lnTo>
                  <a:pt x="558" y="230"/>
                </a:lnTo>
                <a:lnTo>
                  <a:pt x="564" y="222"/>
                </a:lnTo>
                <a:lnTo>
                  <a:pt x="578" y="214"/>
                </a:lnTo>
                <a:lnTo>
                  <a:pt x="594" y="204"/>
                </a:lnTo>
                <a:lnTo>
                  <a:pt x="608" y="192"/>
                </a:lnTo>
                <a:lnTo>
                  <a:pt x="620" y="178"/>
                </a:lnTo>
                <a:lnTo>
                  <a:pt x="620" y="152"/>
                </a:lnTo>
                <a:lnTo>
                  <a:pt x="616" y="138"/>
                </a:lnTo>
                <a:lnTo>
                  <a:pt x="610" y="128"/>
                </a:lnTo>
                <a:lnTo>
                  <a:pt x="606" y="122"/>
                </a:lnTo>
                <a:lnTo>
                  <a:pt x="600" y="116"/>
                </a:lnTo>
                <a:lnTo>
                  <a:pt x="598" y="108"/>
                </a:lnTo>
                <a:lnTo>
                  <a:pt x="614" y="104"/>
                </a:lnTo>
                <a:lnTo>
                  <a:pt x="622" y="94"/>
                </a:lnTo>
                <a:lnTo>
                  <a:pt x="628" y="84"/>
                </a:lnTo>
                <a:lnTo>
                  <a:pt x="632" y="72"/>
                </a:lnTo>
                <a:lnTo>
                  <a:pt x="636" y="66"/>
                </a:lnTo>
                <a:lnTo>
                  <a:pt x="642" y="64"/>
                </a:lnTo>
                <a:lnTo>
                  <a:pt x="654" y="64"/>
                </a:lnTo>
                <a:lnTo>
                  <a:pt x="672" y="66"/>
                </a:lnTo>
                <a:lnTo>
                  <a:pt x="694" y="124"/>
                </a:lnTo>
                <a:lnTo>
                  <a:pt x="704" y="136"/>
                </a:lnTo>
                <a:lnTo>
                  <a:pt x="712" y="144"/>
                </a:lnTo>
                <a:lnTo>
                  <a:pt x="722" y="152"/>
                </a:lnTo>
                <a:lnTo>
                  <a:pt x="758" y="152"/>
                </a:lnTo>
                <a:lnTo>
                  <a:pt x="774" y="140"/>
                </a:lnTo>
                <a:lnTo>
                  <a:pt x="790" y="128"/>
                </a:lnTo>
                <a:lnTo>
                  <a:pt x="796" y="138"/>
                </a:lnTo>
                <a:lnTo>
                  <a:pt x="796" y="152"/>
                </a:lnTo>
                <a:lnTo>
                  <a:pt x="794" y="170"/>
                </a:lnTo>
                <a:lnTo>
                  <a:pt x="790" y="188"/>
                </a:lnTo>
                <a:lnTo>
                  <a:pt x="786" y="196"/>
                </a:lnTo>
                <a:lnTo>
                  <a:pt x="780" y="204"/>
                </a:lnTo>
                <a:lnTo>
                  <a:pt x="766" y="208"/>
                </a:lnTo>
                <a:lnTo>
                  <a:pt x="752" y="208"/>
                </a:lnTo>
                <a:lnTo>
                  <a:pt x="720" y="192"/>
                </a:lnTo>
                <a:lnTo>
                  <a:pt x="694" y="192"/>
                </a:lnTo>
                <a:lnTo>
                  <a:pt x="676" y="196"/>
                </a:lnTo>
                <a:lnTo>
                  <a:pt x="668" y="198"/>
                </a:lnTo>
                <a:lnTo>
                  <a:pt x="660" y="204"/>
                </a:lnTo>
                <a:lnTo>
                  <a:pt x="642" y="218"/>
                </a:lnTo>
                <a:lnTo>
                  <a:pt x="630" y="236"/>
                </a:lnTo>
                <a:lnTo>
                  <a:pt x="630" y="256"/>
                </a:lnTo>
                <a:lnTo>
                  <a:pt x="630" y="266"/>
                </a:lnTo>
                <a:lnTo>
                  <a:pt x="636" y="280"/>
                </a:lnTo>
                <a:lnTo>
                  <a:pt x="638" y="290"/>
                </a:lnTo>
                <a:lnTo>
                  <a:pt x="642" y="296"/>
                </a:lnTo>
                <a:lnTo>
                  <a:pt x="646" y="302"/>
                </a:lnTo>
                <a:lnTo>
                  <a:pt x="652" y="308"/>
                </a:lnTo>
                <a:lnTo>
                  <a:pt x="658" y="310"/>
                </a:lnTo>
                <a:lnTo>
                  <a:pt x="666" y="308"/>
                </a:lnTo>
                <a:lnTo>
                  <a:pt x="676" y="304"/>
                </a:lnTo>
                <a:lnTo>
                  <a:pt x="692" y="302"/>
                </a:lnTo>
                <a:lnTo>
                  <a:pt x="698" y="300"/>
                </a:lnTo>
                <a:lnTo>
                  <a:pt x="706" y="300"/>
                </a:lnTo>
                <a:lnTo>
                  <a:pt x="710" y="304"/>
                </a:lnTo>
                <a:lnTo>
                  <a:pt x="714" y="308"/>
                </a:lnTo>
                <a:lnTo>
                  <a:pt x="716" y="318"/>
                </a:lnTo>
                <a:lnTo>
                  <a:pt x="718" y="330"/>
                </a:lnTo>
                <a:lnTo>
                  <a:pt x="704" y="378"/>
                </a:lnTo>
                <a:lnTo>
                  <a:pt x="696" y="390"/>
                </a:lnTo>
                <a:lnTo>
                  <a:pt x="690" y="400"/>
                </a:lnTo>
                <a:lnTo>
                  <a:pt x="690" y="410"/>
                </a:lnTo>
                <a:lnTo>
                  <a:pt x="692" y="418"/>
                </a:lnTo>
                <a:lnTo>
                  <a:pt x="698" y="426"/>
                </a:lnTo>
                <a:lnTo>
                  <a:pt x="706" y="432"/>
                </a:lnTo>
                <a:lnTo>
                  <a:pt x="718" y="438"/>
                </a:lnTo>
                <a:lnTo>
                  <a:pt x="734" y="444"/>
                </a:lnTo>
                <a:lnTo>
                  <a:pt x="732" y="472"/>
                </a:lnTo>
                <a:lnTo>
                  <a:pt x="730" y="486"/>
                </a:lnTo>
                <a:lnTo>
                  <a:pt x="724" y="502"/>
                </a:lnTo>
                <a:lnTo>
                  <a:pt x="724" y="510"/>
                </a:lnTo>
                <a:lnTo>
                  <a:pt x="724" y="520"/>
                </a:lnTo>
                <a:lnTo>
                  <a:pt x="726" y="528"/>
                </a:lnTo>
                <a:lnTo>
                  <a:pt x="730" y="536"/>
                </a:lnTo>
                <a:lnTo>
                  <a:pt x="760" y="572"/>
                </a:lnTo>
                <a:lnTo>
                  <a:pt x="828" y="590"/>
                </a:lnTo>
                <a:lnTo>
                  <a:pt x="836" y="596"/>
                </a:lnTo>
                <a:lnTo>
                  <a:pt x="842" y="600"/>
                </a:lnTo>
                <a:lnTo>
                  <a:pt x="850" y="604"/>
                </a:lnTo>
                <a:lnTo>
                  <a:pt x="876" y="606"/>
                </a:lnTo>
                <a:lnTo>
                  <a:pt x="882" y="628"/>
                </a:lnTo>
                <a:lnTo>
                  <a:pt x="876" y="636"/>
                </a:lnTo>
                <a:lnTo>
                  <a:pt x="872" y="644"/>
                </a:lnTo>
                <a:lnTo>
                  <a:pt x="850" y="658"/>
                </a:lnTo>
                <a:lnTo>
                  <a:pt x="832" y="666"/>
                </a:lnTo>
                <a:lnTo>
                  <a:pt x="818" y="666"/>
                </a:lnTo>
                <a:lnTo>
                  <a:pt x="806" y="668"/>
                </a:lnTo>
                <a:lnTo>
                  <a:pt x="794" y="672"/>
                </a:lnTo>
                <a:lnTo>
                  <a:pt x="784" y="676"/>
                </a:lnTo>
                <a:lnTo>
                  <a:pt x="764" y="686"/>
                </a:lnTo>
                <a:lnTo>
                  <a:pt x="744" y="700"/>
                </a:lnTo>
                <a:lnTo>
                  <a:pt x="736" y="716"/>
                </a:lnTo>
                <a:lnTo>
                  <a:pt x="728" y="726"/>
                </a:lnTo>
                <a:lnTo>
                  <a:pt x="720" y="734"/>
                </a:lnTo>
                <a:lnTo>
                  <a:pt x="682" y="734"/>
                </a:lnTo>
                <a:lnTo>
                  <a:pt x="662" y="756"/>
                </a:lnTo>
                <a:lnTo>
                  <a:pt x="656" y="760"/>
                </a:lnTo>
                <a:lnTo>
                  <a:pt x="650" y="764"/>
                </a:lnTo>
                <a:lnTo>
                  <a:pt x="642" y="766"/>
                </a:lnTo>
                <a:lnTo>
                  <a:pt x="636" y="766"/>
                </a:lnTo>
                <a:lnTo>
                  <a:pt x="628" y="754"/>
                </a:lnTo>
                <a:lnTo>
                  <a:pt x="620" y="746"/>
                </a:lnTo>
                <a:lnTo>
                  <a:pt x="612" y="742"/>
                </a:lnTo>
                <a:lnTo>
                  <a:pt x="604" y="742"/>
                </a:lnTo>
                <a:lnTo>
                  <a:pt x="596" y="744"/>
                </a:lnTo>
                <a:lnTo>
                  <a:pt x="588" y="748"/>
                </a:lnTo>
                <a:lnTo>
                  <a:pt x="574" y="758"/>
                </a:lnTo>
                <a:lnTo>
                  <a:pt x="564" y="760"/>
                </a:lnTo>
                <a:lnTo>
                  <a:pt x="556" y="760"/>
                </a:lnTo>
                <a:lnTo>
                  <a:pt x="548" y="758"/>
                </a:lnTo>
                <a:lnTo>
                  <a:pt x="544" y="756"/>
                </a:lnTo>
                <a:lnTo>
                  <a:pt x="534" y="748"/>
                </a:lnTo>
                <a:lnTo>
                  <a:pt x="526" y="740"/>
                </a:lnTo>
                <a:lnTo>
                  <a:pt x="514" y="738"/>
                </a:lnTo>
                <a:lnTo>
                  <a:pt x="506" y="738"/>
                </a:lnTo>
                <a:lnTo>
                  <a:pt x="498" y="738"/>
                </a:lnTo>
                <a:lnTo>
                  <a:pt x="492" y="742"/>
                </a:lnTo>
                <a:lnTo>
                  <a:pt x="486" y="746"/>
                </a:lnTo>
                <a:lnTo>
                  <a:pt x="482" y="750"/>
                </a:lnTo>
                <a:lnTo>
                  <a:pt x="474" y="764"/>
                </a:lnTo>
                <a:lnTo>
                  <a:pt x="468" y="768"/>
                </a:lnTo>
                <a:lnTo>
                  <a:pt x="462" y="770"/>
                </a:lnTo>
                <a:lnTo>
                  <a:pt x="454" y="770"/>
                </a:lnTo>
                <a:lnTo>
                  <a:pt x="448" y="768"/>
                </a:lnTo>
                <a:lnTo>
                  <a:pt x="436" y="762"/>
                </a:lnTo>
                <a:lnTo>
                  <a:pt x="430" y="756"/>
                </a:lnTo>
                <a:lnTo>
                  <a:pt x="414" y="756"/>
                </a:lnTo>
                <a:lnTo>
                  <a:pt x="404" y="766"/>
                </a:lnTo>
                <a:lnTo>
                  <a:pt x="398" y="774"/>
                </a:lnTo>
                <a:lnTo>
                  <a:pt x="396" y="784"/>
                </a:lnTo>
                <a:lnTo>
                  <a:pt x="394" y="802"/>
                </a:lnTo>
                <a:lnTo>
                  <a:pt x="402" y="814"/>
                </a:lnTo>
                <a:lnTo>
                  <a:pt x="410" y="826"/>
                </a:lnTo>
                <a:lnTo>
                  <a:pt x="412" y="832"/>
                </a:lnTo>
                <a:lnTo>
                  <a:pt x="412" y="840"/>
                </a:lnTo>
                <a:lnTo>
                  <a:pt x="412" y="850"/>
                </a:lnTo>
                <a:lnTo>
                  <a:pt x="410" y="860"/>
                </a:lnTo>
                <a:lnTo>
                  <a:pt x="410" y="872"/>
                </a:lnTo>
                <a:lnTo>
                  <a:pt x="414" y="886"/>
                </a:lnTo>
                <a:lnTo>
                  <a:pt x="416" y="902"/>
                </a:lnTo>
                <a:lnTo>
                  <a:pt x="420" y="922"/>
                </a:lnTo>
                <a:lnTo>
                  <a:pt x="412" y="928"/>
                </a:lnTo>
                <a:lnTo>
                  <a:pt x="406" y="932"/>
                </a:lnTo>
                <a:close/>
              </a:path>
            </a:pathLst>
          </a:custGeom>
          <a:solidFill>
            <a:srgbClr val="FFFFFF">
              <a:alpha val="50196"/>
            </a:srgbClr>
          </a:solidFill>
          <a:ln>
            <a:noFill/>
          </a:ln>
        </p:spPr>
        <p:txBody>
          <a:bodyPr/>
          <a:lstStyle/>
          <a:p>
            <a:endParaRPr lang="zh-CN" altLang="en-US"/>
          </a:p>
        </p:txBody>
      </p:sp>
      <p:sp>
        <p:nvSpPr>
          <p:cNvPr id="70" name="Freeform 12"/>
          <p:cNvSpPr>
            <a:spLocks/>
          </p:cNvSpPr>
          <p:nvPr/>
        </p:nvSpPr>
        <p:spPr bwMode="auto">
          <a:xfrm>
            <a:off x="3963013" y="5021347"/>
            <a:ext cx="745986" cy="556498"/>
          </a:xfrm>
          <a:custGeom>
            <a:avLst/>
            <a:gdLst>
              <a:gd name="T0" fmla="*/ 450 w 748"/>
              <a:gd name="T1" fmla="*/ 540 h 558"/>
              <a:gd name="T2" fmla="*/ 440 w 748"/>
              <a:gd name="T3" fmla="*/ 532 h 558"/>
              <a:gd name="T4" fmla="*/ 422 w 748"/>
              <a:gd name="T5" fmla="*/ 516 h 558"/>
              <a:gd name="T6" fmla="*/ 406 w 748"/>
              <a:gd name="T7" fmla="*/ 508 h 558"/>
              <a:gd name="T8" fmla="*/ 390 w 748"/>
              <a:gd name="T9" fmla="*/ 536 h 558"/>
              <a:gd name="T10" fmla="*/ 280 w 748"/>
              <a:gd name="T11" fmla="*/ 532 h 558"/>
              <a:gd name="T12" fmla="*/ 218 w 748"/>
              <a:gd name="T13" fmla="*/ 498 h 558"/>
              <a:gd name="T14" fmla="*/ 204 w 748"/>
              <a:gd name="T15" fmla="*/ 478 h 558"/>
              <a:gd name="T16" fmla="*/ 212 w 748"/>
              <a:gd name="T17" fmla="*/ 432 h 558"/>
              <a:gd name="T18" fmla="*/ 188 w 748"/>
              <a:gd name="T19" fmla="*/ 390 h 558"/>
              <a:gd name="T20" fmla="*/ 142 w 748"/>
              <a:gd name="T21" fmla="*/ 382 h 558"/>
              <a:gd name="T22" fmla="*/ 82 w 748"/>
              <a:gd name="T23" fmla="*/ 368 h 558"/>
              <a:gd name="T24" fmla="*/ 104 w 748"/>
              <a:gd name="T25" fmla="*/ 342 h 558"/>
              <a:gd name="T26" fmla="*/ 140 w 748"/>
              <a:gd name="T27" fmla="*/ 316 h 558"/>
              <a:gd name="T28" fmla="*/ 142 w 748"/>
              <a:gd name="T29" fmla="*/ 262 h 558"/>
              <a:gd name="T30" fmla="*/ 102 w 748"/>
              <a:gd name="T31" fmla="*/ 252 h 558"/>
              <a:gd name="T32" fmla="*/ 20 w 748"/>
              <a:gd name="T33" fmla="*/ 222 h 558"/>
              <a:gd name="T34" fmla="*/ 0 w 748"/>
              <a:gd name="T35" fmla="*/ 192 h 558"/>
              <a:gd name="T36" fmla="*/ 22 w 748"/>
              <a:gd name="T37" fmla="*/ 162 h 558"/>
              <a:gd name="T38" fmla="*/ 62 w 748"/>
              <a:gd name="T39" fmla="*/ 154 h 558"/>
              <a:gd name="T40" fmla="*/ 120 w 748"/>
              <a:gd name="T41" fmla="*/ 190 h 558"/>
              <a:gd name="T42" fmla="*/ 156 w 748"/>
              <a:gd name="T43" fmla="*/ 192 h 558"/>
              <a:gd name="T44" fmla="*/ 206 w 748"/>
              <a:gd name="T45" fmla="*/ 156 h 558"/>
              <a:gd name="T46" fmla="*/ 240 w 748"/>
              <a:gd name="T47" fmla="*/ 98 h 558"/>
              <a:gd name="T48" fmla="*/ 274 w 748"/>
              <a:gd name="T49" fmla="*/ 110 h 558"/>
              <a:gd name="T50" fmla="*/ 308 w 748"/>
              <a:gd name="T51" fmla="*/ 128 h 558"/>
              <a:gd name="T52" fmla="*/ 342 w 748"/>
              <a:gd name="T53" fmla="*/ 134 h 558"/>
              <a:gd name="T54" fmla="*/ 410 w 748"/>
              <a:gd name="T55" fmla="*/ 100 h 558"/>
              <a:gd name="T56" fmla="*/ 442 w 748"/>
              <a:gd name="T57" fmla="*/ 78 h 558"/>
              <a:gd name="T58" fmla="*/ 470 w 748"/>
              <a:gd name="T59" fmla="*/ 52 h 558"/>
              <a:gd name="T60" fmla="*/ 514 w 748"/>
              <a:gd name="T61" fmla="*/ 38 h 558"/>
              <a:gd name="T62" fmla="*/ 588 w 748"/>
              <a:gd name="T63" fmla="*/ 10 h 558"/>
              <a:gd name="T64" fmla="*/ 632 w 748"/>
              <a:gd name="T65" fmla="*/ 0 h 558"/>
              <a:gd name="T66" fmla="*/ 672 w 748"/>
              <a:gd name="T67" fmla="*/ 54 h 558"/>
              <a:gd name="T68" fmla="*/ 640 w 748"/>
              <a:gd name="T69" fmla="*/ 112 h 558"/>
              <a:gd name="T70" fmla="*/ 642 w 748"/>
              <a:gd name="T71" fmla="*/ 142 h 558"/>
              <a:gd name="T72" fmla="*/ 682 w 748"/>
              <a:gd name="T73" fmla="*/ 172 h 558"/>
              <a:gd name="T74" fmla="*/ 734 w 748"/>
              <a:gd name="T75" fmla="*/ 180 h 558"/>
              <a:gd name="T76" fmla="*/ 748 w 748"/>
              <a:gd name="T77" fmla="*/ 220 h 558"/>
              <a:gd name="T78" fmla="*/ 734 w 748"/>
              <a:gd name="T79" fmla="*/ 254 h 558"/>
              <a:gd name="T80" fmla="*/ 722 w 748"/>
              <a:gd name="T81" fmla="*/ 264 h 558"/>
              <a:gd name="T82" fmla="*/ 712 w 748"/>
              <a:gd name="T83" fmla="*/ 312 h 558"/>
              <a:gd name="T84" fmla="*/ 688 w 748"/>
              <a:gd name="T85" fmla="*/ 346 h 558"/>
              <a:gd name="T86" fmla="*/ 672 w 748"/>
              <a:gd name="T87" fmla="*/ 360 h 558"/>
              <a:gd name="T88" fmla="*/ 634 w 748"/>
              <a:gd name="T89" fmla="*/ 406 h 558"/>
              <a:gd name="T90" fmla="*/ 614 w 748"/>
              <a:gd name="T91" fmla="*/ 424 h 558"/>
              <a:gd name="T92" fmla="*/ 586 w 748"/>
              <a:gd name="T93" fmla="*/ 448 h 558"/>
              <a:gd name="T94" fmla="*/ 570 w 748"/>
              <a:gd name="T95" fmla="*/ 468 h 558"/>
              <a:gd name="T96" fmla="*/ 566 w 748"/>
              <a:gd name="T97" fmla="*/ 474 h 558"/>
              <a:gd name="T98" fmla="*/ 546 w 748"/>
              <a:gd name="T99" fmla="*/ 484 h 558"/>
              <a:gd name="T100" fmla="*/ 518 w 748"/>
              <a:gd name="T101" fmla="*/ 534 h 558"/>
              <a:gd name="T102" fmla="*/ 466 w 748"/>
              <a:gd name="T103" fmla="*/ 558 h 55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48" h="558">
                <a:moveTo>
                  <a:pt x="450" y="558"/>
                </a:moveTo>
                <a:lnTo>
                  <a:pt x="450" y="558"/>
                </a:lnTo>
                <a:lnTo>
                  <a:pt x="450" y="540"/>
                </a:lnTo>
                <a:lnTo>
                  <a:pt x="446" y="540"/>
                </a:lnTo>
                <a:lnTo>
                  <a:pt x="444" y="538"/>
                </a:lnTo>
                <a:lnTo>
                  <a:pt x="440" y="532"/>
                </a:lnTo>
                <a:lnTo>
                  <a:pt x="428" y="530"/>
                </a:lnTo>
                <a:lnTo>
                  <a:pt x="426" y="522"/>
                </a:lnTo>
                <a:lnTo>
                  <a:pt x="422" y="516"/>
                </a:lnTo>
                <a:lnTo>
                  <a:pt x="418" y="510"/>
                </a:lnTo>
                <a:lnTo>
                  <a:pt x="414" y="508"/>
                </a:lnTo>
                <a:lnTo>
                  <a:pt x="410" y="508"/>
                </a:lnTo>
                <a:lnTo>
                  <a:pt x="406" y="508"/>
                </a:lnTo>
                <a:lnTo>
                  <a:pt x="396" y="510"/>
                </a:lnTo>
                <a:lnTo>
                  <a:pt x="390" y="536"/>
                </a:lnTo>
                <a:lnTo>
                  <a:pt x="322" y="540"/>
                </a:lnTo>
                <a:lnTo>
                  <a:pt x="280" y="532"/>
                </a:lnTo>
                <a:lnTo>
                  <a:pt x="246" y="528"/>
                </a:lnTo>
                <a:lnTo>
                  <a:pt x="218" y="498"/>
                </a:lnTo>
                <a:lnTo>
                  <a:pt x="208" y="478"/>
                </a:lnTo>
                <a:lnTo>
                  <a:pt x="204" y="478"/>
                </a:lnTo>
                <a:lnTo>
                  <a:pt x="200" y="464"/>
                </a:lnTo>
                <a:lnTo>
                  <a:pt x="202" y="452"/>
                </a:lnTo>
                <a:lnTo>
                  <a:pt x="206" y="442"/>
                </a:lnTo>
                <a:lnTo>
                  <a:pt x="212" y="432"/>
                </a:lnTo>
                <a:lnTo>
                  <a:pt x="212" y="406"/>
                </a:lnTo>
                <a:lnTo>
                  <a:pt x="188" y="390"/>
                </a:lnTo>
                <a:lnTo>
                  <a:pt x="188" y="384"/>
                </a:lnTo>
                <a:lnTo>
                  <a:pt x="142" y="382"/>
                </a:lnTo>
                <a:lnTo>
                  <a:pt x="104" y="378"/>
                </a:lnTo>
                <a:lnTo>
                  <a:pt x="82" y="368"/>
                </a:lnTo>
                <a:lnTo>
                  <a:pt x="72" y="344"/>
                </a:lnTo>
                <a:lnTo>
                  <a:pt x="104" y="342"/>
                </a:lnTo>
                <a:lnTo>
                  <a:pt x="112" y="338"/>
                </a:lnTo>
                <a:lnTo>
                  <a:pt x="122" y="332"/>
                </a:lnTo>
                <a:lnTo>
                  <a:pt x="140" y="316"/>
                </a:lnTo>
                <a:lnTo>
                  <a:pt x="148" y="300"/>
                </a:lnTo>
                <a:lnTo>
                  <a:pt x="150" y="286"/>
                </a:lnTo>
                <a:lnTo>
                  <a:pt x="148" y="274"/>
                </a:lnTo>
                <a:lnTo>
                  <a:pt x="142" y="262"/>
                </a:lnTo>
                <a:lnTo>
                  <a:pt x="114" y="260"/>
                </a:lnTo>
                <a:lnTo>
                  <a:pt x="102" y="252"/>
                </a:lnTo>
                <a:lnTo>
                  <a:pt x="88" y="246"/>
                </a:lnTo>
                <a:lnTo>
                  <a:pt x="64" y="238"/>
                </a:lnTo>
                <a:lnTo>
                  <a:pt x="40" y="230"/>
                </a:lnTo>
                <a:lnTo>
                  <a:pt x="20" y="222"/>
                </a:lnTo>
                <a:lnTo>
                  <a:pt x="6" y="204"/>
                </a:lnTo>
                <a:lnTo>
                  <a:pt x="2" y="196"/>
                </a:lnTo>
                <a:lnTo>
                  <a:pt x="0" y="192"/>
                </a:lnTo>
                <a:lnTo>
                  <a:pt x="12" y="174"/>
                </a:lnTo>
                <a:lnTo>
                  <a:pt x="18" y="166"/>
                </a:lnTo>
                <a:lnTo>
                  <a:pt x="22" y="162"/>
                </a:lnTo>
                <a:lnTo>
                  <a:pt x="30" y="158"/>
                </a:lnTo>
                <a:lnTo>
                  <a:pt x="36" y="156"/>
                </a:lnTo>
                <a:lnTo>
                  <a:pt x="48" y="154"/>
                </a:lnTo>
                <a:lnTo>
                  <a:pt x="62" y="154"/>
                </a:lnTo>
                <a:lnTo>
                  <a:pt x="90" y="164"/>
                </a:lnTo>
                <a:lnTo>
                  <a:pt x="120" y="190"/>
                </a:lnTo>
                <a:lnTo>
                  <a:pt x="130" y="192"/>
                </a:lnTo>
                <a:lnTo>
                  <a:pt x="142" y="192"/>
                </a:lnTo>
                <a:lnTo>
                  <a:pt x="156" y="192"/>
                </a:lnTo>
                <a:lnTo>
                  <a:pt x="172" y="190"/>
                </a:lnTo>
                <a:lnTo>
                  <a:pt x="188" y="174"/>
                </a:lnTo>
                <a:lnTo>
                  <a:pt x="206" y="156"/>
                </a:lnTo>
                <a:lnTo>
                  <a:pt x="222" y="136"/>
                </a:lnTo>
                <a:lnTo>
                  <a:pt x="238" y="120"/>
                </a:lnTo>
                <a:lnTo>
                  <a:pt x="240" y="98"/>
                </a:lnTo>
                <a:lnTo>
                  <a:pt x="264" y="96"/>
                </a:lnTo>
                <a:lnTo>
                  <a:pt x="274" y="110"/>
                </a:lnTo>
                <a:lnTo>
                  <a:pt x="284" y="114"/>
                </a:lnTo>
                <a:lnTo>
                  <a:pt x="294" y="120"/>
                </a:lnTo>
                <a:lnTo>
                  <a:pt x="308" y="128"/>
                </a:lnTo>
                <a:lnTo>
                  <a:pt x="324" y="134"/>
                </a:lnTo>
                <a:lnTo>
                  <a:pt x="342" y="134"/>
                </a:lnTo>
                <a:lnTo>
                  <a:pt x="384" y="120"/>
                </a:lnTo>
                <a:lnTo>
                  <a:pt x="398" y="108"/>
                </a:lnTo>
                <a:lnTo>
                  <a:pt x="410" y="100"/>
                </a:lnTo>
                <a:lnTo>
                  <a:pt x="422" y="92"/>
                </a:lnTo>
                <a:lnTo>
                  <a:pt x="438" y="84"/>
                </a:lnTo>
                <a:lnTo>
                  <a:pt x="442" y="78"/>
                </a:lnTo>
                <a:lnTo>
                  <a:pt x="450" y="72"/>
                </a:lnTo>
                <a:lnTo>
                  <a:pt x="462" y="56"/>
                </a:lnTo>
                <a:lnTo>
                  <a:pt x="470" y="52"/>
                </a:lnTo>
                <a:lnTo>
                  <a:pt x="476" y="46"/>
                </a:lnTo>
                <a:lnTo>
                  <a:pt x="494" y="40"/>
                </a:lnTo>
                <a:lnTo>
                  <a:pt x="514" y="38"/>
                </a:lnTo>
                <a:lnTo>
                  <a:pt x="550" y="36"/>
                </a:lnTo>
                <a:lnTo>
                  <a:pt x="570" y="22"/>
                </a:lnTo>
                <a:lnTo>
                  <a:pt x="588" y="10"/>
                </a:lnTo>
                <a:lnTo>
                  <a:pt x="596" y="6"/>
                </a:lnTo>
                <a:lnTo>
                  <a:pt x="606" y="2"/>
                </a:lnTo>
                <a:lnTo>
                  <a:pt x="618" y="0"/>
                </a:lnTo>
                <a:lnTo>
                  <a:pt x="632" y="0"/>
                </a:lnTo>
                <a:lnTo>
                  <a:pt x="654" y="36"/>
                </a:lnTo>
                <a:lnTo>
                  <a:pt x="672" y="54"/>
                </a:lnTo>
                <a:lnTo>
                  <a:pt x="656" y="82"/>
                </a:lnTo>
                <a:lnTo>
                  <a:pt x="646" y="96"/>
                </a:lnTo>
                <a:lnTo>
                  <a:pt x="640" y="112"/>
                </a:lnTo>
                <a:lnTo>
                  <a:pt x="638" y="140"/>
                </a:lnTo>
                <a:lnTo>
                  <a:pt x="642" y="142"/>
                </a:lnTo>
                <a:lnTo>
                  <a:pt x="650" y="142"/>
                </a:lnTo>
                <a:lnTo>
                  <a:pt x="672" y="142"/>
                </a:lnTo>
                <a:lnTo>
                  <a:pt x="682" y="172"/>
                </a:lnTo>
                <a:lnTo>
                  <a:pt x="690" y="184"/>
                </a:lnTo>
                <a:lnTo>
                  <a:pt x="734" y="180"/>
                </a:lnTo>
                <a:lnTo>
                  <a:pt x="740" y="190"/>
                </a:lnTo>
                <a:lnTo>
                  <a:pt x="744" y="204"/>
                </a:lnTo>
                <a:lnTo>
                  <a:pt x="748" y="220"/>
                </a:lnTo>
                <a:lnTo>
                  <a:pt x="748" y="238"/>
                </a:lnTo>
                <a:lnTo>
                  <a:pt x="740" y="248"/>
                </a:lnTo>
                <a:lnTo>
                  <a:pt x="734" y="254"/>
                </a:lnTo>
                <a:lnTo>
                  <a:pt x="726" y="258"/>
                </a:lnTo>
                <a:lnTo>
                  <a:pt x="724" y="262"/>
                </a:lnTo>
                <a:lnTo>
                  <a:pt x="722" y="264"/>
                </a:lnTo>
                <a:lnTo>
                  <a:pt x="718" y="266"/>
                </a:lnTo>
                <a:lnTo>
                  <a:pt x="712" y="312"/>
                </a:lnTo>
                <a:lnTo>
                  <a:pt x="706" y="324"/>
                </a:lnTo>
                <a:lnTo>
                  <a:pt x="700" y="338"/>
                </a:lnTo>
                <a:lnTo>
                  <a:pt x="688" y="346"/>
                </a:lnTo>
                <a:lnTo>
                  <a:pt x="682" y="350"/>
                </a:lnTo>
                <a:lnTo>
                  <a:pt x="682" y="356"/>
                </a:lnTo>
                <a:lnTo>
                  <a:pt x="672" y="360"/>
                </a:lnTo>
                <a:lnTo>
                  <a:pt x="664" y="366"/>
                </a:lnTo>
                <a:lnTo>
                  <a:pt x="656" y="376"/>
                </a:lnTo>
                <a:lnTo>
                  <a:pt x="648" y="386"/>
                </a:lnTo>
                <a:lnTo>
                  <a:pt x="634" y="406"/>
                </a:lnTo>
                <a:lnTo>
                  <a:pt x="626" y="414"/>
                </a:lnTo>
                <a:lnTo>
                  <a:pt x="616" y="420"/>
                </a:lnTo>
                <a:lnTo>
                  <a:pt x="614" y="424"/>
                </a:lnTo>
                <a:lnTo>
                  <a:pt x="610" y="428"/>
                </a:lnTo>
                <a:lnTo>
                  <a:pt x="600" y="434"/>
                </a:lnTo>
                <a:lnTo>
                  <a:pt x="586" y="448"/>
                </a:lnTo>
                <a:lnTo>
                  <a:pt x="572" y="464"/>
                </a:lnTo>
                <a:lnTo>
                  <a:pt x="570" y="466"/>
                </a:lnTo>
                <a:lnTo>
                  <a:pt x="570" y="468"/>
                </a:lnTo>
                <a:lnTo>
                  <a:pt x="566" y="468"/>
                </a:lnTo>
                <a:lnTo>
                  <a:pt x="566" y="474"/>
                </a:lnTo>
                <a:lnTo>
                  <a:pt x="560" y="474"/>
                </a:lnTo>
                <a:lnTo>
                  <a:pt x="556" y="476"/>
                </a:lnTo>
                <a:lnTo>
                  <a:pt x="546" y="484"/>
                </a:lnTo>
                <a:lnTo>
                  <a:pt x="532" y="500"/>
                </a:lnTo>
                <a:lnTo>
                  <a:pt x="518" y="534"/>
                </a:lnTo>
                <a:lnTo>
                  <a:pt x="502" y="538"/>
                </a:lnTo>
                <a:lnTo>
                  <a:pt x="488" y="544"/>
                </a:lnTo>
                <a:lnTo>
                  <a:pt x="478" y="550"/>
                </a:lnTo>
                <a:lnTo>
                  <a:pt x="466" y="558"/>
                </a:lnTo>
                <a:lnTo>
                  <a:pt x="450" y="558"/>
                </a:lnTo>
                <a:close/>
              </a:path>
            </a:pathLst>
          </a:custGeom>
          <a:solidFill>
            <a:srgbClr val="FFFFFF">
              <a:alpha val="50196"/>
            </a:srgbClr>
          </a:solidFill>
          <a:ln>
            <a:noFill/>
          </a:ln>
        </p:spPr>
        <p:txBody>
          <a:bodyPr/>
          <a:lstStyle/>
          <a:p>
            <a:endParaRPr lang="zh-CN" altLang="en-US"/>
          </a:p>
        </p:txBody>
      </p:sp>
      <p:sp>
        <p:nvSpPr>
          <p:cNvPr id="71" name="Freeform 13"/>
          <p:cNvSpPr>
            <a:spLocks/>
          </p:cNvSpPr>
          <p:nvPr/>
        </p:nvSpPr>
        <p:spPr bwMode="auto">
          <a:xfrm>
            <a:off x="5552721" y="5023342"/>
            <a:ext cx="177521" cy="410891"/>
          </a:xfrm>
          <a:custGeom>
            <a:avLst/>
            <a:gdLst>
              <a:gd name="T0" fmla="*/ 82 w 178"/>
              <a:gd name="T1" fmla="*/ 412 h 412"/>
              <a:gd name="T2" fmla="*/ 82 w 178"/>
              <a:gd name="T3" fmla="*/ 412 h 412"/>
              <a:gd name="T4" fmla="*/ 50 w 178"/>
              <a:gd name="T5" fmla="*/ 364 h 412"/>
              <a:gd name="T6" fmla="*/ 50 w 178"/>
              <a:gd name="T7" fmla="*/ 364 h 412"/>
              <a:gd name="T8" fmla="*/ 40 w 178"/>
              <a:gd name="T9" fmla="*/ 360 h 412"/>
              <a:gd name="T10" fmla="*/ 34 w 178"/>
              <a:gd name="T11" fmla="*/ 356 h 412"/>
              <a:gd name="T12" fmla="*/ 28 w 178"/>
              <a:gd name="T13" fmla="*/ 350 h 412"/>
              <a:gd name="T14" fmla="*/ 26 w 178"/>
              <a:gd name="T15" fmla="*/ 346 h 412"/>
              <a:gd name="T16" fmla="*/ 20 w 178"/>
              <a:gd name="T17" fmla="*/ 336 h 412"/>
              <a:gd name="T18" fmla="*/ 16 w 178"/>
              <a:gd name="T19" fmla="*/ 324 h 412"/>
              <a:gd name="T20" fmla="*/ 16 w 178"/>
              <a:gd name="T21" fmla="*/ 324 h 412"/>
              <a:gd name="T22" fmla="*/ 0 w 178"/>
              <a:gd name="T23" fmla="*/ 304 h 412"/>
              <a:gd name="T24" fmla="*/ 0 w 178"/>
              <a:gd name="T25" fmla="*/ 304 h 412"/>
              <a:gd name="T26" fmla="*/ 2 w 178"/>
              <a:gd name="T27" fmla="*/ 280 h 412"/>
              <a:gd name="T28" fmla="*/ 6 w 178"/>
              <a:gd name="T29" fmla="*/ 258 h 412"/>
              <a:gd name="T30" fmla="*/ 8 w 178"/>
              <a:gd name="T31" fmla="*/ 238 h 412"/>
              <a:gd name="T32" fmla="*/ 8 w 178"/>
              <a:gd name="T33" fmla="*/ 228 h 412"/>
              <a:gd name="T34" fmla="*/ 6 w 178"/>
              <a:gd name="T35" fmla="*/ 220 h 412"/>
              <a:gd name="T36" fmla="*/ 6 w 178"/>
              <a:gd name="T37" fmla="*/ 220 h 412"/>
              <a:gd name="T38" fmla="*/ 6 w 178"/>
              <a:gd name="T39" fmla="*/ 196 h 412"/>
              <a:gd name="T40" fmla="*/ 10 w 178"/>
              <a:gd name="T41" fmla="*/ 180 h 412"/>
              <a:gd name="T42" fmla="*/ 16 w 178"/>
              <a:gd name="T43" fmla="*/ 166 h 412"/>
              <a:gd name="T44" fmla="*/ 30 w 178"/>
              <a:gd name="T45" fmla="*/ 150 h 412"/>
              <a:gd name="T46" fmla="*/ 30 w 178"/>
              <a:gd name="T47" fmla="*/ 150 h 412"/>
              <a:gd name="T48" fmla="*/ 38 w 178"/>
              <a:gd name="T49" fmla="*/ 112 h 412"/>
              <a:gd name="T50" fmla="*/ 38 w 178"/>
              <a:gd name="T51" fmla="*/ 112 h 412"/>
              <a:gd name="T52" fmla="*/ 60 w 178"/>
              <a:gd name="T53" fmla="*/ 64 h 412"/>
              <a:gd name="T54" fmla="*/ 60 w 178"/>
              <a:gd name="T55" fmla="*/ 64 h 412"/>
              <a:gd name="T56" fmla="*/ 76 w 178"/>
              <a:gd name="T57" fmla="*/ 44 h 412"/>
              <a:gd name="T58" fmla="*/ 90 w 178"/>
              <a:gd name="T59" fmla="*/ 28 h 412"/>
              <a:gd name="T60" fmla="*/ 104 w 178"/>
              <a:gd name="T61" fmla="*/ 14 h 412"/>
              <a:gd name="T62" fmla="*/ 122 w 178"/>
              <a:gd name="T63" fmla="*/ 0 h 412"/>
              <a:gd name="T64" fmla="*/ 122 w 178"/>
              <a:gd name="T65" fmla="*/ 0 h 412"/>
              <a:gd name="T66" fmla="*/ 164 w 178"/>
              <a:gd name="T67" fmla="*/ 2 h 412"/>
              <a:gd name="T68" fmla="*/ 164 w 178"/>
              <a:gd name="T69" fmla="*/ 2 h 412"/>
              <a:gd name="T70" fmla="*/ 170 w 178"/>
              <a:gd name="T71" fmla="*/ 6 h 412"/>
              <a:gd name="T72" fmla="*/ 170 w 178"/>
              <a:gd name="T73" fmla="*/ 6 h 412"/>
              <a:gd name="T74" fmla="*/ 176 w 178"/>
              <a:gd name="T75" fmla="*/ 30 h 412"/>
              <a:gd name="T76" fmla="*/ 178 w 178"/>
              <a:gd name="T77" fmla="*/ 44 h 412"/>
              <a:gd name="T78" fmla="*/ 178 w 178"/>
              <a:gd name="T79" fmla="*/ 58 h 412"/>
              <a:gd name="T80" fmla="*/ 178 w 178"/>
              <a:gd name="T81" fmla="*/ 58 h 412"/>
              <a:gd name="T82" fmla="*/ 172 w 178"/>
              <a:gd name="T83" fmla="*/ 72 h 412"/>
              <a:gd name="T84" fmla="*/ 168 w 178"/>
              <a:gd name="T85" fmla="*/ 86 h 412"/>
              <a:gd name="T86" fmla="*/ 166 w 178"/>
              <a:gd name="T87" fmla="*/ 102 h 412"/>
              <a:gd name="T88" fmla="*/ 166 w 178"/>
              <a:gd name="T89" fmla="*/ 118 h 412"/>
              <a:gd name="T90" fmla="*/ 168 w 178"/>
              <a:gd name="T91" fmla="*/ 154 h 412"/>
              <a:gd name="T92" fmla="*/ 170 w 178"/>
              <a:gd name="T93" fmla="*/ 188 h 412"/>
              <a:gd name="T94" fmla="*/ 170 w 178"/>
              <a:gd name="T95" fmla="*/ 188 h 412"/>
              <a:gd name="T96" fmla="*/ 164 w 178"/>
              <a:gd name="T97" fmla="*/ 202 h 412"/>
              <a:gd name="T98" fmla="*/ 158 w 178"/>
              <a:gd name="T99" fmla="*/ 218 h 412"/>
              <a:gd name="T100" fmla="*/ 158 w 178"/>
              <a:gd name="T101" fmla="*/ 218 h 412"/>
              <a:gd name="T102" fmla="*/ 118 w 178"/>
              <a:gd name="T103" fmla="*/ 304 h 412"/>
              <a:gd name="T104" fmla="*/ 118 w 178"/>
              <a:gd name="T105" fmla="*/ 304 h 412"/>
              <a:gd name="T106" fmla="*/ 108 w 178"/>
              <a:gd name="T107" fmla="*/ 398 h 412"/>
              <a:gd name="T108" fmla="*/ 108 w 178"/>
              <a:gd name="T109" fmla="*/ 398 h 412"/>
              <a:gd name="T110" fmla="*/ 98 w 178"/>
              <a:gd name="T111" fmla="*/ 408 h 412"/>
              <a:gd name="T112" fmla="*/ 98 w 178"/>
              <a:gd name="T113" fmla="*/ 408 h 412"/>
              <a:gd name="T114" fmla="*/ 90 w 178"/>
              <a:gd name="T115" fmla="*/ 410 h 412"/>
              <a:gd name="T116" fmla="*/ 82 w 178"/>
              <a:gd name="T117" fmla="*/ 412 h 412"/>
              <a:gd name="T118" fmla="*/ 82 w 178"/>
              <a:gd name="T119" fmla="*/ 412 h 41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412">
                <a:moveTo>
                  <a:pt x="82" y="412"/>
                </a:moveTo>
                <a:lnTo>
                  <a:pt x="82" y="412"/>
                </a:lnTo>
                <a:lnTo>
                  <a:pt x="50" y="364"/>
                </a:lnTo>
                <a:lnTo>
                  <a:pt x="40" y="360"/>
                </a:lnTo>
                <a:lnTo>
                  <a:pt x="34" y="356"/>
                </a:lnTo>
                <a:lnTo>
                  <a:pt x="28" y="350"/>
                </a:lnTo>
                <a:lnTo>
                  <a:pt x="26" y="346"/>
                </a:lnTo>
                <a:lnTo>
                  <a:pt x="20" y="336"/>
                </a:lnTo>
                <a:lnTo>
                  <a:pt x="16" y="324"/>
                </a:lnTo>
                <a:lnTo>
                  <a:pt x="0" y="304"/>
                </a:lnTo>
                <a:lnTo>
                  <a:pt x="2" y="280"/>
                </a:lnTo>
                <a:lnTo>
                  <a:pt x="6" y="258"/>
                </a:lnTo>
                <a:lnTo>
                  <a:pt x="8" y="238"/>
                </a:lnTo>
                <a:lnTo>
                  <a:pt x="8" y="228"/>
                </a:lnTo>
                <a:lnTo>
                  <a:pt x="6" y="220"/>
                </a:lnTo>
                <a:lnTo>
                  <a:pt x="6" y="196"/>
                </a:lnTo>
                <a:lnTo>
                  <a:pt x="10" y="180"/>
                </a:lnTo>
                <a:lnTo>
                  <a:pt x="16" y="166"/>
                </a:lnTo>
                <a:lnTo>
                  <a:pt x="30" y="150"/>
                </a:lnTo>
                <a:lnTo>
                  <a:pt x="38" y="112"/>
                </a:lnTo>
                <a:lnTo>
                  <a:pt x="60" y="64"/>
                </a:lnTo>
                <a:lnTo>
                  <a:pt x="76" y="44"/>
                </a:lnTo>
                <a:lnTo>
                  <a:pt x="90" y="28"/>
                </a:lnTo>
                <a:lnTo>
                  <a:pt x="104" y="14"/>
                </a:lnTo>
                <a:lnTo>
                  <a:pt x="122" y="0"/>
                </a:lnTo>
                <a:lnTo>
                  <a:pt x="164" y="2"/>
                </a:lnTo>
                <a:lnTo>
                  <a:pt x="170" y="6"/>
                </a:lnTo>
                <a:lnTo>
                  <a:pt x="176" y="30"/>
                </a:lnTo>
                <a:lnTo>
                  <a:pt x="178" y="44"/>
                </a:lnTo>
                <a:lnTo>
                  <a:pt x="178" y="58"/>
                </a:lnTo>
                <a:lnTo>
                  <a:pt x="172" y="72"/>
                </a:lnTo>
                <a:lnTo>
                  <a:pt x="168" y="86"/>
                </a:lnTo>
                <a:lnTo>
                  <a:pt x="166" y="102"/>
                </a:lnTo>
                <a:lnTo>
                  <a:pt x="166" y="118"/>
                </a:lnTo>
                <a:lnTo>
                  <a:pt x="168" y="154"/>
                </a:lnTo>
                <a:lnTo>
                  <a:pt x="170" y="188"/>
                </a:lnTo>
                <a:lnTo>
                  <a:pt x="164" y="202"/>
                </a:lnTo>
                <a:lnTo>
                  <a:pt x="158" y="218"/>
                </a:lnTo>
                <a:lnTo>
                  <a:pt x="118" y="304"/>
                </a:lnTo>
                <a:lnTo>
                  <a:pt x="108" y="398"/>
                </a:lnTo>
                <a:lnTo>
                  <a:pt x="98" y="408"/>
                </a:lnTo>
                <a:lnTo>
                  <a:pt x="90" y="410"/>
                </a:lnTo>
                <a:lnTo>
                  <a:pt x="82" y="412"/>
                </a:lnTo>
                <a:close/>
              </a:path>
            </a:pathLst>
          </a:custGeom>
          <a:solidFill>
            <a:srgbClr val="FFFFFF">
              <a:alpha val="50196"/>
            </a:srgbClr>
          </a:solidFill>
          <a:ln>
            <a:noFill/>
          </a:ln>
        </p:spPr>
        <p:txBody>
          <a:bodyPr/>
          <a:lstStyle/>
          <a:p>
            <a:endParaRPr lang="zh-CN" altLang="en-US"/>
          </a:p>
        </p:txBody>
      </p:sp>
      <p:sp>
        <p:nvSpPr>
          <p:cNvPr id="72" name="Freeform 15"/>
          <p:cNvSpPr>
            <a:spLocks/>
          </p:cNvSpPr>
          <p:nvPr/>
        </p:nvSpPr>
        <p:spPr bwMode="auto">
          <a:xfrm>
            <a:off x="5129862" y="4724149"/>
            <a:ext cx="412885" cy="536551"/>
          </a:xfrm>
          <a:custGeom>
            <a:avLst/>
            <a:gdLst>
              <a:gd name="T0" fmla="*/ 136 w 414"/>
              <a:gd name="T1" fmla="*/ 532 h 538"/>
              <a:gd name="T2" fmla="*/ 122 w 414"/>
              <a:gd name="T3" fmla="*/ 508 h 538"/>
              <a:gd name="T4" fmla="*/ 116 w 414"/>
              <a:gd name="T5" fmla="*/ 498 h 538"/>
              <a:gd name="T6" fmla="*/ 58 w 414"/>
              <a:gd name="T7" fmla="*/ 426 h 538"/>
              <a:gd name="T8" fmla="*/ 12 w 414"/>
              <a:gd name="T9" fmla="*/ 420 h 538"/>
              <a:gd name="T10" fmla="*/ 0 w 414"/>
              <a:gd name="T11" fmla="*/ 402 h 538"/>
              <a:gd name="T12" fmla="*/ 6 w 414"/>
              <a:gd name="T13" fmla="*/ 360 h 538"/>
              <a:gd name="T14" fmla="*/ 10 w 414"/>
              <a:gd name="T15" fmla="*/ 332 h 538"/>
              <a:gd name="T16" fmla="*/ 8 w 414"/>
              <a:gd name="T17" fmla="*/ 306 h 538"/>
              <a:gd name="T18" fmla="*/ 44 w 414"/>
              <a:gd name="T19" fmla="*/ 246 h 538"/>
              <a:gd name="T20" fmla="*/ 42 w 414"/>
              <a:gd name="T21" fmla="*/ 200 h 538"/>
              <a:gd name="T22" fmla="*/ 46 w 414"/>
              <a:gd name="T23" fmla="*/ 190 h 538"/>
              <a:gd name="T24" fmla="*/ 74 w 414"/>
              <a:gd name="T25" fmla="*/ 174 h 538"/>
              <a:gd name="T26" fmla="*/ 102 w 414"/>
              <a:gd name="T27" fmla="*/ 134 h 538"/>
              <a:gd name="T28" fmla="*/ 102 w 414"/>
              <a:gd name="T29" fmla="*/ 116 h 538"/>
              <a:gd name="T30" fmla="*/ 92 w 414"/>
              <a:gd name="T31" fmla="*/ 88 h 538"/>
              <a:gd name="T32" fmla="*/ 104 w 414"/>
              <a:gd name="T33" fmla="*/ 72 h 538"/>
              <a:gd name="T34" fmla="*/ 132 w 414"/>
              <a:gd name="T35" fmla="*/ 58 h 538"/>
              <a:gd name="T36" fmla="*/ 172 w 414"/>
              <a:gd name="T37" fmla="*/ 48 h 538"/>
              <a:gd name="T38" fmla="*/ 190 w 414"/>
              <a:gd name="T39" fmla="*/ 28 h 538"/>
              <a:gd name="T40" fmla="*/ 204 w 414"/>
              <a:gd name="T41" fmla="*/ 2 h 538"/>
              <a:gd name="T42" fmla="*/ 224 w 414"/>
              <a:gd name="T43" fmla="*/ 2 h 538"/>
              <a:gd name="T44" fmla="*/ 236 w 414"/>
              <a:gd name="T45" fmla="*/ 16 h 538"/>
              <a:gd name="T46" fmla="*/ 250 w 414"/>
              <a:gd name="T47" fmla="*/ 64 h 538"/>
              <a:gd name="T48" fmla="*/ 280 w 414"/>
              <a:gd name="T49" fmla="*/ 96 h 538"/>
              <a:gd name="T50" fmla="*/ 336 w 414"/>
              <a:gd name="T51" fmla="*/ 100 h 538"/>
              <a:gd name="T52" fmla="*/ 366 w 414"/>
              <a:gd name="T53" fmla="*/ 86 h 538"/>
              <a:gd name="T54" fmla="*/ 404 w 414"/>
              <a:gd name="T55" fmla="*/ 84 h 538"/>
              <a:gd name="T56" fmla="*/ 398 w 414"/>
              <a:gd name="T57" fmla="*/ 104 h 538"/>
              <a:gd name="T58" fmla="*/ 384 w 414"/>
              <a:gd name="T59" fmla="*/ 124 h 538"/>
              <a:gd name="T60" fmla="*/ 362 w 414"/>
              <a:gd name="T61" fmla="*/ 154 h 538"/>
              <a:gd name="T62" fmla="*/ 330 w 414"/>
              <a:gd name="T63" fmla="*/ 162 h 538"/>
              <a:gd name="T64" fmla="*/ 328 w 414"/>
              <a:gd name="T65" fmla="*/ 180 h 538"/>
              <a:gd name="T66" fmla="*/ 348 w 414"/>
              <a:gd name="T67" fmla="*/ 198 h 538"/>
              <a:gd name="T68" fmla="*/ 350 w 414"/>
              <a:gd name="T69" fmla="*/ 222 h 538"/>
              <a:gd name="T70" fmla="*/ 348 w 414"/>
              <a:gd name="T71" fmla="*/ 240 h 538"/>
              <a:gd name="T72" fmla="*/ 340 w 414"/>
              <a:gd name="T73" fmla="*/ 278 h 538"/>
              <a:gd name="T74" fmla="*/ 346 w 414"/>
              <a:gd name="T75" fmla="*/ 296 h 538"/>
              <a:gd name="T76" fmla="*/ 356 w 414"/>
              <a:gd name="T77" fmla="*/ 308 h 538"/>
              <a:gd name="T78" fmla="*/ 350 w 414"/>
              <a:gd name="T79" fmla="*/ 306 h 538"/>
              <a:gd name="T80" fmla="*/ 318 w 414"/>
              <a:gd name="T81" fmla="*/ 312 h 538"/>
              <a:gd name="T82" fmla="*/ 318 w 414"/>
              <a:gd name="T83" fmla="*/ 336 h 538"/>
              <a:gd name="T84" fmla="*/ 296 w 414"/>
              <a:gd name="T85" fmla="*/ 354 h 538"/>
              <a:gd name="T86" fmla="*/ 288 w 414"/>
              <a:gd name="T87" fmla="*/ 384 h 538"/>
              <a:gd name="T88" fmla="*/ 268 w 414"/>
              <a:gd name="T89" fmla="*/ 408 h 538"/>
              <a:gd name="T90" fmla="*/ 228 w 414"/>
              <a:gd name="T91" fmla="*/ 416 h 538"/>
              <a:gd name="T92" fmla="*/ 240 w 414"/>
              <a:gd name="T93" fmla="*/ 440 h 538"/>
              <a:gd name="T94" fmla="*/ 218 w 414"/>
              <a:gd name="T95" fmla="*/ 450 h 538"/>
              <a:gd name="T96" fmla="*/ 184 w 414"/>
              <a:gd name="T97" fmla="*/ 480 h 538"/>
              <a:gd name="T98" fmla="*/ 166 w 414"/>
              <a:gd name="T99" fmla="*/ 514 h 538"/>
              <a:gd name="T100" fmla="*/ 150 w 414"/>
              <a:gd name="T101" fmla="*/ 528 h 53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14" h="538">
                <a:moveTo>
                  <a:pt x="136" y="538"/>
                </a:moveTo>
                <a:lnTo>
                  <a:pt x="136" y="538"/>
                </a:lnTo>
                <a:lnTo>
                  <a:pt x="136" y="532"/>
                </a:lnTo>
                <a:lnTo>
                  <a:pt x="134" y="526"/>
                </a:lnTo>
                <a:lnTo>
                  <a:pt x="128" y="516"/>
                </a:lnTo>
                <a:lnTo>
                  <a:pt x="122" y="508"/>
                </a:lnTo>
                <a:lnTo>
                  <a:pt x="116" y="504"/>
                </a:lnTo>
                <a:lnTo>
                  <a:pt x="116" y="498"/>
                </a:lnTo>
                <a:lnTo>
                  <a:pt x="58" y="426"/>
                </a:lnTo>
                <a:lnTo>
                  <a:pt x="40" y="422"/>
                </a:lnTo>
                <a:lnTo>
                  <a:pt x="26" y="420"/>
                </a:lnTo>
                <a:lnTo>
                  <a:pt x="12" y="420"/>
                </a:lnTo>
                <a:lnTo>
                  <a:pt x="2" y="418"/>
                </a:lnTo>
                <a:lnTo>
                  <a:pt x="0" y="402"/>
                </a:lnTo>
                <a:lnTo>
                  <a:pt x="0" y="386"/>
                </a:lnTo>
                <a:lnTo>
                  <a:pt x="6" y="360"/>
                </a:lnTo>
                <a:lnTo>
                  <a:pt x="8" y="352"/>
                </a:lnTo>
                <a:lnTo>
                  <a:pt x="10" y="346"/>
                </a:lnTo>
                <a:lnTo>
                  <a:pt x="10" y="332"/>
                </a:lnTo>
                <a:lnTo>
                  <a:pt x="10" y="318"/>
                </a:lnTo>
                <a:lnTo>
                  <a:pt x="8" y="306"/>
                </a:lnTo>
                <a:lnTo>
                  <a:pt x="40" y="270"/>
                </a:lnTo>
                <a:lnTo>
                  <a:pt x="44" y="246"/>
                </a:lnTo>
                <a:lnTo>
                  <a:pt x="42" y="214"/>
                </a:lnTo>
                <a:lnTo>
                  <a:pt x="42" y="200"/>
                </a:lnTo>
                <a:lnTo>
                  <a:pt x="44" y="194"/>
                </a:lnTo>
                <a:lnTo>
                  <a:pt x="46" y="190"/>
                </a:lnTo>
                <a:lnTo>
                  <a:pt x="60" y="182"/>
                </a:lnTo>
                <a:lnTo>
                  <a:pt x="74" y="174"/>
                </a:lnTo>
                <a:lnTo>
                  <a:pt x="94" y="152"/>
                </a:lnTo>
                <a:lnTo>
                  <a:pt x="102" y="134"/>
                </a:lnTo>
                <a:lnTo>
                  <a:pt x="102" y="116"/>
                </a:lnTo>
                <a:lnTo>
                  <a:pt x="96" y="104"/>
                </a:lnTo>
                <a:lnTo>
                  <a:pt x="94" y="94"/>
                </a:lnTo>
                <a:lnTo>
                  <a:pt x="92" y="88"/>
                </a:lnTo>
                <a:lnTo>
                  <a:pt x="94" y="82"/>
                </a:lnTo>
                <a:lnTo>
                  <a:pt x="98" y="76"/>
                </a:lnTo>
                <a:lnTo>
                  <a:pt x="104" y="72"/>
                </a:lnTo>
                <a:lnTo>
                  <a:pt x="120" y="60"/>
                </a:lnTo>
                <a:lnTo>
                  <a:pt x="132" y="58"/>
                </a:lnTo>
                <a:lnTo>
                  <a:pt x="144" y="56"/>
                </a:lnTo>
                <a:lnTo>
                  <a:pt x="158" y="54"/>
                </a:lnTo>
                <a:lnTo>
                  <a:pt x="172" y="48"/>
                </a:lnTo>
                <a:lnTo>
                  <a:pt x="182" y="40"/>
                </a:lnTo>
                <a:lnTo>
                  <a:pt x="190" y="28"/>
                </a:lnTo>
                <a:lnTo>
                  <a:pt x="198" y="14"/>
                </a:lnTo>
                <a:lnTo>
                  <a:pt x="204" y="2"/>
                </a:lnTo>
                <a:lnTo>
                  <a:pt x="210" y="0"/>
                </a:lnTo>
                <a:lnTo>
                  <a:pt x="216" y="0"/>
                </a:lnTo>
                <a:lnTo>
                  <a:pt x="224" y="2"/>
                </a:lnTo>
                <a:lnTo>
                  <a:pt x="232" y="6"/>
                </a:lnTo>
                <a:lnTo>
                  <a:pt x="236" y="16"/>
                </a:lnTo>
                <a:lnTo>
                  <a:pt x="238" y="28"/>
                </a:lnTo>
                <a:lnTo>
                  <a:pt x="246" y="52"/>
                </a:lnTo>
                <a:lnTo>
                  <a:pt x="250" y="64"/>
                </a:lnTo>
                <a:lnTo>
                  <a:pt x="258" y="76"/>
                </a:lnTo>
                <a:lnTo>
                  <a:pt x="266" y="86"/>
                </a:lnTo>
                <a:lnTo>
                  <a:pt x="280" y="96"/>
                </a:lnTo>
                <a:lnTo>
                  <a:pt x="336" y="100"/>
                </a:lnTo>
                <a:lnTo>
                  <a:pt x="342" y="94"/>
                </a:lnTo>
                <a:lnTo>
                  <a:pt x="350" y="92"/>
                </a:lnTo>
                <a:lnTo>
                  <a:pt x="366" y="86"/>
                </a:lnTo>
                <a:lnTo>
                  <a:pt x="386" y="86"/>
                </a:lnTo>
                <a:lnTo>
                  <a:pt x="404" y="84"/>
                </a:lnTo>
                <a:lnTo>
                  <a:pt x="414" y="90"/>
                </a:lnTo>
                <a:lnTo>
                  <a:pt x="398" y="104"/>
                </a:lnTo>
                <a:lnTo>
                  <a:pt x="392" y="112"/>
                </a:lnTo>
                <a:lnTo>
                  <a:pt x="384" y="124"/>
                </a:lnTo>
                <a:lnTo>
                  <a:pt x="382" y="156"/>
                </a:lnTo>
                <a:lnTo>
                  <a:pt x="362" y="154"/>
                </a:lnTo>
                <a:lnTo>
                  <a:pt x="342" y="154"/>
                </a:lnTo>
                <a:lnTo>
                  <a:pt x="336" y="158"/>
                </a:lnTo>
                <a:lnTo>
                  <a:pt x="330" y="162"/>
                </a:lnTo>
                <a:lnTo>
                  <a:pt x="326" y="168"/>
                </a:lnTo>
                <a:lnTo>
                  <a:pt x="328" y="180"/>
                </a:lnTo>
                <a:lnTo>
                  <a:pt x="338" y="186"/>
                </a:lnTo>
                <a:lnTo>
                  <a:pt x="348" y="198"/>
                </a:lnTo>
                <a:lnTo>
                  <a:pt x="364" y="208"/>
                </a:lnTo>
                <a:lnTo>
                  <a:pt x="350" y="222"/>
                </a:lnTo>
                <a:lnTo>
                  <a:pt x="350" y="230"/>
                </a:lnTo>
                <a:lnTo>
                  <a:pt x="348" y="240"/>
                </a:lnTo>
                <a:lnTo>
                  <a:pt x="342" y="258"/>
                </a:lnTo>
                <a:lnTo>
                  <a:pt x="342" y="268"/>
                </a:lnTo>
                <a:lnTo>
                  <a:pt x="340" y="278"/>
                </a:lnTo>
                <a:lnTo>
                  <a:pt x="342" y="286"/>
                </a:lnTo>
                <a:lnTo>
                  <a:pt x="346" y="296"/>
                </a:lnTo>
                <a:lnTo>
                  <a:pt x="356" y="304"/>
                </a:lnTo>
                <a:lnTo>
                  <a:pt x="356" y="308"/>
                </a:lnTo>
                <a:lnTo>
                  <a:pt x="350" y="306"/>
                </a:lnTo>
                <a:lnTo>
                  <a:pt x="322" y="306"/>
                </a:lnTo>
                <a:lnTo>
                  <a:pt x="318" y="312"/>
                </a:lnTo>
                <a:lnTo>
                  <a:pt x="318" y="318"/>
                </a:lnTo>
                <a:lnTo>
                  <a:pt x="320" y="324"/>
                </a:lnTo>
                <a:lnTo>
                  <a:pt x="318" y="336"/>
                </a:lnTo>
                <a:lnTo>
                  <a:pt x="304" y="346"/>
                </a:lnTo>
                <a:lnTo>
                  <a:pt x="296" y="354"/>
                </a:lnTo>
                <a:lnTo>
                  <a:pt x="292" y="364"/>
                </a:lnTo>
                <a:lnTo>
                  <a:pt x="288" y="384"/>
                </a:lnTo>
                <a:lnTo>
                  <a:pt x="278" y="396"/>
                </a:lnTo>
                <a:lnTo>
                  <a:pt x="268" y="408"/>
                </a:lnTo>
                <a:lnTo>
                  <a:pt x="232" y="410"/>
                </a:lnTo>
                <a:lnTo>
                  <a:pt x="228" y="416"/>
                </a:lnTo>
                <a:lnTo>
                  <a:pt x="228" y="422"/>
                </a:lnTo>
                <a:lnTo>
                  <a:pt x="230" y="430"/>
                </a:lnTo>
                <a:lnTo>
                  <a:pt x="240" y="440"/>
                </a:lnTo>
                <a:lnTo>
                  <a:pt x="228" y="444"/>
                </a:lnTo>
                <a:lnTo>
                  <a:pt x="218" y="450"/>
                </a:lnTo>
                <a:lnTo>
                  <a:pt x="208" y="456"/>
                </a:lnTo>
                <a:lnTo>
                  <a:pt x="200" y="464"/>
                </a:lnTo>
                <a:lnTo>
                  <a:pt x="184" y="480"/>
                </a:lnTo>
                <a:lnTo>
                  <a:pt x="168" y="500"/>
                </a:lnTo>
                <a:lnTo>
                  <a:pt x="166" y="514"/>
                </a:lnTo>
                <a:lnTo>
                  <a:pt x="158" y="522"/>
                </a:lnTo>
                <a:lnTo>
                  <a:pt x="150" y="528"/>
                </a:lnTo>
                <a:lnTo>
                  <a:pt x="136" y="538"/>
                </a:lnTo>
                <a:close/>
              </a:path>
            </a:pathLst>
          </a:custGeom>
          <a:solidFill>
            <a:srgbClr val="FFFFFF">
              <a:alpha val="50196"/>
            </a:srgbClr>
          </a:solidFill>
          <a:ln>
            <a:noFill/>
          </a:ln>
        </p:spPr>
        <p:txBody>
          <a:bodyPr/>
          <a:lstStyle/>
          <a:p>
            <a:endParaRPr lang="zh-CN" altLang="en-US"/>
          </a:p>
        </p:txBody>
      </p:sp>
      <p:sp>
        <p:nvSpPr>
          <p:cNvPr id="73" name="Freeform 16"/>
          <p:cNvSpPr>
            <a:spLocks/>
          </p:cNvSpPr>
          <p:nvPr/>
        </p:nvSpPr>
        <p:spPr bwMode="auto">
          <a:xfrm>
            <a:off x="3861287" y="4672289"/>
            <a:ext cx="604368" cy="530568"/>
          </a:xfrm>
          <a:custGeom>
            <a:avLst/>
            <a:gdLst>
              <a:gd name="T0" fmla="*/ 210 w 606"/>
              <a:gd name="T1" fmla="*/ 516 h 532"/>
              <a:gd name="T2" fmla="*/ 172 w 606"/>
              <a:gd name="T3" fmla="*/ 494 h 532"/>
              <a:gd name="T4" fmla="*/ 126 w 606"/>
              <a:gd name="T5" fmla="*/ 498 h 532"/>
              <a:gd name="T6" fmla="*/ 96 w 606"/>
              <a:gd name="T7" fmla="*/ 530 h 532"/>
              <a:gd name="T8" fmla="*/ 104 w 606"/>
              <a:gd name="T9" fmla="*/ 494 h 532"/>
              <a:gd name="T10" fmla="*/ 62 w 606"/>
              <a:gd name="T11" fmla="*/ 432 h 532"/>
              <a:gd name="T12" fmla="*/ 84 w 606"/>
              <a:gd name="T13" fmla="*/ 356 h 532"/>
              <a:gd name="T14" fmla="*/ 88 w 606"/>
              <a:gd name="T15" fmla="*/ 336 h 532"/>
              <a:gd name="T16" fmla="*/ 70 w 606"/>
              <a:gd name="T17" fmla="*/ 304 h 532"/>
              <a:gd name="T18" fmla="*/ 20 w 606"/>
              <a:gd name="T19" fmla="*/ 314 h 532"/>
              <a:gd name="T20" fmla="*/ 6 w 606"/>
              <a:gd name="T21" fmla="*/ 302 h 532"/>
              <a:gd name="T22" fmla="*/ 0 w 606"/>
              <a:gd name="T23" fmla="*/ 278 h 532"/>
              <a:gd name="T24" fmla="*/ 10 w 606"/>
              <a:gd name="T25" fmla="*/ 240 h 532"/>
              <a:gd name="T26" fmla="*/ 60 w 606"/>
              <a:gd name="T27" fmla="*/ 218 h 532"/>
              <a:gd name="T28" fmla="*/ 90 w 606"/>
              <a:gd name="T29" fmla="*/ 226 h 532"/>
              <a:gd name="T30" fmla="*/ 134 w 606"/>
              <a:gd name="T31" fmla="*/ 234 h 532"/>
              <a:gd name="T32" fmla="*/ 158 w 606"/>
              <a:gd name="T33" fmla="*/ 214 h 532"/>
              <a:gd name="T34" fmla="*/ 174 w 606"/>
              <a:gd name="T35" fmla="*/ 194 h 532"/>
              <a:gd name="T36" fmla="*/ 252 w 606"/>
              <a:gd name="T37" fmla="*/ 204 h 532"/>
              <a:gd name="T38" fmla="*/ 264 w 606"/>
              <a:gd name="T39" fmla="*/ 182 h 532"/>
              <a:gd name="T40" fmla="*/ 266 w 606"/>
              <a:gd name="T41" fmla="*/ 146 h 532"/>
              <a:gd name="T42" fmla="*/ 196 w 606"/>
              <a:gd name="T43" fmla="*/ 108 h 532"/>
              <a:gd name="T44" fmla="*/ 192 w 606"/>
              <a:gd name="T45" fmla="*/ 88 h 532"/>
              <a:gd name="T46" fmla="*/ 216 w 606"/>
              <a:gd name="T47" fmla="*/ 78 h 532"/>
              <a:gd name="T48" fmla="*/ 278 w 606"/>
              <a:gd name="T49" fmla="*/ 102 h 532"/>
              <a:gd name="T50" fmla="*/ 326 w 606"/>
              <a:gd name="T51" fmla="*/ 88 h 532"/>
              <a:gd name="T52" fmla="*/ 378 w 606"/>
              <a:gd name="T53" fmla="*/ 44 h 532"/>
              <a:gd name="T54" fmla="*/ 390 w 606"/>
              <a:gd name="T55" fmla="*/ 14 h 532"/>
              <a:gd name="T56" fmla="*/ 414 w 606"/>
              <a:gd name="T57" fmla="*/ 0 h 532"/>
              <a:gd name="T58" fmla="*/ 444 w 606"/>
              <a:gd name="T59" fmla="*/ 10 h 532"/>
              <a:gd name="T60" fmla="*/ 468 w 606"/>
              <a:gd name="T61" fmla="*/ 66 h 532"/>
              <a:gd name="T62" fmla="*/ 526 w 606"/>
              <a:gd name="T63" fmla="*/ 130 h 532"/>
              <a:gd name="T64" fmla="*/ 562 w 606"/>
              <a:gd name="T65" fmla="*/ 154 h 532"/>
              <a:gd name="T66" fmla="*/ 564 w 606"/>
              <a:gd name="T67" fmla="*/ 196 h 532"/>
              <a:gd name="T68" fmla="*/ 534 w 606"/>
              <a:gd name="T69" fmla="*/ 216 h 532"/>
              <a:gd name="T70" fmla="*/ 506 w 606"/>
              <a:gd name="T71" fmla="*/ 246 h 532"/>
              <a:gd name="T72" fmla="*/ 532 w 606"/>
              <a:gd name="T73" fmla="*/ 258 h 532"/>
              <a:gd name="T74" fmla="*/ 568 w 606"/>
              <a:gd name="T75" fmla="*/ 326 h 532"/>
              <a:gd name="T76" fmla="*/ 592 w 606"/>
              <a:gd name="T77" fmla="*/ 356 h 532"/>
              <a:gd name="T78" fmla="*/ 590 w 606"/>
              <a:gd name="T79" fmla="*/ 380 h 532"/>
              <a:gd name="T80" fmla="*/ 546 w 606"/>
              <a:gd name="T81" fmla="*/ 408 h 532"/>
              <a:gd name="T82" fmla="*/ 482 w 606"/>
              <a:gd name="T83" fmla="*/ 460 h 532"/>
              <a:gd name="T84" fmla="*/ 434 w 606"/>
              <a:gd name="T85" fmla="*/ 472 h 532"/>
              <a:gd name="T86" fmla="*/ 392 w 606"/>
              <a:gd name="T87" fmla="*/ 456 h 532"/>
              <a:gd name="T88" fmla="*/ 358 w 606"/>
              <a:gd name="T89" fmla="*/ 436 h 532"/>
              <a:gd name="T90" fmla="*/ 332 w 606"/>
              <a:gd name="T91" fmla="*/ 442 h 532"/>
              <a:gd name="T92" fmla="*/ 302 w 606"/>
              <a:gd name="T93" fmla="*/ 492 h 532"/>
              <a:gd name="T94" fmla="*/ 266 w 606"/>
              <a:gd name="T95" fmla="*/ 528 h 53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06" h="532">
                <a:moveTo>
                  <a:pt x="240" y="532"/>
                </a:moveTo>
                <a:lnTo>
                  <a:pt x="240" y="532"/>
                </a:lnTo>
                <a:lnTo>
                  <a:pt x="222" y="524"/>
                </a:lnTo>
                <a:lnTo>
                  <a:pt x="210" y="516"/>
                </a:lnTo>
                <a:lnTo>
                  <a:pt x="202" y="508"/>
                </a:lnTo>
                <a:lnTo>
                  <a:pt x="194" y="502"/>
                </a:lnTo>
                <a:lnTo>
                  <a:pt x="172" y="494"/>
                </a:lnTo>
                <a:lnTo>
                  <a:pt x="152" y="494"/>
                </a:lnTo>
                <a:lnTo>
                  <a:pt x="138" y="494"/>
                </a:lnTo>
                <a:lnTo>
                  <a:pt x="126" y="498"/>
                </a:lnTo>
                <a:lnTo>
                  <a:pt x="112" y="508"/>
                </a:lnTo>
                <a:lnTo>
                  <a:pt x="96" y="530"/>
                </a:lnTo>
                <a:lnTo>
                  <a:pt x="96" y="518"/>
                </a:lnTo>
                <a:lnTo>
                  <a:pt x="98" y="508"/>
                </a:lnTo>
                <a:lnTo>
                  <a:pt x="104" y="494"/>
                </a:lnTo>
                <a:lnTo>
                  <a:pt x="106" y="452"/>
                </a:lnTo>
                <a:lnTo>
                  <a:pt x="62" y="432"/>
                </a:lnTo>
                <a:lnTo>
                  <a:pt x="64" y="420"/>
                </a:lnTo>
                <a:lnTo>
                  <a:pt x="68" y="410"/>
                </a:lnTo>
                <a:lnTo>
                  <a:pt x="84" y="356"/>
                </a:lnTo>
                <a:lnTo>
                  <a:pt x="88" y="352"/>
                </a:lnTo>
                <a:lnTo>
                  <a:pt x="88" y="346"/>
                </a:lnTo>
                <a:lnTo>
                  <a:pt x="88" y="336"/>
                </a:lnTo>
                <a:lnTo>
                  <a:pt x="84" y="320"/>
                </a:lnTo>
                <a:lnTo>
                  <a:pt x="70" y="304"/>
                </a:lnTo>
                <a:lnTo>
                  <a:pt x="58" y="306"/>
                </a:lnTo>
                <a:lnTo>
                  <a:pt x="46" y="308"/>
                </a:lnTo>
                <a:lnTo>
                  <a:pt x="20" y="314"/>
                </a:lnTo>
                <a:lnTo>
                  <a:pt x="14" y="314"/>
                </a:lnTo>
                <a:lnTo>
                  <a:pt x="10" y="310"/>
                </a:lnTo>
                <a:lnTo>
                  <a:pt x="8" y="308"/>
                </a:lnTo>
                <a:lnTo>
                  <a:pt x="6" y="302"/>
                </a:lnTo>
                <a:lnTo>
                  <a:pt x="6" y="294"/>
                </a:lnTo>
                <a:lnTo>
                  <a:pt x="6" y="290"/>
                </a:lnTo>
                <a:lnTo>
                  <a:pt x="0" y="278"/>
                </a:lnTo>
                <a:lnTo>
                  <a:pt x="2" y="262"/>
                </a:lnTo>
                <a:lnTo>
                  <a:pt x="4" y="250"/>
                </a:lnTo>
                <a:lnTo>
                  <a:pt x="10" y="240"/>
                </a:lnTo>
                <a:lnTo>
                  <a:pt x="16" y="234"/>
                </a:lnTo>
                <a:lnTo>
                  <a:pt x="24" y="228"/>
                </a:lnTo>
                <a:lnTo>
                  <a:pt x="34" y="224"/>
                </a:lnTo>
                <a:lnTo>
                  <a:pt x="60" y="218"/>
                </a:lnTo>
                <a:lnTo>
                  <a:pt x="74" y="218"/>
                </a:lnTo>
                <a:lnTo>
                  <a:pt x="90" y="226"/>
                </a:lnTo>
                <a:lnTo>
                  <a:pt x="106" y="232"/>
                </a:lnTo>
                <a:lnTo>
                  <a:pt x="114" y="234"/>
                </a:lnTo>
                <a:lnTo>
                  <a:pt x="124" y="236"/>
                </a:lnTo>
                <a:lnTo>
                  <a:pt x="134" y="234"/>
                </a:lnTo>
                <a:lnTo>
                  <a:pt x="144" y="230"/>
                </a:lnTo>
                <a:lnTo>
                  <a:pt x="158" y="214"/>
                </a:lnTo>
                <a:lnTo>
                  <a:pt x="164" y="196"/>
                </a:lnTo>
                <a:lnTo>
                  <a:pt x="174" y="194"/>
                </a:lnTo>
                <a:lnTo>
                  <a:pt x="178" y="198"/>
                </a:lnTo>
                <a:lnTo>
                  <a:pt x="186" y="200"/>
                </a:lnTo>
                <a:lnTo>
                  <a:pt x="206" y="202"/>
                </a:lnTo>
                <a:lnTo>
                  <a:pt x="252" y="204"/>
                </a:lnTo>
                <a:lnTo>
                  <a:pt x="258" y="196"/>
                </a:lnTo>
                <a:lnTo>
                  <a:pt x="262" y="190"/>
                </a:lnTo>
                <a:lnTo>
                  <a:pt x="264" y="182"/>
                </a:lnTo>
                <a:lnTo>
                  <a:pt x="266" y="174"/>
                </a:lnTo>
                <a:lnTo>
                  <a:pt x="266" y="160"/>
                </a:lnTo>
                <a:lnTo>
                  <a:pt x="266" y="146"/>
                </a:lnTo>
                <a:lnTo>
                  <a:pt x="256" y="136"/>
                </a:lnTo>
                <a:lnTo>
                  <a:pt x="248" y="130"/>
                </a:lnTo>
                <a:lnTo>
                  <a:pt x="230" y="120"/>
                </a:lnTo>
                <a:lnTo>
                  <a:pt x="196" y="108"/>
                </a:lnTo>
                <a:lnTo>
                  <a:pt x="194" y="100"/>
                </a:lnTo>
                <a:lnTo>
                  <a:pt x="192" y="94"/>
                </a:lnTo>
                <a:lnTo>
                  <a:pt x="192" y="88"/>
                </a:lnTo>
                <a:lnTo>
                  <a:pt x="194" y="84"/>
                </a:lnTo>
                <a:lnTo>
                  <a:pt x="198" y="82"/>
                </a:lnTo>
                <a:lnTo>
                  <a:pt x="202" y="80"/>
                </a:lnTo>
                <a:lnTo>
                  <a:pt x="216" y="78"/>
                </a:lnTo>
                <a:lnTo>
                  <a:pt x="238" y="94"/>
                </a:lnTo>
                <a:lnTo>
                  <a:pt x="278" y="102"/>
                </a:lnTo>
                <a:lnTo>
                  <a:pt x="294" y="100"/>
                </a:lnTo>
                <a:lnTo>
                  <a:pt x="310" y="96"/>
                </a:lnTo>
                <a:lnTo>
                  <a:pt x="326" y="88"/>
                </a:lnTo>
                <a:lnTo>
                  <a:pt x="342" y="80"/>
                </a:lnTo>
                <a:lnTo>
                  <a:pt x="356" y="68"/>
                </a:lnTo>
                <a:lnTo>
                  <a:pt x="368" y="56"/>
                </a:lnTo>
                <a:lnTo>
                  <a:pt x="378" y="44"/>
                </a:lnTo>
                <a:lnTo>
                  <a:pt x="386" y="30"/>
                </a:lnTo>
                <a:lnTo>
                  <a:pt x="388" y="22"/>
                </a:lnTo>
                <a:lnTo>
                  <a:pt x="390" y="14"/>
                </a:lnTo>
                <a:lnTo>
                  <a:pt x="394" y="8"/>
                </a:lnTo>
                <a:lnTo>
                  <a:pt x="400" y="4"/>
                </a:lnTo>
                <a:lnTo>
                  <a:pt x="406" y="2"/>
                </a:lnTo>
                <a:lnTo>
                  <a:pt x="414" y="0"/>
                </a:lnTo>
                <a:lnTo>
                  <a:pt x="432" y="0"/>
                </a:lnTo>
                <a:lnTo>
                  <a:pt x="438" y="4"/>
                </a:lnTo>
                <a:lnTo>
                  <a:pt x="444" y="10"/>
                </a:lnTo>
                <a:lnTo>
                  <a:pt x="450" y="16"/>
                </a:lnTo>
                <a:lnTo>
                  <a:pt x="456" y="24"/>
                </a:lnTo>
                <a:lnTo>
                  <a:pt x="464" y="44"/>
                </a:lnTo>
                <a:lnTo>
                  <a:pt x="468" y="66"/>
                </a:lnTo>
                <a:lnTo>
                  <a:pt x="494" y="98"/>
                </a:lnTo>
                <a:lnTo>
                  <a:pt x="508" y="114"/>
                </a:lnTo>
                <a:lnTo>
                  <a:pt x="526" y="130"/>
                </a:lnTo>
                <a:lnTo>
                  <a:pt x="558" y="142"/>
                </a:lnTo>
                <a:lnTo>
                  <a:pt x="562" y="154"/>
                </a:lnTo>
                <a:lnTo>
                  <a:pt x="566" y="170"/>
                </a:lnTo>
                <a:lnTo>
                  <a:pt x="566" y="178"/>
                </a:lnTo>
                <a:lnTo>
                  <a:pt x="566" y="188"/>
                </a:lnTo>
                <a:lnTo>
                  <a:pt x="564" y="196"/>
                </a:lnTo>
                <a:lnTo>
                  <a:pt x="558" y="204"/>
                </a:lnTo>
                <a:lnTo>
                  <a:pt x="546" y="210"/>
                </a:lnTo>
                <a:lnTo>
                  <a:pt x="534" y="216"/>
                </a:lnTo>
                <a:lnTo>
                  <a:pt x="516" y="222"/>
                </a:lnTo>
                <a:lnTo>
                  <a:pt x="510" y="228"/>
                </a:lnTo>
                <a:lnTo>
                  <a:pt x="506" y="234"/>
                </a:lnTo>
                <a:lnTo>
                  <a:pt x="506" y="246"/>
                </a:lnTo>
                <a:lnTo>
                  <a:pt x="506" y="262"/>
                </a:lnTo>
                <a:lnTo>
                  <a:pt x="518" y="262"/>
                </a:lnTo>
                <a:lnTo>
                  <a:pt x="532" y="258"/>
                </a:lnTo>
                <a:lnTo>
                  <a:pt x="572" y="256"/>
                </a:lnTo>
                <a:lnTo>
                  <a:pt x="568" y="326"/>
                </a:lnTo>
                <a:lnTo>
                  <a:pt x="572" y="334"/>
                </a:lnTo>
                <a:lnTo>
                  <a:pt x="576" y="340"/>
                </a:lnTo>
                <a:lnTo>
                  <a:pt x="592" y="356"/>
                </a:lnTo>
                <a:lnTo>
                  <a:pt x="606" y="378"/>
                </a:lnTo>
                <a:lnTo>
                  <a:pt x="590" y="380"/>
                </a:lnTo>
                <a:lnTo>
                  <a:pt x="576" y="384"/>
                </a:lnTo>
                <a:lnTo>
                  <a:pt x="554" y="398"/>
                </a:lnTo>
                <a:lnTo>
                  <a:pt x="546" y="408"/>
                </a:lnTo>
                <a:lnTo>
                  <a:pt x="538" y="416"/>
                </a:lnTo>
                <a:lnTo>
                  <a:pt x="520" y="430"/>
                </a:lnTo>
                <a:lnTo>
                  <a:pt x="500" y="444"/>
                </a:lnTo>
                <a:lnTo>
                  <a:pt x="482" y="460"/>
                </a:lnTo>
                <a:lnTo>
                  <a:pt x="466" y="464"/>
                </a:lnTo>
                <a:lnTo>
                  <a:pt x="450" y="470"/>
                </a:lnTo>
                <a:lnTo>
                  <a:pt x="434" y="472"/>
                </a:lnTo>
                <a:lnTo>
                  <a:pt x="420" y="472"/>
                </a:lnTo>
                <a:lnTo>
                  <a:pt x="392" y="456"/>
                </a:lnTo>
                <a:lnTo>
                  <a:pt x="376" y="440"/>
                </a:lnTo>
                <a:lnTo>
                  <a:pt x="372" y="438"/>
                </a:lnTo>
                <a:lnTo>
                  <a:pt x="368" y="436"/>
                </a:lnTo>
                <a:lnTo>
                  <a:pt x="358" y="436"/>
                </a:lnTo>
                <a:lnTo>
                  <a:pt x="342" y="436"/>
                </a:lnTo>
                <a:lnTo>
                  <a:pt x="336" y="438"/>
                </a:lnTo>
                <a:lnTo>
                  <a:pt x="332" y="442"/>
                </a:lnTo>
                <a:lnTo>
                  <a:pt x="330" y="464"/>
                </a:lnTo>
                <a:lnTo>
                  <a:pt x="302" y="492"/>
                </a:lnTo>
                <a:lnTo>
                  <a:pt x="290" y="506"/>
                </a:lnTo>
                <a:lnTo>
                  <a:pt x="278" y="522"/>
                </a:lnTo>
                <a:lnTo>
                  <a:pt x="266" y="528"/>
                </a:lnTo>
                <a:lnTo>
                  <a:pt x="256" y="530"/>
                </a:lnTo>
                <a:lnTo>
                  <a:pt x="240" y="532"/>
                </a:lnTo>
                <a:close/>
              </a:path>
            </a:pathLst>
          </a:custGeom>
          <a:solidFill>
            <a:srgbClr val="FFFFFF">
              <a:alpha val="50196"/>
            </a:srgbClr>
          </a:solidFill>
          <a:ln>
            <a:noFill/>
          </a:ln>
        </p:spPr>
        <p:txBody>
          <a:bodyPr/>
          <a:lstStyle/>
          <a:p>
            <a:endParaRPr lang="zh-CN" altLang="en-US"/>
          </a:p>
        </p:txBody>
      </p:sp>
      <p:sp>
        <p:nvSpPr>
          <p:cNvPr id="74" name="Freeform 17"/>
          <p:cNvSpPr>
            <a:spLocks/>
          </p:cNvSpPr>
          <p:nvPr/>
        </p:nvSpPr>
        <p:spPr bwMode="auto">
          <a:xfrm>
            <a:off x="4375898" y="4562585"/>
            <a:ext cx="536551" cy="636282"/>
          </a:xfrm>
          <a:custGeom>
            <a:avLst/>
            <a:gdLst>
              <a:gd name="T0" fmla="*/ 324 w 538"/>
              <a:gd name="T1" fmla="*/ 632 h 638"/>
              <a:gd name="T2" fmla="*/ 306 w 538"/>
              <a:gd name="T3" fmla="*/ 628 h 638"/>
              <a:gd name="T4" fmla="*/ 282 w 538"/>
              <a:gd name="T5" fmla="*/ 636 h 638"/>
              <a:gd name="T6" fmla="*/ 272 w 538"/>
              <a:gd name="T7" fmla="*/ 608 h 638"/>
              <a:gd name="T8" fmla="*/ 258 w 538"/>
              <a:gd name="T9" fmla="*/ 594 h 638"/>
              <a:gd name="T10" fmla="*/ 234 w 538"/>
              <a:gd name="T11" fmla="*/ 594 h 638"/>
              <a:gd name="T12" fmla="*/ 234 w 538"/>
              <a:gd name="T13" fmla="*/ 580 h 638"/>
              <a:gd name="T14" fmla="*/ 268 w 538"/>
              <a:gd name="T15" fmla="*/ 508 h 638"/>
              <a:gd name="T16" fmla="*/ 240 w 538"/>
              <a:gd name="T17" fmla="*/ 472 h 638"/>
              <a:gd name="T18" fmla="*/ 226 w 538"/>
              <a:gd name="T19" fmla="*/ 452 h 638"/>
              <a:gd name="T20" fmla="*/ 204 w 538"/>
              <a:gd name="T21" fmla="*/ 448 h 638"/>
              <a:gd name="T22" fmla="*/ 172 w 538"/>
              <a:gd name="T23" fmla="*/ 456 h 638"/>
              <a:gd name="T24" fmla="*/ 132 w 538"/>
              <a:gd name="T25" fmla="*/ 486 h 638"/>
              <a:gd name="T26" fmla="*/ 98 w 538"/>
              <a:gd name="T27" fmla="*/ 488 h 638"/>
              <a:gd name="T28" fmla="*/ 86 w 538"/>
              <a:gd name="T29" fmla="*/ 458 h 638"/>
              <a:gd name="T30" fmla="*/ 68 w 538"/>
              <a:gd name="T31" fmla="*/ 442 h 638"/>
              <a:gd name="T32" fmla="*/ 64 w 538"/>
              <a:gd name="T33" fmla="*/ 354 h 638"/>
              <a:gd name="T34" fmla="*/ 14 w 538"/>
              <a:gd name="T35" fmla="*/ 358 h 638"/>
              <a:gd name="T36" fmla="*/ 0 w 538"/>
              <a:gd name="T37" fmla="*/ 352 h 638"/>
              <a:gd name="T38" fmla="*/ 8 w 538"/>
              <a:gd name="T39" fmla="*/ 340 h 638"/>
              <a:gd name="T40" fmla="*/ 32 w 538"/>
              <a:gd name="T41" fmla="*/ 334 h 638"/>
              <a:gd name="T42" fmla="*/ 54 w 538"/>
              <a:gd name="T43" fmla="*/ 312 h 638"/>
              <a:gd name="T44" fmla="*/ 62 w 538"/>
              <a:gd name="T45" fmla="*/ 284 h 638"/>
              <a:gd name="T46" fmla="*/ 46 w 538"/>
              <a:gd name="T47" fmla="*/ 154 h 638"/>
              <a:gd name="T48" fmla="*/ 40 w 538"/>
              <a:gd name="T49" fmla="*/ 130 h 638"/>
              <a:gd name="T50" fmla="*/ 64 w 538"/>
              <a:gd name="T51" fmla="*/ 108 h 638"/>
              <a:gd name="T52" fmla="*/ 80 w 538"/>
              <a:gd name="T53" fmla="*/ 78 h 638"/>
              <a:gd name="T54" fmla="*/ 114 w 538"/>
              <a:gd name="T55" fmla="*/ 56 h 638"/>
              <a:gd name="T56" fmla="*/ 142 w 538"/>
              <a:gd name="T57" fmla="*/ 58 h 638"/>
              <a:gd name="T58" fmla="*/ 158 w 538"/>
              <a:gd name="T59" fmla="*/ 54 h 638"/>
              <a:gd name="T60" fmla="*/ 168 w 538"/>
              <a:gd name="T61" fmla="*/ 42 h 638"/>
              <a:gd name="T62" fmla="*/ 158 w 538"/>
              <a:gd name="T63" fmla="*/ 14 h 638"/>
              <a:gd name="T64" fmla="*/ 156 w 538"/>
              <a:gd name="T65" fmla="*/ 4 h 638"/>
              <a:gd name="T66" fmla="*/ 174 w 538"/>
              <a:gd name="T67" fmla="*/ 2 h 638"/>
              <a:gd name="T68" fmla="*/ 210 w 538"/>
              <a:gd name="T69" fmla="*/ 12 h 638"/>
              <a:gd name="T70" fmla="*/ 274 w 538"/>
              <a:gd name="T71" fmla="*/ 34 h 638"/>
              <a:gd name="T72" fmla="*/ 312 w 538"/>
              <a:gd name="T73" fmla="*/ 56 h 638"/>
              <a:gd name="T74" fmla="*/ 372 w 538"/>
              <a:gd name="T75" fmla="*/ 68 h 638"/>
              <a:gd name="T76" fmla="*/ 392 w 538"/>
              <a:gd name="T77" fmla="*/ 44 h 638"/>
              <a:gd name="T78" fmla="*/ 420 w 538"/>
              <a:gd name="T79" fmla="*/ 60 h 638"/>
              <a:gd name="T80" fmla="*/ 450 w 538"/>
              <a:gd name="T81" fmla="*/ 82 h 638"/>
              <a:gd name="T82" fmla="*/ 482 w 538"/>
              <a:gd name="T83" fmla="*/ 100 h 638"/>
              <a:gd name="T84" fmla="*/ 514 w 538"/>
              <a:gd name="T85" fmla="*/ 134 h 638"/>
              <a:gd name="T86" fmla="*/ 522 w 538"/>
              <a:gd name="T87" fmla="*/ 180 h 638"/>
              <a:gd name="T88" fmla="*/ 516 w 538"/>
              <a:gd name="T89" fmla="*/ 214 h 638"/>
              <a:gd name="T90" fmla="*/ 486 w 538"/>
              <a:gd name="T91" fmla="*/ 248 h 638"/>
              <a:gd name="T92" fmla="*/ 480 w 538"/>
              <a:gd name="T93" fmla="*/ 286 h 638"/>
              <a:gd name="T94" fmla="*/ 494 w 538"/>
              <a:gd name="T95" fmla="*/ 320 h 638"/>
              <a:gd name="T96" fmla="*/ 502 w 538"/>
              <a:gd name="T97" fmla="*/ 344 h 638"/>
              <a:gd name="T98" fmla="*/ 522 w 538"/>
              <a:gd name="T99" fmla="*/ 414 h 638"/>
              <a:gd name="T100" fmla="*/ 532 w 538"/>
              <a:gd name="T101" fmla="*/ 440 h 638"/>
              <a:gd name="T102" fmla="*/ 528 w 538"/>
              <a:gd name="T103" fmla="*/ 472 h 638"/>
              <a:gd name="T104" fmla="*/ 538 w 538"/>
              <a:gd name="T105" fmla="*/ 536 h 638"/>
              <a:gd name="T106" fmla="*/ 426 w 538"/>
              <a:gd name="T107" fmla="*/ 540 h 638"/>
              <a:gd name="T108" fmla="*/ 428 w 538"/>
              <a:gd name="T109" fmla="*/ 558 h 638"/>
              <a:gd name="T110" fmla="*/ 446 w 538"/>
              <a:gd name="T111" fmla="*/ 580 h 638"/>
              <a:gd name="T112" fmla="*/ 436 w 538"/>
              <a:gd name="T113" fmla="*/ 598 h 638"/>
              <a:gd name="T114" fmla="*/ 402 w 538"/>
              <a:gd name="T115" fmla="*/ 568 h 638"/>
              <a:gd name="T116" fmla="*/ 368 w 538"/>
              <a:gd name="T117" fmla="*/ 566 h 638"/>
              <a:gd name="T118" fmla="*/ 348 w 538"/>
              <a:gd name="T119" fmla="*/ 604 h 638"/>
              <a:gd name="T120" fmla="*/ 336 w 538"/>
              <a:gd name="T121" fmla="*/ 634 h 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38" h="638">
                <a:moveTo>
                  <a:pt x="332" y="638"/>
                </a:moveTo>
                <a:lnTo>
                  <a:pt x="332" y="638"/>
                </a:lnTo>
                <a:lnTo>
                  <a:pt x="324" y="632"/>
                </a:lnTo>
                <a:lnTo>
                  <a:pt x="318" y="630"/>
                </a:lnTo>
                <a:lnTo>
                  <a:pt x="312" y="628"/>
                </a:lnTo>
                <a:lnTo>
                  <a:pt x="306" y="628"/>
                </a:lnTo>
                <a:lnTo>
                  <a:pt x="294" y="632"/>
                </a:lnTo>
                <a:lnTo>
                  <a:pt x="282" y="636"/>
                </a:lnTo>
                <a:lnTo>
                  <a:pt x="274" y="620"/>
                </a:lnTo>
                <a:lnTo>
                  <a:pt x="272" y="608"/>
                </a:lnTo>
                <a:lnTo>
                  <a:pt x="270" y="600"/>
                </a:lnTo>
                <a:lnTo>
                  <a:pt x="264" y="596"/>
                </a:lnTo>
                <a:lnTo>
                  <a:pt x="258" y="594"/>
                </a:lnTo>
                <a:lnTo>
                  <a:pt x="252" y="592"/>
                </a:lnTo>
                <a:lnTo>
                  <a:pt x="246" y="592"/>
                </a:lnTo>
                <a:lnTo>
                  <a:pt x="234" y="594"/>
                </a:lnTo>
                <a:lnTo>
                  <a:pt x="234" y="580"/>
                </a:lnTo>
                <a:lnTo>
                  <a:pt x="254" y="542"/>
                </a:lnTo>
                <a:lnTo>
                  <a:pt x="264" y="524"/>
                </a:lnTo>
                <a:lnTo>
                  <a:pt x="268" y="508"/>
                </a:lnTo>
                <a:lnTo>
                  <a:pt x="246" y="484"/>
                </a:lnTo>
                <a:lnTo>
                  <a:pt x="240" y="472"/>
                </a:lnTo>
                <a:lnTo>
                  <a:pt x="236" y="462"/>
                </a:lnTo>
                <a:lnTo>
                  <a:pt x="226" y="452"/>
                </a:lnTo>
                <a:lnTo>
                  <a:pt x="218" y="448"/>
                </a:lnTo>
                <a:lnTo>
                  <a:pt x="212" y="448"/>
                </a:lnTo>
                <a:lnTo>
                  <a:pt x="204" y="448"/>
                </a:lnTo>
                <a:lnTo>
                  <a:pt x="172" y="456"/>
                </a:lnTo>
                <a:lnTo>
                  <a:pt x="162" y="466"/>
                </a:lnTo>
                <a:lnTo>
                  <a:pt x="152" y="472"/>
                </a:lnTo>
                <a:lnTo>
                  <a:pt x="132" y="486"/>
                </a:lnTo>
                <a:lnTo>
                  <a:pt x="98" y="488"/>
                </a:lnTo>
                <a:lnTo>
                  <a:pt x="96" y="478"/>
                </a:lnTo>
                <a:lnTo>
                  <a:pt x="94" y="470"/>
                </a:lnTo>
                <a:lnTo>
                  <a:pt x="86" y="458"/>
                </a:lnTo>
                <a:lnTo>
                  <a:pt x="76" y="448"/>
                </a:lnTo>
                <a:lnTo>
                  <a:pt x="68" y="442"/>
                </a:lnTo>
                <a:lnTo>
                  <a:pt x="64" y="432"/>
                </a:lnTo>
                <a:lnTo>
                  <a:pt x="64" y="354"/>
                </a:lnTo>
                <a:lnTo>
                  <a:pt x="28" y="356"/>
                </a:lnTo>
                <a:lnTo>
                  <a:pt x="14" y="358"/>
                </a:lnTo>
                <a:lnTo>
                  <a:pt x="0" y="362"/>
                </a:lnTo>
                <a:lnTo>
                  <a:pt x="0" y="352"/>
                </a:lnTo>
                <a:lnTo>
                  <a:pt x="2" y="346"/>
                </a:lnTo>
                <a:lnTo>
                  <a:pt x="4" y="344"/>
                </a:lnTo>
                <a:lnTo>
                  <a:pt x="8" y="340"/>
                </a:lnTo>
                <a:lnTo>
                  <a:pt x="18" y="338"/>
                </a:lnTo>
                <a:lnTo>
                  <a:pt x="32" y="334"/>
                </a:lnTo>
                <a:lnTo>
                  <a:pt x="38" y="330"/>
                </a:lnTo>
                <a:lnTo>
                  <a:pt x="44" y="326"/>
                </a:lnTo>
                <a:lnTo>
                  <a:pt x="54" y="312"/>
                </a:lnTo>
                <a:lnTo>
                  <a:pt x="60" y="298"/>
                </a:lnTo>
                <a:lnTo>
                  <a:pt x="62" y="284"/>
                </a:lnTo>
                <a:lnTo>
                  <a:pt x="48" y="224"/>
                </a:lnTo>
                <a:lnTo>
                  <a:pt x="46" y="154"/>
                </a:lnTo>
                <a:lnTo>
                  <a:pt x="40" y="130"/>
                </a:lnTo>
                <a:lnTo>
                  <a:pt x="46" y="126"/>
                </a:lnTo>
                <a:lnTo>
                  <a:pt x="54" y="120"/>
                </a:lnTo>
                <a:lnTo>
                  <a:pt x="64" y="108"/>
                </a:lnTo>
                <a:lnTo>
                  <a:pt x="72" y="94"/>
                </a:lnTo>
                <a:lnTo>
                  <a:pt x="80" y="78"/>
                </a:lnTo>
                <a:lnTo>
                  <a:pt x="94" y="68"/>
                </a:lnTo>
                <a:lnTo>
                  <a:pt x="108" y="60"/>
                </a:lnTo>
                <a:lnTo>
                  <a:pt x="114" y="56"/>
                </a:lnTo>
                <a:lnTo>
                  <a:pt x="122" y="56"/>
                </a:lnTo>
                <a:lnTo>
                  <a:pt x="132" y="56"/>
                </a:lnTo>
                <a:lnTo>
                  <a:pt x="142" y="58"/>
                </a:lnTo>
                <a:lnTo>
                  <a:pt x="150" y="58"/>
                </a:lnTo>
                <a:lnTo>
                  <a:pt x="158" y="54"/>
                </a:lnTo>
                <a:lnTo>
                  <a:pt x="164" y="50"/>
                </a:lnTo>
                <a:lnTo>
                  <a:pt x="168" y="42"/>
                </a:lnTo>
                <a:lnTo>
                  <a:pt x="166" y="30"/>
                </a:lnTo>
                <a:lnTo>
                  <a:pt x="164" y="20"/>
                </a:lnTo>
                <a:lnTo>
                  <a:pt x="158" y="14"/>
                </a:lnTo>
                <a:lnTo>
                  <a:pt x="152" y="10"/>
                </a:lnTo>
                <a:lnTo>
                  <a:pt x="156" y="4"/>
                </a:lnTo>
                <a:lnTo>
                  <a:pt x="160" y="2"/>
                </a:lnTo>
                <a:lnTo>
                  <a:pt x="166" y="0"/>
                </a:lnTo>
                <a:lnTo>
                  <a:pt x="174" y="2"/>
                </a:lnTo>
                <a:lnTo>
                  <a:pt x="192" y="6"/>
                </a:lnTo>
                <a:lnTo>
                  <a:pt x="210" y="12"/>
                </a:lnTo>
                <a:lnTo>
                  <a:pt x="238" y="16"/>
                </a:lnTo>
                <a:lnTo>
                  <a:pt x="274" y="34"/>
                </a:lnTo>
                <a:lnTo>
                  <a:pt x="292" y="44"/>
                </a:lnTo>
                <a:lnTo>
                  <a:pt x="312" y="56"/>
                </a:lnTo>
                <a:lnTo>
                  <a:pt x="342" y="68"/>
                </a:lnTo>
                <a:lnTo>
                  <a:pt x="372" y="68"/>
                </a:lnTo>
                <a:lnTo>
                  <a:pt x="392" y="44"/>
                </a:lnTo>
                <a:lnTo>
                  <a:pt x="400" y="46"/>
                </a:lnTo>
                <a:lnTo>
                  <a:pt x="410" y="52"/>
                </a:lnTo>
                <a:lnTo>
                  <a:pt x="420" y="60"/>
                </a:lnTo>
                <a:lnTo>
                  <a:pt x="430" y="72"/>
                </a:lnTo>
                <a:lnTo>
                  <a:pt x="450" y="82"/>
                </a:lnTo>
                <a:lnTo>
                  <a:pt x="466" y="90"/>
                </a:lnTo>
                <a:lnTo>
                  <a:pt x="482" y="100"/>
                </a:lnTo>
                <a:lnTo>
                  <a:pt x="500" y="116"/>
                </a:lnTo>
                <a:lnTo>
                  <a:pt x="514" y="134"/>
                </a:lnTo>
                <a:lnTo>
                  <a:pt x="520" y="152"/>
                </a:lnTo>
                <a:lnTo>
                  <a:pt x="522" y="170"/>
                </a:lnTo>
                <a:lnTo>
                  <a:pt x="522" y="180"/>
                </a:lnTo>
                <a:lnTo>
                  <a:pt x="522" y="190"/>
                </a:lnTo>
                <a:lnTo>
                  <a:pt x="520" y="202"/>
                </a:lnTo>
                <a:lnTo>
                  <a:pt x="516" y="214"/>
                </a:lnTo>
                <a:lnTo>
                  <a:pt x="494" y="238"/>
                </a:lnTo>
                <a:lnTo>
                  <a:pt x="486" y="248"/>
                </a:lnTo>
                <a:lnTo>
                  <a:pt x="482" y="260"/>
                </a:lnTo>
                <a:lnTo>
                  <a:pt x="480" y="272"/>
                </a:lnTo>
                <a:lnTo>
                  <a:pt x="480" y="286"/>
                </a:lnTo>
                <a:lnTo>
                  <a:pt x="486" y="302"/>
                </a:lnTo>
                <a:lnTo>
                  <a:pt x="494" y="320"/>
                </a:lnTo>
                <a:lnTo>
                  <a:pt x="500" y="340"/>
                </a:lnTo>
                <a:lnTo>
                  <a:pt x="502" y="344"/>
                </a:lnTo>
                <a:lnTo>
                  <a:pt x="506" y="352"/>
                </a:lnTo>
                <a:lnTo>
                  <a:pt x="512" y="372"/>
                </a:lnTo>
                <a:lnTo>
                  <a:pt x="522" y="414"/>
                </a:lnTo>
                <a:lnTo>
                  <a:pt x="530" y="428"/>
                </a:lnTo>
                <a:lnTo>
                  <a:pt x="532" y="440"/>
                </a:lnTo>
                <a:lnTo>
                  <a:pt x="532" y="454"/>
                </a:lnTo>
                <a:lnTo>
                  <a:pt x="528" y="472"/>
                </a:lnTo>
                <a:lnTo>
                  <a:pt x="528" y="500"/>
                </a:lnTo>
                <a:lnTo>
                  <a:pt x="532" y="518"/>
                </a:lnTo>
                <a:lnTo>
                  <a:pt x="538" y="536"/>
                </a:lnTo>
                <a:lnTo>
                  <a:pt x="426" y="540"/>
                </a:lnTo>
                <a:lnTo>
                  <a:pt x="424" y="544"/>
                </a:lnTo>
                <a:lnTo>
                  <a:pt x="424" y="548"/>
                </a:lnTo>
                <a:lnTo>
                  <a:pt x="428" y="558"/>
                </a:lnTo>
                <a:lnTo>
                  <a:pt x="438" y="570"/>
                </a:lnTo>
                <a:lnTo>
                  <a:pt x="446" y="580"/>
                </a:lnTo>
                <a:lnTo>
                  <a:pt x="442" y="598"/>
                </a:lnTo>
                <a:lnTo>
                  <a:pt x="436" y="598"/>
                </a:lnTo>
                <a:lnTo>
                  <a:pt x="428" y="594"/>
                </a:lnTo>
                <a:lnTo>
                  <a:pt x="416" y="584"/>
                </a:lnTo>
                <a:lnTo>
                  <a:pt x="402" y="568"/>
                </a:lnTo>
                <a:lnTo>
                  <a:pt x="368" y="566"/>
                </a:lnTo>
                <a:lnTo>
                  <a:pt x="350" y="594"/>
                </a:lnTo>
                <a:lnTo>
                  <a:pt x="348" y="604"/>
                </a:lnTo>
                <a:lnTo>
                  <a:pt x="346" y="616"/>
                </a:lnTo>
                <a:lnTo>
                  <a:pt x="340" y="628"/>
                </a:lnTo>
                <a:lnTo>
                  <a:pt x="336" y="634"/>
                </a:lnTo>
                <a:lnTo>
                  <a:pt x="332" y="638"/>
                </a:lnTo>
                <a:close/>
              </a:path>
            </a:pathLst>
          </a:custGeom>
          <a:solidFill>
            <a:srgbClr val="FFFFFF">
              <a:alpha val="50196"/>
            </a:srgbClr>
          </a:solidFill>
          <a:ln>
            <a:noFill/>
          </a:ln>
        </p:spPr>
        <p:txBody>
          <a:bodyPr/>
          <a:lstStyle/>
          <a:p>
            <a:endParaRPr lang="zh-CN" altLang="en-US"/>
          </a:p>
        </p:txBody>
      </p:sp>
      <p:sp>
        <p:nvSpPr>
          <p:cNvPr id="75" name="Freeform 18"/>
          <p:cNvSpPr>
            <a:spLocks/>
          </p:cNvSpPr>
          <p:nvPr/>
        </p:nvSpPr>
        <p:spPr bwMode="auto">
          <a:xfrm>
            <a:off x="4864579" y="4526682"/>
            <a:ext cx="464745" cy="664207"/>
          </a:xfrm>
          <a:custGeom>
            <a:avLst/>
            <a:gdLst>
              <a:gd name="T0" fmla="*/ 112 w 466"/>
              <a:gd name="T1" fmla="*/ 660 h 666"/>
              <a:gd name="T2" fmla="*/ 94 w 466"/>
              <a:gd name="T3" fmla="*/ 656 h 666"/>
              <a:gd name="T4" fmla="*/ 134 w 466"/>
              <a:gd name="T5" fmla="*/ 598 h 666"/>
              <a:gd name="T6" fmla="*/ 128 w 466"/>
              <a:gd name="T7" fmla="*/ 566 h 666"/>
              <a:gd name="T8" fmla="*/ 104 w 466"/>
              <a:gd name="T9" fmla="*/ 568 h 666"/>
              <a:gd name="T10" fmla="*/ 88 w 466"/>
              <a:gd name="T11" fmla="*/ 576 h 666"/>
              <a:gd name="T12" fmla="*/ 48 w 466"/>
              <a:gd name="T13" fmla="*/ 536 h 666"/>
              <a:gd name="T14" fmla="*/ 52 w 466"/>
              <a:gd name="T15" fmla="*/ 494 h 666"/>
              <a:gd name="T16" fmla="*/ 52 w 466"/>
              <a:gd name="T17" fmla="*/ 456 h 666"/>
              <a:gd name="T18" fmla="*/ 42 w 466"/>
              <a:gd name="T19" fmla="*/ 446 h 666"/>
              <a:gd name="T20" fmla="*/ 30 w 466"/>
              <a:gd name="T21" fmla="*/ 398 h 666"/>
              <a:gd name="T22" fmla="*/ 16 w 466"/>
              <a:gd name="T23" fmla="*/ 356 h 666"/>
              <a:gd name="T24" fmla="*/ 2 w 466"/>
              <a:gd name="T25" fmla="*/ 316 h 666"/>
              <a:gd name="T26" fmla="*/ 6 w 466"/>
              <a:gd name="T27" fmla="*/ 292 h 666"/>
              <a:gd name="T28" fmla="*/ 16 w 466"/>
              <a:gd name="T29" fmla="*/ 280 h 666"/>
              <a:gd name="T30" fmla="*/ 42 w 466"/>
              <a:gd name="T31" fmla="*/ 240 h 666"/>
              <a:gd name="T32" fmla="*/ 42 w 466"/>
              <a:gd name="T33" fmla="*/ 188 h 666"/>
              <a:gd name="T34" fmla="*/ 22 w 466"/>
              <a:gd name="T35" fmla="*/ 146 h 666"/>
              <a:gd name="T36" fmla="*/ 46 w 466"/>
              <a:gd name="T37" fmla="*/ 126 h 666"/>
              <a:gd name="T38" fmla="*/ 78 w 466"/>
              <a:gd name="T39" fmla="*/ 116 h 666"/>
              <a:gd name="T40" fmla="*/ 88 w 466"/>
              <a:gd name="T41" fmla="*/ 114 h 666"/>
              <a:gd name="T42" fmla="*/ 102 w 466"/>
              <a:gd name="T43" fmla="*/ 98 h 666"/>
              <a:gd name="T44" fmla="*/ 160 w 466"/>
              <a:gd name="T45" fmla="*/ 60 h 666"/>
              <a:gd name="T46" fmla="*/ 176 w 466"/>
              <a:gd name="T47" fmla="*/ 46 h 666"/>
              <a:gd name="T48" fmla="*/ 226 w 466"/>
              <a:gd name="T49" fmla="*/ 32 h 666"/>
              <a:gd name="T50" fmla="*/ 250 w 466"/>
              <a:gd name="T51" fmla="*/ 22 h 666"/>
              <a:gd name="T52" fmla="*/ 260 w 466"/>
              <a:gd name="T53" fmla="*/ 2 h 666"/>
              <a:gd name="T54" fmla="*/ 284 w 466"/>
              <a:gd name="T55" fmla="*/ 0 h 666"/>
              <a:gd name="T56" fmla="*/ 292 w 466"/>
              <a:gd name="T57" fmla="*/ 52 h 666"/>
              <a:gd name="T58" fmla="*/ 314 w 466"/>
              <a:gd name="T59" fmla="*/ 56 h 666"/>
              <a:gd name="T60" fmla="*/ 326 w 466"/>
              <a:gd name="T61" fmla="*/ 34 h 666"/>
              <a:gd name="T62" fmla="*/ 334 w 466"/>
              <a:gd name="T63" fmla="*/ 14 h 666"/>
              <a:gd name="T64" fmla="*/ 344 w 466"/>
              <a:gd name="T65" fmla="*/ 36 h 666"/>
              <a:gd name="T66" fmla="*/ 362 w 466"/>
              <a:gd name="T67" fmla="*/ 50 h 666"/>
              <a:gd name="T68" fmla="*/ 384 w 466"/>
              <a:gd name="T69" fmla="*/ 54 h 666"/>
              <a:gd name="T70" fmla="*/ 424 w 466"/>
              <a:gd name="T71" fmla="*/ 42 h 666"/>
              <a:gd name="T72" fmla="*/ 442 w 466"/>
              <a:gd name="T73" fmla="*/ 42 h 666"/>
              <a:gd name="T74" fmla="*/ 422 w 466"/>
              <a:gd name="T75" fmla="*/ 66 h 666"/>
              <a:gd name="T76" fmla="*/ 414 w 466"/>
              <a:gd name="T77" fmla="*/ 88 h 666"/>
              <a:gd name="T78" fmla="*/ 428 w 466"/>
              <a:gd name="T79" fmla="*/ 112 h 666"/>
              <a:gd name="T80" fmla="*/ 466 w 466"/>
              <a:gd name="T81" fmla="*/ 168 h 666"/>
              <a:gd name="T82" fmla="*/ 464 w 466"/>
              <a:gd name="T83" fmla="*/ 192 h 666"/>
              <a:gd name="T84" fmla="*/ 450 w 466"/>
              <a:gd name="T85" fmla="*/ 218 h 666"/>
              <a:gd name="T86" fmla="*/ 430 w 466"/>
              <a:gd name="T87" fmla="*/ 236 h 666"/>
              <a:gd name="T88" fmla="*/ 396 w 466"/>
              <a:gd name="T89" fmla="*/ 244 h 666"/>
              <a:gd name="T90" fmla="*/ 376 w 466"/>
              <a:gd name="T91" fmla="*/ 250 h 666"/>
              <a:gd name="T92" fmla="*/ 348 w 466"/>
              <a:gd name="T93" fmla="*/ 276 h 666"/>
              <a:gd name="T94" fmla="*/ 348 w 466"/>
              <a:gd name="T95" fmla="*/ 304 h 666"/>
              <a:gd name="T96" fmla="*/ 354 w 466"/>
              <a:gd name="T97" fmla="*/ 332 h 666"/>
              <a:gd name="T98" fmla="*/ 328 w 466"/>
              <a:gd name="T99" fmla="*/ 366 h 666"/>
              <a:gd name="T100" fmla="*/ 302 w 466"/>
              <a:gd name="T101" fmla="*/ 386 h 666"/>
              <a:gd name="T102" fmla="*/ 296 w 466"/>
              <a:gd name="T103" fmla="*/ 408 h 666"/>
              <a:gd name="T104" fmla="*/ 292 w 466"/>
              <a:gd name="T105" fmla="*/ 468 h 666"/>
              <a:gd name="T106" fmla="*/ 270 w 466"/>
              <a:gd name="T107" fmla="*/ 490 h 666"/>
              <a:gd name="T108" fmla="*/ 264 w 466"/>
              <a:gd name="T109" fmla="*/ 522 h 666"/>
              <a:gd name="T110" fmla="*/ 266 w 466"/>
              <a:gd name="T111" fmla="*/ 546 h 666"/>
              <a:gd name="T112" fmla="*/ 254 w 466"/>
              <a:gd name="T113" fmla="*/ 596 h 666"/>
              <a:gd name="T114" fmla="*/ 260 w 466"/>
              <a:gd name="T115" fmla="*/ 630 h 666"/>
              <a:gd name="T116" fmla="*/ 224 w 466"/>
              <a:gd name="T117" fmla="*/ 650 h 666"/>
              <a:gd name="T118" fmla="*/ 196 w 466"/>
              <a:gd name="T119" fmla="*/ 636 h 666"/>
              <a:gd name="T120" fmla="*/ 168 w 466"/>
              <a:gd name="T121" fmla="*/ 646 h 666"/>
              <a:gd name="T122" fmla="*/ 134 w 466"/>
              <a:gd name="T123" fmla="*/ 660 h 66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66" h="666">
                <a:moveTo>
                  <a:pt x="118" y="666"/>
                </a:moveTo>
                <a:lnTo>
                  <a:pt x="118" y="666"/>
                </a:lnTo>
                <a:lnTo>
                  <a:pt x="112" y="660"/>
                </a:lnTo>
                <a:lnTo>
                  <a:pt x="106" y="658"/>
                </a:lnTo>
                <a:lnTo>
                  <a:pt x="94" y="656"/>
                </a:lnTo>
                <a:lnTo>
                  <a:pt x="94" y="650"/>
                </a:lnTo>
                <a:lnTo>
                  <a:pt x="134" y="598"/>
                </a:lnTo>
                <a:lnTo>
                  <a:pt x="132" y="578"/>
                </a:lnTo>
                <a:lnTo>
                  <a:pt x="128" y="566"/>
                </a:lnTo>
                <a:lnTo>
                  <a:pt x="114" y="566"/>
                </a:lnTo>
                <a:lnTo>
                  <a:pt x="104" y="568"/>
                </a:lnTo>
                <a:lnTo>
                  <a:pt x="96" y="572"/>
                </a:lnTo>
                <a:lnTo>
                  <a:pt x="88" y="576"/>
                </a:lnTo>
                <a:lnTo>
                  <a:pt x="60" y="576"/>
                </a:lnTo>
                <a:lnTo>
                  <a:pt x="48" y="536"/>
                </a:lnTo>
                <a:lnTo>
                  <a:pt x="50" y="514"/>
                </a:lnTo>
                <a:lnTo>
                  <a:pt x="52" y="494"/>
                </a:lnTo>
                <a:lnTo>
                  <a:pt x="54" y="474"/>
                </a:lnTo>
                <a:lnTo>
                  <a:pt x="52" y="466"/>
                </a:lnTo>
                <a:lnTo>
                  <a:pt x="52" y="456"/>
                </a:lnTo>
                <a:lnTo>
                  <a:pt x="42" y="446"/>
                </a:lnTo>
                <a:lnTo>
                  <a:pt x="40" y="434"/>
                </a:lnTo>
                <a:lnTo>
                  <a:pt x="38" y="422"/>
                </a:lnTo>
                <a:lnTo>
                  <a:pt x="30" y="398"/>
                </a:lnTo>
                <a:lnTo>
                  <a:pt x="22" y="376"/>
                </a:lnTo>
                <a:lnTo>
                  <a:pt x="16" y="356"/>
                </a:lnTo>
                <a:lnTo>
                  <a:pt x="6" y="334"/>
                </a:lnTo>
                <a:lnTo>
                  <a:pt x="4" y="326"/>
                </a:lnTo>
                <a:lnTo>
                  <a:pt x="2" y="316"/>
                </a:lnTo>
                <a:lnTo>
                  <a:pt x="0" y="308"/>
                </a:lnTo>
                <a:lnTo>
                  <a:pt x="2" y="300"/>
                </a:lnTo>
                <a:lnTo>
                  <a:pt x="6" y="292"/>
                </a:lnTo>
                <a:lnTo>
                  <a:pt x="12" y="282"/>
                </a:lnTo>
                <a:lnTo>
                  <a:pt x="16" y="280"/>
                </a:lnTo>
                <a:lnTo>
                  <a:pt x="20" y="276"/>
                </a:lnTo>
                <a:lnTo>
                  <a:pt x="30" y="264"/>
                </a:lnTo>
                <a:lnTo>
                  <a:pt x="42" y="240"/>
                </a:lnTo>
                <a:lnTo>
                  <a:pt x="42" y="188"/>
                </a:lnTo>
                <a:lnTo>
                  <a:pt x="30" y="156"/>
                </a:lnTo>
                <a:lnTo>
                  <a:pt x="22" y="146"/>
                </a:lnTo>
                <a:lnTo>
                  <a:pt x="46" y="126"/>
                </a:lnTo>
                <a:lnTo>
                  <a:pt x="62" y="122"/>
                </a:lnTo>
                <a:lnTo>
                  <a:pt x="74" y="118"/>
                </a:lnTo>
                <a:lnTo>
                  <a:pt x="78" y="116"/>
                </a:lnTo>
                <a:lnTo>
                  <a:pt x="80" y="114"/>
                </a:lnTo>
                <a:lnTo>
                  <a:pt x="88" y="114"/>
                </a:lnTo>
                <a:lnTo>
                  <a:pt x="94" y="106"/>
                </a:lnTo>
                <a:lnTo>
                  <a:pt x="102" y="98"/>
                </a:lnTo>
                <a:lnTo>
                  <a:pt x="122" y="84"/>
                </a:lnTo>
                <a:lnTo>
                  <a:pt x="142" y="72"/>
                </a:lnTo>
                <a:lnTo>
                  <a:pt x="160" y="60"/>
                </a:lnTo>
                <a:lnTo>
                  <a:pt x="168" y="52"/>
                </a:lnTo>
                <a:lnTo>
                  <a:pt x="176" y="46"/>
                </a:lnTo>
                <a:lnTo>
                  <a:pt x="188" y="42"/>
                </a:lnTo>
                <a:lnTo>
                  <a:pt x="200" y="38"/>
                </a:lnTo>
                <a:lnTo>
                  <a:pt x="226" y="32"/>
                </a:lnTo>
                <a:lnTo>
                  <a:pt x="238" y="28"/>
                </a:lnTo>
                <a:lnTo>
                  <a:pt x="250" y="22"/>
                </a:lnTo>
                <a:lnTo>
                  <a:pt x="256" y="8"/>
                </a:lnTo>
                <a:lnTo>
                  <a:pt x="258" y="4"/>
                </a:lnTo>
                <a:lnTo>
                  <a:pt x="260" y="2"/>
                </a:lnTo>
                <a:lnTo>
                  <a:pt x="270" y="0"/>
                </a:lnTo>
                <a:lnTo>
                  <a:pt x="284" y="0"/>
                </a:lnTo>
                <a:lnTo>
                  <a:pt x="286" y="48"/>
                </a:lnTo>
                <a:lnTo>
                  <a:pt x="292" y="52"/>
                </a:lnTo>
                <a:lnTo>
                  <a:pt x="298" y="54"/>
                </a:lnTo>
                <a:lnTo>
                  <a:pt x="314" y="56"/>
                </a:lnTo>
                <a:lnTo>
                  <a:pt x="320" y="50"/>
                </a:lnTo>
                <a:lnTo>
                  <a:pt x="322" y="44"/>
                </a:lnTo>
                <a:lnTo>
                  <a:pt x="326" y="34"/>
                </a:lnTo>
                <a:lnTo>
                  <a:pt x="330" y="22"/>
                </a:lnTo>
                <a:lnTo>
                  <a:pt x="332" y="18"/>
                </a:lnTo>
                <a:lnTo>
                  <a:pt x="334" y="14"/>
                </a:lnTo>
                <a:lnTo>
                  <a:pt x="338" y="24"/>
                </a:lnTo>
                <a:lnTo>
                  <a:pt x="344" y="36"/>
                </a:lnTo>
                <a:lnTo>
                  <a:pt x="350" y="42"/>
                </a:lnTo>
                <a:lnTo>
                  <a:pt x="356" y="46"/>
                </a:lnTo>
                <a:lnTo>
                  <a:pt x="362" y="50"/>
                </a:lnTo>
                <a:lnTo>
                  <a:pt x="370" y="54"/>
                </a:lnTo>
                <a:lnTo>
                  <a:pt x="384" y="54"/>
                </a:lnTo>
                <a:lnTo>
                  <a:pt x="396" y="52"/>
                </a:lnTo>
                <a:lnTo>
                  <a:pt x="410" y="48"/>
                </a:lnTo>
                <a:lnTo>
                  <a:pt x="424" y="42"/>
                </a:lnTo>
                <a:lnTo>
                  <a:pt x="442" y="42"/>
                </a:lnTo>
                <a:lnTo>
                  <a:pt x="438" y="48"/>
                </a:lnTo>
                <a:lnTo>
                  <a:pt x="432" y="54"/>
                </a:lnTo>
                <a:lnTo>
                  <a:pt x="422" y="66"/>
                </a:lnTo>
                <a:lnTo>
                  <a:pt x="418" y="74"/>
                </a:lnTo>
                <a:lnTo>
                  <a:pt x="414" y="80"/>
                </a:lnTo>
                <a:lnTo>
                  <a:pt x="414" y="88"/>
                </a:lnTo>
                <a:lnTo>
                  <a:pt x="414" y="96"/>
                </a:lnTo>
                <a:lnTo>
                  <a:pt x="428" y="112"/>
                </a:lnTo>
                <a:lnTo>
                  <a:pt x="440" y="128"/>
                </a:lnTo>
                <a:lnTo>
                  <a:pt x="452" y="146"/>
                </a:lnTo>
                <a:lnTo>
                  <a:pt x="466" y="168"/>
                </a:lnTo>
                <a:lnTo>
                  <a:pt x="464" y="192"/>
                </a:lnTo>
                <a:lnTo>
                  <a:pt x="460" y="196"/>
                </a:lnTo>
                <a:lnTo>
                  <a:pt x="456" y="202"/>
                </a:lnTo>
                <a:lnTo>
                  <a:pt x="450" y="218"/>
                </a:lnTo>
                <a:lnTo>
                  <a:pt x="440" y="228"/>
                </a:lnTo>
                <a:lnTo>
                  <a:pt x="430" y="236"/>
                </a:lnTo>
                <a:lnTo>
                  <a:pt x="422" y="240"/>
                </a:lnTo>
                <a:lnTo>
                  <a:pt x="414" y="242"/>
                </a:lnTo>
                <a:lnTo>
                  <a:pt x="396" y="244"/>
                </a:lnTo>
                <a:lnTo>
                  <a:pt x="386" y="246"/>
                </a:lnTo>
                <a:lnTo>
                  <a:pt x="376" y="250"/>
                </a:lnTo>
                <a:lnTo>
                  <a:pt x="360" y="262"/>
                </a:lnTo>
                <a:lnTo>
                  <a:pt x="352" y="272"/>
                </a:lnTo>
                <a:lnTo>
                  <a:pt x="348" y="276"/>
                </a:lnTo>
                <a:lnTo>
                  <a:pt x="348" y="282"/>
                </a:lnTo>
                <a:lnTo>
                  <a:pt x="348" y="304"/>
                </a:lnTo>
                <a:lnTo>
                  <a:pt x="354" y="312"/>
                </a:lnTo>
                <a:lnTo>
                  <a:pt x="356" y="322"/>
                </a:lnTo>
                <a:lnTo>
                  <a:pt x="354" y="332"/>
                </a:lnTo>
                <a:lnTo>
                  <a:pt x="350" y="344"/>
                </a:lnTo>
                <a:lnTo>
                  <a:pt x="328" y="366"/>
                </a:lnTo>
                <a:lnTo>
                  <a:pt x="308" y="382"/>
                </a:lnTo>
                <a:lnTo>
                  <a:pt x="302" y="386"/>
                </a:lnTo>
                <a:lnTo>
                  <a:pt x="298" y="392"/>
                </a:lnTo>
                <a:lnTo>
                  <a:pt x="296" y="400"/>
                </a:lnTo>
                <a:lnTo>
                  <a:pt x="296" y="408"/>
                </a:lnTo>
                <a:lnTo>
                  <a:pt x="300" y="440"/>
                </a:lnTo>
                <a:lnTo>
                  <a:pt x="292" y="468"/>
                </a:lnTo>
                <a:lnTo>
                  <a:pt x="278" y="480"/>
                </a:lnTo>
                <a:lnTo>
                  <a:pt x="270" y="490"/>
                </a:lnTo>
                <a:lnTo>
                  <a:pt x="266" y="496"/>
                </a:lnTo>
                <a:lnTo>
                  <a:pt x="264" y="502"/>
                </a:lnTo>
                <a:lnTo>
                  <a:pt x="264" y="522"/>
                </a:lnTo>
                <a:lnTo>
                  <a:pt x="266" y="546"/>
                </a:lnTo>
                <a:lnTo>
                  <a:pt x="262" y="560"/>
                </a:lnTo>
                <a:lnTo>
                  <a:pt x="256" y="576"/>
                </a:lnTo>
                <a:lnTo>
                  <a:pt x="254" y="596"/>
                </a:lnTo>
                <a:lnTo>
                  <a:pt x="254" y="614"/>
                </a:lnTo>
                <a:lnTo>
                  <a:pt x="260" y="630"/>
                </a:lnTo>
                <a:lnTo>
                  <a:pt x="224" y="650"/>
                </a:lnTo>
                <a:lnTo>
                  <a:pt x="216" y="642"/>
                </a:lnTo>
                <a:lnTo>
                  <a:pt x="206" y="638"/>
                </a:lnTo>
                <a:lnTo>
                  <a:pt x="196" y="636"/>
                </a:lnTo>
                <a:lnTo>
                  <a:pt x="188" y="638"/>
                </a:lnTo>
                <a:lnTo>
                  <a:pt x="178" y="642"/>
                </a:lnTo>
                <a:lnTo>
                  <a:pt x="168" y="646"/>
                </a:lnTo>
                <a:lnTo>
                  <a:pt x="148" y="654"/>
                </a:lnTo>
                <a:lnTo>
                  <a:pt x="134" y="660"/>
                </a:lnTo>
                <a:lnTo>
                  <a:pt x="118" y="666"/>
                </a:lnTo>
                <a:close/>
              </a:path>
            </a:pathLst>
          </a:custGeom>
          <a:solidFill>
            <a:srgbClr val="FFFFFF">
              <a:alpha val="50196"/>
            </a:srgbClr>
          </a:solidFill>
          <a:ln>
            <a:noFill/>
          </a:ln>
        </p:spPr>
        <p:txBody>
          <a:bodyPr/>
          <a:lstStyle/>
          <a:p>
            <a:endParaRPr lang="zh-CN" altLang="en-US"/>
          </a:p>
        </p:txBody>
      </p:sp>
      <p:sp>
        <p:nvSpPr>
          <p:cNvPr id="76" name="Freeform 19"/>
          <p:cNvSpPr>
            <a:spLocks/>
          </p:cNvSpPr>
          <p:nvPr/>
        </p:nvSpPr>
        <p:spPr bwMode="auto">
          <a:xfrm>
            <a:off x="3268886" y="4105818"/>
            <a:ext cx="969383" cy="953426"/>
          </a:xfrm>
          <a:custGeom>
            <a:avLst/>
            <a:gdLst>
              <a:gd name="T0" fmla="*/ 392 w 972"/>
              <a:gd name="T1" fmla="*/ 934 h 956"/>
              <a:gd name="T2" fmla="*/ 354 w 972"/>
              <a:gd name="T3" fmla="*/ 888 h 956"/>
              <a:gd name="T4" fmla="*/ 366 w 972"/>
              <a:gd name="T5" fmla="*/ 840 h 956"/>
              <a:gd name="T6" fmla="*/ 324 w 972"/>
              <a:gd name="T7" fmla="*/ 780 h 956"/>
              <a:gd name="T8" fmla="*/ 290 w 972"/>
              <a:gd name="T9" fmla="*/ 722 h 956"/>
              <a:gd name="T10" fmla="*/ 248 w 972"/>
              <a:gd name="T11" fmla="*/ 712 h 956"/>
              <a:gd name="T12" fmla="*/ 192 w 972"/>
              <a:gd name="T13" fmla="*/ 608 h 956"/>
              <a:gd name="T14" fmla="*/ 160 w 972"/>
              <a:gd name="T15" fmla="*/ 662 h 956"/>
              <a:gd name="T16" fmla="*/ 140 w 972"/>
              <a:gd name="T17" fmla="*/ 634 h 956"/>
              <a:gd name="T18" fmla="*/ 138 w 972"/>
              <a:gd name="T19" fmla="*/ 590 h 956"/>
              <a:gd name="T20" fmla="*/ 130 w 972"/>
              <a:gd name="T21" fmla="*/ 500 h 956"/>
              <a:gd name="T22" fmla="*/ 150 w 972"/>
              <a:gd name="T23" fmla="*/ 442 h 956"/>
              <a:gd name="T24" fmla="*/ 110 w 972"/>
              <a:gd name="T25" fmla="*/ 312 h 956"/>
              <a:gd name="T26" fmla="*/ 50 w 972"/>
              <a:gd name="T27" fmla="*/ 222 h 956"/>
              <a:gd name="T28" fmla="*/ 6 w 972"/>
              <a:gd name="T29" fmla="*/ 178 h 956"/>
              <a:gd name="T30" fmla="*/ 2 w 972"/>
              <a:gd name="T31" fmla="*/ 134 h 956"/>
              <a:gd name="T32" fmla="*/ 26 w 972"/>
              <a:gd name="T33" fmla="*/ 80 h 956"/>
              <a:gd name="T34" fmla="*/ 74 w 972"/>
              <a:gd name="T35" fmla="*/ 24 h 956"/>
              <a:gd name="T36" fmla="*/ 112 w 972"/>
              <a:gd name="T37" fmla="*/ 64 h 956"/>
              <a:gd name="T38" fmla="*/ 166 w 972"/>
              <a:gd name="T39" fmla="*/ 152 h 956"/>
              <a:gd name="T40" fmla="*/ 200 w 972"/>
              <a:gd name="T41" fmla="*/ 172 h 956"/>
              <a:gd name="T42" fmla="*/ 236 w 972"/>
              <a:gd name="T43" fmla="*/ 158 h 956"/>
              <a:gd name="T44" fmla="*/ 250 w 972"/>
              <a:gd name="T45" fmla="*/ 170 h 956"/>
              <a:gd name="T46" fmla="*/ 290 w 972"/>
              <a:gd name="T47" fmla="*/ 188 h 956"/>
              <a:gd name="T48" fmla="*/ 374 w 972"/>
              <a:gd name="T49" fmla="*/ 166 h 956"/>
              <a:gd name="T50" fmla="*/ 378 w 972"/>
              <a:gd name="T51" fmla="*/ 128 h 956"/>
              <a:gd name="T52" fmla="*/ 370 w 972"/>
              <a:gd name="T53" fmla="*/ 66 h 956"/>
              <a:gd name="T54" fmla="*/ 412 w 972"/>
              <a:gd name="T55" fmla="*/ 100 h 956"/>
              <a:gd name="T56" fmla="*/ 468 w 972"/>
              <a:gd name="T57" fmla="*/ 100 h 956"/>
              <a:gd name="T58" fmla="*/ 472 w 972"/>
              <a:gd name="T59" fmla="*/ 30 h 956"/>
              <a:gd name="T60" fmla="*/ 516 w 972"/>
              <a:gd name="T61" fmla="*/ 0 h 956"/>
              <a:gd name="T62" fmla="*/ 562 w 972"/>
              <a:gd name="T63" fmla="*/ 50 h 956"/>
              <a:gd name="T64" fmla="*/ 628 w 972"/>
              <a:gd name="T65" fmla="*/ 98 h 956"/>
              <a:gd name="T66" fmla="*/ 656 w 972"/>
              <a:gd name="T67" fmla="*/ 150 h 956"/>
              <a:gd name="T68" fmla="*/ 764 w 972"/>
              <a:gd name="T69" fmla="*/ 184 h 956"/>
              <a:gd name="T70" fmla="*/ 812 w 972"/>
              <a:gd name="T71" fmla="*/ 168 h 956"/>
              <a:gd name="T72" fmla="*/ 932 w 972"/>
              <a:gd name="T73" fmla="*/ 208 h 956"/>
              <a:gd name="T74" fmla="*/ 972 w 972"/>
              <a:gd name="T75" fmla="*/ 278 h 956"/>
              <a:gd name="T76" fmla="*/ 908 w 972"/>
              <a:gd name="T77" fmla="*/ 388 h 956"/>
              <a:gd name="T78" fmla="*/ 840 w 972"/>
              <a:gd name="T79" fmla="*/ 418 h 956"/>
              <a:gd name="T80" fmla="*/ 788 w 972"/>
              <a:gd name="T81" fmla="*/ 376 h 956"/>
              <a:gd name="T82" fmla="*/ 764 w 972"/>
              <a:gd name="T83" fmla="*/ 422 h 956"/>
              <a:gd name="T84" fmla="*/ 772 w 972"/>
              <a:gd name="T85" fmla="*/ 478 h 956"/>
              <a:gd name="T86" fmla="*/ 784 w 972"/>
              <a:gd name="T87" fmla="*/ 564 h 956"/>
              <a:gd name="T88" fmla="*/ 810 w 972"/>
              <a:gd name="T89" fmla="*/ 602 h 956"/>
              <a:gd name="T90" fmla="*/ 780 w 972"/>
              <a:gd name="T91" fmla="*/ 646 h 956"/>
              <a:gd name="T92" fmla="*/ 788 w 972"/>
              <a:gd name="T93" fmla="*/ 686 h 956"/>
              <a:gd name="T94" fmla="*/ 848 w 972"/>
              <a:gd name="T95" fmla="*/ 740 h 956"/>
              <a:gd name="T96" fmla="*/ 796 w 972"/>
              <a:gd name="T97" fmla="*/ 758 h 956"/>
              <a:gd name="T98" fmla="*/ 756 w 972"/>
              <a:gd name="T99" fmla="*/ 712 h 956"/>
              <a:gd name="T100" fmla="*/ 716 w 972"/>
              <a:gd name="T101" fmla="*/ 718 h 956"/>
              <a:gd name="T102" fmla="*/ 662 w 972"/>
              <a:gd name="T103" fmla="*/ 706 h 956"/>
              <a:gd name="T104" fmla="*/ 630 w 972"/>
              <a:gd name="T105" fmla="*/ 636 h 956"/>
              <a:gd name="T106" fmla="*/ 578 w 972"/>
              <a:gd name="T107" fmla="*/ 648 h 956"/>
              <a:gd name="T108" fmla="*/ 550 w 972"/>
              <a:gd name="T109" fmla="*/ 682 h 956"/>
              <a:gd name="T110" fmla="*/ 558 w 972"/>
              <a:gd name="T111" fmla="*/ 726 h 956"/>
              <a:gd name="T112" fmla="*/ 558 w 972"/>
              <a:gd name="T113" fmla="*/ 766 h 956"/>
              <a:gd name="T114" fmla="*/ 500 w 972"/>
              <a:gd name="T115" fmla="*/ 810 h 956"/>
              <a:gd name="T116" fmla="*/ 522 w 972"/>
              <a:gd name="T117" fmla="*/ 870 h 956"/>
              <a:gd name="T118" fmla="*/ 522 w 972"/>
              <a:gd name="T119" fmla="*/ 918 h 95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72" h="956">
                <a:moveTo>
                  <a:pt x="432" y="956"/>
                </a:moveTo>
                <a:lnTo>
                  <a:pt x="432" y="956"/>
                </a:lnTo>
                <a:lnTo>
                  <a:pt x="422" y="952"/>
                </a:lnTo>
                <a:lnTo>
                  <a:pt x="406" y="942"/>
                </a:lnTo>
                <a:lnTo>
                  <a:pt x="392" y="934"/>
                </a:lnTo>
                <a:lnTo>
                  <a:pt x="380" y="928"/>
                </a:lnTo>
                <a:lnTo>
                  <a:pt x="368" y="920"/>
                </a:lnTo>
                <a:lnTo>
                  <a:pt x="354" y="904"/>
                </a:lnTo>
                <a:lnTo>
                  <a:pt x="354" y="888"/>
                </a:lnTo>
                <a:lnTo>
                  <a:pt x="362" y="878"/>
                </a:lnTo>
                <a:lnTo>
                  <a:pt x="368" y="866"/>
                </a:lnTo>
                <a:lnTo>
                  <a:pt x="370" y="858"/>
                </a:lnTo>
                <a:lnTo>
                  <a:pt x="368" y="848"/>
                </a:lnTo>
                <a:lnTo>
                  <a:pt x="366" y="840"/>
                </a:lnTo>
                <a:lnTo>
                  <a:pt x="362" y="832"/>
                </a:lnTo>
                <a:lnTo>
                  <a:pt x="350" y="816"/>
                </a:lnTo>
                <a:lnTo>
                  <a:pt x="342" y="808"/>
                </a:lnTo>
                <a:lnTo>
                  <a:pt x="336" y="798"/>
                </a:lnTo>
                <a:lnTo>
                  <a:pt x="324" y="780"/>
                </a:lnTo>
                <a:lnTo>
                  <a:pt x="316" y="764"/>
                </a:lnTo>
                <a:lnTo>
                  <a:pt x="306" y="750"/>
                </a:lnTo>
                <a:lnTo>
                  <a:pt x="298" y="730"/>
                </a:lnTo>
                <a:lnTo>
                  <a:pt x="294" y="726"/>
                </a:lnTo>
                <a:lnTo>
                  <a:pt x="290" y="722"/>
                </a:lnTo>
                <a:lnTo>
                  <a:pt x="286" y="720"/>
                </a:lnTo>
                <a:lnTo>
                  <a:pt x="282" y="720"/>
                </a:lnTo>
                <a:lnTo>
                  <a:pt x="266" y="720"/>
                </a:lnTo>
                <a:lnTo>
                  <a:pt x="248" y="712"/>
                </a:lnTo>
                <a:lnTo>
                  <a:pt x="224" y="678"/>
                </a:lnTo>
                <a:lnTo>
                  <a:pt x="206" y="626"/>
                </a:lnTo>
                <a:lnTo>
                  <a:pt x="192" y="608"/>
                </a:lnTo>
                <a:lnTo>
                  <a:pt x="178" y="608"/>
                </a:lnTo>
                <a:lnTo>
                  <a:pt x="170" y="614"/>
                </a:lnTo>
                <a:lnTo>
                  <a:pt x="164" y="620"/>
                </a:lnTo>
                <a:lnTo>
                  <a:pt x="162" y="630"/>
                </a:lnTo>
                <a:lnTo>
                  <a:pt x="162" y="652"/>
                </a:lnTo>
                <a:lnTo>
                  <a:pt x="160" y="662"/>
                </a:lnTo>
                <a:lnTo>
                  <a:pt x="156" y="674"/>
                </a:lnTo>
                <a:lnTo>
                  <a:pt x="148" y="670"/>
                </a:lnTo>
                <a:lnTo>
                  <a:pt x="146" y="652"/>
                </a:lnTo>
                <a:lnTo>
                  <a:pt x="140" y="634"/>
                </a:lnTo>
                <a:lnTo>
                  <a:pt x="134" y="620"/>
                </a:lnTo>
                <a:lnTo>
                  <a:pt x="130" y="606"/>
                </a:lnTo>
                <a:lnTo>
                  <a:pt x="134" y="602"/>
                </a:lnTo>
                <a:lnTo>
                  <a:pt x="136" y="598"/>
                </a:lnTo>
                <a:lnTo>
                  <a:pt x="138" y="590"/>
                </a:lnTo>
                <a:lnTo>
                  <a:pt x="138" y="576"/>
                </a:lnTo>
                <a:lnTo>
                  <a:pt x="142" y="538"/>
                </a:lnTo>
                <a:lnTo>
                  <a:pt x="134" y="518"/>
                </a:lnTo>
                <a:lnTo>
                  <a:pt x="130" y="500"/>
                </a:lnTo>
                <a:lnTo>
                  <a:pt x="128" y="482"/>
                </a:lnTo>
                <a:lnTo>
                  <a:pt x="130" y="466"/>
                </a:lnTo>
                <a:lnTo>
                  <a:pt x="140" y="454"/>
                </a:lnTo>
                <a:lnTo>
                  <a:pt x="150" y="442"/>
                </a:lnTo>
                <a:lnTo>
                  <a:pt x="146" y="396"/>
                </a:lnTo>
                <a:lnTo>
                  <a:pt x="124" y="364"/>
                </a:lnTo>
                <a:lnTo>
                  <a:pt x="114" y="326"/>
                </a:lnTo>
                <a:lnTo>
                  <a:pt x="110" y="312"/>
                </a:lnTo>
                <a:lnTo>
                  <a:pt x="104" y="300"/>
                </a:lnTo>
                <a:lnTo>
                  <a:pt x="84" y="276"/>
                </a:lnTo>
                <a:lnTo>
                  <a:pt x="68" y="254"/>
                </a:lnTo>
                <a:lnTo>
                  <a:pt x="54" y="232"/>
                </a:lnTo>
                <a:lnTo>
                  <a:pt x="50" y="222"/>
                </a:lnTo>
                <a:lnTo>
                  <a:pt x="48" y="212"/>
                </a:lnTo>
                <a:lnTo>
                  <a:pt x="12" y="188"/>
                </a:lnTo>
                <a:lnTo>
                  <a:pt x="6" y="178"/>
                </a:lnTo>
                <a:lnTo>
                  <a:pt x="0" y="178"/>
                </a:lnTo>
                <a:lnTo>
                  <a:pt x="0" y="154"/>
                </a:lnTo>
                <a:lnTo>
                  <a:pt x="0" y="142"/>
                </a:lnTo>
                <a:lnTo>
                  <a:pt x="2" y="134"/>
                </a:lnTo>
                <a:lnTo>
                  <a:pt x="10" y="130"/>
                </a:lnTo>
                <a:lnTo>
                  <a:pt x="16" y="124"/>
                </a:lnTo>
                <a:lnTo>
                  <a:pt x="20" y="118"/>
                </a:lnTo>
                <a:lnTo>
                  <a:pt x="22" y="110"/>
                </a:lnTo>
                <a:lnTo>
                  <a:pt x="24" y="96"/>
                </a:lnTo>
                <a:lnTo>
                  <a:pt x="26" y="80"/>
                </a:lnTo>
                <a:lnTo>
                  <a:pt x="0" y="50"/>
                </a:lnTo>
                <a:lnTo>
                  <a:pt x="0" y="28"/>
                </a:lnTo>
                <a:lnTo>
                  <a:pt x="74" y="24"/>
                </a:lnTo>
                <a:lnTo>
                  <a:pt x="82" y="28"/>
                </a:lnTo>
                <a:lnTo>
                  <a:pt x="92" y="38"/>
                </a:lnTo>
                <a:lnTo>
                  <a:pt x="102" y="50"/>
                </a:lnTo>
                <a:lnTo>
                  <a:pt x="112" y="64"/>
                </a:lnTo>
                <a:lnTo>
                  <a:pt x="112" y="76"/>
                </a:lnTo>
                <a:lnTo>
                  <a:pt x="116" y="88"/>
                </a:lnTo>
                <a:lnTo>
                  <a:pt x="122" y="98"/>
                </a:lnTo>
                <a:lnTo>
                  <a:pt x="128" y="110"/>
                </a:lnTo>
                <a:lnTo>
                  <a:pt x="146" y="132"/>
                </a:lnTo>
                <a:lnTo>
                  <a:pt x="166" y="152"/>
                </a:lnTo>
                <a:lnTo>
                  <a:pt x="174" y="152"/>
                </a:lnTo>
                <a:lnTo>
                  <a:pt x="182" y="154"/>
                </a:lnTo>
                <a:lnTo>
                  <a:pt x="186" y="156"/>
                </a:lnTo>
                <a:lnTo>
                  <a:pt x="190" y="158"/>
                </a:lnTo>
                <a:lnTo>
                  <a:pt x="200" y="172"/>
                </a:lnTo>
                <a:lnTo>
                  <a:pt x="208" y="170"/>
                </a:lnTo>
                <a:lnTo>
                  <a:pt x="216" y="170"/>
                </a:lnTo>
                <a:lnTo>
                  <a:pt x="224" y="166"/>
                </a:lnTo>
                <a:lnTo>
                  <a:pt x="236" y="158"/>
                </a:lnTo>
                <a:lnTo>
                  <a:pt x="242" y="158"/>
                </a:lnTo>
                <a:lnTo>
                  <a:pt x="248" y="162"/>
                </a:lnTo>
                <a:lnTo>
                  <a:pt x="248" y="166"/>
                </a:lnTo>
                <a:lnTo>
                  <a:pt x="250" y="170"/>
                </a:lnTo>
                <a:lnTo>
                  <a:pt x="254" y="172"/>
                </a:lnTo>
                <a:lnTo>
                  <a:pt x="258" y="174"/>
                </a:lnTo>
                <a:lnTo>
                  <a:pt x="270" y="176"/>
                </a:lnTo>
                <a:lnTo>
                  <a:pt x="282" y="178"/>
                </a:lnTo>
                <a:lnTo>
                  <a:pt x="290" y="188"/>
                </a:lnTo>
                <a:lnTo>
                  <a:pt x="310" y="188"/>
                </a:lnTo>
                <a:lnTo>
                  <a:pt x="328" y="174"/>
                </a:lnTo>
                <a:lnTo>
                  <a:pt x="374" y="166"/>
                </a:lnTo>
                <a:lnTo>
                  <a:pt x="378" y="160"/>
                </a:lnTo>
                <a:lnTo>
                  <a:pt x="382" y="154"/>
                </a:lnTo>
                <a:lnTo>
                  <a:pt x="382" y="142"/>
                </a:lnTo>
                <a:lnTo>
                  <a:pt x="378" y="128"/>
                </a:lnTo>
                <a:lnTo>
                  <a:pt x="372" y="104"/>
                </a:lnTo>
                <a:lnTo>
                  <a:pt x="368" y="92"/>
                </a:lnTo>
                <a:lnTo>
                  <a:pt x="366" y="80"/>
                </a:lnTo>
                <a:lnTo>
                  <a:pt x="368" y="72"/>
                </a:lnTo>
                <a:lnTo>
                  <a:pt x="370" y="66"/>
                </a:lnTo>
                <a:lnTo>
                  <a:pt x="376" y="70"/>
                </a:lnTo>
                <a:lnTo>
                  <a:pt x="384" y="78"/>
                </a:lnTo>
                <a:lnTo>
                  <a:pt x="392" y="84"/>
                </a:lnTo>
                <a:lnTo>
                  <a:pt x="406" y="92"/>
                </a:lnTo>
                <a:lnTo>
                  <a:pt x="412" y="100"/>
                </a:lnTo>
                <a:lnTo>
                  <a:pt x="424" y="104"/>
                </a:lnTo>
                <a:lnTo>
                  <a:pt x="438" y="104"/>
                </a:lnTo>
                <a:lnTo>
                  <a:pt x="452" y="104"/>
                </a:lnTo>
                <a:lnTo>
                  <a:pt x="468" y="100"/>
                </a:lnTo>
                <a:lnTo>
                  <a:pt x="484" y="84"/>
                </a:lnTo>
                <a:lnTo>
                  <a:pt x="482" y="64"/>
                </a:lnTo>
                <a:lnTo>
                  <a:pt x="478" y="50"/>
                </a:lnTo>
                <a:lnTo>
                  <a:pt x="474" y="40"/>
                </a:lnTo>
                <a:lnTo>
                  <a:pt x="472" y="30"/>
                </a:lnTo>
                <a:lnTo>
                  <a:pt x="482" y="18"/>
                </a:lnTo>
                <a:lnTo>
                  <a:pt x="494" y="8"/>
                </a:lnTo>
                <a:lnTo>
                  <a:pt x="502" y="2"/>
                </a:lnTo>
                <a:lnTo>
                  <a:pt x="508" y="0"/>
                </a:lnTo>
                <a:lnTo>
                  <a:pt x="516" y="0"/>
                </a:lnTo>
                <a:lnTo>
                  <a:pt x="526" y="4"/>
                </a:lnTo>
                <a:lnTo>
                  <a:pt x="530" y="16"/>
                </a:lnTo>
                <a:lnTo>
                  <a:pt x="536" y="26"/>
                </a:lnTo>
                <a:lnTo>
                  <a:pt x="546" y="36"/>
                </a:lnTo>
                <a:lnTo>
                  <a:pt x="562" y="50"/>
                </a:lnTo>
                <a:lnTo>
                  <a:pt x="588" y="60"/>
                </a:lnTo>
                <a:lnTo>
                  <a:pt x="598" y="72"/>
                </a:lnTo>
                <a:lnTo>
                  <a:pt x="612" y="84"/>
                </a:lnTo>
                <a:lnTo>
                  <a:pt x="628" y="98"/>
                </a:lnTo>
                <a:lnTo>
                  <a:pt x="636" y="106"/>
                </a:lnTo>
                <a:lnTo>
                  <a:pt x="642" y="118"/>
                </a:lnTo>
                <a:lnTo>
                  <a:pt x="650" y="138"/>
                </a:lnTo>
                <a:lnTo>
                  <a:pt x="656" y="150"/>
                </a:lnTo>
                <a:lnTo>
                  <a:pt x="666" y="164"/>
                </a:lnTo>
                <a:lnTo>
                  <a:pt x="678" y="176"/>
                </a:lnTo>
                <a:lnTo>
                  <a:pt x="686" y="182"/>
                </a:lnTo>
                <a:lnTo>
                  <a:pt x="694" y="184"/>
                </a:lnTo>
                <a:lnTo>
                  <a:pt x="764" y="184"/>
                </a:lnTo>
                <a:lnTo>
                  <a:pt x="774" y="178"/>
                </a:lnTo>
                <a:lnTo>
                  <a:pt x="786" y="172"/>
                </a:lnTo>
                <a:lnTo>
                  <a:pt x="798" y="168"/>
                </a:lnTo>
                <a:lnTo>
                  <a:pt x="812" y="168"/>
                </a:lnTo>
                <a:lnTo>
                  <a:pt x="858" y="184"/>
                </a:lnTo>
                <a:lnTo>
                  <a:pt x="900" y="184"/>
                </a:lnTo>
                <a:lnTo>
                  <a:pt x="920" y="202"/>
                </a:lnTo>
                <a:lnTo>
                  <a:pt x="932" y="208"/>
                </a:lnTo>
                <a:lnTo>
                  <a:pt x="952" y="210"/>
                </a:lnTo>
                <a:lnTo>
                  <a:pt x="972" y="228"/>
                </a:lnTo>
                <a:lnTo>
                  <a:pt x="972" y="278"/>
                </a:lnTo>
                <a:lnTo>
                  <a:pt x="958" y="296"/>
                </a:lnTo>
                <a:lnTo>
                  <a:pt x="946" y="316"/>
                </a:lnTo>
                <a:lnTo>
                  <a:pt x="938" y="336"/>
                </a:lnTo>
                <a:lnTo>
                  <a:pt x="930" y="358"/>
                </a:lnTo>
                <a:lnTo>
                  <a:pt x="908" y="388"/>
                </a:lnTo>
                <a:lnTo>
                  <a:pt x="880" y="418"/>
                </a:lnTo>
                <a:lnTo>
                  <a:pt x="866" y="422"/>
                </a:lnTo>
                <a:lnTo>
                  <a:pt x="856" y="422"/>
                </a:lnTo>
                <a:lnTo>
                  <a:pt x="846" y="420"/>
                </a:lnTo>
                <a:lnTo>
                  <a:pt x="840" y="418"/>
                </a:lnTo>
                <a:lnTo>
                  <a:pt x="828" y="406"/>
                </a:lnTo>
                <a:lnTo>
                  <a:pt x="812" y="394"/>
                </a:lnTo>
                <a:lnTo>
                  <a:pt x="806" y="388"/>
                </a:lnTo>
                <a:lnTo>
                  <a:pt x="800" y="382"/>
                </a:lnTo>
                <a:lnTo>
                  <a:pt x="788" y="376"/>
                </a:lnTo>
                <a:lnTo>
                  <a:pt x="778" y="374"/>
                </a:lnTo>
                <a:lnTo>
                  <a:pt x="768" y="374"/>
                </a:lnTo>
                <a:lnTo>
                  <a:pt x="764" y="382"/>
                </a:lnTo>
                <a:lnTo>
                  <a:pt x="764" y="422"/>
                </a:lnTo>
                <a:lnTo>
                  <a:pt x="768" y="434"/>
                </a:lnTo>
                <a:lnTo>
                  <a:pt x="772" y="446"/>
                </a:lnTo>
                <a:lnTo>
                  <a:pt x="772" y="460"/>
                </a:lnTo>
                <a:lnTo>
                  <a:pt x="772" y="478"/>
                </a:lnTo>
                <a:lnTo>
                  <a:pt x="770" y="492"/>
                </a:lnTo>
                <a:lnTo>
                  <a:pt x="766" y="510"/>
                </a:lnTo>
                <a:lnTo>
                  <a:pt x="766" y="528"/>
                </a:lnTo>
                <a:lnTo>
                  <a:pt x="768" y="548"/>
                </a:lnTo>
                <a:lnTo>
                  <a:pt x="784" y="564"/>
                </a:lnTo>
                <a:lnTo>
                  <a:pt x="790" y="568"/>
                </a:lnTo>
                <a:lnTo>
                  <a:pt x="796" y="574"/>
                </a:lnTo>
                <a:lnTo>
                  <a:pt x="802" y="582"/>
                </a:lnTo>
                <a:lnTo>
                  <a:pt x="808" y="592"/>
                </a:lnTo>
                <a:lnTo>
                  <a:pt x="810" y="602"/>
                </a:lnTo>
                <a:lnTo>
                  <a:pt x="810" y="612"/>
                </a:lnTo>
                <a:lnTo>
                  <a:pt x="808" y="622"/>
                </a:lnTo>
                <a:lnTo>
                  <a:pt x="800" y="632"/>
                </a:lnTo>
                <a:lnTo>
                  <a:pt x="786" y="640"/>
                </a:lnTo>
                <a:lnTo>
                  <a:pt x="780" y="646"/>
                </a:lnTo>
                <a:lnTo>
                  <a:pt x="778" y="650"/>
                </a:lnTo>
                <a:lnTo>
                  <a:pt x="776" y="656"/>
                </a:lnTo>
                <a:lnTo>
                  <a:pt x="776" y="674"/>
                </a:lnTo>
                <a:lnTo>
                  <a:pt x="782" y="680"/>
                </a:lnTo>
                <a:lnTo>
                  <a:pt x="788" y="686"/>
                </a:lnTo>
                <a:lnTo>
                  <a:pt x="806" y="694"/>
                </a:lnTo>
                <a:lnTo>
                  <a:pt x="828" y="702"/>
                </a:lnTo>
                <a:lnTo>
                  <a:pt x="840" y="710"/>
                </a:lnTo>
                <a:lnTo>
                  <a:pt x="850" y="718"/>
                </a:lnTo>
                <a:lnTo>
                  <a:pt x="848" y="740"/>
                </a:lnTo>
                <a:lnTo>
                  <a:pt x="846" y="752"/>
                </a:lnTo>
                <a:lnTo>
                  <a:pt x="842" y="756"/>
                </a:lnTo>
                <a:lnTo>
                  <a:pt x="840" y="762"/>
                </a:lnTo>
                <a:lnTo>
                  <a:pt x="818" y="760"/>
                </a:lnTo>
                <a:lnTo>
                  <a:pt x="796" y="758"/>
                </a:lnTo>
                <a:lnTo>
                  <a:pt x="778" y="754"/>
                </a:lnTo>
                <a:lnTo>
                  <a:pt x="764" y="748"/>
                </a:lnTo>
                <a:lnTo>
                  <a:pt x="762" y="734"/>
                </a:lnTo>
                <a:lnTo>
                  <a:pt x="760" y="722"/>
                </a:lnTo>
                <a:lnTo>
                  <a:pt x="756" y="712"/>
                </a:lnTo>
                <a:lnTo>
                  <a:pt x="752" y="702"/>
                </a:lnTo>
                <a:lnTo>
                  <a:pt x="744" y="704"/>
                </a:lnTo>
                <a:lnTo>
                  <a:pt x="736" y="704"/>
                </a:lnTo>
                <a:lnTo>
                  <a:pt x="726" y="710"/>
                </a:lnTo>
                <a:lnTo>
                  <a:pt x="716" y="718"/>
                </a:lnTo>
                <a:lnTo>
                  <a:pt x="706" y="724"/>
                </a:lnTo>
                <a:lnTo>
                  <a:pt x="680" y="724"/>
                </a:lnTo>
                <a:lnTo>
                  <a:pt x="670" y="716"/>
                </a:lnTo>
                <a:lnTo>
                  <a:pt x="662" y="706"/>
                </a:lnTo>
                <a:lnTo>
                  <a:pt x="656" y="698"/>
                </a:lnTo>
                <a:lnTo>
                  <a:pt x="652" y="688"/>
                </a:lnTo>
                <a:lnTo>
                  <a:pt x="646" y="668"/>
                </a:lnTo>
                <a:lnTo>
                  <a:pt x="642" y="652"/>
                </a:lnTo>
                <a:lnTo>
                  <a:pt x="630" y="636"/>
                </a:lnTo>
                <a:lnTo>
                  <a:pt x="604" y="636"/>
                </a:lnTo>
                <a:lnTo>
                  <a:pt x="594" y="636"/>
                </a:lnTo>
                <a:lnTo>
                  <a:pt x="588" y="638"/>
                </a:lnTo>
                <a:lnTo>
                  <a:pt x="582" y="642"/>
                </a:lnTo>
                <a:lnTo>
                  <a:pt x="578" y="648"/>
                </a:lnTo>
                <a:lnTo>
                  <a:pt x="574" y="658"/>
                </a:lnTo>
                <a:lnTo>
                  <a:pt x="572" y="670"/>
                </a:lnTo>
                <a:lnTo>
                  <a:pt x="564" y="676"/>
                </a:lnTo>
                <a:lnTo>
                  <a:pt x="556" y="680"/>
                </a:lnTo>
                <a:lnTo>
                  <a:pt x="550" y="682"/>
                </a:lnTo>
                <a:lnTo>
                  <a:pt x="542" y="686"/>
                </a:lnTo>
                <a:lnTo>
                  <a:pt x="542" y="704"/>
                </a:lnTo>
                <a:lnTo>
                  <a:pt x="550" y="712"/>
                </a:lnTo>
                <a:lnTo>
                  <a:pt x="558" y="726"/>
                </a:lnTo>
                <a:lnTo>
                  <a:pt x="562" y="732"/>
                </a:lnTo>
                <a:lnTo>
                  <a:pt x="564" y="740"/>
                </a:lnTo>
                <a:lnTo>
                  <a:pt x="564" y="748"/>
                </a:lnTo>
                <a:lnTo>
                  <a:pt x="562" y="758"/>
                </a:lnTo>
                <a:lnTo>
                  <a:pt x="558" y="766"/>
                </a:lnTo>
                <a:lnTo>
                  <a:pt x="552" y="772"/>
                </a:lnTo>
                <a:lnTo>
                  <a:pt x="536" y="782"/>
                </a:lnTo>
                <a:lnTo>
                  <a:pt x="508" y="800"/>
                </a:lnTo>
                <a:lnTo>
                  <a:pt x="500" y="810"/>
                </a:lnTo>
                <a:lnTo>
                  <a:pt x="500" y="850"/>
                </a:lnTo>
                <a:lnTo>
                  <a:pt x="504" y="856"/>
                </a:lnTo>
                <a:lnTo>
                  <a:pt x="508" y="860"/>
                </a:lnTo>
                <a:lnTo>
                  <a:pt x="518" y="866"/>
                </a:lnTo>
                <a:lnTo>
                  <a:pt x="522" y="870"/>
                </a:lnTo>
                <a:lnTo>
                  <a:pt x="526" y="878"/>
                </a:lnTo>
                <a:lnTo>
                  <a:pt x="528" y="888"/>
                </a:lnTo>
                <a:lnTo>
                  <a:pt x="530" y="902"/>
                </a:lnTo>
                <a:lnTo>
                  <a:pt x="522" y="918"/>
                </a:lnTo>
                <a:lnTo>
                  <a:pt x="510" y="924"/>
                </a:lnTo>
                <a:lnTo>
                  <a:pt x="498" y="930"/>
                </a:lnTo>
                <a:lnTo>
                  <a:pt x="432" y="956"/>
                </a:lnTo>
                <a:close/>
              </a:path>
            </a:pathLst>
          </a:custGeom>
          <a:solidFill>
            <a:srgbClr val="FFFFFF">
              <a:alpha val="50196"/>
            </a:srgbClr>
          </a:solidFill>
          <a:ln>
            <a:noFill/>
          </a:ln>
        </p:spPr>
        <p:txBody>
          <a:bodyPr/>
          <a:lstStyle/>
          <a:p>
            <a:endParaRPr lang="zh-CN" altLang="en-US"/>
          </a:p>
        </p:txBody>
      </p:sp>
      <p:sp>
        <p:nvSpPr>
          <p:cNvPr id="77" name="Freeform 20"/>
          <p:cNvSpPr>
            <a:spLocks/>
          </p:cNvSpPr>
          <p:nvPr/>
        </p:nvSpPr>
        <p:spPr bwMode="auto">
          <a:xfrm>
            <a:off x="1463761" y="3692933"/>
            <a:ext cx="1944749" cy="1190785"/>
          </a:xfrm>
          <a:custGeom>
            <a:avLst/>
            <a:gdLst>
              <a:gd name="T0" fmla="*/ 1244 w 1950"/>
              <a:gd name="T1" fmla="*/ 1192 h 1194"/>
              <a:gd name="T2" fmla="*/ 1218 w 1950"/>
              <a:gd name="T3" fmla="*/ 1156 h 1194"/>
              <a:gd name="T4" fmla="*/ 1200 w 1950"/>
              <a:gd name="T5" fmla="*/ 1100 h 1194"/>
              <a:gd name="T6" fmla="*/ 1152 w 1950"/>
              <a:gd name="T7" fmla="*/ 1058 h 1194"/>
              <a:gd name="T8" fmla="*/ 1050 w 1950"/>
              <a:gd name="T9" fmla="*/ 1000 h 1194"/>
              <a:gd name="T10" fmla="*/ 970 w 1950"/>
              <a:gd name="T11" fmla="*/ 1022 h 1194"/>
              <a:gd name="T12" fmla="*/ 928 w 1950"/>
              <a:gd name="T13" fmla="*/ 1096 h 1194"/>
              <a:gd name="T14" fmla="*/ 898 w 1950"/>
              <a:gd name="T15" fmla="*/ 1042 h 1194"/>
              <a:gd name="T16" fmla="*/ 872 w 1950"/>
              <a:gd name="T17" fmla="*/ 992 h 1194"/>
              <a:gd name="T18" fmla="*/ 754 w 1950"/>
              <a:gd name="T19" fmla="*/ 1010 h 1194"/>
              <a:gd name="T20" fmla="*/ 634 w 1950"/>
              <a:gd name="T21" fmla="*/ 966 h 1194"/>
              <a:gd name="T22" fmla="*/ 580 w 1950"/>
              <a:gd name="T23" fmla="*/ 900 h 1194"/>
              <a:gd name="T24" fmla="*/ 492 w 1950"/>
              <a:gd name="T25" fmla="*/ 842 h 1194"/>
              <a:gd name="T26" fmla="*/ 468 w 1950"/>
              <a:gd name="T27" fmla="*/ 764 h 1194"/>
              <a:gd name="T28" fmla="*/ 390 w 1950"/>
              <a:gd name="T29" fmla="*/ 726 h 1194"/>
              <a:gd name="T30" fmla="*/ 284 w 1950"/>
              <a:gd name="T31" fmla="*/ 610 h 1194"/>
              <a:gd name="T32" fmla="*/ 182 w 1950"/>
              <a:gd name="T33" fmla="*/ 630 h 1194"/>
              <a:gd name="T34" fmla="*/ 142 w 1950"/>
              <a:gd name="T35" fmla="*/ 552 h 1194"/>
              <a:gd name="T36" fmla="*/ 12 w 1950"/>
              <a:gd name="T37" fmla="*/ 454 h 1194"/>
              <a:gd name="T38" fmla="*/ 8 w 1950"/>
              <a:gd name="T39" fmla="*/ 412 h 1194"/>
              <a:gd name="T40" fmla="*/ 16 w 1950"/>
              <a:gd name="T41" fmla="*/ 290 h 1194"/>
              <a:gd name="T42" fmla="*/ 54 w 1950"/>
              <a:gd name="T43" fmla="*/ 300 h 1194"/>
              <a:gd name="T44" fmla="*/ 104 w 1950"/>
              <a:gd name="T45" fmla="*/ 280 h 1194"/>
              <a:gd name="T46" fmla="*/ 78 w 1950"/>
              <a:gd name="T47" fmla="*/ 126 h 1194"/>
              <a:gd name="T48" fmla="*/ 146 w 1950"/>
              <a:gd name="T49" fmla="*/ 98 h 1194"/>
              <a:gd name="T50" fmla="*/ 216 w 1950"/>
              <a:gd name="T51" fmla="*/ 72 h 1194"/>
              <a:gd name="T52" fmla="*/ 304 w 1950"/>
              <a:gd name="T53" fmla="*/ 6 h 1194"/>
              <a:gd name="T54" fmla="*/ 386 w 1950"/>
              <a:gd name="T55" fmla="*/ 48 h 1194"/>
              <a:gd name="T56" fmla="*/ 470 w 1950"/>
              <a:gd name="T57" fmla="*/ 10 h 1194"/>
              <a:gd name="T58" fmla="*/ 510 w 1950"/>
              <a:gd name="T59" fmla="*/ 56 h 1194"/>
              <a:gd name="T60" fmla="*/ 622 w 1950"/>
              <a:gd name="T61" fmla="*/ 72 h 1194"/>
              <a:gd name="T62" fmla="*/ 710 w 1950"/>
              <a:gd name="T63" fmla="*/ 56 h 1194"/>
              <a:gd name="T64" fmla="*/ 804 w 1950"/>
              <a:gd name="T65" fmla="*/ 44 h 1194"/>
              <a:gd name="T66" fmla="*/ 898 w 1950"/>
              <a:gd name="T67" fmla="*/ 30 h 1194"/>
              <a:gd name="T68" fmla="*/ 1046 w 1950"/>
              <a:gd name="T69" fmla="*/ 38 h 1194"/>
              <a:gd name="T70" fmla="*/ 1106 w 1950"/>
              <a:gd name="T71" fmla="*/ 114 h 1194"/>
              <a:gd name="T72" fmla="*/ 1092 w 1950"/>
              <a:gd name="T73" fmla="*/ 220 h 1194"/>
              <a:gd name="T74" fmla="*/ 1118 w 1950"/>
              <a:gd name="T75" fmla="*/ 378 h 1194"/>
              <a:gd name="T76" fmla="*/ 1192 w 1950"/>
              <a:gd name="T77" fmla="*/ 440 h 1194"/>
              <a:gd name="T78" fmla="*/ 1308 w 1950"/>
              <a:gd name="T79" fmla="*/ 502 h 1194"/>
              <a:gd name="T80" fmla="*/ 1406 w 1950"/>
              <a:gd name="T81" fmla="*/ 546 h 1194"/>
              <a:gd name="T82" fmla="*/ 1586 w 1950"/>
              <a:gd name="T83" fmla="*/ 576 h 1194"/>
              <a:gd name="T84" fmla="*/ 1666 w 1950"/>
              <a:gd name="T85" fmla="*/ 682 h 1194"/>
              <a:gd name="T86" fmla="*/ 1706 w 1950"/>
              <a:gd name="T87" fmla="*/ 676 h 1194"/>
              <a:gd name="T88" fmla="*/ 1794 w 1950"/>
              <a:gd name="T89" fmla="*/ 616 h 1194"/>
              <a:gd name="T90" fmla="*/ 1848 w 1950"/>
              <a:gd name="T91" fmla="*/ 632 h 1194"/>
              <a:gd name="T92" fmla="*/ 1926 w 1950"/>
              <a:gd name="T93" fmla="*/ 788 h 1194"/>
              <a:gd name="T94" fmla="*/ 1930 w 1950"/>
              <a:gd name="T95" fmla="*/ 878 h 1194"/>
              <a:gd name="T96" fmla="*/ 1940 w 1950"/>
              <a:gd name="T97" fmla="*/ 976 h 1194"/>
              <a:gd name="T98" fmla="*/ 1930 w 1950"/>
              <a:gd name="T99" fmla="*/ 1002 h 1194"/>
              <a:gd name="T100" fmla="*/ 1872 w 1950"/>
              <a:gd name="T101" fmla="*/ 1006 h 1194"/>
              <a:gd name="T102" fmla="*/ 1866 w 1950"/>
              <a:gd name="T103" fmla="*/ 1096 h 1194"/>
              <a:gd name="T104" fmla="*/ 1772 w 1950"/>
              <a:gd name="T105" fmla="*/ 1052 h 1194"/>
              <a:gd name="T106" fmla="*/ 1744 w 1950"/>
              <a:gd name="T107" fmla="*/ 1124 h 1194"/>
              <a:gd name="T108" fmla="*/ 1696 w 1950"/>
              <a:gd name="T109" fmla="*/ 1086 h 1194"/>
              <a:gd name="T110" fmla="*/ 1594 w 1950"/>
              <a:gd name="T111" fmla="*/ 1048 h 1194"/>
              <a:gd name="T112" fmla="*/ 1498 w 1950"/>
              <a:gd name="T113" fmla="*/ 1102 h 1194"/>
              <a:gd name="T114" fmla="*/ 1430 w 1950"/>
              <a:gd name="T115" fmla="*/ 1144 h 1194"/>
              <a:gd name="T116" fmla="*/ 1342 w 1950"/>
              <a:gd name="T117" fmla="*/ 1194 h 119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50" h="1194">
                <a:moveTo>
                  <a:pt x="1342" y="1194"/>
                </a:moveTo>
                <a:lnTo>
                  <a:pt x="1342" y="1194"/>
                </a:lnTo>
                <a:lnTo>
                  <a:pt x="1336" y="1192"/>
                </a:lnTo>
                <a:lnTo>
                  <a:pt x="1324" y="1188"/>
                </a:lnTo>
                <a:lnTo>
                  <a:pt x="1298" y="1186"/>
                </a:lnTo>
                <a:lnTo>
                  <a:pt x="1258" y="1186"/>
                </a:lnTo>
                <a:lnTo>
                  <a:pt x="1244" y="1192"/>
                </a:lnTo>
                <a:lnTo>
                  <a:pt x="1226" y="1188"/>
                </a:lnTo>
                <a:lnTo>
                  <a:pt x="1216" y="1184"/>
                </a:lnTo>
                <a:lnTo>
                  <a:pt x="1212" y="1182"/>
                </a:lnTo>
                <a:lnTo>
                  <a:pt x="1210" y="1180"/>
                </a:lnTo>
                <a:lnTo>
                  <a:pt x="1210" y="1172"/>
                </a:lnTo>
                <a:lnTo>
                  <a:pt x="1214" y="1164"/>
                </a:lnTo>
                <a:lnTo>
                  <a:pt x="1218" y="1156"/>
                </a:lnTo>
                <a:lnTo>
                  <a:pt x="1224" y="1146"/>
                </a:lnTo>
                <a:lnTo>
                  <a:pt x="1228" y="1136"/>
                </a:lnTo>
                <a:lnTo>
                  <a:pt x="1228" y="1114"/>
                </a:lnTo>
                <a:lnTo>
                  <a:pt x="1216" y="1108"/>
                </a:lnTo>
                <a:lnTo>
                  <a:pt x="1206" y="1104"/>
                </a:lnTo>
                <a:lnTo>
                  <a:pt x="1200" y="1100"/>
                </a:lnTo>
                <a:lnTo>
                  <a:pt x="1194" y="1094"/>
                </a:lnTo>
                <a:lnTo>
                  <a:pt x="1192" y="1088"/>
                </a:lnTo>
                <a:lnTo>
                  <a:pt x="1190" y="1082"/>
                </a:lnTo>
                <a:lnTo>
                  <a:pt x="1186" y="1068"/>
                </a:lnTo>
                <a:lnTo>
                  <a:pt x="1180" y="1058"/>
                </a:lnTo>
                <a:lnTo>
                  <a:pt x="1152" y="1058"/>
                </a:lnTo>
                <a:lnTo>
                  <a:pt x="1128" y="1052"/>
                </a:lnTo>
                <a:lnTo>
                  <a:pt x="1112" y="1028"/>
                </a:lnTo>
                <a:lnTo>
                  <a:pt x="1092" y="1022"/>
                </a:lnTo>
                <a:lnTo>
                  <a:pt x="1074" y="1014"/>
                </a:lnTo>
                <a:lnTo>
                  <a:pt x="1060" y="1006"/>
                </a:lnTo>
                <a:lnTo>
                  <a:pt x="1050" y="1000"/>
                </a:lnTo>
                <a:lnTo>
                  <a:pt x="1038" y="994"/>
                </a:lnTo>
                <a:lnTo>
                  <a:pt x="1002" y="994"/>
                </a:lnTo>
                <a:lnTo>
                  <a:pt x="992" y="1002"/>
                </a:lnTo>
                <a:lnTo>
                  <a:pt x="982" y="1012"/>
                </a:lnTo>
                <a:lnTo>
                  <a:pt x="970" y="1022"/>
                </a:lnTo>
                <a:lnTo>
                  <a:pt x="956" y="1028"/>
                </a:lnTo>
                <a:lnTo>
                  <a:pt x="944" y="1040"/>
                </a:lnTo>
                <a:lnTo>
                  <a:pt x="936" y="1056"/>
                </a:lnTo>
                <a:lnTo>
                  <a:pt x="932" y="1076"/>
                </a:lnTo>
                <a:lnTo>
                  <a:pt x="928" y="1096"/>
                </a:lnTo>
                <a:lnTo>
                  <a:pt x="912" y="1092"/>
                </a:lnTo>
                <a:lnTo>
                  <a:pt x="906" y="1090"/>
                </a:lnTo>
                <a:lnTo>
                  <a:pt x="902" y="1086"/>
                </a:lnTo>
                <a:lnTo>
                  <a:pt x="896" y="1076"/>
                </a:lnTo>
                <a:lnTo>
                  <a:pt x="894" y="1066"/>
                </a:lnTo>
                <a:lnTo>
                  <a:pt x="894" y="1054"/>
                </a:lnTo>
                <a:lnTo>
                  <a:pt x="898" y="1042"/>
                </a:lnTo>
                <a:lnTo>
                  <a:pt x="902" y="1030"/>
                </a:lnTo>
                <a:lnTo>
                  <a:pt x="908" y="1020"/>
                </a:lnTo>
                <a:lnTo>
                  <a:pt x="908" y="1004"/>
                </a:lnTo>
                <a:lnTo>
                  <a:pt x="894" y="996"/>
                </a:lnTo>
                <a:lnTo>
                  <a:pt x="886" y="992"/>
                </a:lnTo>
                <a:lnTo>
                  <a:pt x="872" y="992"/>
                </a:lnTo>
                <a:lnTo>
                  <a:pt x="822" y="1002"/>
                </a:lnTo>
                <a:lnTo>
                  <a:pt x="802" y="1008"/>
                </a:lnTo>
                <a:lnTo>
                  <a:pt x="782" y="1018"/>
                </a:lnTo>
                <a:lnTo>
                  <a:pt x="772" y="1016"/>
                </a:lnTo>
                <a:lnTo>
                  <a:pt x="762" y="1014"/>
                </a:lnTo>
                <a:lnTo>
                  <a:pt x="754" y="1010"/>
                </a:lnTo>
                <a:lnTo>
                  <a:pt x="748" y="1006"/>
                </a:lnTo>
                <a:lnTo>
                  <a:pt x="736" y="994"/>
                </a:lnTo>
                <a:lnTo>
                  <a:pt x="728" y="982"/>
                </a:lnTo>
                <a:lnTo>
                  <a:pt x="714" y="966"/>
                </a:lnTo>
                <a:lnTo>
                  <a:pt x="634" y="966"/>
                </a:lnTo>
                <a:lnTo>
                  <a:pt x="626" y="960"/>
                </a:lnTo>
                <a:lnTo>
                  <a:pt x="620" y="954"/>
                </a:lnTo>
                <a:lnTo>
                  <a:pt x="612" y="938"/>
                </a:lnTo>
                <a:lnTo>
                  <a:pt x="606" y="922"/>
                </a:lnTo>
                <a:lnTo>
                  <a:pt x="600" y="908"/>
                </a:lnTo>
                <a:lnTo>
                  <a:pt x="584" y="904"/>
                </a:lnTo>
                <a:lnTo>
                  <a:pt x="580" y="900"/>
                </a:lnTo>
                <a:lnTo>
                  <a:pt x="576" y="894"/>
                </a:lnTo>
                <a:lnTo>
                  <a:pt x="554" y="878"/>
                </a:lnTo>
                <a:lnTo>
                  <a:pt x="514" y="864"/>
                </a:lnTo>
                <a:lnTo>
                  <a:pt x="500" y="852"/>
                </a:lnTo>
                <a:lnTo>
                  <a:pt x="492" y="842"/>
                </a:lnTo>
                <a:lnTo>
                  <a:pt x="486" y="832"/>
                </a:lnTo>
                <a:lnTo>
                  <a:pt x="482" y="824"/>
                </a:lnTo>
                <a:lnTo>
                  <a:pt x="480" y="816"/>
                </a:lnTo>
                <a:lnTo>
                  <a:pt x="480" y="808"/>
                </a:lnTo>
                <a:lnTo>
                  <a:pt x="478" y="784"/>
                </a:lnTo>
                <a:lnTo>
                  <a:pt x="468" y="764"/>
                </a:lnTo>
                <a:lnTo>
                  <a:pt x="424" y="766"/>
                </a:lnTo>
                <a:lnTo>
                  <a:pt x="406" y="758"/>
                </a:lnTo>
                <a:lnTo>
                  <a:pt x="400" y="754"/>
                </a:lnTo>
                <a:lnTo>
                  <a:pt x="396" y="750"/>
                </a:lnTo>
                <a:lnTo>
                  <a:pt x="392" y="740"/>
                </a:lnTo>
                <a:lnTo>
                  <a:pt x="390" y="726"/>
                </a:lnTo>
                <a:lnTo>
                  <a:pt x="380" y="716"/>
                </a:lnTo>
                <a:lnTo>
                  <a:pt x="372" y="710"/>
                </a:lnTo>
                <a:lnTo>
                  <a:pt x="358" y="700"/>
                </a:lnTo>
                <a:lnTo>
                  <a:pt x="318" y="666"/>
                </a:lnTo>
                <a:lnTo>
                  <a:pt x="284" y="610"/>
                </a:lnTo>
                <a:lnTo>
                  <a:pt x="260" y="610"/>
                </a:lnTo>
                <a:lnTo>
                  <a:pt x="252" y="612"/>
                </a:lnTo>
                <a:lnTo>
                  <a:pt x="242" y="616"/>
                </a:lnTo>
                <a:lnTo>
                  <a:pt x="230" y="622"/>
                </a:lnTo>
                <a:lnTo>
                  <a:pt x="218" y="630"/>
                </a:lnTo>
                <a:lnTo>
                  <a:pt x="182" y="630"/>
                </a:lnTo>
                <a:lnTo>
                  <a:pt x="170" y="620"/>
                </a:lnTo>
                <a:lnTo>
                  <a:pt x="162" y="612"/>
                </a:lnTo>
                <a:lnTo>
                  <a:pt x="156" y="602"/>
                </a:lnTo>
                <a:lnTo>
                  <a:pt x="150" y="592"/>
                </a:lnTo>
                <a:lnTo>
                  <a:pt x="144" y="572"/>
                </a:lnTo>
                <a:lnTo>
                  <a:pt x="142" y="552"/>
                </a:lnTo>
                <a:lnTo>
                  <a:pt x="112" y="506"/>
                </a:lnTo>
                <a:lnTo>
                  <a:pt x="100" y="494"/>
                </a:lnTo>
                <a:lnTo>
                  <a:pt x="88" y="486"/>
                </a:lnTo>
                <a:lnTo>
                  <a:pt x="74" y="478"/>
                </a:lnTo>
                <a:lnTo>
                  <a:pt x="62" y="472"/>
                </a:lnTo>
                <a:lnTo>
                  <a:pt x="36" y="462"/>
                </a:lnTo>
                <a:lnTo>
                  <a:pt x="12" y="454"/>
                </a:lnTo>
                <a:lnTo>
                  <a:pt x="4" y="448"/>
                </a:lnTo>
                <a:lnTo>
                  <a:pt x="0" y="442"/>
                </a:lnTo>
                <a:lnTo>
                  <a:pt x="0" y="436"/>
                </a:lnTo>
                <a:lnTo>
                  <a:pt x="0" y="430"/>
                </a:lnTo>
                <a:lnTo>
                  <a:pt x="2" y="420"/>
                </a:lnTo>
                <a:lnTo>
                  <a:pt x="8" y="412"/>
                </a:lnTo>
                <a:lnTo>
                  <a:pt x="14" y="406"/>
                </a:lnTo>
                <a:lnTo>
                  <a:pt x="18" y="400"/>
                </a:lnTo>
                <a:lnTo>
                  <a:pt x="22" y="388"/>
                </a:lnTo>
                <a:lnTo>
                  <a:pt x="26" y="316"/>
                </a:lnTo>
                <a:lnTo>
                  <a:pt x="18" y="296"/>
                </a:lnTo>
                <a:lnTo>
                  <a:pt x="16" y="290"/>
                </a:lnTo>
                <a:lnTo>
                  <a:pt x="14" y="286"/>
                </a:lnTo>
                <a:lnTo>
                  <a:pt x="16" y="284"/>
                </a:lnTo>
                <a:lnTo>
                  <a:pt x="20" y="282"/>
                </a:lnTo>
                <a:lnTo>
                  <a:pt x="36" y="280"/>
                </a:lnTo>
                <a:lnTo>
                  <a:pt x="48" y="288"/>
                </a:lnTo>
                <a:lnTo>
                  <a:pt x="54" y="300"/>
                </a:lnTo>
                <a:lnTo>
                  <a:pt x="58" y="308"/>
                </a:lnTo>
                <a:lnTo>
                  <a:pt x="64" y="314"/>
                </a:lnTo>
                <a:lnTo>
                  <a:pt x="70" y="318"/>
                </a:lnTo>
                <a:lnTo>
                  <a:pt x="78" y="320"/>
                </a:lnTo>
                <a:lnTo>
                  <a:pt x="86" y="316"/>
                </a:lnTo>
                <a:lnTo>
                  <a:pt x="94" y="308"/>
                </a:lnTo>
                <a:lnTo>
                  <a:pt x="104" y="280"/>
                </a:lnTo>
                <a:lnTo>
                  <a:pt x="98" y="216"/>
                </a:lnTo>
                <a:lnTo>
                  <a:pt x="80" y="166"/>
                </a:lnTo>
                <a:lnTo>
                  <a:pt x="76" y="144"/>
                </a:lnTo>
                <a:lnTo>
                  <a:pt x="76" y="134"/>
                </a:lnTo>
                <a:lnTo>
                  <a:pt x="78" y="126"/>
                </a:lnTo>
                <a:lnTo>
                  <a:pt x="80" y="118"/>
                </a:lnTo>
                <a:lnTo>
                  <a:pt x="84" y="112"/>
                </a:lnTo>
                <a:lnTo>
                  <a:pt x="90" y="104"/>
                </a:lnTo>
                <a:lnTo>
                  <a:pt x="98" y="98"/>
                </a:lnTo>
                <a:lnTo>
                  <a:pt x="108" y="82"/>
                </a:lnTo>
                <a:lnTo>
                  <a:pt x="146" y="98"/>
                </a:lnTo>
                <a:lnTo>
                  <a:pt x="182" y="98"/>
                </a:lnTo>
                <a:lnTo>
                  <a:pt x="190" y="92"/>
                </a:lnTo>
                <a:lnTo>
                  <a:pt x="198" y="86"/>
                </a:lnTo>
                <a:lnTo>
                  <a:pt x="206" y="80"/>
                </a:lnTo>
                <a:lnTo>
                  <a:pt x="216" y="72"/>
                </a:lnTo>
                <a:lnTo>
                  <a:pt x="226" y="48"/>
                </a:lnTo>
                <a:lnTo>
                  <a:pt x="238" y="30"/>
                </a:lnTo>
                <a:lnTo>
                  <a:pt x="244" y="22"/>
                </a:lnTo>
                <a:lnTo>
                  <a:pt x="254" y="14"/>
                </a:lnTo>
                <a:lnTo>
                  <a:pt x="276" y="0"/>
                </a:lnTo>
                <a:lnTo>
                  <a:pt x="286" y="0"/>
                </a:lnTo>
                <a:lnTo>
                  <a:pt x="304" y="6"/>
                </a:lnTo>
                <a:lnTo>
                  <a:pt x="350" y="34"/>
                </a:lnTo>
                <a:lnTo>
                  <a:pt x="352" y="42"/>
                </a:lnTo>
                <a:lnTo>
                  <a:pt x="356" y="48"/>
                </a:lnTo>
                <a:lnTo>
                  <a:pt x="362" y="50"/>
                </a:lnTo>
                <a:lnTo>
                  <a:pt x="368" y="50"/>
                </a:lnTo>
                <a:lnTo>
                  <a:pt x="386" y="48"/>
                </a:lnTo>
                <a:lnTo>
                  <a:pt x="402" y="42"/>
                </a:lnTo>
                <a:lnTo>
                  <a:pt x="438" y="36"/>
                </a:lnTo>
                <a:lnTo>
                  <a:pt x="454" y="20"/>
                </a:lnTo>
                <a:lnTo>
                  <a:pt x="458" y="14"/>
                </a:lnTo>
                <a:lnTo>
                  <a:pt x="464" y="10"/>
                </a:lnTo>
                <a:lnTo>
                  <a:pt x="470" y="10"/>
                </a:lnTo>
                <a:lnTo>
                  <a:pt x="476" y="10"/>
                </a:lnTo>
                <a:lnTo>
                  <a:pt x="486" y="14"/>
                </a:lnTo>
                <a:lnTo>
                  <a:pt x="496" y="22"/>
                </a:lnTo>
                <a:lnTo>
                  <a:pt x="498" y="38"/>
                </a:lnTo>
                <a:lnTo>
                  <a:pt x="498" y="44"/>
                </a:lnTo>
                <a:lnTo>
                  <a:pt x="500" y="48"/>
                </a:lnTo>
                <a:lnTo>
                  <a:pt x="510" y="56"/>
                </a:lnTo>
                <a:lnTo>
                  <a:pt x="528" y="68"/>
                </a:lnTo>
                <a:lnTo>
                  <a:pt x="564" y="82"/>
                </a:lnTo>
                <a:lnTo>
                  <a:pt x="594" y="82"/>
                </a:lnTo>
                <a:lnTo>
                  <a:pt x="608" y="76"/>
                </a:lnTo>
                <a:lnTo>
                  <a:pt x="622" y="72"/>
                </a:lnTo>
                <a:lnTo>
                  <a:pt x="638" y="68"/>
                </a:lnTo>
                <a:lnTo>
                  <a:pt x="658" y="66"/>
                </a:lnTo>
                <a:lnTo>
                  <a:pt x="678" y="56"/>
                </a:lnTo>
                <a:lnTo>
                  <a:pt x="686" y="54"/>
                </a:lnTo>
                <a:lnTo>
                  <a:pt x="694" y="54"/>
                </a:lnTo>
                <a:lnTo>
                  <a:pt x="700" y="54"/>
                </a:lnTo>
                <a:lnTo>
                  <a:pt x="710" y="56"/>
                </a:lnTo>
                <a:lnTo>
                  <a:pt x="734" y="68"/>
                </a:lnTo>
                <a:lnTo>
                  <a:pt x="776" y="68"/>
                </a:lnTo>
                <a:lnTo>
                  <a:pt x="784" y="60"/>
                </a:lnTo>
                <a:lnTo>
                  <a:pt x="788" y="54"/>
                </a:lnTo>
                <a:lnTo>
                  <a:pt x="794" y="48"/>
                </a:lnTo>
                <a:lnTo>
                  <a:pt x="804" y="44"/>
                </a:lnTo>
                <a:lnTo>
                  <a:pt x="824" y="28"/>
                </a:lnTo>
                <a:lnTo>
                  <a:pt x="834" y="22"/>
                </a:lnTo>
                <a:lnTo>
                  <a:pt x="844" y="18"/>
                </a:lnTo>
                <a:lnTo>
                  <a:pt x="854" y="18"/>
                </a:lnTo>
                <a:lnTo>
                  <a:pt x="866" y="18"/>
                </a:lnTo>
                <a:lnTo>
                  <a:pt x="882" y="24"/>
                </a:lnTo>
                <a:lnTo>
                  <a:pt x="898" y="30"/>
                </a:lnTo>
                <a:lnTo>
                  <a:pt x="926" y="30"/>
                </a:lnTo>
                <a:lnTo>
                  <a:pt x="956" y="26"/>
                </a:lnTo>
                <a:lnTo>
                  <a:pt x="986" y="24"/>
                </a:lnTo>
                <a:lnTo>
                  <a:pt x="1018" y="24"/>
                </a:lnTo>
                <a:lnTo>
                  <a:pt x="1046" y="38"/>
                </a:lnTo>
                <a:lnTo>
                  <a:pt x="1060" y="52"/>
                </a:lnTo>
                <a:lnTo>
                  <a:pt x="1072" y="60"/>
                </a:lnTo>
                <a:lnTo>
                  <a:pt x="1086" y="66"/>
                </a:lnTo>
                <a:lnTo>
                  <a:pt x="1088" y="90"/>
                </a:lnTo>
                <a:lnTo>
                  <a:pt x="1096" y="100"/>
                </a:lnTo>
                <a:lnTo>
                  <a:pt x="1106" y="114"/>
                </a:lnTo>
                <a:lnTo>
                  <a:pt x="1110" y="122"/>
                </a:lnTo>
                <a:lnTo>
                  <a:pt x="1112" y="130"/>
                </a:lnTo>
                <a:lnTo>
                  <a:pt x="1112" y="140"/>
                </a:lnTo>
                <a:lnTo>
                  <a:pt x="1110" y="152"/>
                </a:lnTo>
                <a:lnTo>
                  <a:pt x="1092" y="182"/>
                </a:lnTo>
                <a:lnTo>
                  <a:pt x="1092" y="220"/>
                </a:lnTo>
                <a:lnTo>
                  <a:pt x="1094" y="246"/>
                </a:lnTo>
                <a:lnTo>
                  <a:pt x="1096" y="270"/>
                </a:lnTo>
                <a:lnTo>
                  <a:pt x="1096" y="294"/>
                </a:lnTo>
                <a:lnTo>
                  <a:pt x="1100" y="320"/>
                </a:lnTo>
                <a:lnTo>
                  <a:pt x="1104" y="344"/>
                </a:lnTo>
                <a:lnTo>
                  <a:pt x="1112" y="368"/>
                </a:lnTo>
                <a:lnTo>
                  <a:pt x="1118" y="378"/>
                </a:lnTo>
                <a:lnTo>
                  <a:pt x="1126" y="390"/>
                </a:lnTo>
                <a:lnTo>
                  <a:pt x="1134" y="402"/>
                </a:lnTo>
                <a:lnTo>
                  <a:pt x="1144" y="412"/>
                </a:lnTo>
                <a:lnTo>
                  <a:pt x="1166" y="426"/>
                </a:lnTo>
                <a:lnTo>
                  <a:pt x="1178" y="432"/>
                </a:lnTo>
                <a:lnTo>
                  <a:pt x="1192" y="440"/>
                </a:lnTo>
                <a:lnTo>
                  <a:pt x="1236" y="446"/>
                </a:lnTo>
                <a:lnTo>
                  <a:pt x="1244" y="460"/>
                </a:lnTo>
                <a:lnTo>
                  <a:pt x="1254" y="472"/>
                </a:lnTo>
                <a:lnTo>
                  <a:pt x="1266" y="482"/>
                </a:lnTo>
                <a:lnTo>
                  <a:pt x="1278" y="490"/>
                </a:lnTo>
                <a:lnTo>
                  <a:pt x="1292" y="496"/>
                </a:lnTo>
                <a:lnTo>
                  <a:pt x="1308" y="502"/>
                </a:lnTo>
                <a:lnTo>
                  <a:pt x="1324" y="506"/>
                </a:lnTo>
                <a:lnTo>
                  <a:pt x="1344" y="510"/>
                </a:lnTo>
                <a:lnTo>
                  <a:pt x="1360" y="522"/>
                </a:lnTo>
                <a:lnTo>
                  <a:pt x="1376" y="534"/>
                </a:lnTo>
                <a:lnTo>
                  <a:pt x="1384" y="538"/>
                </a:lnTo>
                <a:lnTo>
                  <a:pt x="1394" y="542"/>
                </a:lnTo>
                <a:lnTo>
                  <a:pt x="1406" y="546"/>
                </a:lnTo>
                <a:lnTo>
                  <a:pt x="1420" y="548"/>
                </a:lnTo>
                <a:lnTo>
                  <a:pt x="1528" y="546"/>
                </a:lnTo>
                <a:lnTo>
                  <a:pt x="1552" y="554"/>
                </a:lnTo>
                <a:lnTo>
                  <a:pt x="1586" y="576"/>
                </a:lnTo>
                <a:lnTo>
                  <a:pt x="1606" y="622"/>
                </a:lnTo>
                <a:lnTo>
                  <a:pt x="1610" y="640"/>
                </a:lnTo>
                <a:lnTo>
                  <a:pt x="1616" y="652"/>
                </a:lnTo>
                <a:lnTo>
                  <a:pt x="1626" y="664"/>
                </a:lnTo>
                <a:lnTo>
                  <a:pt x="1644" y="682"/>
                </a:lnTo>
                <a:lnTo>
                  <a:pt x="1666" y="682"/>
                </a:lnTo>
                <a:lnTo>
                  <a:pt x="1678" y="664"/>
                </a:lnTo>
                <a:lnTo>
                  <a:pt x="1696" y="662"/>
                </a:lnTo>
                <a:lnTo>
                  <a:pt x="1698" y="666"/>
                </a:lnTo>
                <a:lnTo>
                  <a:pt x="1698" y="670"/>
                </a:lnTo>
                <a:lnTo>
                  <a:pt x="1706" y="676"/>
                </a:lnTo>
                <a:lnTo>
                  <a:pt x="1716" y="680"/>
                </a:lnTo>
                <a:lnTo>
                  <a:pt x="1728" y="682"/>
                </a:lnTo>
                <a:lnTo>
                  <a:pt x="1764" y="660"/>
                </a:lnTo>
                <a:lnTo>
                  <a:pt x="1774" y="646"/>
                </a:lnTo>
                <a:lnTo>
                  <a:pt x="1784" y="632"/>
                </a:lnTo>
                <a:lnTo>
                  <a:pt x="1794" y="616"/>
                </a:lnTo>
                <a:lnTo>
                  <a:pt x="1804" y="604"/>
                </a:lnTo>
                <a:lnTo>
                  <a:pt x="1808" y="602"/>
                </a:lnTo>
                <a:lnTo>
                  <a:pt x="1814" y="610"/>
                </a:lnTo>
                <a:lnTo>
                  <a:pt x="1824" y="616"/>
                </a:lnTo>
                <a:lnTo>
                  <a:pt x="1848" y="632"/>
                </a:lnTo>
                <a:lnTo>
                  <a:pt x="1850" y="642"/>
                </a:lnTo>
                <a:lnTo>
                  <a:pt x="1856" y="654"/>
                </a:lnTo>
                <a:lnTo>
                  <a:pt x="1868" y="676"/>
                </a:lnTo>
                <a:lnTo>
                  <a:pt x="1886" y="698"/>
                </a:lnTo>
                <a:lnTo>
                  <a:pt x="1906" y="722"/>
                </a:lnTo>
                <a:lnTo>
                  <a:pt x="1926" y="788"/>
                </a:lnTo>
                <a:lnTo>
                  <a:pt x="1934" y="800"/>
                </a:lnTo>
                <a:lnTo>
                  <a:pt x="1942" y="814"/>
                </a:lnTo>
                <a:lnTo>
                  <a:pt x="1948" y="830"/>
                </a:lnTo>
                <a:lnTo>
                  <a:pt x="1950" y="840"/>
                </a:lnTo>
                <a:lnTo>
                  <a:pt x="1950" y="850"/>
                </a:lnTo>
                <a:lnTo>
                  <a:pt x="1938" y="866"/>
                </a:lnTo>
                <a:lnTo>
                  <a:pt x="1930" y="878"/>
                </a:lnTo>
                <a:lnTo>
                  <a:pt x="1928" y="892"/>
                </a:lnTo>
                <a:lnTo>
                  <a:pt x="1928" y="918"/>
                </a:lnTo>
                <a:lnTo>
                  <a:pt x="1932" y="932"/>
                </a:lnTo>
                <a:lnTo>
                  <a:pt x="1938" y="948"/>
                </a:lnTo>
                <a:lnTo>
                  <a:pt x="1940" y="958"/>
                </a:lnTo>
                <a:lnTo>
                  <a:pt x="1942" y="966"/>
                </a:lnTo>
                <a:lnTo>
                  <a:pt x="1940" y="976"/>
                </a:lnTo>
                <a:lnTo>
                  <a:pt x="1938" y="986"/>
                </a:lnTo>
                <a:lnTo>
                  <a:pt x="1938" y="1008"/>
                </a:lnTo>
                <a:lnTo>
                  <a:pt x="1932" y="1008"/>
                </a:lnTo>
                <a:lnTo>
                  <a:pt x="1932" y="1004"/>
                </a:lnTo>
                <a:lnTo>
                  <a:pt x="1930" y="1002"/>
                </a:lnTo>
                <a:lnTo>
                  <a:pt x="1924" y="996"/>
                </a:lnTo>
                <a:lnTo>
                  <a:pt x="1918" y="992"/>
                </a:lnTo>
                <a:lnTo>
                  <a:pt x="1912" y="988"/>
                </a:lnTo>
                <a:lnTo>
                  <a:pt x="1896" y="990"/>
                </a:lnTo>
                <a:lnTo>
                  <a:pt x="1886" y="994"/>
                </a:lnTo>
                <a:lnTo>
                  <a:pt x="1880" y="998"/>
                </a:lnTo>
                <a:lnTo>
                  <a:pt x="1872" y="1006"/>
                </a:lnTo>
                <a:lnTo>
                  <a:pt x="1872" y="1018"/>
                </a:lnTo>
                <a:lnTo>
                  <a:pt x="1876" y="1032"/>
                </a:lnTo>
                <a:lnTo>
                  <a:pt x="1882" y="1066"/>
                </a:lnTo>
                <a:lnTo>
                  <a:pt x="1880" y="1092"/>
                </a:lnTo>
                <a:lnTo>
                  <a:pt x="1866" y="1096"/>
                </a:lnTo>
                <a:lnTo>
                  <a:pt x="1842" y="1096"/>
                </a:lnTo>
                <a:lnTo>
                  <a:pt x="1810" y="1054"/>
                </a:lnTo>
                <a:lnTo>
                  <a:pt x="1796" y="1050"/>
                </a:lnTo>
                <a:lnTo>
                  <a:pt x="1782" y="1048"/>
                </a:lnTo>
                <a:lnTo>
                  <a:pt x="1772" y="1052"/>
                </a:lnTo>
                <a:lnTo>
                  <a:pt x="1762" y="1058"/>
                </a:lnTo>
                <a:lnTo>
                  <a:pt x="1756" y="1068"/>
                </a:lnTo>
                <a:lnTo>
                  <a:pt x="1752" y="1078"/>
                </a:lnTo>
                <a:lnTo>
                  <a:pt x="1752" y="1092"/>
                </a:lnTo>
                <a:lnTo>
                  <a:pt x="1754" y="1108"/>
                </a:lnTo>
                <a:lnTo>
                  <a:pt x="1748" y="1116"/>
                </a:lnTo>
                <a:lnTo>
                  <a:pt x="1744" y="1124"/>
                </a:lnTo>
                <a:lnTo>
                  <a:pt x="1730" y="1122"/>
                </a:lnTo>
                <a:lnTo>
                  <a:pt x="1718" y="1118"/>
                </a:lnTo>
                <a:lnTo>
                  <a:pt x="1706" y="1112"/>
                </a:lnTo>
                <a:lnTo>
                  <a:pt x="1700" y="1108"/>
                </a:lnTo>
                <a:lnTo>
                  <a:pt x="1696" y="1086"/>
                </a:lnTo>
                <a:lnTo>
                  <a:pt x="1678" y="1076"/>
                </a:lnTo>
                <a:lnTo>
                  <a:pt x="1660" y="1070"/>
                </a:lnTo>
                <a:lnTo>
                  <a:pt x="1632" y="1060"/>
                </a:lnTo>
                <a:lnTo>
                  <a:pt x="1620" y="1046"/>
                </a:lnTo>
                <a:lnTo>
                  <a:pt x="1600" y="1046"/>
                </a:lnTo>
                <a:lnTo>
                  <a:pt x="1594" y="1048"/>
                </a:lnTo>
                <a:lnTo>
                  <a:pt x="1588" y="1050"/>
                </a:lnTo>
                <a:lnTo>
                  <a:pt x="1580" y="1058"/>
                </a:lnTo>
                <a:lnTo>
                  <a:pt x="1566" y="1070"/>
                </a:lnTo>
                <a:lnTo>
                  <a:pt x="1522" y="1094"/>
                </a:lnTo>
                <a:lnTo>
                  <a:pt x="1504" y="1100"/>
                </a:lnTo>
                <a:lnTo>
                  <a:pt x="1498" y="1102"/>
                </a:lnTo>
                <a:lnTo>
                  <a:pt x="1492" y="1106"/>
                </a:lnTo>
                <a:lnTo>
                  <a:pt x="1486" y="1116"/>
                </a:lnTo>
                <a:lnTo>
                  <a:pt x="1474" y="1132"/>
                </a:lnTo>
                <a:lnTo>
                  <a:pt x="1450" y="1134"/>
                </a:lnTo>
                <a:lnTo>
                  <a:pt x="1442" y="1138"/>
                </a:lnTo>
                <a:lnTo>
                  <a:pt x="1436" y="1140"/>
                </a:lnTo>
                <a:lnTo>
                  <a:pt x="1430" y="1144"/>
                </a:lnTo>
                <a:lnTo>
                  <a:pt x="1424" y="1150"/>
                </a:lnTo>
                <a:lnTo>
                  <a:pt x="1410" y="1170"/>
                </a:lnTo>
                <a:lnTo>
                  <a:pt x="1400" y="1178"/>
                </a:lnTo>
                <a:lnTo>
                  <a:pt x="1382" y="1182"/>
                </a:lnTo>
                <a:lnTo>
                  <a:pt x="1368" y="1186"/>
                </a:lnTo>
                <a:lnTo>
                  <a:pt x="1342" y="1194"/>
                </a:lnTo>
                <a:close/>
              </a:path>
            </a:pathLst>
          </a:custGeom>
          <a:solidFill>
            <a:srgbClr val="FFFFFF">
              <a:alpha val="50196"/>
            </a:srgbClr>
          </a:solidFill>
          <a:ln>
            <a:noFill/>
          </a:ln>
        </p:spPr>
        <p:txBody>
          <a:bodyPr/>
          <a:lstStyle/>
          <a:p>
            <a:endParaRPr lang="zh-CN" altLang="en-US"/>
          </a:p>
        </p:txBody>
      </p:sp>
      <p:sp>
        <p:nvSpPr>
          <p:cNvPr id="78" name="Freeform 21"/>
          <p:cNvSpPr>
            <a:spLocks/>
          </p:cNvSpPr>
          <p:nvPr/>
        </p:nvSpPr>
        <p:spPr bwMode="auto">
          <a:xfrm>
            <a:off x="5289431" y="4456870"/>
            <a:ext cx="363019" cy="359031"/>
          </a:xfrm>
          <a:custGeom>
            <a:avLst/>
            <a:gdLst>
              <a:gd name="T0" fmla="*/ 138 w 364"/>
              <a:gd name="T1" fmla="*/ 356 h 360"/>
              <a:gd name="T2" fmla="*/ 108 w 364"/>
              <a:gd name="T3" fmla="*/ 340 h 360"/>
              <a:gd name="T4" fmla="*/ 86 w 364"/>
              <a:gd name="T5" fmla="*/ 274 h 360"/>
              <a:gd name="T6" fmla="*/ 48 w 364"/>
              <a:gd name="T7" fmla="*/ 256 h 360"/>
              <a:gd name="T8" fmla="*/ 46 w 364"/>
              <a:gd name="T9" fmla="*/ 226 h 360"/>
              <a:gd name="T10" fmla="*/ 24 w 364"/>
              <a:gd name="T11" fmla="*/ 188 h 360"/>
              <a:gd name="T12" fmla="*/ 0 w 364"/>
              <a:gd name="T13" fmla="*/ 162 h 360"/>
              <a:gd name="T14" fmla="*/ 10 w 364"/>
              <a:gd name="T15" fmla="*/ 140 h 360"/>
              <a:gd name="T16" fmla="*/ 26 w 364"/>
              <a:gd name="T17" fmla="*/ 122 h 360"/>
              <a:gd name="T18" fmla="*/ 32 w 364"/>
              <a:gd name="T19" fmla="*/ 104 h 360"/>
              <a:gd name="T20" fmla="*/ 58 w 364"/>
              <a:gd name="T21" fmla="*/ 88 h 360"/>
              <a:gd name="T22" fmla="*/ 70 w 364"/>
              <a:gd name="T23" fmla="*/ 68 h 360"/>
              <a:gd name="T24" fmla="*/ 72 w 364"/>
              <a:gd name="T25" fmla="*/ 16 h 360"/>
              <a:gd name="T26" fmla="*/ 90 w 364"/>
              <a:gd name="T27" fmla="*/ 8 h 360"/>
              <a:gd name="T28" fmla="*/ 106 w 364"/>
              <a:gd name="T29" fmla="*/ 6 h 360"/>
              <a:gd name="T30" fmla="*/ 140 w 364"/>
              <a:gd name="T31" fmla="*/ 10 h 360"/>
              <a:gd name="T32" fmla="*/ 152 w 364"/>
              <a:gd name="T33" fmla="*/ 2 h 360"/>
              <a:gd name="T34" fmla="*/ 186 w 364"/>
              <a:gd name="T35" fmla="*/ 4 h 360"/>
              <a:gd name="T36" fmla="*/ 212 w 364"/>
              <a:gd name="T37" fmla="*/ 16 h 360"/>
              <a:gd name="T38" fmla="*/ 238 w 364"/>
              <a:gd name="T39" fmla="*/ 26 h 360"/>
              <a:gd name="T40" fmla="*/ 254 w 364"/>
              <a:gd name="T41" fmla="*/ 22 h 360"/>
              <a:gd name="T42" fmla="*/ 280 w 364"/>
              <a:gd name="T43" fmla="*/ 2 h 360"/>
              <a:gd name="T44" fmla="*/ 300 w 364"/>
              <a:gd name="T45" fmla="*/ 8 h 360"/>
              <a:gd name="T46" fmla="*/ 324 w 364"/>
              <a:gd name="T47" fmla="*/ 18 h 360"/>
              <a:gd name="T48" fmla="*/ 360 w 364"/>
              <a:gd name="T49" fmla="*/ 28 h 360"/>
              <a:gd name="T50" fmla="*/ 324 w 364"/>
              <a:gd name="T51" fmla="*/ 58 h 360"/>
              <a:gd name="T52" fmla="*/ 316 w 364"/>
              <a:gd name="T53" fmla="*/ 76 h 360"/>
              <a:gd name="T54" fmla="*/ 320 w 364"/>
              <a:gd name="T55" fmla="*/ 84 h 360"/>
              <a:gd name="T56" fmla="*/ 362 w 364"/>
              <a:gd name="T57" fmla="*/ 72 h 360"/>
              <a:gd name="T58" fmla="*/ 364 w 364"/>
              <a:gd name="T59" fmla="*/ 90 h 360"/>
              <a:gd name="T60" fmla="*/ 346 w 364"/>
              <a:gd name="T61" fmla="*/ 100 h 360"/>
              <a:gd name="T62" fmla="*/ 322 w 364"/>
              <a:gd name="T63" fmla="*/ 112 h 360"/>
              <a:gd name="T64" fmla="*/ 344 w 364"/>
              <a:gd name="T65" fmla="*/ 142 h 360"/>
              <a:gd name="T66" fmla="*/ 340 w 364"/>
              <a:gd name="T67" fmla="*/ 196 h 360"/>
              <a:gd name="T68" fmla="*/ 344 w 364"/>
              <a:gd name="T69" fmla="*/ 214 h 360"/>
              <a:gd name="T70" fmla="*/ 338 w 364"/>
              <a:gd name="T71" fmla="*/ 238 h 360"/>
              <a:gd name="T72" fmla="*/ 330 w 364"/>
              <a:gd name="T73" fmla="*/ 240 h 360"/>
              <a:gd name="T74" fmla="*/ 324 w 364"/>
              <a:gd name="T75" fmla="*/ 224 h 360"/>
              <a:gd name="T76" fmla="*/ 304 w 364"/>
              <a:gd name="T77" fmla="*/ 232 h 360"/>
              <a:gd name="T78" fmla="*/ 270 w 364"/>
              <a:gd name="T79" fmla="*/ 268 h 360"/>
              <a:gd name="T80" fmla="*/ 262 w 364"/>
              <a:gd name="T81" fmla="*/ 286 h 360"/>
              <a:gd name="T82" fmla="*/ 260 w 364"/>
              <a:gd name="T83" fmla="*/ 344 h 360"/>
              <a:gd name="T84" fmla="*/ 222 w 364"/>
              <a:gd name="T85" fmla="*/ 344 h 360"/>
              <a:gd name="T86" fmla="*/ 158 w 364"/>
              <a:gd name="T87" fmla="*/ 360 h 36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64" h="360">
                <a:moveTo>
                  <a:pt x="158" y="360"/>
                </a:moveTo>
                <a:lnTo>
                  <a:pt x="158" y="360"/>
                </a:lnTo>
                <a:lnTo>
                  <a:pt x="138" y="356"/>
                </a:lnTo>
                <a:lnTo>
                  <a:pt x="126" y="352"/>
                </a:lnTo>
                <a:lnTo>
                  <a:pt x="116" y="346"/>
                </a:lnTo>
                <a:lnTo>
                  <a:pt x="108" y="340"/>
                </a:lnTo>
                <a:lnTo>
                  <a:pt x="86" y="274"/>
                </a:lnTo>
                <a:lnTo>
                  <a:pt x="66" y="258"/>
                </a:lnTo>
                <a:lnTo>
                  <a:pt x="48" y="256"/>
                </a:lnTo>
                <a:lnTo>
                  <a:pt x="50" y="240"/>
                </a:lnTo>
                <a:lnTo>
                  <a:pt x="46" y="226"/>
                </a:lnTo>
                <a:lnTo>
                  <a:pt x="40" y="212"/>
                </a:lnTo>
                <a:lnTo>
                  <a:pt x="34" y="200"/>
                </a:lnTo>
                <a:lnTo>
                  <a:pt x="24" y="188"/>
                </a:lnTo>
                <a:lnTo>
                  <a:pt x="14" y="178"/>
                </a:lnTo>
                <a:lnTo>
                  <a:pt x="0" y="162"/>
                </a:lnTo>
                <a:lnTo>
                  <a:pt x="0" y="156"/>
                </a:lnTo>
                <a:lnTo>
                  <a:pt x="2" y="150"/>
                </a:lnTo>
                <a:lnTo>
                  <a:pt x="10" y="140"/>
                </a:lnTo>
                <a:lnTo>
                  <a:pt x="18" y="130"/>
                </a:lnTo>
                <a:lnTo>
                  <a:pt x="26" y="122"/>
                </a:lnTo>
                <a:lnTo>
                  <a:pt x="26" y="114"/>
                </a:lnTo>
                <a:lnTo>
                  <a:pt x="28" y="110"/>
                </a:lnTo>
                <a:lnTo>
                  <a:pt x="32" y="104"/>
                </a:lnTo>
                <a:lnTo>
                  <a:pt x="36" y="102"/>
                </a:lnTo>
                <a:lnTo>
                  <a:pt x="48" y="94"/>
                </a:lnTo>
                <a:lnTo>
                  <a:pt x="58" y="88"/>
                </a:lnTo>
                <a:lnTo>
                  <a:pt x="70" y="68"/>
                </a:lnTo>
                <a:lnTo>
                  <a:pt x="70" y="38"/>
                </a:lnTo>
                <a:lnTo>
                  <a:pt x="70" y="24"/>
                </a:lnTo>
                <a:lnTo>
                  <a:pt x="72" y="16"/>
                </a:lnTo>
                <a:lnTo>
                  <a:pt x="80" y="14"/>
                </a:lnTo>
                <a:lnTo>
                  <a:pt x="90" y="8"/>
                </a:lnTo>
                <a:lnTo>
                  <a:pt x="94" y="6"/>
                </a:lnTo>
                <a:lnTo>
                  <a:pt x="100" y="6"/>
                </a:lnTo>
                <a:lnTo>
                  <a:pt x="106" y="6"/>
                </a:lnTo>
                <a:lnTo>
                  <a:pt x="112" y="10"/>
                </a:lnTo>
                <a:lnTo>
                  <a:pt x="140" y="10"/>
                </a:lnTo>
                <a:lnTo>
                  <a:pt x="146" y="6"/>
                </a:lnTo>
                <a:lnTo>
                  <a:pt x="152" y="2"/>
                </a:lnTo>
                <a:lnTo>
                  <a:pt x="160" y="0"/>
                </a:lnTo>
                <a:lnTo>
                  <a:pt x="168" y="0"/>
                </a:lnTo>
                <a:lnTo>
                  <a:pt x="186" y="4"/>
                </a:lnTo>
                <a:lnTo>
                  <a:pt x="202" y="8"/>
                </a:lnTo>
                <a:lnTo>
                  <a:pt x="212" y="16"/>
                </a:lnTo>
                <a:lnTo>
                  <a:pt x="224" y="22"/>
                </a:lnTo>
                <a:lnTo>
                  <a:pt x="230" y="24"/>
                </a:lnTo>
                <a:lnTo>
                  <a:pt x="238" y="26"/>
                </a:lnTo>
                <a:lnTo>
                  <a:pt x="246" y="24"/>
                </a:lnTo>
                <a:lnTo>
                  <a:pt x="254" y="22"/>
                </a:lnTo>
                <a:lnTo>
                  <a:pt x="264" y="14"/>
                </a:lnTo>
                <a:lnTo>
                  <a:pt x="274" y="4"/>
                </a:lnTo>
                <a:lnTo>
                  <a:pt x="280" y="2"/>
                </a:lnTo>
                <a:lnTo>
                  <a:pt x="286" y="0"/>
                </a:lnTo>
                <a:lnTo>
                  <a:pt x="292" y="2"/>
                </a:lnTo>
                <a:lnTo>
                  <a:pt x="300" y="8"/>
                </a:lnTo>
                <a:lnTo>
                  <a:pt x="324" y="18"/>
                </a:lnTo>
                <a:lnTo>
                  <a:pt x="364" y="22"/>
                </a:lnTo>
                <a:lnTo>
                  <a:pt x="360" y="28"/>
                </a:lnTo>
                <a:lnTo>
                  <a:pt x="352" y="34"/>
                </a:lnTo>
                <a:lnTo>
                  <a:pt x="332" y="48"/>
                </a:lnTo>
                <a:lnTo>
                  <a:pt x="324" y="58"/>
                </a:lnTo>
                <a:lnTo>
                  <a:pt x="318" y="66"/>
                </a:lnTo>
                <a:lnTo>
                  <a:pt x="316" y="72"/>
                </a:lnTo>
                <a:lnTo>
                  <a:pt x="316" y="76"/>
                </a:lnTo>
                <a:lnTo>
                  <a:pt x="316" y="80"/>
                </a:lnTo>
                <a:lnTo>
                  <a:pt x="320" y="84"/>
                </a:lnTo>
                <a:lnTo>
                  <a:pt x="350" y="84"/>
                </a:lnTo>
                <a:lnTo>
                  <a:pt x="362" y="72"/>
                </a:lnTo>
                <a:lnTo>
                  <a:pt x="364" y="82"/>
                </a:lnTo>
                <a:lnTo>
                  <a:pt x="364" y="90"/>
                </a:lnTo>
                <a:lnTo>
                  <a:pt x="360" y="96"/>
                </a:lnTo>
                <a:lnTo>
                  <a:pt x="346" y="100"/>
                </a:lnTo>
                <a:lnTo>
                  <a:pt x="338" y="104"/>
                </a:lnTo>
                <a:lnTo>
                  <a:pt x="322" y="112"/>
                </a:lnTo>
                <a:lnTo>
                  <a:pt x="324" y="132"/>
                </a:lnTo>
                <a:lnTo>
                  <a:pt x="344" y="142"/>
                </a:lnTo>
                <a:lnTo>
                  <a:pt x="340" y="166"/>
                </a:lnTo>
                <a:lnTo>
                  <a:pt x="340" y="196"/>
                </a:lnTo>
                <a:lnTo>
                  <a:pt x="342" y="204"/>
                </a:lnTo>
                <a:lnTo>
                  <a:pt x="344" y="214"/>
                </a:lnTo>
                <a:lnTo>
                  <a:pt x="342" y="228"/>
                </a:lnTo>
                <a:lnTo>
                  <a:pt x="340" y="232"/>
                </a:lnTo>
                <a:lnTo>
                  <a:pt x="338" y="238"/>
                </a:lnTo>
                <a:lnTo>
                  <a:pt x="330" y="240"/>
                </a:lnTo>
                <a:lnTo>
                  <a:pt x="328" y="226"/>
                </a:lnTo>
                <a:lnTo>
                  <a:pt x="324" y="224"/>
                </a:lnTo>
                <a:lnTo>
                  <a:pt x="320" y="224"/>
                </a:lnTo>
                <a:lnTo>
                  <a:pt x="312" y="226"/>
                </a:lnTo>
                <a:lnTo>
                  <a:pt x="304" y="232"/>
                </a:lnTo>
                <a:lnTo>
                  <a:pt x="296" y="240"/>
                </a:lnTo>
                <a:lnTo>
                  <a:pt x="280" y="256"/>
                </a:lnTo>
                <a:lnTo>
                  <a:pt x="270" y="268"/>
                </a:lnTo>
                <a:lnTo>
                  <a:pt x="266" y="278"/>
                </a:lnTo>
                <a:lnTo>
                  <a:pt x="262" y="286"/>
                </a:lnTo>
                <a:lnTo>
                  <a:pt x="260" y="344"/>
                </a:lnTo>
                <a:lnTo>
                  <a:pt x="250" y="342"/>
                </a:lnTo>
                <a:lnTo>
                  <a:pt x="222" y="344"/>
                </a:lnTo>
                <a:lnTo>
                  <a:pt x="200" y="346"/>
                </a:lnTo>
                <a:lnTo>
                  <a:pt x="180" y="352"/>
                </a:lnTo>
                <a:lnTo>
                  <a:pt x="158" y="360"/>
                </a:lnTo>
                <a:close/>
              </a:path>
            </a:pathLst>
          </a:custGeom>
          <a:solidFill>
            <a:srgbClr val="FFFFFF">
              <a:alpha val="50196"/>
            </a:srgbClr>
          </a:solidFill>
          <a:ln>
            <a:noFill/>
          </a:ln>
        </p:spPr>
        <p:txBody>
          <a:bodyPr/>
          <a:lstStyle/>
          <a:p>
            <a:endParaRPr lang="zh-CN" altLang="en-US"/>
          </a:p>
        </p:txBody>
      </p:sp>
      <p:sp>
        <p:nvSpPr>
          <p:cNvPr id="79" name="Freeform 22"/>
          <p:cNvSpPr>
            <a:spLocks/>
          </p:cNvSpPr>
          <p:nvPr/>
        </p:nvSpPr>
        <p:spPr bwMode="auto">
          <a:xfrm>
            <a:off x="4040803" y="4323231"/>
            <a:ext cx="460756" cy="478707"/>
          </a:xfrm>
          <a:custGeom>
            <a:avLst/>
            <a:gdLst>
              <a:gd name="T0" fmla="*/ 360 w 462"/>
              <a:gd name="T1" fmla="*/ 474 h 480"/>
              <a:gd name="T2" fmla="*/ 328 w 462"/>
              <a:gd name="T3" fmla="*/ 448 h 480"/>
              <a:gd name="T4" fmla="*/ 300 w 462"/>
              <a:gd name="T5" fmla="*/ 412 h 480"/>
              <a:gd name="T6" fmla="*/ 282 w 462"/>
              <a:gd name="T7" fmla="*/ 362 h 480"/>
              <a:gd name="T8" fmla="*/ 252 w 462"/>
              <a:gd name="T9" fmla="*/ 340 h 480"/>
              <a:gd name="T10" fmla="*/ 230 w 462"/>
              <a:gd name="T11" fmla="*/ 340 h 480"/>
              <a:gd name="T12" fmla="*/ 214 w 462"/>
              <a:gd name="T13" fmla="*/ 346 h 480"/>
              <a:gd name="T14" fmla="*/ 196 w 462"/>
              <a:gd name="T15" fmla="*/ 376 h 480"/>
              <a:gd name="T16" fmla="*/ 176 w 462"/>
              <a:gd name="T17" fmla="*/ 402 h 480"/>
              <a:gd name="T18" fmla="*/ 152 w 462"/>
              <a:gd name="T19" fmla="*/ 428 h 480"/>
              <a:gd name="T20" fmla="*/ 144 w 462"/>
              <a:gd name="T21" fmla="*/ 430 h 480"/>
              <a:gd name="T22" fmla="*/ 118 w 462"/>
              <a:gd name="T23" fmla="*/ 442 h 480"/>
              <a:gd name="T24" fmla="*/ 72 w 462"/>
              <a:gd name="T25" fmla="*/ 434 h 480"/>
              <a:gd name="T26" fmla="*/ 38 w 462"/>
              <a:gd name="T27" fmla="*/ 416 h 480"/>
              <a:gd name="T28" fmla="*/ 46 w 462"/>
              <a:gd name="T29" fmla="*/ 386 h 480"/>
              <a:gd name="T30" fmla="*/ 42 w 462"/>
              <a:gd name="T31" fmla="*/ 360 h 480"/>
              <a:gd name="T32" fmla="*/ 2 w 462"/>
              <a:gd name="T33" fmla="*/ 312 h 480"/>
              <a:gd name="T34" fmla="*/ 10 w 462"/>
              <a:gd name="T35" fmla="*/ 228 h 480"/>
              <a:gd name="T36" fmla="*/ 0 w 462"/>
              <a:gd name="T37" fmla="*/ 168 h 480"/>
              <a:gd name="T38" fmla="*/ 4 w 462"/>
              <a:gd name="T39" fmla="*/ 166 h 480"/>
              <a:gd name="T40" fmla="*/ 64 w 462"/>
              <a:gd name="T41" fmla="*/ 212 h 480"/>
              <a:gd name="T42" fmla="*/ 82 w 462"/>
              <a:gd name="T43" fmla="*/ 216 h 480"/>
              <a:gd name="T44" fmla="*/ 110 w 462"/>
              <a:gd name="T45" fmla="*/ 208 h 480"/>
              <a:gd name="T46" fmla="*/ 148 w 462"/>
              <a:gd name="T47" fmla="*/ 172 h 480"/>
              <a:gd name="T48" fmla="*/ 176 w 462"/>
              <a:gd name="T49" fmla="*/ 116 h 480"/>
              <a:gd name="T50" fmla="*/ 210 w 462"/>
              <a:gd name="T51" fmla="*/ 62 h 480"/>
              <a:gd name="T52" fmla="*/ 232 w 462"/>
              <a:gd name="T53" fmla="*/ 4 h 480"/>
              <a:gd name="T54" fmla="*/ 272 w 462"/>
              <a:gd name="T55" fmla="*/ 0 h 480"/>
              <a:gd name="T56" fmla="*/ 306 w 462"/>
              <a:gd name="T57" fmla="*/ 10 h 480"/>
              <a:gd name="T58" fmla="*/ 352 w 462"/>
              <a:gd name="T59" fmla="*/ 50 h 480"/>
              <a:gd name="T60" fmla="*/ 394 w 462"/>
              <a:gd name="T61" fmla="*/ 60 h 480"/>
              <a:gd name="T62" fmla="*/ 444 w 462"/>
              <a:gd name="T63" fmla="*/ 98 h 480"/>
              <a:gd name="T64" fmla="*/ 462 w 462"/>
              <a:gd name="T65" fmla="*/ 134 h 480"/>
              <a:gd name="T66" fmla="*/ 430 w 462"/>
              <a:gd name="T67" fmla="*/ 158 h 480"/>
              <a:gd name="T68" fmla="*/ 402 w 462"/>
              <a:gd name="T69" fmla="*/ 182 h 480"/>
              <a:gd name="T70" fmla="*/ 336 w 462"/>
              <a:gd name="T71" fmla="*/ 188 h 480"/>
              <a:gd name="T72" fmla="*/ 292 w 462"/>
              <a:gd name="T73" fmla="*/ 192 h 480"/>
              <a:gd name="T74" fmla="*/ 284 w 462"/>
              <a:gd name="T75" fmla="*/ 218 h 480"/>
              <a:gd name="T76" fmla="*/ 288 w 462"/>
              <a:gd name="T77" fmla="*/ 236 h 480"/>
              <a:gd name="T78" fmla="*/ 284 w 462"/>
              <a:gd name="T79" fmla="*/ 276 h 480"/>
              <a:gd name="T80" fmla="*/ 304 w 462"/>
              <a:gd name="T81" fmla="*/ 296 h 480"/>
              <a:gd name="T82" fmla="*/ 362 w 462"/>
              <a:gd name="T83" fmla="*/ 364 h 480"/>
              <a:gd name="T84" fmla="*/ 372 w 462"/>
              <a:gd name="T85" fmla="*/ 400 h 4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62" h="480">
                <a:moveTo>
                  <a:pt x="372" y="480"/>
                </a:moveTo>
                <a:lnTo>
                  <a:pt x="372" y="480"/>
                </a:lnTo>
                <a:lnTo>
                  <a:pt x="360" y="474"/>
                </a:lnTo>
                <a:lnTo>
                  <a:pt x="348" y="466"/>
                </a:lnTo>
                <a:lnTo>
                  <a:pt x="338" y="458"/>
                </a:lnTo>
                <a:lnTo>
                  <a:pt x="328" y="448"/>
                </a:lnTo>
                <a:lnTo>
                  <a:pt x="312" y="430"/>
                </a:lnTo>
                <a:lnTo>
                  <a:pt x="300" y="412"/>
                </a:lnTo>
                <a:lnTo>
                  <a:pt x="296" y="394"/>
                </a:lnTo>
                <a:lnTo>
                  <a:pt x="290" y="376"/>
                </a:lnTo>
                <a:lnTo>
                  <a:pt x="282" y="362"/>
                </a:lnTo>
                <a:lnTo>
                  <a:pt x="272" y="350"/>
                </a:lnTo>
                <a:lnTo>
                  <a:pt x="258" y="342"/>
                </a:lnTo>
                <a:lnTo>
                  <a:pt x="252" y="340"/>
                </a:lnTo>
                <a:lnTo>
                  <a:pt x="246" y="338"/>
                </a:lnTo>
                <a:lnTo>
                  <a:pt x="238" y="338"/>
                </a:lnTo>
                <a:lnTo>
                  <a:pt x="230" y="340"/>
                </a:lnTo>
                <a:lnTo>
                  <a:pt x="222" y="342"/>
                </a:lnTo>
                <a:lnTo>
                  <a:pt x="214" y="346"/>
                </a:lnTo>
                <a:lnTo>
                  <a:pt x="202" y="358"/>
                </a:lnTo>
                <a:lnTo>
                  <a:pt x="198" y="364"/>
                </a:lnTo>
                <a:lnTo>
                  <a:pt x="196" y="376"/>
                </a:lnTo>
                <a:lnTo>
                  <a:pt x="188" y="390"/>
                </a:lnTo>
                <a:lnTo>
                  <a:pt x="176" y="402"/>
                </a:lnTo>
                <a:lnTo>
                  <a:pt x="152" y="424"/>
                </a:lnTo>
                <a:lnTo>
                  <a:pt x="152" y="428"/>
                </a:lnTo>
                <a:lnTo>
                  <a:pt x="146" y="428"/>
                </a:lnTo>
                <a:lnTo>
                  <a:pt x="144" y="430"/>
                </a:lnTo>
                <a:lnTo>
                  <a:pt x="140" y="434"/>
                </a:lnTo>
                <a:lnTo>
                  <a:pt x="118" y="442"/>
                </a:lnTo>
                <a:lnTo>
                  <a:pt x="94" y="440"/>
                </a:lnTo>
                <a:lnTo>
                  <a:pt x="72" y="434"/>
                </a:lnTo>
                <a:lnTo>
                  <a:pt x="54" y="426"/>
                </a:lnTo>
                <a:lnTo>
                  <a:pt x="46" y="422"/>
                </a:lnTo>
                <a:lnTo>
                  <a:pt x="38" y="416"/>
                </a:lnTo>
                <a:lnTo>
                  <a:pt x="46" y="400"/>
                </a:lnTo>
                <a:lnTo>
                  <a:pt x="46" y="386"/>
                </a:lnTo>
                <a:lnTo>
                  <a:pt x="44" y="374"/>
                </a:lnTo>
                <a:lnTo>
                  <a:pt x="42" y="360"/>
                </a:lnTo>
                <a:lnTo>
                  <a:pt x="16" y="336"/>
                </a:lnTo>
                <a:lnTo>
                  <a:pt x="8" y="324"/>
                </a:lnTo>
                <a:lnTo>
                  <a:pt x="2" y="312"/>
                </a:lnTo>
                <a:lnTo>
                  <a:pt x="10" y="228"/>
                </a:lnTo>
                <a:lnTo>
                  <a:pt x="2" y="194"/>
                </a:lnTo>
                <a:lnTo>
                  <a:pt x="0" y="182"/>
                </a:lnTo>
                <a:lnTo>
                  <a:pt x="0" y="168"/>
                </a:lnTo>
                <a:lnTo>
                  <a:pt x="4" y="166"/>
                </a:lnTo>
                <a:lnTo>
                  <a:pt x="38" y="188"/>
                </a:lnTo>
                <a:lnTo>
                  <a:pt x="64" y="212"/>
                </a:lnTo>
                <a:lnTo>
                  <a:pt x="74" y="216"/>
                </a:lnTo>
                <a:lnTo>
                  <a:pt x="82" y="216"/>
                </a:lnTo>
                <a:lnTo>
                  <a:pt x="92" y="216"/>
                </a:lnTo>
                <a:lnTo>
                  <a:pt x="102" y="212"/>
                </a:lnTo>
                <a:lnTo>
                  <a:pt x="110" y="208"/>
                </a:lnTo>
                <a:lnTo>
                  <a:pt x="118" y="204"/>
                </a:lnTo>
                <a:lnTo>
                  <a:pt x="134" y="190"/>
                </a:lnTo>
                <a:lnTo>
                  <a:pt x="148" y="172"/>
                </a:lnTo>
                <a:lnTo>
                  <a:pt x="158" y="154"/>
                </a:lnTo>
                <a:lnTo>
                  <a:pt x="168" y="134"/>
                </a:lnTo>
                <a:lnTo>
                  <a:pt x="176" y="116"/>
                </a:lnTo>
                <a:lnTo>
                  <a:pt x="210" y="62"/>
                </a:lnTo>
                <a:lnTo>
                  <a:pt x="210" y="16"/>
                </a:lnTo>
                <a:lnTo>
                  <a:pt x="232" y="4"/>
                </a:lnTo>
                <a:lnTo>
                  <a:pt x="252" y="2"/>
                </a:lnTo>
                <a:lnTo>
                  <a:pt x="272" y="0"/>
                </a:lnTo>
                <a:lnTo>
                  <a:pt x="284" y="2"/>
                </a:lnTo>
                <a:lnTo>
                  <a:pt x="294" y="4"/>
                </a:lnTo>
                <a:lnTo>
                  <a:pt x="306" y="10"/>
                </a:lnTo>
                <a:lnTo>
                  <a:pt x="318" y="18"/>
                </a:lnTo>
                <a:lnTo>
                  <a:pt x="352" y="50"/>
                </a:lnTo>
                <a:lnTo>
                  <a:pt x="394" y="60"/>
                </a:lnTo>
                <a:lnTo>
                  <a:pt x="412" y="70"/>
                </a:lnTo>
                <a:lnTo>
                  <a:pt x="434" y="88"/>
                </a:lnTo>
                <a:lnTo>
                  <a:pt x="444" y="98"/>
                </a:lnTo>
                <a:lnTo>
                  <a:pt x="454" y="110"/>
                </a:lnTo>
                <a:lnTo>
                  <a:pt x="460" y="122"/>
                </a:lnTo>
                <a:lnTo>
                  <a:pt x="462" y="134"/>
                </a:lnTo>
                <a:lnTo>
                  <a:pt x="444" y="146"/>
                </a:lnTo>
                <a:lnTo>
                  <a:pt x="430" y="158"/>
                </a:lnTo>
                <a:lnTo>
                  <a:pt x="416" y="170"/>
                </a:lnTo>
                <a:lnTo>
                  <a:pt x="402" y="182"/>
                </a:lnTo>
                <a:lnTo>
                  <a:pt x="386" y="186"/>
                </a:lnTo>
                <a:lnTo>
                  <a:pt x="368" y="188"/>
                </a:lnTo>
                <a:lnTo>
                  <a:pt x="336" y="188"/>
                </a:lnTo>
                <a:lnTo>
                  <a:pt x="322" y="186"/>
                </a:lnTo>
                <a:lnTo>
                  <a:pt x="306" y="188"/>
                </a:lnTo>
                <a:lnTo>
                  <a:pt x="292" y="192"/>
                </a:lnTo>
                <a:lnTo>
                  <a:pt x="280" y="198"/>
                </a:lnTo>
                <a:lnTo>
                  <a:pt x="284" y="218"/>
                </a:lnTo>
                <a:lnTo>
                  <a:pt x="288" y="228"/>
                </a:lnTo>
                <a:lnTo>
                  <a:pt x="288" y="236"/>
                </a:lnTo>
                <a:lnTo>
                  <a:pt x="284" y="256"/>
                </a:lnTo>
                <a:lnTo>
                  <a:pt x="282" y="266"/>
                </a:lnTo>
                <a:lnTo>
                  <a:pt x="284" y="276"/>
                </a:lnTo>
                <a:lnTo>
                  <a:pt x="290" y="286"/>
                </a:lnTo>
                <a:lnTo>
                  <a:pt x="304" y="296"/>
                </a:lnTo>
                <a:lnTo>
                  <a:pt x="334" y="324"/>
                </a:lnTo>
                <a:lnTo>
                  <a:pt x="362" y="364"/>
                </a:lnTo>
                <a:lnTo>
                  <a:pt x="372" y="400"/>
                </a:lnTo>
                <a:lnTo>
                  <a:pt x="372" y="480"/>
                </a:lnTo>
                <a:close/>
              </a:path>
            </a:pathLst>
          </a:custGeom>
          <a:solidFill>
            <a:srgbClr val="FFFFFF">
              <a:alpha val="50196"/>
            </a:srgbClr>
          </a:solidFill>
          <a:ln>
            <a:noFill/>
          </a:ln>
        </p:spPr>
        <p:txBody>
          <a:bodyPr/>
          <a:lstStyle/>
          <a:p>
            <a:endParaRPr lang="zh-CN" altLang="en-US"/>
          </a:p>
        </p:txBody>
      </p:sp>
      <p:sp>
        <p:nvSpPr>
          <p:cNvPr id="80" name="Freeform 23"/>
          <p:cNvSpPr>
            <a:spLocks/>
          </p:cNvSpPr>
          <p:nvPr/>
        </p:nvSpPr>
        <p:spPr bwMode="auto">
          <a:xfrm>
            <a:off x="4332016" y="4217517"/>
            <a:ext cx="751970" cy="464745"/>
          </a:xfrm>
          <a:custGeom>
            <a:avLst/>
            <a:gdLst>
              <a:gd name="T0" fmla="*/ 72 w 754"/>
              <a:gd name="T1" fmla="*/ 452 h 466"/>
              <a:gd name="T2" fmla="*/ 4 w 754"/>
              <a:gd name="T3" fmla="*/ 380 h 466"/>
              <a:gd name="T4" fmla="*/ 2 w 754"/>
              <a:gd name="T5" fmla="*/ 362 h 466"/>
              <a:gd name="T6" fmla="*/ 6 w 754"/>
              <a:gd name="T7" fmla="*/ 348 h 466"/>
              <a:gd name="T8" fmla="*/ 0 w 754"/>
              <a:gd name="T9" fmla="*/ 310 h 466"/>
              <a:gd name="T10" fmla="*/ 18 w 754"/>
              <a:gd name="T11" fmla="*/ 304 h 466"/>
              <a:gd name="T12" fmla="*/ 96 w 754"/>
              <a:gd name="T13" fmla="*/ 304 h 466"/>
              <a:gd name="T14" fmla="*/ 138 w 754"/>
              <a:gd name="T15" fmla="*/ 276 h 466"/>
              <a:gd name="T16" fmla="*/ 178 w 754"/>
              <a:gd name="T17" fmla="*/ 244 h 466"/>
              <a:gd name="T18" fmla="*/ 180 w 754"/>
              <a:gd name="T19" fmla="*/ 226 h 466"/>
              <a:gd name="T20" fmla="*/ 126 w 754"/>
              <a:gd name="T21" fmla="*/ 166 h 466"/>
              <a:gd name="T22" fmla="*/ 100 w 754"/>
              <a:gd name="T23" fmla="*/ 144 h 466"/>
              <a:gd name="T24" fmla="*/ 98 w 754"/>
              <a:gd name="T25" fmla="*/ 96 h 466"/>
              <a:gd name="T26" fmla="*/ 136 w 754"/>
              <a:gd name="T27" fmla="*/ 66 h 466"/>
              <a:gd name="T28" fmla="*/ 146 w 754"/>
              <a:gd name="T29" fmla="*/ 54 h 466"/>
              <a:gd name="T30" fmla="*/ 140 w 754"/>
              <a:gd name="T31" fmla="*/ 30 h 466"/>
              <a:gd name="T32" fmla="*/ 118 w 754"/>
              <a:gd name="T33" fmla="*/ 10 h 466"/>
              <a:gd name="T34" fmla="*/ 108 w 754"/>
              <a:gd name="T35" fmla="*/ 0 h 466"/>
              <a:gd name="T36" fmla="*/ 234 w 754"/>
              <a:gd name="T37" fmla="*/ 6 h 466"/>
              <a:gd name="T38" fmla="*/ 246 w 754"/>
              <a:gd name="T39" fmla="*/ 22 h 466"/>
              <a:gd name="T40" fmla="*/ 276 w 754"/>
              <a:gd name="T41" fmla="*/ 46 h 466"/>
              <a:gd name="T42" fmla="*/ 314 w 754"/>
              <a:gd name="T43" fmla="*/ 62 h 466"/>
              <a:gd name="T44" fmla="*/ 338 w 754"/>
              <a:gd name="T45" fmla="*/ 72 h 466"/>
              <a:gd name="T46" fmla="*/ 494 w 754"/>
              <a:gd name="T47" fmla="*/ 100 h 466"/>
              <a:gd name="T48" fmla="*/ 504 w 754"/>
              <a:gd name="T49" fmla="*/ 116 h 466"/>
              <a:gd name="T50" fmla="*/ 524 w 754"/>
              <a:gd name="T51" fmla="*/ 136 h 466"/>
              <a:gd name="T52" fmla="*/ 618 w 754"/>
              <a:gd name="T53" fmla="*/ 158 h 466"/>
              <a:gd name="T54" fmla="*/ 626 w 754"/>
              <a:gd name="T55" fmla="*/ 160 h 466"/>
              <a:gd name="T56" fmla="*/ 660 w 754"/>
              <a:gd name="T57" fmla="*/ 164 h 466"/>
              <a:gd name="T58" fmla="*/ 670 w 754"/>
              <a:gd name="T59" fmla="*/ 174 h 466"/>
              <a:gd name="T60" fmla="*/ 684 w 754"/>
              <a:gd name="T61" fmla="*/ 192 h 466"/>
              <a:gd name="T62" fmla="*/ 702 w 754"/>
              <a:gd name="T63" fmla="*/ 196 h 466"/>
              <a:gd name="T64" fmla="*/ 718 w 754"/>
              <a:gd name="T65" fmla="*/ 208 h 466"/>
              <a:gd name="T66" fmla="*/ 708 w 754"/>
              <a:gd name="T67" fmla="*/ 228 h 466"/>
              <a:gd name="T68" fmla="*/ 702 w 754"/>
              <a:gd name="T69" fmla="*/ 250 h 466"/>
              <a:gd name="T70" fmla="*/ 724 w 754"/>
              <a:gd name="T71" fmla="*/ 274 h 466"/>
              <a:gd name="T72" fmla="*/ 732 w 754"/>
              <a:gd name="T73" fmla="*/ 298 h 466"/>
              <a:gd name="T74" fmla="*/ 740 w 754"/>
              <a:gd name="T75" fmla="*/ 320 h 466"/>
              <a:gd name="T76" fmla="*/ 754 w 754"/>
              <a:gd name="T77" fmla="*/ 330 h 466"/>
              <a:gd name="T78" fmla="*/ 734 w 754"/>
              <a:gd name="T79" fmla="*/ 338 h 466"/>
              <a:gd name="T80" fmla="*/ 692 w 754"/>
              <a:gd name="T81" fmla="*/ 354 h 466"/>
              <a:gd name="T82" fmla="*/ 640 w 754"/>
              <a:gd name="T83" fmla="*/ 392 h 466"/>
              <a:gd name="T84" fmla="*/ 616 w 754"/>
              <a:gd name="T85" fmla="*/ 414 h 466"/>
              <a:gd name="T86" fmla="*/ 582 w 754"/>
              <a:gd name="T87" fmla="*/ 424 h 466"/>
              <a:gd name="T88" fmla="*/ 562 w 754"/>
              <a:gd name="T89" fmla="*/ 434 h 466"/>
              <a:gd name="T90" fmla="*/ 544 w 754"/>
              <a:gd name="T91" fmla="*/ 448 h 466"/>
              <a:gd name="T92" fmla="*/ 512 w 754"/>
              <a:gd name="T93" fmla="*/ 422 h 466"/>
              <a:gd name="T94" fmla="*/ 482 w 754"/>
              <a:gd name="T95" fmla="*/ 408 h 466"/>
              <a:gd name="T96" fmla="*/ 450 w 754"/>
              <a:gd name="T97" fmla="*/ 380 h 466"/>
              <a:gd name="T98" fmla="*/ 426 w 754"/>
              <a:gd name="T99" fmla="*/ 384 h 466"/>
              <a:gd name="T100" fmla="*/ 410 w 754"/>
              <a:gd name="T101" fmla="*/ 404 h 466"/>
              <a:gd name="T102" fmla="*/ 358 w 754"/>
              <a:gd name="T103" fmla="*/ 392 h 466"/>
              <a:gd name="T104" fmla="*/ 286 w 754"/>
              <a:gd name="T105" fmla="*/ 352 h 466"/>
              <a:gd name="T106" fmla="*/ 252 w 754"/>
              <a:gd name="T107" fmla="*/ 346 h 466"/>
              <a:gd name="T108" fmla="*/ 200 w 754"/>
              <a:gd name="T109" fmla="*/ 338 h 466"/>
              <a:gd name="T110" fmla="*/ 184 w 754"/>
              <a:gd name="T111" fmla="*/ 350 h 466"/>
              <a:gd name="T112" fmla="*/ 202 w 754"/>
              <a:gd name="T113" fmla="*/ 380 h 466"/>
              <a:gd name="T114" fmla="*/ 196 w 754"/>
              <a:gd name="T115" fmla="*/ 392 h 466"/>
              <a:gd name="T116" fmla="*/ 164 w 754"/>
              <a:gd name="T117" fmla="*/ 390 h 466"/>
              <a:gd name="T118" fmla="*/ 128 w 754"/>
              <a:gd name="T119" fmla="*/ 406 h 466"/>
              <a:gd name="T120" fmla="*/ 96 w 754"/>
              <a:gd name="T121" fmla="*/ 454 h 466"/>
              <a:gd name="T122" fmla="*/ 80 w 754"/>
              <a:gd name="T123" fmla="*/ 466 h 46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54" h="466">
                <a:moveTo>
                  <a:pt x="80" y="466"/>
                </a:moveTo>
                <a:lnTo>
                  <a:pt x="80" y="466"/>
                </a:lnTo>
                <a:lnTo>
                  <a:pt x="72" y="452"/>
                </a:lnTo>
                <a:lnTo>
                  <a:pt x="64" y="440"/>
                </a:lnTo>
                <a:lnTo>
                  <a:pt x="44" y="418"/>
                </a:lnTo>
                <a:lnTo>
                  <a:pt x="4" y="380"/>
                </a:lnTo>
                <a:lnTo>
                  <a:pt x="2" y="368"/>
                </a:lnTo>
                <a:lnTo>
                  <a:pt x="2" y="362"/>
                </a:lnTo>
                <a:lnTo>
                  <a:pt x="4" y="356"/>
                </a:lnTo>
                <a:lnTo>
                  <a:pt x="6" y="348"/>
                </a:lnTo>
                <a:lnTo>
                  <a:pt x="8" y="328"/>
                </a:lnTo>
                <a:lnTo>
                  <a:pt x="0" y="310"/>
                </a:lnTo>
                <a:lnTo>
                  <a:pt x="6" y="306"/>
                </a:lnTo>
                <a:lnTo>
                  <a:pt x="18" y="304"/>
                </a:lnTo>
                <a:lnTo>
                  <a:pt x="44" y="302"/>
                </a:lnTo>
                <a:lnTo>
                  <a:pt x="96" y="304"/>
                </a:lnTo>
                <a:lnTo>
                  <a:pt x="112" y="298"/>
                </a:lnTo>
                <a:lnTo>
                  <a:pt x="126" y="288"/>
                </a:lnTo>
                <a:lnTo>
                  <a:pt x="138" y="276"/>
                </a:lnTo>
                <a:lnTo>
                  <a:pt x="152" y="264"/>
                </a:lnTo>
                <a:lnTo>
                  <a:pt x="178" y="244"/>
                </a:lnTo>
                <a:lnTo>
                  <a:pt x="180" y="226"/>
                </a:lnTo>
                <a:lnTo>
                  <a:pt x="162" y="200"/>
                </a:lnTo>
                <a:lnTo>
                  <a:pt x="144" y="182"/>
                </a:lnTo>
                <a:lnTo>
                  <a:pt x="126" y="166"/>
                </a:lnTo>
                <a:lnTo>
                  <a:pt x="106" y="156"/>
                </a:lnTo>
                <a:lnTo>
                  <a:pt x="100" y="144"/>
                </a:lnTo>
                <a:lnTo>
                  <a:pt x="98" y="96"/>
                </a:lnTo>
                <a:lnTo>
                  <a:pt x="114" y="80"/>
                </a:lnTo>
                <a:lnTo>
                  <a:pt x="124" y="72"/>
                </a:lnTo>
                <a:lnTo>
                  <a:pt x="136" y="66"/>
                </a:lnTo>
                <a:lnTo>
                  <a:pt x="142" y="60"/>
                </a:lnTo>
                <a:lnTo>
                  <a:pt x="146" y="54"/>
                </a:lnTo>
                <a:lnTo>
                  <a:pt x="146" y="48"/>
                </a:lnTo>
                <a:lnTo>
                  <a:pt x="146" y="42"/>
                </a:lnTo>
                <a:lnTo>
                  <a:pt x="140" y="30"/>
                </a:lnTo>
                <a:lnTo>
                  <a:pt x="134" y="22"/>
                </a:lnTo>
                <a:lnTo>
                  <a:pt x="118" y="10"/>
                </a:lnTo>
                <a:lnTo>
                  <a:pt x="112" y="6"/>
                </a:lnTo>
                <a:lnTo>
                  <a:pt x="108" y="0"/>
                </a:lnTo>
                <a:lnTo>
                  <a:pt x="196" y="0"/>
                </a:lnTo>
                <a:lnTo>
                  <a:pt x="234" y="6"/>
                </a:lnTo>
                <a:lnTo>
                  <a:pt x="238" y="14"/>
                </a:lnTo>
                <a:lnTo>
                  <a:pt x="246" y="22"/>
                </a:lnTo>
                <a:lnTo>
                  <a:pt x="254" y="30"/>
                </a:lnTo>
                <a:lnTo>
                  <a:pt x="264" y="38"/>
                </a:lnTo>
                <a:lnTo>
                  <a:pt x="276" y="46"/>
                </a:lnTo>
                <a:lnTo>
                  <a:pt x="288" y="52"/>
                </a:lnTo>
                <a:lnTo>
                  <a:pt x="300" y="58"/>
                </a:lnTo>
                <a:lnTo>
                  <a:pt x="314" y="62"/>
                </a:lnTo>
                <a:lnTo>
                  <a:pt x="338" y="72"/>
                </a:lnTo>
                <a:lnTo>
                  <a:pt x="456" y="74"/>
                </a:lnTo>
                <a:lnTo>
                  <a:pt x="494" y="100"/>
                </a:lnTo>
                <a:lnTo>
                  <a:pt x="498" y="108"/>
                </a:lnTo>
                <a:lnTo>
                  <a:pt x="504" y="116"/>
                </a:lnTo>
                <a:lnTo>
                  <a:pt x="512" y="126"/>
                </a:lnTo>
                <a:lnTo>
                  <a:pt x="524" y="136"/>
                </a:lnTo>
                <a:lnTo>
                  <a:pt x="578" y="140"/>
                </a:lnTo>
                <a:lnTo>
                  <a:pt x="618" y="158"/>
                </a:lnTo>
                <a:lnTo>
                  <a:pt x="622" y="160"/>
                </a:lnTo>
                <a:lnTo>
                  <a:pt x="626" y="160"/>
                </a:lnTo>
                <a:lnTo>
                  <a:pt x="638" y="160"/>
                </a:lnTo>
                <a:lnTo>
                  <a:pt x="652" y="162"/>
                </a:lnTo>
                <a:lnTo>
                  <a:pt x="660" y="164"/>
                </a:lnTo>
                <a:lnTo>
                  <a:pt x="668" y="170"/>
                </a:lnTo>
                <a:lnTo>
                  <a:pt x="670" y="174"/>
                </a:lnTo>
                <a:lnTo>
                  <a:pt x="672" y="180"/>
                </a:lnTo>
                <a:lnTo>
                  <a:pt x="676" y="186"/>
                </a:lnTo>
                <a:lnTo>
                  <a:pt x="684" y="192"/>
                </a:lnTo>
                <a:lnTo>
                  <a:pt x="690" y="194"/>
                </a:lnTo>
                <a:lnTo>
                  <a:pt x="702" y="196"/>
                </a:lnTo>
                <a:lnTo>
                  <a:pt x="710" y="198"/>
                </a:lnTo>
                <a:lnTo>
                  <a:pt x="714" y="202"/>
                </a:lnTo>
                <a:lnTo>
                  <a:pt x="718" y="208"/>
                </a:lnTo>
                <a:lnTo>
                  <a:pt x="720" y="214"/>
                </a:lnTo>
                <a:lnTo>
                  <a:pt x="708" y="228"/>
                </a:lnTo>
                <a:lnTo>
                  <a:pt x="706" y="236"/>
                </a:lnTo>
                <a:lnTo>
                  <a:pt x="702" y="250"/>
                </a:lnTo>
                <a:lnTo>
                  <a:pt x="708" y="256"/>
                </a:lnTo>
                <a:lnTo>
                  <a:pt x="716" y="264"/>
                </a:lnTo>
                <a:lnTo>
                  <a:pt x="724" y="274"/>
                </a:lnTo>
                <a:lnTo>
                  <a:pt x="732" y="290"/>
                </a:lnTo>
                <a:lnTo>
                  <a:pt x="732" y="298"/>
                </a:lnTo>
                <a:lnTo>
                  <a:pt x="734" y="310"/>
                </a:lnTo>
                <a:lnTo>
                  <a:pt x="736" y="316"/>
                </a:lnTo>
                <a:lnTo>
                  <a:pt x="740" y="320"/>
                </a:lnTo>
                <a:lnTo>
                  <a:pt x="746" y="326"/>
                </a:lnTo>
                <a:lnTo>
                  <a:pt x="754" y="330"/>
                </a:lnTo>
                <a:lnTo>
                  <a:pt x="754" y="334"/>
                </a:lnTo>
                <a:lnTo>
                  <a:pt x="734" y="338"/>
                </a:lnTo>
                <a:lnTo>
                  <a:pt x="718" y="342"/>
                </a:lnTo>
                <a:lnTo>
                  <a:pt x="704" y="348"/>
                </a:lnTo>
                <a:lnTo>
                  <a:pt x="692" y="354"/>
                </a:lnTo>
                <a:lnTo>
                  <a:pt x="670" y="372"/>
                </a:lnTo>
                <a:lnTo>
                  <a:pt x="640" y="392"/>
                </a:lnTo>
                <a:lnTo>
                  <a:pt x="634" y="396"/>
                </a:lnTo>
                <a:lnTo>
                  <a:pt x="626" y="400"/>
                </a:lnTo>
                <a:lnTo>
                  <a:pt x="616" y="414"/>
                </a:lnTo>
                <a:lnTo>
                  <a:pt x="598" y="420"/>
                </a:lnTo>
                <a:lnTo>
                  <a:pt x="582" y="424"/>
                </a:lnTo>
                <a:lnTo>
                  <a:pt x="576" y="426"/>
                </a:lnTo>
                <a:lnTo>
                  <a:pt x="570" y="430"/>
                </a:lnTo>
                <a:lnTo>
                  <a:pt x="562" y="434"/>
                </a:lnTo>
                <a:lnTo>
                  <a:pt x="556" y="442"/>
                </a:lnTo>
                <a:lnTo>
                  <a:pt x="544" y="448"/>
                </a:lnTo>
                <a:lnTo>
                  <a:pt x="512" y="422"/>
                </a:lnTo>
                <a:lnTo>
                  <a:pt x="500" y="418"/>
                </a:lnTo>
                <a:lnTo>
                  <a:pt x="490" y="414"/>
                </a:lnTo>
                <a:lnTo>
                  <a:pt x="482" y="408"/>
                </a:lnTo>
                <a:lnTo>
                  <a:pt x="474" y="402"/>
                </a:lnTo>
                <a:lnTo>
                  <a:pt x="462" y="390"/>
                </a:lnTo>
                <a:lnTo>
                  <a:pt x="450" y="380"/>
                </a:lnTo>
                <a:lnTo>
                  <a:pt x="434" y="382"/>
                </a:lnTo>
                <a:lnTo>
                  <a:pt x="426" y="384"/>
                </a:lnTo>
                <a:lnTo>
                  <a:pt x="420" y="392"/>
                </a:lnTo>
                <a:lnTo>
                  <a:pt x="410" y="404"/>
                </a:lnTo>
                <a:lnTo>
                  <a:pt x="392" y="402"/>
                </a:lnTo>
                <a:lnTo>
                  <a:pt x="374" y="398"/>
                </a:lnTo>
                <a:lnTo>
                  <a:pt x="358" y="392"/>
                </a:lnTo>
                <a:lnTo>
                  <a:pt x="342" y="384"/>
                </a:lnTo>
                <a:lnTo>
                  <a:pt x="312" y="366"/>
                </a:lnTo>
                <a:lnTo>
                  <a:pt x="286" y="352"/>
                </a:lnTo>
                <a:lnTo>
                  <a:pt x="268" y="348"/>
                </a:lnTo>
                <a:lnTo>
                  <a:pt x="252" y="346"/>
                </a:lnTo>
                <a:lnTo>
                  <a:pt x="228" y="338"/>
                </a:lnTo>
                <a:lnTo>
                  <a:pt x="200" y="338"/>
                </a:lnTo>
                <a:lnTo>
                  <a:pt x="192" y="342"/>
                </a:lnTo>
                <a:lnTo>
                  <a:pt x="186" y="344"/>
                </a:lnTo>
                <a:lnTo>
                  <a:pt x="184" y="350"/>
                </a:lnTo>
                <a:lnTo>
                  <a:pt x="186" y="358"/>
                </a:lnTo>
                <a:lnTo>
                  <a:pt x="192" y="368"/>
                </a:lnTo>
                <a:lnTo>
                  <a:pt x="202" y="380"/>
                </a:lnTo>
                <a:lnTo>
                  <a:pt x="196" y="392"/>
                </a:lnTo>
                <a:lnTo>
                  <a:pt x="182" y="390"/>
                </a:lnTo>
                <a:lnTo>
                  <a:pt x="164" y="390"/>
                </a:lnTo>
                <a:lnTo>
                  <a:pt x="150" y="394"/>
                </a:lnTo>
                <a:lnTo>
                  <a:pt x="138" y="398"/>
                </a:lnTo>
                <a:lnTo>
                  <a:pt x="128" y="406"/>
                </a:lnTo>
                <a:lnTo>
                  <a:pt x="118" y="414"/>
                </a:lnTo>
                <a:lnTo>
                  <a:pt x="112" y="426"/>
                </a:lnTo>
                <a:lnTo>
                  <a:pt x="96" y="454"/>
                </a:lnTo>
                <a:lnTo>
                  <a:pt x="88" y="460"/>
                </a:lnTo>
                <a:lnTo>
                  <a:pt x="80" y="466"/>
                </a:lnTo>
                <a:close/>
              </a:path>
            </a:pathLst>
          </a:custGeom>
          <a:solidFill>
            <a:srgbClr val="FFFFFF">
              <a:alpha val="50196"/>
            </a:srgbClr>
          </a:solidFill>
          <a:ln>
            <a:noFill/>
          </a:ln>
        </p:spPr>
        <p:txBody>
          <a:bodyPr/>
          <a:lstStyle/>
          <a:p>
            <a:endParaRPr lang="zh-CN" altLang="en-US"/>
          </a:p>
        </p:txBody>
      </p:sp>
      <p:sp>
        <p:nvSpPr>
          <p:cNvPr id="81" name="Freeform 24"/>
          <p:cNvSpPr>
            <a:spLocks/>
          </p:cNvSpPr>
          <p:nvPr/>
        </p:nvSpPr>
        <p:spPr bwMode="auto">
          <a:xfrm>
            <a:off x="4950347" y="4000103"/>
            <a:ext cx="464745" cy="572454"/>
          </a:xfrm>
          <a:custGeom>
            <a:avLst/>
            <a:gdLst>
              <a:gd name="T0" fmla="*/ 212 w 466"/>
              <a:gd name="T1" fmla="*/ 570 h 574"/>
              <a:gd name="T2" fmla="*/ 202 w 466"/>
              <a:gd name="T3" fmla="*/ 516 h 574"/>
              <a:gd name="T4" fmla="*/ 166 w 466"/>
              <a:gd name="T5" fmla="*/ 522 h 574"/>
              <a:gd name="T6" fmla="*/ 148 w 466"/>
              <a:gd name="T7" fmla="*/ 546 h 574"/>
              <a:gd name="T8" fmla="*/ 140 w 466"/>
              <a:gd name="T9" fmla="*/ 538 h 574"/>
              <a:gd name="T10" fmla="*/ 122 w 466"/>
              <a:gd name="T11" fmla="*/ 520 h 574"/>
              <a:gd name="T12" fmla="*/ 114 w 466"/>
              <a:gd name="T13" fmla="*/ 490 h 574"/>
              <a:gd name="T14" fmla="*/ 102 w 466"/>
              <a:gd name="T15" fmla="*/ 470 h 574"/>
              <a:gd name="T16" fmla="*/ 100 w 466"/>
              <a:gd name="T17" fmla="*/ 446 h 574"/>
              <a:gd name="T18" fmla="*/ 106 w 466"/>
              <a:gd name="T19" fmla="*/ 416 h 574"/>
              <a:gd name="T20" fmla="*/ 68 w 466"/>
              <a:gd name="T21" fmla="*/ 398 h 574"/>
              <a:gd name="T22" fmla="*/ 58 w 466"/>
              <a:gd name="T23" fmla="*/ 380 h 574"/>
              <a:gd name="T24" fmla="*/ 56 w 466"/>
              <a:gd name="T25" fmla="*/ 366 h 574"/>
              <a:gd name="T26" fmla="*/ 86 w 466"/>
              <a:gd name="T27" fmla="*/ 346 h 574"/>
              <a:gd name="T28" fmla="*/ 96 w 466"/>
              <a:gd name="T29" fmla="*/ 284 h 574"/>
              <a:gd name="T30" fmla="*/ 78 w 466"/>
              <a:gd name="T31" fmla="*/ 252 h 574"/>
              <a:gd name="T32" fmla="*/ 48 w 466"/>
              <a:gd name="T33" fmla="*/ 262 h 574"/>
              <a:gd name="T34" fmla="*/ 30 w 466"/>
              <a:gd name="T35" fmla="*/ 252 h 574"/>
              <a:gd name="T36" fmla="*/ 0 w 466"/>
              <a:gd name="T37" fmla="*/ 202 h 574"/>
              <a:gd name="T38" fmla="*/ 10 w 466"/>
              <a:gd name="T39" fmla="*/ 180 h 574"/>
              <a:gd name="T40" fmla="*/ 42 w 466"/>
              <a:gd name="T41" fmla="*/ 148 h 574"/>
              <a:gd name="T42" fmla="*/ 44 w 466"/>
              <a:gd name="T43" fmla="*/ 72 h 574"/>
              <a:gd name="T44" fmla="*/ 58 w 466"/>
              <a:gd name="T45" fmla="*/ 74 h 574"/>
              <a:gd name="T46" fmla="*/ 76 w 466"/>
              <a:gd name="T47" fmla="*/ 110 h 574"/>
              <a:gd name="T48" fmla="*/ 110 w 466"/>
              <a:gd name="T49" fmla="*/ 120 h 574"/>
              <a:gd name="T50" fmla="*/ 126 w 466"/>
              <a:gd name="T51" fmla="*/ 80 h 574"/>
              <a:gd name="T52" fmla="*/ 134 w 466"/>
              <a:gd name="T53" fmla="*/ 54 h 574"/>
              <a:gd name="T54" fmla="*/ 102 w 466"/>
              <a:gd name="T55" fmla="*/ 6 h 574"/>
              <a:gd name="T56" fmla="*/ 118 w 466"/>
              <a:gd name="T57" fmla="*/ 0 h 574"/>
              <a:gd name="T58" fmla="*/ 150 w 466"/>
              <a:gd name="T59" fmla="*/ 40 h 574"/>
              <a:gd name="T60" fmla="*/ 176 w 466"/>
              <a:gd name="T61" fmla="*/ 80 h 574"/>
              <a:gd name="T62" fmla="*/ 264 w 466"/>
              <a:gd name="T63" fmla="*/ 106 h 574"/>
              <a:gd name="T64" fmla="*/ 294 w 466"/>
              <a:gd name="T65" fmla="*/ 174 h 574"/>
              <a:gd name="T66" fmla="*/ 318 w 466"/>
              <a:gd name="T67" fmla="*/ 202 h 574"/>
              <a:gd name="T68" fmla="*/ 358 w 466"/>
              <a:gd name="T69" fmla="*/ 194 h 574"/>
              <a:gd name="T70" fmla="*/ 362 w 466"/>
              <a:gd name="T71" fmla="*/ 180 h 574"/>
              <a:gd name="T72" fmla="*/ 388 w 466"/>
              <a:gd name="T73" fmla="*/ 194 h 574"/>
              <a:gd name="T74" fmla="*/ 382 w 466"/>
              <a:gd name="T75" fmla="*/ 224 h 574"/>
              <a:gd name="T76" fmla="*/ 338 w 466"/>
              <a:gd name="T77" fmla="*/ 250 h 574"/>
              <a:gd name="T78" fmla="*/ 330 w 466"/>
              <a:gd name="T79" fmla="*/ 280 h 574"/>
              <a:gd name="T80" fmla="*/ 326 w 466"/>
              <a:gd name="T81" fmla="*/ 302 h 574"/>
              <a:gd name="T82" fmla="*/ 380 w 466"/>
              <a:gd name="T83" fmla="*/ 346 h 574"/>
              <a:gd name="T84" fmla="*/ 392 w 466"/>
              <a:gd name="T85" fmla="*/ 360 h 574"/>
              <a:gd name="T86" fmla="*/ 456 w 466"/>
              <a:gd name="T87" fmla="*/ 378 h 574"/>
              <a:gd name="T88" fmla="*/ 466 w 466"/>
              <a:gd name="T89" fmla="*/ 402 h 574"/>
              <a:gd name="T90" fmla="*/ 426 w 466"/>
              <a:gd name="T91" fmla="*/ 420 h 574"/>
              <a:gd name="T92" fmla="*/ 416 w 466"/>
              <a:gd name="T93" fmla="*/ 440 h 574"/>
              <a:gd name="T94" fmla="*/ 420 w 466"/>
              <a:gd name="T95" fmla="*/ 460 h 574"/>
              <a:gd name="T96" fmla="*/ 400 w 466"/>
              <a:gd name="T97" fmla="*/ 522 h 574"/>
              <a:gd name="T98" fmla="*/ 378 w 466"/>
              <a:gd name="T99" fmla="*/ 546 h 574"/>
              <a:gd name="T100" fmla="*/ 330 w 466"/>
              <a:gd name="T101" fmla="*/ 560 h 574"/>
              <a:gd name="T102" fmla="*/ 278 w 466"/>
              <a:gd name="T103" fmla="*/ 566 h 574"/>
              <a:gd name="T104" fmla="*/ 256 w 466"/>
              <a:gd name="T105" fmla="*/ 536 h 574"/>
              <a:gd name="T106" fmla="*/ 238 w 466"/>
              <a:gd name="T107" fmla="*/ 532 h 574"/>
              <a:gd name="T108" fmla="*/ 226 w 466"/>
              <a:gd name="T109" fmla="*/ 574 h 5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66" h="574">
                <a:moveTo>
                  <a:pt x="216" y="574"/>
                </a:moveTo>
                <a:lnTo>
                  <a:pt x="216" y="574"/>
                </a:lnTo>
                <a:lnTo>
                  <a:pt x="212" y="570"/>
                </a:lnTo>
                <a:lnTo>
                  <a:pt x="212" y="524"/>
                </a:lnTo>
                <a:lnTo>
                  <a:pt x="202" y="516"/>
                </a:lnTo>
                <a:lnTo>
                  <a:pt x="182" y="516"/>
                </a:lnTo>
                <a:lnTo>
                  <a:pt x="176" y="518"/>
                </a:lnTo>
                <a:lnTo>
                  <a:pt x="170" y="520"/>
                </a:lnTo>
                <a:lnTo>
                  <a:pt x="166" y="522"/>
                </a:lnTo>
                <a:lnTo>
                  <a:pt x="162" y="528"/>
                </a:lnTo>
                <a:lnTo>
                  <a:pt x="154" y="542"/>
                </a:lnTo>
                <a:lnTo>
                  <a:pt x="148" y="546"/>
                </a:lnTo>
                <a:lnTo>
                  <a:pt x="144" y="548"/>
                </a:lnTo>
                <a:lnTo>
                  <a:pt x="142" y="542"/>
                </a:lnTo>
                <a:lnTo>
                  <a:pt x="140" y="538"/>
                </a:lnTo>
                <a:lnTo>
                  <a:pt x="130" y="532"/>
                </a:lnTo>
                <a:lnTo>
                  <a:pt x="122" y="520"/>
                </a:lnTo>
                <a:lnTo>
                  <a:pt x="122" y="510"/>
                </a:lnTo>
                <a:lnTo>
                  <a:pt x="120" y="502"/>
                </a:lnTo>
                <a:lnTo>
                  <a:pt x="118" y="494"/>
                </a:lnTo>
                <a:lnTo>
                  <a:pt x="114" y="490"/>
                </a:lnTo>
                <a:lnTo>
                  <a:pt x="108" y="480"/>
                </a:lnTo>
                <a:lnTo>
                  <a:pt x="104" y="476"/>
                </a:lnTo>
                <a:lnTo>
                  <a:pt x="102" y="470"/>
                </a:lnTo>
                <a:lnTo>
                  <a:pt x="94" y="462"/>
                </a:lnTo>
                <a:lnTo>
                  <a:pt x="94" y="452"/>
                </a:lnTo>
                <a:lnTo>
                  <a:pt x="100" y="446"/>
                </a:lnTo>
                <a:lnTo>
                  <a:pt x="112" y="436"/>
                </a:lnTo>
                <a:lnTo>
                  <a:pt x="110" y="424"/>
                </a:lnTo>
                <a:lnTo>
                  <a:pt x="106" y="416"/>
                </a:lnTo>
                <a:lnTo>
                  <a:pt x="100" y="410"/>
                </a:lnTo>
                <a:lnTo>
                  <a:pt x="92" y="406"/>
                </a:lnTo>
                <a:lnTo>
                  <a:pt x="74" y="400"/>
                </a:lnTo>
                <a:lnTo>
                  <a:pt x="68" y="398"/>
                </a:lnTo>
                <a:lnTo>
                  <a:pt x="60" y="394"/>
                </a:lnTo>
                <a:lnTo>
                  <a:pt x="58" y="380"/>
                </a:lnTo>
                <a:lnTo>
                  <a:pt x="54" y="376"/>
                </a:lnTo>
                <a:lnTo>
                  <a:pt x="54" y="370"/>
                </a:lnTo>
                <a:lnTo>
                  <a:pt x="56" y="366"/>
                </a:lnTo>
                <a:lnTo>
                  <a:pt x="64" y="356"/>
                </a:lnTo>
                <a:lnTo>
                  <a:pt x="74" y="350"/>
                </a:lnTo>
                <a:lnTo>
                  <a:pt x="86" y="346"/>
                </a:lnTo>
                <a:lnTo>
                  <a:pt x="102" y="326"/>
                </a:lnTo>
                <a:lnTo>
                  <a:pt x="100" y="304"/>
                </a:lnTo>
                <a:lnTo>
                  <a:pt x="96" y="284"/>
                </a:lnTo>
                <a:lnTo>
                  <a:pt x="88" y="266"/>
                </a:lnTo>
                <a:lnTo>
                  <a:pt x="84" y="260"/>
                </a:lnTo>
                <a:lnTo>
                  <a:pt x="78" y="252"/>
                </a:lnTo>
                <a:lnTo>
                  <a:pt x="56" y="252"/>
                </a:lnTo>
                <a:lnTo>
                  <a:pt x="48" y="262"/>
                </a:lnTo>
                <a:lnTo>
                  <a:pt x="40" y="264"/>
                </a:lnTo>
                <a:lnTo>
                  <a:pt x="34" y="258"/>
                </a:lnTo>
                <a:lnTo>
                  <a:pt x="30" y="252"/>
                </a:lnTo>
                <a:lnTo>
                  <a:pt x="24" y="238"/>
                </a:lnTo>
                <a:lnTo>
                  <a:pt x="20" y="216"/>
                </a:lnTo>
                <a:lnTo>
                  <a:pt x="0" y="202"/>
                </a:lnTo>
                <a:lnTo>
                  <a:pt x="2" y="194"/>
                </a:lnTo>
                <a:lnTo>
                  <a:pt x="6" y="186"/>
                </a:lnTo>
                <a:lnTo>
                  <a:pt x="10" y="180"/>
                </a:lnTo>
                <a:lnTo>
                  <a:pt x="16" y="172"/>
                </a:lnTo>
                <a:lnTo>
                  <a:pt x="30" y="160"/>
                </a:lnTo>
                <a:lnTo>
                  <a:pt x="42" y="148"/>
                </a:lnTo>
                <a:lnTo>
                  <a:pt x="46" y="128"/>
                </a:lnTo>
                <a:lnTo>
                  <a:pt x="46" y="108"/>
                </a:lnTo>
                <a:lnTo>
                  <a:pt x="44" y="72"/>
                </a:lnTo>
                <a:lnTo>
                  <a:pt x="48" y="70"/>
                </a:lnTo>
                <a:lnTo>
                  <a:pt x="58" y="74"/>
                </a:lnTo>
                <a:lnTo>
                  <a:pt x="60" y="82"/>
                </a:lnTo>
                <a:lnTo>
                  <a:pt x="66" y="96"/>
                </a:lnTo>
                <a:lnTo>
                  <a:pt x="72" y="104"/>
                </a:lnTo>
                <a:lnTo>
                  <a:pt x="76" y="110"/>
                </a:lnTo>
                <a:lnTo>
                  <a:pt x="82" y="116"/>
                </a:lnTo>
                <a:lnTo>
                  <a:pt x="90" y="120"/>
                </a:lnTo>
                <a:lnTo>
                  <a:pt x="110" y="120"/>
                </a:lnTo>
                <a:lnTo>
                  <a:pt x="118" y="104"/>
                </a:lnTo>
                <a:lnTo>
                  <a:pt x="122" y="92"/>
                </a:lnTo>
                <a:lnTo>
                  <a:pt x="126" y="80"/>
                </a:lnTo>
                <a:lnTo>
                  <a:pt x="132" y="66"/>
                </a:lnTo>
                <a:lnTo>
                  <a:pt x="134" y="54"/>
                </a:lnTo>
                <a:lnTo>
                  <a:pt x="96" y="18"/>
                </a:lnTo>
                <a:lnTo>
                  <a:pt x="98" y="10"/>
                </a:lnTo>
                <a:lnTo>
                  <a:pt x="102" y="6"/>
                </a:lnTo>
                <a:lnTo>
                  <a:pt x="106" y="4"/>
                </a:lnTo>
                <a:lnTo>
                  <a:pt x="112" y="0"/>
                </a:lnTo>
                <a:lnTo>
                  <a:pt x="118" y="0"/>
                </a:lnTo>
                <a:lnTo>
                  <a:pt x="128" y="12"/>
                </a:lnTo>
                <a:lnTo>
                  <a:pt x="140" y="24"/>
                </a:lnTo>
                <a:lnTo>
                  <a:pt x="150" y="40"/>
                </a:lnTo>
                <a:lnTo>
                  <a:pt x="160" y="60"/>
                </a:lnTo>
                <a:lnTo>
                  <a:pt x="176" y="80"/>
                </a:lnTo>
                <a:lnTo>
                  <a:pt x="248" y="94"/>
                </a:lnTo>
                <a:lnTo>
                  <a:pt x="264" y="106"/>
                </a:lnTo>
                <a:lnTo>
                  <a:pt x="272" y="126"/>
                </a:lnTo>
                <a:lnTo>
                  <a:pt x="280" y="150"/>
                </a:lnTo>
                <a:lnTo>
                  <a:pt x="286" y="162"/>
                </a:lnTo>
                <a:lnTo>
                  <a:pt x="294" y="174"/>
                </a:lnTo>
                <a:lnTo>
                  <a:pt x="302" y="184"/>
                </a:lnTo>
                <a:lnTo>
                  <a:pt x="314" y="194"/>
                </a:lnTo>
                <a:lnTo>
                  <a:pt x="318" y="202"/>
                </a:lnTo>
                <a:lnTo>
                  <a:pt x="336" y="200"/>
                </a:lnTo>
                <a:lnTo>
                  <a:pt x="348" y="198"/>
                </a:lnTo>
                <a:lnTo>
                  <a:pt x="358" y="194"/>
                </a:lnTo>
                <a:lnTo>
                  <a:pt x="360" y="182"/>
                </a:lnTo>
                <a:lnTo>
                  <a:pt x="360" y="180"/>
                </a:lnTo>
                <a:lnTo>
                  <a:pt x="362" y="180"/>
                </a:lnTo>
                <a:lnTo>
                  <a:pt x="366" y="180"/>
                </a:lnTo>
                <a:lnTo>
                  <a:pt x="380" y="180"/>
                </a:lnTo>
                <a:lnTo>
                  <a:pt x="388" y="194"/>
                </a:lnTo>
                <a:lnTo>
                  <a:pt x="392" y="206"/>
                </a:lnTo>
                <a:lnTo>
                  <a:pt x="394" y="220"/>
                </a:lnTo>
                <a:lnTo>
                  <a:pt x="382" y="224"/>
                </a:lnTo>
                <a:lnTo>
                  <a:pt x="370" y="226"/>
                </a:lnTo>
                <a:lnTo>
                  <a:pt x="348" y="226"/>
                </a:lnTo>
                <a:lnTo>
                  <a:pt x="338" y="250"/>
                </a:lnTo>
                <a:lnTo>
                  <a:pt x="334" y="274"/>
                </a:lnTo>
                <a:lnTo>
                  <a:pt x="330" y="280"/>
                </a:lnTo>
                <a:lnTo>
                  <a:pt x="326" y="284"/>
                </a:lnTo>
                <a:lnTo>
                  <a:pt x="326" y="292"/>
                </a:lnTo>
                <a:lnTo>
                  <a:pt x="326" y="302"/>
                </a:lnTo>
                <a:lnTo>
                  <a:pt x="368" y="342"/>
                </a:lnTo>
                <a:lnTo>
                  <a:pt x="372" y="344"/>
                </a:lnTo>
                <a:lnTo>
                  <a:pt x="380" y="346"/>
                </a:lnTo>
                <a:lnTo>
                  <a:pt x="388" y="350"/>
                </a:lnTo>
                <a:lnTo>
                  <a:pt x="390" y="354"/>
                </a:lnTo>
                <a:lnTo>
                  <a:pt x="392" y="360"/>
                </a:lnTo>
                <a:lnTo>
                  <a:pt x="408" y="374"/>
                </a:lnTo>
                <a:lnTo>
                  <a:pt x="456" y="378"/>
                </a:lnTo>
                <a:lnTo>
                  <a:pt x="466" y="386"/>
                </a:lnTo>
                <a:lnTo>
                  <a:pt x="466" y="402"/>
                </a:lnTo>
                <a:lnTo>
                  <a:pt x="458" y="408"/>
                </a:lnTo>
                <a:lnTo>
                  <a:pt x="450" y="412"/>
                </a:lnTo>
                <a:lnTo>
                  <a:pt x="434" y="416"/>
                </a:lnTo>
                <a:lnTo>
                  <a:pt x="426" y="420"/>
                </a:lnTo>
                <a:lnTo>
                  <a:pt x="422" y="424"/>
                </a:lnTo>
                <a:lnTo>
                  <a:pt x="418" y="430"/>
                </a:lnTo>
                <a:lnTo>
                  <a:pt x="416" y="440"/>
                </a:lnTo>
                <a:lnTo>
                  <a:pt x="420" y="450"/>
                </a:lnTo>
                <a:lnTo>
                  <a:pt x="420" y="456"/>
                </a:lnTo>
                <a:lnTo>
                  <a:pt x="420" y="460"/>
                </a:lnTo>
                <a:lnTo>
                  <a:pt x="408" y="466"/>
                </a:lnTo>
                <a:lnTo>
                  <a:pt x="400" y="472"/>
                </a:lnTo>
                <a:lnTo>
                  <a:pt x="400" y="522"/>
                </a:lnTo>
                <a:lnTo>
                  <a:pt x="392" y="532"/>
                </a:lnTo>
                <a:lnTo>
                  <a:pt x="384" y="540"/>
                </a:lnTo>
                <a:lnTo>
                  <a:pt x="378" y="546"/>
                </a:lnTo>
                <a:lnTo>
                  <a:pt x="368" y="550"/>
                </a:lnTo>
                <a:lnTo>
                  <a:pt x="352" y="556"/>
                </a:lnTo>
                <a:lnTo>
                  <a:pt x="330" y="560"/>
                </a:lnTo>
                <a:lnTo>
                  <a:pt x="316" y="566"/>
                </a:lnTo>
                <a:lnTo>
                  <a:pt x="302" y="570"/>
                </a:lnTo>
                <a:lnTo>
                  <a:pt x="290" y="570"/>
                </a:lnTo>
                <a:lnTo>
                  <a:pt x="278" y="566"/>
                </a:lnTo>
                <a:lnTo>
                  <a:pt x="268" y="556"/>
                </a:lnTo>
                <a:lnTo>
                  <a:pt x="260" y="546"/>
                </a:lnTo>
                <a:lnTo>
                  <a:pt x="256" y="536"/>
                </a:lnTo>
                <a:lnTo>
                  <a:pt x="250" y="530"/>
                </a:lnTo>
                <a:lnTo>
                  <a:pt x="242" y="530"/>
                </a:lnTo>
                <a:lnTo>
                  <a:pt x="238" y="532"/>
                </a:lnTo>
                <a:lnTo>
                  <a:pt x="234" y="542"/>
                </a:lnTo>
                <a:lnTo>
                  <a:pt x="226" y="574"/>
                </a:lnTo>
                <a:lnTo>
                  <a:pt x="216" y="574"/>
                </a:lnTo>
                <a:close/>
              </a:path>
            </a:pathLst>
          </a:custGeom>
          <a:solidFill>
            <a:srgbClr val="FFFFFF">
              <a:alpha val="50196"/>
            </a:srgbClr>
          </a:solidFill>
          <a:ln>
            <a:noFill/>
          </a:ln>
        </p:spPr>
        <p:txBody>
          <a:bodyPr/>
          <a:lstStyle/>
          <a:p>
            <a:endParaRPr lang="zh-CN" altLang="en-US"/>
          </a:p>
        </p:txBody>
      </p:sp>
      <p:sp>
        <p:nvSpPr>
          <p:cNvPr id="82" name="Freeform 25"/>
          <p:cNvSpPr>
            <a:spLocks/>
          </p:cNvSpPr>
          <p:nvPr/>
        </p:nvSpPr>
        <p:spPr bwMode="auto">
          <a:xfrm>
            <a:off x="5074013" y="3922314"/>
            <a:ext cx="542535" cy="536551"/>
          </a:xfrm>
          <a:custGeom>
            <a:avLst/>
            <a:gdLst>
              <a:gd name="T0" fmla="*/ 322 w 544"/>
              <a:gd name="T1" fmla="*/ 532 h 538"/>
              <a:gd name="T2" fmla="*/ 308 w 544"/>
              <a:gd name="T3" fmla="*/ 518 h 538"/>
              <a:gd name="T4" fmla="*/ 308 w 544"/>
              <a:gd name="T5" fmla="*/ 508 h 538"/>
              <a:gd name="T6" fmla="*/ 354 w 544"/>
              <a:gd name="T7" fmla="*/ 484 h 538"/>
              <a:gd name="T8" fmla="*/ 342 w 544"/>
              <a:gd name="T9" fmla="*/ 450 h 538"/>
              <a:gd name="T10" fmla="*/ 298 w 544"/>
              <a:gd name="T11" fmla="*/ 444 h 538"/>
              <a:gd name="T12" fmla="*/ 272 w 544"/>
              <a:gd name="T13" fmla="*/ 420 h 538"/>
              <a:gd name="T14" fmla="*/ 240 w 544"/>
              <a:gd name="T15" fmla="*/ 400 h 538"/>
              <a:gd name="T16" fmla="*/ 216 w 544"/>
              <a:gd name="T17" fmla="*/ 380 h 538"/>
              <a:gd name="T18" fmla="*/ 216 w 544"/>
              <a:gd name="T19" fmla="*/ 364 h 538"/>
              <a:gd name="T20" fmla="*/ 224 w 544"/>
              <a:gd name="T21" fmla="*/ 334 h 538"/>
              <a:gd name="T22" fmla="*/ 254 w 544"/>
              <a:gd name="T23" fmla="*/ 314 h 538"/>
              <a:gd name="T24" fmla="*/ 280 w 544"/>
              <a:gd name="T25" fmla="*/ 304 h 538"/>
              <a:gd name="T26" fmla="*/ 264 w 544"/>
              <a:gd name="T27" fmla="*/ 250 h 538"/>
              <a:gd name="T28" fmla="*/ 228 w 544"/>
              <a:gd name="T29" fmla="*/ 252 h 538"/>
              <a:gd name="T30" fmla="*/ 202 w 544"/>
              <a:gd name="T31" fmla="*/ 272 h 538"/>
              <a:gd name="T32" fmla="*/ 186 w 544"/>
              <a:gd name="T33" fmla="*/ 256 h 538"/>
              <a:gd name="T34" fmla="*/ 152 w 544"/>
              <a:gd name="T35" fmla="*/ 186 h 538"/>
              <a:gd name="T36" fmla="*/ 116 w 544"/>
              <a:gd name="T37" fmla="*/ 158 h 538"/>
              <a:gd name="T38" fmla="*/ 58 w 544"/>
              <a:gd name="T39" fmla="*/ 146 h 538"/>
              <a:gd name="T40" fmla="*/ 26 w 544"/>
              <a:gd name="T41" fmla="*/ 98 h 538"/>
              <a:gd name="T42" fmla="*/ 0 w 544"/>
              <a:gd name="T43" fmla="*/ 56 h 538"/>
              <a:gd name="T44" fmla="*/ 10 w 544"/>
              <a:gd name="T45" fmla="*/ 36 h 538"/>
              <a:gd name="T46" fmla="*/ 30 w 544"/>
              <a:gd name="T47" fmla="*/ 52 h 538"/>
              <a:gd name="T48" fmla="*/ 36 w 544"/>
              <a:gd name="T49" fmla="*/ 60 h 538"/>
              <a:gd name="T50" fmla="*/ 60 w 544"/>
              <a:gd name="T51" fmla="*/ 90 h 538"/>
              <a:gd name="T52" fmla="*/ 112 w 544"/>
              <a:gd name="T53" fmla="*/ 98 h 538"/>
              <a:gd name="T54" fmla="*/ 140 w 544"/>
              <a:gd name="T55" fmla="*/ 68 h 538"/>
              <a:gd name="T56" fmla="*/ 160 w 544"/>
              <a:gd name="T57" fmla="*/ 76 h 538"/>
              <a:gd name="T58" fmla="*/ 200 w 544"/>
              <a:gd name="T59" fmla="*/ 50 h 538"/>
              <a:gd name="T60" fmla="*/ 212 w 544"/>
              <a:gd name="T61" fmla="*/ 10 h 538"/>
              <a:gd name="T62" fmla="*/ 236 w 544"/>
              <a:gd name="T63" fmla="*/ 0 h 538"/>
              <a:gd name="T64" fmla="*/ 268 w 544"/>
              <a:gd name="T65" fmla="*/ 52 h 538"/>
              <a:gd name="T66" fmla="*/ 338 w 544"/>
              <a:gd name="T67" fmla="*/ 88 h 538"/>
              <a:gd name="T68" fmla="*/ 412 w 544"/>
              <a:gd name="T69" fmla="*/ 218 h 538"/>
              <a:gd name="T70" fmla="*/ 424 w 544"/>
              <a:gd name="T71" fmla="*/ 258 h 538"/>
              <a:gd name="T72" fmla="*/ 500 w 544"/>
              <a:gd name="T73" fmla="*/ 312 h 538"/>
              <a:gd name="T74" fmla="*/ 526 w 544"/>
              <a:gd name="T75" fmla="*/ 336 h 538"/>
              <a:gd name="T76" fmla="*/ 470 w 544"/>
              <a:gd name="T77" fmla="*/ 340 h 538"/>
              <a:gd name="T78" fmla="*/ 504 w 544"/>
              <a:gd name="T79" fmla="*/ 374 h 538"/>
              <a:gd name="T80" fmla="*/ 498 w 544"/>
              <a:gd name="T81" fmla="*/ 392 h 538"/>
              <a:gd name="T82" fmla="*/ 540 w 544"/>
              <a:gd name="T83" fmla="*/ 420 h 538"/>
              <a:gd name="T84" fmla="*/ 540 w 544"/>
              <a:gd name="T85" fmla="*/ 440 h 538"/>
              <a:gd name="T86" fmla="*/ 502 w 544"/>
              <a:gd name="T87" fmla="*/ 468 h 538"/>
              <a:gd name="T88" fmla="*/ 498 w 544"/>
              <a:gd name="T89" fmla="*/ 474 h 538"/>
              <a:gd name="T90" fmla="*/ 452 w 544"/>
              <a:gd name="T91" fmla="*/ 514 h 538"/>
              <a:gd name="T92" fmla="*/ 416 w 544"/>
              <a:gd name="T93" fmla="*/ 530 h 538"/>
              <a:gd name="T94" fmla="*/ 342 w 544"/>
              <a:gd name="T95" fmla="*/ 538 h 5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44" h="538">
                <a:moveTo>
                  <a:pt x="342" y="538"/>
                </a:moveTo>
                <a:lnTo>
                  <a:pt x="342" y="538"/>
                </a:lnTo>
                <a:lnTo>
                  <a:pt x="330" y="534"/>
                </a:lnTo>
                <a:lnTo>
                  <a:pt x="322" y="532"/>
                </a:lnTo>
                <a:lnTo>
                  <a:pt x="308" y="532"/>
                </a:lnTo>
                <a:lnTo>
                  <a:pt x="308" y="518"/>
                </a:lnTo>
                <a:lnTo>
                  <a:pt x="304" y="516"/>
                </a:lnTo>
                <a:lnTo>
                  <a:pt x="304" y="514"/>
                </a:lnTo>
                <a:lnTo>
                  <a:pt x="304" y="512"/>
                </a:lnTo>
                <a:lnTo>
                  <a:pt x="308" y="508"/>
                </a:lnTo>
                <a:lnTo>
                  <a:pt x="316" y="506"/>
                </a:lnTo>
                <a:lnTo>
                  <a:pt x="344" y="496"/>
                </a:lnTo>
                <a:lnTo>
                  <a:pt x="354" y="484"/>
                </a:lnTo>
                <a:lnTo>
                  <a:pt x="352" y="468"/>
                </a:lnTo>
                <a:lnTo>
                  <a:pt x="348" y="458"/>
                </a:lnTo>
                <a:lnTo>
                  <a:pt x="342" y="450"/>
                </a:lnTo>
                <a:lnTo>
                  <a:pt x="336" y="446"/>
                </a:lnTo>
                <a:lnTo>
                  <a:pt x="326" y="444"/>
                </a:lnTo>
                <a:lnTo>
                  <a:pt x="318" y="444"/>
                </a:lnTo>
                <a:lnTo>
                  <a:pt x="298" y="444"/>
                </a:lnTo>
                <a:lnTo>
                  <a:pt x="286" y="438"/>
                </a:lnTo>
                <a:lnTo>
                  <a:pt x="280" y="432"/>
                </a:lnTo>
                <a:lnTo>
                  <a:pt x="272" y="420"/>
                </a:lnTo>
                <a:lnTo>
                  <a:pt x="258" y="414"/>
                </a:lnTo>
                <a:lnTo>
                  <a:pt x="248" y="408"/>
                </a:lnTo>
                <a:lnTo>
                  <a:pt x="240" y="400"/>
                </a:lnTo>
                <a:lnTo>
                  <a:pt x="234" y="394"/>
                </a:lnTo>
                <a:lnTo>
                  <a:pt x="222" y="386"/>
                </a:lnTo>
                <a:lnTo>
                  <a:pt x="216" y="380"/>
                </a:lnTo>
                <a:lnTo>
                  <a:pt x="214" y="374"/>
                </a:lnTo>
                <a:lnTo>
                  <a:pt x="210" y="368"/>
                </a:lnTo>
                <a:lnTo>
                  <a:pt x="216" y="364"/>
                </a:lnTo>
                <a:lnTo>
                  <a:pt x="220" y="360"/>
                </a:lnTo>
                <a:lnTo>
                  <a:pt x="222" y="350"/>
                </a:lnTo>
                <a:lnTo>
                  <a:pt x="224" y="334"/>
                </a:lnTo>
                <a:lnTo>
                  <a:pt x="230" y="314"/>
                </a:lnTo>
                <a:lnTo>
                  <a:pt x="242" y="314"/>
                </a:lnTo>
                <a:lnTo>
                  <a:pt x="254" y="314"/>
                </a:lnTo>
                <a:lnTo>
                  <a:pt x="266" y="312"/>
                </a:lnTo>
                <a:lnTo>
                  <a:pt x="274" y="308"/>
                </a:lnTo>
                <a:lnTo>
                  <a:pt x="280" y="304"/>
                </a:lnTo>
                <a:lnTo>
                  <a:pt x="278" y="286"/>
                </a:lnTo>
                <a:lnTo>
                  <a:pt x="276" y="268"/>
                </a:lnTo>
                <a:lnTo>
                  <a:pt x="268" y="256"/>
                </a:lnTo>
                <a:lnTo>
                  <a:pt x="264" y="250"/>
                </a:lnTo>
                <a:lnTo>
                  <a:pt x="260" y="246"/>
                </a:lnTo>
                <a:lnTo>
                  <a:pt x="240" y="248"/>
                </a:lnTo>
                <a:lnTo>
                  <a:pt x="228" y="252"/>
                </a:lnTo>
                <a:lnTo>
                  <a:pt x="224" y="268"/>
                </a:lnTo>
                <a:lnTo>
                  <a:pt x="202" y="272"/>
                </a:lnTo>
                <a:lnTo>
                  <a:pt x="198" y="264"/>
                </a:lnTo>
                <a:lnTo>
                  <a:pt x="194" y="260"/>
                </a:lnTo>
                <a:lnTo>
                  <a:pt x="186" y="256"/>
                </a:lnTo>
                <a:lnTo>
                  <a:pt x="172" y="230"/>
                </a:lnTo>
                <a:lnTo>
                  <a:pt x="162" y="206"/>
                </a:lnTo>
                <a:lnTo>
                  <a:pt x="152" y="186"/>
                </a:lnTo>
                <a:lnTo>
                  <a:pt x="140" y="168"/>
                </a:lnTo>
                <a:lnTo>
                  <a:pt x="128" y="162"/>
                </a:lnTo>
                <a:lnTo>
                  <a:pt x="116" y="158"/>
                </a:lnTo>
                <a:lnTo>
                  <a:pt x="96" y="158"/>
                </a:lnTo>
                <a:lnTo>
                  <a:pt x="58" y="146"/>
                </a:lnTo>
                <a:lnTo>
                  <a:pt x="50" y="136"/>
                </a:lnTo>
                <a:lnTo>
                  <a:pt x="40" y="116"/>
                </a:lnTo>
                <a:lnTo>
                  <a:pt x="26" y="98"/>
                </a:lnTo>
                <a:lnTo>
                  <a:pt x="12" y="80"/>
                </a:lnTo>
                <a:lnTo>
                  <a:pt x="0" y="70"/>
                </a:lnTo>
                <a:lnTo>
                  <a:pt x="0" y="56"/>
                </a:lnTo>
                <a:lnTo>
                  <a:pt x="0" y="42"/>
                </a:lnTo>
                <a:lnTo>
                  <a:pt x="0" y="38"/>
                </a:lnTo>
                <a:lnTo>
                  <a:pt x="4" y="36"/>
                </a:lnTo>
                <a:lnTo>
                  <a:pt x="10" y="36"/>
                </a:lnTo>
                <a:lnTo>
                  <a:pt x="18" y="40"/>
                </a:lnTo>
                <a:lnTo>
                  <a:pt x="22" y="48"/>
                </a:lnTo>
                <a:lnTo>
                  <a:pt x="30" y="52"/>
                </a:lnTo>
                <a:lnTo>
                  <a:pt x="30" y="56"/>
                </a:lnTo>
                <a:lnTo>
                  <a:pt x="36" y="60"/>
                </a:lnTo>
                <a:lnTo>
                  <a:pt x="44" y="68"/>
                </a:lnTo>
                <a:lnTo>
                  <a:pt x="50" y="76"/>
                </a:lnTo>
                <a:lnTo>
                  <a:pt x="60" y="90"/>
                </a:lnTo>
                <a:lnTo>
                  <a:pt x="68" y="92"/>
                </a:lnTo>
                <a:lnTo>
                  <a:pt x="80" y="96"/>
                </a:lnTo>
                <a:lnTo>
                  <a:pt x="112" y="98"/>
                </a:lnTo>
                <a:lnTo>
                  <a:pt x="118" y="94"/>
                </a:lnTo>
                <a:lnTo>
                  <a:pt x="124" y="88"/>
                </a:lnTo>
                <a:lnTo>
                  <a:pt x="134" y="74"/>
                </a:lnTo>
                <a:lnTo>
                  <a:pt x="140" y="68"/>
                </a:lnTo>
                <a:lnTo>
                  <a:pt x="146" y="66"/>
                </a:lnTo>
                <a:lnTo>
                  <a:pt x="150" y="66"/>
                </a:lnTo>
                <a:lnTo>
                  <a:pt x="154" y="68"/>
                </a:lnTo>
                <a:lnTo>
                  <a:pt x="160" y="76"/>
                </a:lnTo>
                <a:lnTo>
                  <a:pt x="178" y="78"/>
                </a:lnTo>
                <a:lnTo>
                  <a:pt x="200" y="50"/>
                </a:lnTo>
                <a:lnTo>
                  <a:pt x="202" y="32"/>
                </a:lnTo>
                <a:lnTo>
                  <a:pt x="208" y="16"/>
                </a:lnTo>
                <a:lnTo>
                  <a:pt x="212" y="10"/>
                </a:lnTo>
                <a:lnTo>
                  <a:pt x="218" y="4"/>
                </a:lnTo>
                <a:lnTo>
                  <a:pt x="226" y="2"/>
                </a:lnTo>
                <a:lnTo>
                  <a:pt x="236" y="0"/>
                </a:lnTo>
                <a:lnTo>
                  <a:pt x="236" y="26"/>
                </a:lnTo>
                <a:lnTo>
                  <a:pt x="268" y="52"/>
                </a:lnTo>
                <a:lnTo>
                  <a:pt x="284" y="58"/>
                </a:lnTo>
                <a:lnTo>
                  <a:pt x="300" y="68"/>
                </a:lnTo>
                <a:lnTo>
                  <a:pt x="318" y="78"/>
                </a:lnTo>
                <a:lnTo>
                  <a:pt x="338" y="88"/>
                </a:lnTo>
                <a:lnTo>
                  <a:pt x="372" y="150"/>
                </a:lnTo>
                <a:lnTo>
                  <a:pt x="390" y="184"/>
                </a:lnTo>
                <a:lnTo>
                  <a:pt x="412" y="218"/>
                </a:lnTo>
                <a:lnTo>
                  <a:pt x="414" y="230"/>
                </a:lnTo>
                <a:lnTo>
                  <a:pt x="418" y="244"/>
                </a:lnTo>
                <a:lnTo>
                  <a:pt x="424" y="258"/>
                </a:lnTo>
                <a:lnTo>
                  <a:pt x="432" y="274"/>
                </a:lnTo>
                <a:lnTo>
                  <a:pt x="478" y="298"/>
                </a:lnTo>
                <a:lnTo>
                  <a:pt x="500" y="312"/>
                </a:lnTo>
                <a:lnTo>
                  <a:pt x="526" y="330"/>
                </a:lnTo>
                <a:lnTo>
                  <a:pt x="526" y="336"/>
                </a:lnTo>
                <a:lnTo>
                  <a:pt x="522" y="340"/>
                </a:lnTo>
                <a:lnTo>
                  <a:pt x="514" y="340"/>
                </a:lnTo>
                <a:lnTo>
                  <a:pt x="496" y="342"/>
                </a:lnTo>
                <a:lnTo>
                  <a:pt x="470" y="340"/>
                </a:lnTo>
                <a:lnTo>
                  <a:pt x="470" y="362"/>
                </a:lnTo>
                <a:lnTo>
                  <a:pt x="504" y="374"/>
                </a:lnTo>
                <a:lnTo>
                  <a:pt x="500" y="380"/>
                </a:lnTo>
                <a:lnTo>
                  <a:pt x="498" y="386"/>
                </a:lnTo>
                <a:lnTo>
                  <a:pt x="498" y="392"/>
                </a:lnTo>
                <a:lnTo>
                  <a:pt x="500" y="400"/>
                </a:lnTo>
                <a:lnTo>
                  <a:pt x="540" y="420"/>
                </a:lnTo>
                <a:lnTo>
                  <a:pt x="544" y="426"/>
                </a:lnTo>
                <a:lnTo>
                  <a:pt x="542" y="434"/>
                </a:lnTo>
                <a:lnTo>
                  <a:pt x="540" y="440"/>
                </a:lnTo>
                <a:lnTo>
                  <a:pt x="536" y="446"/>
                </a:lnTo>
                <a:lnTo>
                  <a:pt x="530" y="450"/>
                </a:lnTo>
                <a:lnTo>
                  <a:pt x="516" y="460"/>
                </a:lnTo>
                <a:lnTo>
                  <a:pt x="502" y="468"/>
                </a:lnTo>
                <a:lnTo>
                  <a:pt x="502" y="472"/>
                </a:lnTo>
                <a:lnTo>
                  <a:pt x="498" y="474"/>
                </a:lnTo>
                <a:lnTo>
                  <a:pt x="492" y="478"/>
                </a:lnTo>
                <a:lnTo>
                  <a:pt x="478" y="490"/>
                </a:lnTo>
                <a:lnTo>
                  <a:pt x="452" y="514"/>
                </a:lnTo>
                <a:lnTo>
                  <a:pt x="418" y="526"/>
                </a:lnTo>
                <a:lnTo>
                  <a:pt x="416" y="530"/>
                </a:lnTo>
                <a:lnTo>
                  <a:pt x="366" y="528"/>
                </a:lnTo>
                <a:lnTo>
                  <a:pt x="354" y="532"/>
                </a:lnTo>
                <a:lnTo>
                  <a:pt x="342" y="538"/>
                </a:lnTo>
                <a:close/>
              </a:path>
            </a:pathLst>
          </a:custGeom>
          <a:solidFill>
            <a:srgbClr val="FFFFFF">
              <a:alpha val="50196"/>
            </a:srgbClr>
          </a:solidFill>
          <a:ln>
            <a:noFill/>
          </a:ln>
        </p:spPr>
        <p:txBody>
          <a:bodyPr/>
          <a:lstStyle/>
          <a:p>
            <a:endParaRPr lang="zh-CN" altLang="en-US"/>
          </a:p>
        </p:txBody>
      </p:sp>
      <p:sp>
        <p:nvSpPr>
          <p:cNvPr id="83" name="Freeform 26"/>
          <p:cNvSpPr>
            <a:spLocks/>
          </p:cNvSpPr>
          <p:nvPr/>
        </p:nvSpPr>
        <p:spPr bwMode="auto">
          <a:xfrm>
            <a:off x="4513526" y="3830561"/>
            <a:ext cx="558492" cy="540540"/>
          </a:xfrm>
          <a:custGeom>
            <a:avLst/>
            <a:gdLst>
              <a:gd name="T0" fmla="*/ 434 w 560"/>
              <a:gd name="T1" fmla="*/ 536 h 542"/>
              <a:gd name="T2" fmla="*/ 400 w 560"/>
              <a:gd name="T3" fmla="*/ 518 h 542"/>
              <a:gd name="T4" fmla="*/ 346 w 560"/>
              <a:gd name="T5" fmla="*/ 512 h 542"/>
              <a:gd name="T6" fmla="*/ 316 w 560"/>
              <a:gd name="T7" fmla="*/ 476 h 542"/>
              <a:gd name="T8" fmla="*/ 282 w 560"/>
              <a:gd name="T9" fmla="*/ 454 h 542"/>
              <a:gd name="T10" fmla="*/ 116 w 560"/>
              <a:gd name="T11" fmla="*/ 434 h 542"/>
              <a:gd name="T12" fmla="*/ 84 w 560"/>
              <a:gd name="T13" fmla="*/ 412 h 542"/>
              <a:gd name="T14" fmla="*/ 68 w 560"/>
              <a:gd name="T15" fmla="*/ 398 h 542"/>
              <a:gd name="T16" fmla="*/ 58 w 560"/>
              <a:gd name="T17" fmla="*/ 370 h 542"/>
              <a:gd name="T18" fmla="*/ 18 w 560"/>
              <a:gd name="T19" fmla="*/ 292 h 542"/>
              <a:gd name="T20" fmla="*/ 2 w 560"/>
              <a:gd name="T21" fmla="*/ 246 h 542"/>
              <a:gd name="T22" fmla="*/ 14 w 560"/>
              <a:gd name="T23" fmla="*/ 206 h 542"/>
              <a:gd name="T24" fmla="*/ 50 w 560"/>
              <a:gd name="T25" fmla="*/ 182 h 542"/>
              <a:gd name="T26" fmla="*/ 68 w 560"/>
              <a:gd name="T27" fmla="*/ 172 h 542"/>
              <a:gd name="T28" fmla="*/ 104 w 560"/>
              <a:gd name="T29" fmla="*/ 164 h 542"/>
              <a:gd name="T30" fmla="*/ 138 w 560"/>
              <a:gd name="T31" fmla="*/ 144 h 542"/>
              <a:gd name="T32" fmla="*/ 208 w 560"/>
              <a:gd name="T33" fmla="*/ 128 h 542"/>
              <a:gd name="T34" fmla="*/ 234 w 560"/>
              <a:gd name="T35" fmla="*/ 106 h 542"/>
              <a:gd name="T36" fmla="*/ 266 w 560"/>
              <a:gd name="T37" fmla="*/ 74 h 542"/>
              <a:gd name="T38" fmla="*/ 280 w 560"/>
              <a:gd name="T39" fmla="*/ 44 h 542"/>
              <a:gd name="T40" fmla="*/ 284 w 560"/>
              <a:gd name="T41" fmla="*/ 0 h 542"/>
              <a:gd name="T42" fmla="*/ 414 w 560"/>
              <a:gd name="T43" fmla="*/ 12 h 542"/>
              <a:gd name="T44" fmla="*/ 428 w 560"/>
              <a:gd name="T45" fmla="*/ 32 h 542"/>
              <a:gd name="T46" fmla="*/ 444 w 560"/>
              <a:gd name="T47" fmla="*/ 58 h 542"/>
              <a:gd name="T48" fmla="*/ 438 w 560"/>
              <a:gd name="T49" fmla="*/ 82 h 542"/>
              <a:gd name="T50" fmla="*/ 418 w 560"/>
              <a:gd name="T51" fmla="*/ 96 h 542"/>
              <a:gd name="T52" fmla="*/ 408 w 560"/>
              <a:gd name="T53" fmla="*/ 118 h 542"/>
              <a:gd name="T54" fmla="*/ 396 w 560"/>
              <a:gd name="T55" fmla="*/ 122 h 542"/>
              <a:gd name="T56" fmla="*/ 432 w 560"/>
              <a:gd name="T57" fmla="*/ 156 h 542"/>
              <a:gd name="T58" fmla="*/ 434 w 560"/>
              <a:gd name="T59" fmla="*/ 162 h 542"/>
              <a:gd name="T60" fmla="*/ 466 w 560"/>
              <a:gd name="T61" fmla="*/ 186 h 542"/>
              <a:gd name="T62" fmla="*/ 498 w 560"/>
              <a:gd name="T63" fmla="*/ 192 h 542"/>
              <a:gd name="T64" fmla="*/ 516 w 560"/>
              <a:gd name="T65" fmla="*/ 188 h 542"/>
              <a:gd name="T66" fmla="*/ 532 w 560"/>
              <a:gd name="T67" fmla="*/ 204 h 542"/>
              <a:gd name="T68" fmla="*/ 558 w 560"/>
              <a:gd name="T69" fmla="*/ 234 h 542"/>
              <a:gd name="T70" fmla="*/ 554 w 560"/>
              <a:gd name="T71" fmla="*/ 244 h 542"/>
              <a:gd name="T72" fmla="*/ 544 w 560"/>
              <a:gd name="T73" fmla="*/ 282 h 542"/>
              <a:gd name="T74" fmla="*/ 528 w 560"/>
              <a:gd name="T75" fmla="*/ 276 h 542"/>
              <a:gd name="T76" fmla="*/ 500 w 560"/>
              <a:gd name="T77" fmla="*/ 234 h 542"/>
              <a:gd name="T78" fmla="*/ 472 w 560"/>
              <a:gd name="T79" fmla="*/ 232 h 542"/>
              <a:gd name="T80" fmla="*/ 474 w 560"/>
              <a:gd name="T81" fmla="*/ 302 h 542"/>
              <a:gd name="T82" fmla="*/ 442 w 560"/>
              <a:gd name="T83" fmla="*/ 344 h 542"/>
              <a:gd name="T84" fmla="*/ 428 w 560"/>
              <a:gd name="T85" fmla="*/ 376 h 542"/>
              <a:gd name="T86" fmla="*/ 450 w 560"/>
              <a:gd name="T87" fmla="*/ 392 h 542"/>
              <a:gd name="T88" fmla="*/ 460 w 560"/>
              <a:gd name="T89" fmla="*/ 430 h 542"/>
              <a:gd name="T90" fmla="*/ 474 w 560"/>
              <a:gd name="T91" fmla="*/ 444 h 542"/>
              <a:gd name="T92" fmla="*/ 486 w 560"/>
              <a:gd name="T93" fmla="*/ 446 h 542"/>
              <a:gd name="T94" fmla="*/ 504 w 560"/>
              <a:gd name="T95" fmla="*/ 434 h 542"/>
              <a:gd name="T96" fmla="*/ 520 w 560"/>
              <a:gd name="T97" fmla="*/ 448 h 542"/>
              <a:gd name="T98" fmla="*/ 530 w 560"/>
              <a:gd name="T99" fmla="*/ 484 h 542"/>
              <a:gd name="T100" fmla="*/ 526 w 560"/>
              <a:gd name="T101" fmla="*/ 502 h 542"/>
              <a:gd name="T102" fmla="*/ 492 w 560"/>
              <a:gd name="T103" fmla="*/ 522 h 542"/>
              <a:gd name="T104" fmla="*/ 478 w 560"/>
              <a:gd name="T105" fmla="*/ 542 h 5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60" h="542">
                <a:moveTo>
                  <a:pt x="478" y="542"/>
                </a:moveTo>
                <a:lnTo>
                  <a:pt x="478" y="542"/>
                </a:lnTo>
                <a:lnTo>
                  <a:pt x="434" y="536"/>
                </a:lnTo>
                <a:lnTo>
                  <a:pt x="400" y="518"/>
                </a:lnTo>
                <a:lnTo>
                  <a:pt x="376" y="518"/>
                </a:lnTo>
                <a:lnTo>
                  <a:pt x="360" y="516"/>
                </a:lnTo>
                <a:lnTo>
                  <a:pt x="346" y="512"/>
                </a:lnTo>
                <a:lnTo>
                  <a:pt x="334" y="502"/>
                </a:lnTo>
                <a:lnTo>
                  <a:pt x="316" y="476"/>
                </a:lnTo>
                <a:lnTo>
                  <a:pt x="282" y="454"/>
                </a:lnTo>
                <a:lnTo>
                  <a:pt x="162" y="452"/>
                </a:lnTo>
                <a:lnTo>
                  <a:pt x="116" y="434"/>
                </a:lnTo>
                <a:lnTo>
                  <a:pt x="96" y="424"/>
                </a:lnTo>
                <a:lnTo>
                  <a:pt x="90" y="418"/>
                </a:lnTo>
                <a:lnTo>
                  <a:pt x="84" y="412"/>
                </a:lnTo>
                <a:lnTo>
                  <a:pt x="74" y="406"/>
                </a:lnTo>
                <a:lnTo>
                  <a:pt x="68" y="398"/>
                </a:lnTo>
                <a:lnTo>
                  <a:pt x="60" y="386"/>
                </a:lnTo>
                <a:lnTo>
                  <a:pt x="58" y="370"/>
                </a:lnTo>
                <a:lnTo>
                  <a:pt x="54" y="356"/>
                </a:lnTo>
                <a:lnTo>
                  <a:pt x="42" y="332"/>
                </a:lnTo>
                <a:lnTo>
                  <a:pt x="18" y="292"/>
                </a:lnTo>
                <a:lnTo>
                  <a:pt x="2" y="246"/>
                </a:lnTo>
                <a:lnTo>
                  <a:pt x="0" y="208"/>
                </a:lnTo>
                <a:lnTo>
                  <a:pt x="14" y="206"/>
                </a:lnTo>
                <a:lnTo>
                  <a:pt x="26" y="198"/>
                </a:lnTo>
                <a:lnTo>
                  <a:pt x="40" y="190"/>
                </a:lnTo>
                <a:lnTo>
                  <a:pt x="50" y="182"/>
                </a:lnTo>
                <a:lnTo>
                  <a:pt x="58" y="176"/>
                </a:lnTo>
                <a:lnTo>
                  <a:pt x="68" y="172"/>
                </a:lnTo>
                <a:lnTo>
                  <a:pt x="86" y="170"/>
                </a:lnTo>
                <a:lnTo>
                  <a:pt x="104" y="164"/>
                </a:lnTo>
                <a:lnTo>
                  <a:pt x="120" y="156"/>
                </a:lnTo>
                <a:lnTo>
                  <a:pt x="138" y="144"/>
                </a:lnTo>
                <a:lnTo>
                  <a:pt x="154" y="142"/>
                </a:lnTo>
                <a:lnTo>
                  <a:pt x="172" y="138"/>
                </a:lnTo>
                <a:lnTo>
                  <a:pt x="208" y="128"/>
                </a:lnTo>
                <a:lnTo>
                  <a:pt x="222" y="118"/>
                </a:lnTo>
                <a:lnTo>
                  <a:pt x="234" y="106"/>
                </a:lnTo>
                <a:lnTo>
                  <a:pt x="258" y="82"/>
                </a:lnTo>
                <a:lnTo>
                  <a:pt x="266" y="74"/>
                </a:lnTo>
                <a:lnTo>
                  <a:pt x="274" y="64"/>
                </a:lnTo>
                <a:lnTo>
                  <a:pt x="278" y="54"/>
                </a:lnTo>
                <a:lnTo>
                  <a:pt x="280" y="44"/>
                </a:lnTo>
                <a:lnTo>
                  <a:pt x="284" y="20"/>
                </a:lnTo>
                <a:lnTo>
                  <a:pt x="284" y="0"/>
                </a:lnTo>
                <a:lnTo>
                  <a:pt x="338" y="12"/>
                </a:lnTo>
                <a:lnTo>
                  <a:pt x="414" y="12"/>
                </a:lnTo>
                <a:lnTo>
                  <a:pt x="428" y="32"/>
                </a:lnTo>
                <a:lnTo>
                  <a:pt x="436" y="38"/>
                </a:lnTo>
                <a:lnTo>
                  <a:pt x="442" y="50"/>
                </a:lnTo>
                <a:lnTo>
                  <a:pt x="444" y="58"/>
                </a:lnTo>
                <a:lnTo>
                  <a:pt x="444" y="66"/>
                </a:lnTo>
                <a:lnTo>
                  <a:pt x="442" y="74"/>
                </a:lnTo>
                <a:lnTo>
                  <a:pt x="438" y="82"/>
                </a:lnTo>
                <a:lnTo>
                  <a:pt x="426" y="88"/>
                </a:lnTo>
                <a:lnTo>
                  <a:pt x="418" y="96"/>
                </a:lnTo>
                <a:lnTo>
                  <a:pt x="412" y="104"/>
                </a:lnTo>
                <a:lnTo>
                  <a:pt x="408" y="118"/>
                </a:lnTo>
                <a:lnTo>
                  <a:pt x="402" y="120"/>
                </a:lnTo>
                <a:lnTo>
                  <a:pt x="396" y="122"/>
                </a:lnTo>
                <a:lnTo>
                  <a:pt x="396" y="130"/>
                </a:lnTo>
                <a:lnTo>
                  <a:pt x="432" y="156"/>
                </a:lnTo>
                <a:lnTo>
                  <a:pt x="434" y="162"/>
                </a:lnTo>
                <a:lnTo>
                  <a:pt x="448" y="174"/>
                </a:lnTo>
                <a:lnTo>
                  <a:pt x="456" y="180"/>
                </a:lnTo>
                <a:lnTo>
                  <a:pt x="466" y="186"/>
                </a:lnTo>
                <a:lnTo>
                  <a:pt x="476" y="192"/>
                </a:lnTo>
                <a:lnTo>
                  <a:pt x="488" y="194"/>
                </a:lnTo>
                <a:lnTo>
                  <a:pt x="498" y="192"/>
                </a:lnTo>
                <a:lnTo>
                  <a:pt x="510" y="186"/>
                </a:lnTo>
                <a:lnTo>
                  <a:pt x="516" y="188"/>
                </a:lnTo>
                <a:lnTo>
                  <a:pt x="520" y="192"/>
                </a:lnTo>
                <a:lnTo>
                  <a:pt x="532" y="204"/>
                </a:lnTo>
                <a:lnTo>
                  <a:pt x="560" y="226"/>
                </a:lnTo>
                <a:lnTo>
                  <a:pt x="558" y="234"/>
                </a:lnTo>
                <a:lnTo>
                  <a:pt x="556" y="240"/>
                </a:lnTo>
                <a:lnTo>
                  <a:pt x="554" y="244"/>
                </a:lnTo>
                <a:lnTo>
                  <a:pt x="550" y="256"/>
                </a:lnTo>
                <a:lnTo>
                  <a:pt x="548" y="270"/>
                </a:lnTo>
                <a:lnTo>
                  <a:pt x="544" y="282"/>
                </a:lnTo>
                <a:lnTo>
                  <a:pt x="528" y="276"/>
                </a:lnTo>
                <a:lnTo>
                  <a:pt x="514" y="256"/>
                </a:lnTo>
                <a:lnTo>
                  <a:pt x="504" y="240"/>
                </a:lnTo>
                <a:lnTo>
                  <a:pt x="500" y="234"/>
                </a:lnTo>
                <a:lnTo>
                  <a:pt x="492" y="232"/>
                </a:lnTo>
                <a:lnTo>
                  <a:pt x="484" y="230"/>
                </a:lnTo>
                <a:lnTo>
                  <a:pt x="472" y="232"/>
                </a:lnTo>
                <a:lnTo>
                  <a:pt x="474" y="302"/>
                </a:lnTo>
                <a:lnTo>
                  <a:pt x="466" y="316"/>
                </a:lnTo>
                <a:lnTo>
                  <a:pt x="454" y="330"/>
                </a:lnTo>
                <a:lnTo>
                  <a:pt x="442" y="344"/>
                </a:lnTo>
                <a:lnTo>
                  <a:pt x="428" y="354"/>
                </a:lnTo>
                <a:lnTo>
                  <a:pt x="428" y="376"/>
                </a:lnTo>
                <a:lnTo>
                  <a:pt x="436" y="384"/>
                </a:lnTo>
                <a:lnTo>
                  <a:pt x="450" y="392"/>
                </a:lnTo>
                <a:lnTo>
                  <a:pt x="460" y="430"/>
                </a:lnTo>
                <a:lnTo>
                  <a:pt x="462" y="434"/>
                </a:lnTo>
                <a:lnTo>
                  <a:pt x="466" y="438"/>
                </a:lnTo>
                <a:lnTo>
                  <a:pt x="474" y="444"/>
                </a:lnTo>
                <a:lnTo>
                  <a:pt x="480" y="446"/>
                </a:lnTo>
                <a:lnTo>
                  <a:pt x="486" y="446"/>
                </a:lnTo>
                <a:lnTo>
                  <a:pt x="492" y="440"/>
                </a:lnTo>
                <a:lnTo>
                  <a:pt x="498" y="436"/>
                </a:lnTo>
                <a:lnTo>
                  <a:pt x="504" y="434"/>
                </a:lnTo>
                <a:lnTo>
                  <a:pt x="514" y="436"/>
                </a:lnTo>
                <a:lnTo>
                  <a:pt x="520" y="448"/>
                </a:lnTo>
                <a:lnTo>
                  <a:pt x="526" y="464"/>
                </a:lnTo>
                <a:lnTo>
                  <a:pt x="528" y="474"/>
                </a:lnTo>
                <a:lnTo>
                  <a:pt x="530" y="484"/>
                </a:lnTo>
                <a:lnTo>
                  <a:pt x="530" y="492"/>
                </a:lnTo>
                <a:lnTo>
                  <a:pt x="526" y="502"/>
                </a:lnTo>
                <a:lnTo>
                  <a:pt x="516" y="504"/>
                </a:lnTo>
                <a:lnTo>
                  <a:pt x="506" y="510"/>
                </a:lnTo>
                <a:lnTo>
                  <a:pt x="492" y="522"/>
                </a:lnTo>
                <a:lnTo>
                  <a:pt x="478" y="542"/>
                </a:lnTo>
                <a:close/>
              </a:path>
            </a:pathLst>
          </a:custGeom>
          <a:solidFill>
            <a:srgbClr val="FFFFFF">
              <a:alpha val="50196"/>
            </a:srgbClr>
          </a:solidFill>
          <a:ln>
            <a:noFill/>
          </a:ln>
        </p:spPr>
        <p:txBody>
          <a:bodyPr/>
          <a:lstStyle/>
          <a:p>
            <a:endParaRPr lang="zh-CN" altLang="en-US"/>
          </a:p>
        </p:txBody>
      </p:sp>
      <p:sp>
        <p:nvSpPr>
          <p:cNvPr id="84" name="Freeform 27"/>
          <p:cNvSpPr>
            <a:spLocks/>
          </p:cNvSpPr>
          <p:nvPr/>
        </p:nvSpPr>
        <p:spPr bwMode="auto">
          <a:xfrm>
            <a:off x="4072717" y="3481504"/>
            <a:ext cx="488681" cy="885609"/>
          </a:xfrm>
          <a:custGeom>
            <a:avLst/>
            <a:gdLst>
              <a:gd name="T0" fmla="*/ 320 w 490"/>
              <a:gd name="T1" fmla="*/ 878 h 888"/>
              <a:gd name="T2" fmla="*/ 252 w 490"/>
              <a:gd name="T3" fmla="*/ 834 h 888"/>
              <a:gd name="T4" fmla="*/ 196 w 490"/>
              <a:gd name="T5" fmla="*/ 838 h 888"/>
              <a:gd name="T6" fmla="*/ 170 w 490"/>
              <a:gd name="T7" fmla="*/ 842 h 888"/>
              <a:gd name="T8" fmla="*/ 136 w 490"/>
              <a:gd name="T9" fmla="*/ 824 h 888"/>
              <a:gd name="T10" fmla="*/ 106 w 490"/>
              <a:gd name="T11" fmla="*/ 804 h 888"/>
              <a:gd name="T12" fmla="*/ 56 w 490"/>
              <a:gd name="T13" fmla="*/ 800 h 888"/>
              <a:gd name="T14" fmla="*/ 12 w 490"/>
              <a:gd name="T15" fmla="*/ 776 h 888"/>
              <a:gd name="T16" fmla="*/ 20 w 490"/>
              <a:gd name="T17" fmla="*/ 744 h 888"/>
              <a:gd name="T18" fmla="*/ 8 w 490"/>
              <a:gd name="T19" fmla="*/ 726 h 888"/>
              <a:gd name="T20" fmla="*/ 0 w 490"/>
              <a:gd name="T21" fmla="*/ 706 h 888"/>
              <a:gd name="T22" fmla="*/ 62 w 490"/>
              <a:gd name="T23" fmla="*/ 696 h 888"/>
              <a:gd name="T24" fmla="*/ 66 w 490"/>
              <a:gd name="T25" fmla="*/ 648 h 888"/>
              <a:gd name="T26" fmla="*/ 52 w 490"/>
              <a:gd name="T27" fmla="*/ 602 h 888"/>
              <a:gd name="T28" fmla="*/ 56 w 490"/>
              <a:gd name="T29" fmla="*/ 536 h 888"/>
              <a:gd name="T30" fmla="*/ 104 w 490"/>
              <a:gd name="T31" fmla="*/ 530 h 888"/>
              <a:gd name="T32" fmla="*/ 168 w 490"/>
              <a:gd name="T33" fmla="*/ 548 h 888"/>
              <a:gd name="T34" fmla="*/ 172 w 490"/>
              <a:gd name="T35" fmla="*/ 504 h 888"/>
              <a:gd name="T36" fmla="*/ 190 w 490"/>
              <a:gd name="T37" fmla="*/ 494 h 888"/>
              <a:gd name="T38" fmla="*/ 214 w 490"/>
              <a:gd name="T39" fmla="*/ 500 h 888"/>
              <a:gd name="T40" fmla="*/ 248 w 490"/>
              <a:gd name="T41" fmla="*/ 478 h 888"/>
              <a:gd name="T42" fmla="*/ 246 w 490"/>
              <a:gd name="T43" fmla="*/ 416 h 888"/>
              <a:gd name="T44" fmla="*/ 256 w 490"/>
              <a:gd name="T45" fmla="*/ 384 h 888"/>
              <a:gd name="T46" fmla="*/ 240 w 490"/>
              <a:gd name="T47" fmla="*/ 362 h 888"/>
              <a:gd name="T48" fmla="*/ 196 w 490"/>
              <a:gd name="T49" fmla="*/ 334 h 888"/>
              <a:gd name="T50" fmla="*/ 152 w 490"/>
              <a:gd name="T51" fmla="*/ 318 h 888"/>
              <a:gd name="T52" fmla="*/ 126 w 490"/>
              <a:gd name="T53" fmla="*/ 296 h 888"/>
              <a:gd name="T54" fmla="*/ 130 w 490"/>
              <a:gd name="T55" fmla="*/ 244 h 888"/>
              <a:gd name="T56" fmla="*/ 148 w 490"/>
              <a:gd name="T57" fmla="*/ 222 h 888"/>
              <a:gd name="T58" fmla="*/ 184 w 490"/>
              <a:gd name="T59" fmla="*/ 226 h 888"/>
              <a:gd name="T60" fmla="*/ 270 w 490"/>
              <a:gd name="T61" fmla="*/ 220 h 888"/>
              <a:gd name="T62" fmla="*/ 278 w 490"/>
              <a:gd name="T63" fmla="*/ 162 h 888"/>
              <a:gd name="T64" fmla="*/ 280 w 490"/>
              <a:gd name="T65" fmla="*/ 130 h 888"/>
              <a:gd name="T66" fmla="*/ 304 w 490"/>
              <a:gd name="T67" fmla="*/ 104 h 888"/>
              <a:gd name="T68" fmla="*/ 364 w 490"/>
              <a:gd name="T69" fmla="*/ 38 h 888"/>
              <a:gd name="T70" fmla="*/ 404 w 490"/>
              <a:gd name="T71" fmla="*/ 28 h 888"/>
              <a:gd name="T72" fmla="*/ 416 w 490"/>
              <a:gd name="T73" fmla="*/ 22 h 888"/>
              <a:gd name="T74" fmla="*/ 440 w 490"/>
              <a:gd name="T75" fmla="*/ 2 h 888"/>
              <a:gd name="T76" fmla="*/ 462 w 490"/>
              <a:gd name="T77" fmla="*/ 20 h 888"/>
              <a:gd name="T78" fmla="*/ 452 w 490"/>
              <a:gd name="T79" fmla="*/ 52 h 888"/>
              <a:gd name="T80" fmla="*/ 438 w 490"/>
              <a:gd name="T81" fmla="*/ 108 h 888"/>
              <a:gd name="T82" fmla="*/ 422 w 490"/>
              <a:gd name="T83" fmla="*/ 138 h 888"/>
              <a:gd name="T84" fmla="*/ 430 w 490"/>
              <a:gd name="T85" fmla="*/ 228 h 888"/>
              <a:gd name="T86" fmla="*/ 408 w 490"/>
              <a:gd name="T87" fmla="*/ 284 h 888"/>
              <a:gd name="T88" fmla="*/ 398 w 490"/>
              <a:gd name="T89" fmla="*/ 384 h 888"/>
              <a:gd name="T90" fmla="*/ 418 w 490"/>
              <a:gd name="T91" fmla="*/ 454 h 888"/>
              <a:gd name="T92" fmla="*/ 412 w 490"/>
              <a:gd name="T93" fmla="*/ 526 h 888"/>
              <a:gd name="T94" fmla="*/ 428 w 490"/>
              <a:gd name="T95" fmla="*/ 556 h 888"/>
              <a:gd name="T96" fmla="*/ 432 w 490"/>
              <a:gd name="T97" fmla="*/ 600 h 888"/>
              <a:gd name="T98" fmla="*/ 476 w 490"/>
              <a:gd name="T99" fmla="*/ 690 h 888"/>
              <a:gd name="T100" fmla="*/ 462 w 490"/>
              <a:gd name="T101" fmla="*/ 726 h 888"/>
              <a:gd name="T102" fmla="*/ 362 w 490"/>
              <a:gd name="T103" fmla="*/ 728 h 888"/>
              <a:gd name="T104" fmla="*/ 354 w 490"/>
              <a:gd name="T105" fmla="*/ 744 h 888"/>
              <a:gd name="T106" fmla="*/ 398 w 490"/>
              <a:gd name="T107" fmla="*/ 792 h 888"/>
              <a:gd name="T108" fmla="*/ 350 w 490"/>
              <a:gd name="T109" fmla="*/ 828 h 888"/>
              <a:gd name="T110" fmla="*/ 344 w 490"/>
              <a:gd name="T111" fmla="*/ 888 h 8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90" h="888">
                <a:moveTo>
                  <a:pt x="344" y="888"/>
                </a:moveTo>
                <a:lnTo>
                  <a:pt x="344" y="888"/>
                </a:lnTo>
                <a:lnTo>
                  <a:pt x="330" y="884"/>
                </a:lnTo>
                <a:lnTo>
                  <a:pt x="320" y="878"/>
                </a:lnTo>
                <a:lnTo>
                  <a:pt x="304" y="866"/>
                </a:lnTo>
                <a:lnTo>
                  <a:pt x="278" y="842"/>
                </a:lnTo>
                <a:lnTo>
                  <a:pt x="252" y="834"/>
                </a:lnTo>
                <a:lnTo>
                  <a:pt x="232" y="834"/>
                </a:lnTo>
                <a:lnTo>
                  <a:pt x="214" y="834"/>
                </a:lnTo>
                <a:lnTo>
                  <a:pt x="196" y="838"/>
                </a:lnTo>
                <a:lnTo>
                  <a:pt x="188" y="840"/>
                </a:lnTo>
                <a:lnTo>
                  <a:pt x="180" y="844"/>
                </a:lnTo>
                <a:lnTo>
                  <a:pt x="170" y="842"/>
                </a:lnTo>
                <a:lnTo>
                  <a:pt x="160" y="836"/>
                </a:lnTo>
                <a:lnTo>
                  <a:pt x="146" y="826"/>
                </a:lnTo>
                <a:lnTo>
                  <a:pt x="136" y="824"/>
                </a:lnTo>
                <a:lnTo>
                  <a:pt x="128" y="822"/>
                </a:lnTo>
                <a:lnTo>
                  <a:pt x="120" y="818"/>
                </a:lnTo>
                <a:lnTo>
                  <a:pt x="114" y="814"/>
                </a:lnTo>
                <a:lnTo>
                  <a:pt x="106" y="804"/>
                </a:lnTo>
                <a:lnTo>
                  <a:pt x="102" y="802"/>
                </a:lnTo>
                <a:lnTo>
                  <a:pt x="98" y="800"/>
                </a:lnTo>
                <a:lnTo>
                  <a:pt x="56" y="800"/>
                </a:lnTo>
                <a:lnTo>
                  <a:pt x="12" y="784"/>
                </a:lnTo>
                <a:lnTo>
                  <a:pt x="12" y="776"/>
                </a:lnTo>
                <a:lnTo>
                  <a:pt x="14" y="770"/>
                </a:lnTo>
                <a:lnTo>
                  <a:pt x="20" y="758"/>
                </a:lnTo>
                <a:lnTo>
                  <a:pt x="20" y="744"/>
                </a:lnTo>
                <a:lnTo>
                  <a:pt x="18" y="734"/>
                </a:lnTo>
                <a:lnTo>
                  <a:pt x="14" y="728"/>
                </a:lnTo>
                <a:lnTo>
                  <a:pt x="8" y="726"/>
                </a:lnTo>
                <a:lnTo>
                  <a:pt x="2" y="718"/>
                </a:lnTo>
                <a:lnTo>
                  <a:pt x="0" y="714"/>
                </a:lnTo>
                <a:lnTo>
                  <a:pt x="0" y="708"/>
                </a:lnTo>
                <a:lnTo>
                  <a:pt x="0" y="706"/>
                </a:lnTo>
                <a:lnTo>
                  <a:pt x="58" y="704"/>
                </a:lnTo>
                <a:lnTo>
                  <a:pt x="62" y="696"/>
                </a:lnTo>
                <a:lnTo>
                  <a:pt x="66" y="686"/>
                </a:lnTo>
                <a:lnTo>
                  <a:pt x="66" y="676"/>
                </a:lnTo>
                <a:lnTo>
                  <a:pt x="68" y="666"/>
                </a:lnTo>
                <a:lnTo>
                  <a:pt x="66" y="648"/>
                </a:lnTo>
                <a:lnTo>
                  <a:pt x="64" y="632"/>
                </a:lnTo>
                <a:lnTo>
                  <a:pt x="52" y="602"/>
                </a:lnTo>
                <a:lnTo>
                  <a:pt x="46" y="564"/>
                </a:lnTo>
                <a:lnTo>
                  <a:pt x="46" y="550"/>
                </a:lnTo>
                <a:lnTo>
                  <a:pt x="50" y="542"/>
                </a:lnTo>
                <a:lnTo>
                  <a:pt x="56" y="536"/>
                </a:lnTo>
                <a:lnTo>
                  <a:pt x="68" y="532"/>
                </a:lnTo>
                <a:lnTo>
                  <a:pt x="84" y="530"/>
                </a:lnTo>
                <a:lnTo>
                  <a:pt x="104" y="530"/>
                </a:lnTo>
                <a:lnTo>
                  <a:pt x="150" y="552"/>
                </a:lnTo>
                <a:lnTo>
                  <a:pt x="162" y="550"/>
                </a:lnTo>
                <a:lnTo>
                  <a:pt x="168" y="548"/>
                </a:lnTo>
                <a:lnTo>
                  <a:pt x="172" y="546"/>
                </a:lnTo>
                <a:lnTo>
                  <a:pt x="172" y="504"/>
                </a:lnTo>
                <a:lnTo>
                  <a:pt x="174" y="500"/>
                </a:lnTo>
                <a:lnTo>
                  <a:pt x="178" y="496"/>
                </a:lnTo>
                <a:lnTo>
                  <a:pt x="182" y="494"/>
                </a:lnTo>
                <a:lnTo>
                  <a:pt x="190" y="494"/>
                </a:lnTo>
                <a:lnTo>
                  <a:pt x="204" y="494"/>
                </a:lnTo>
                <a:lnTo>
                  <a:pt x="210" y="496"/>
                </a:lnTo>
                <a:lnTo>
                  <a:pt x="214" y="500"/>
                </a:lnTo>
                <a:lnTo>
                  <a:pt x="242" y="500"/>
                </a:lnTo>
                <a:lnTo>
                  <a:pt x="246" y="490"/>
                </a:lnTo>
                <a:lnTo>
                  <a:pt x="248" y="478"/>
                </a:lnTo>
                <a:lnTo>
                  <a:pt x="250" y="454"/>
                </a:lnTo>
                <a:lnTo>
                  <a:pt x="250" y="432"/>
                </a:lnTo>
                <a:lnTo>
                  <a:pt x="248" y="424"/>
                </a:lnTo>
                <a:lnTo>
                  <a:pt x="246" y="416"/>
                </a:lnTo>
                <a:lnTo>
                  <a:pt x="248" y="404"/>
                </a:lnTo>
                <a:lnTo>
                  <a:pt x="250" y="396"/>
                </a:lnTo>
                <a:lnTo>
                  <a:pt x="256" y="384"/>
                </a:lnTo>
                <a:lnTo>
                  <a:pt x="256" y="364"/>
                </a:lnTo>
                <a:lnTo>
                  <a:pt x="240" y="362"/>
                </a:lnTo>
                <a:lnTo>
                  <a:pt x="224" y="352"/>
                </a:lnTo>
                <a:lnTo>
                  <a:pt x="210" y="342"/>
                </a:lnTo>
                <a:lnTo>
                  <a:pt x="196" y="334"/>
                </a:lnTo>
                <a:lnTo>
                  <a:pt x="188" y="328"/>
                </a:lnTo>
                <a:lnTo>
                  <a:pt x="170" y="324"/>
                </a:lnTo>
                <a:lnTo>
                  <a:pt x="152" y="318"/>
                </a:lnTo>
                <a:lnTo>
                  <a:pt x="136" y="312"/>
                </a:lnTo>
                <a:lnTo>
                  <a:pt x="126" y="306"/>
                </a:lnTo>
                <a:lnTo>
                  <a:pt x="126" y="296"/>
                </a:lnTo>
                <a:lnTo>
                  <a:pt x="128" y="290"/>
                </a:lnTo>
                <a:lnTo>
                  <a:pt x="136" y="280"/>
                </a:lnTo>
                <a:lnTo>
                  <a:pt x="130" y="244"/>
                </a:lnTo>
                <a:lnTo>
                  <a:pt x="134" y="242"/>
                </a:lnTo>
                <a:lnTo>
                  <a:pt x="140" y="236"/>
                </a:lnTo>
                <a:lnTo>
                  <a:pt x="148" y="222"/>
                </a:lnTo>
                <a:lnTo>
                  <a:pt x="162" y="222"/>
                </a:lnTo>
                <a:lnTo>
                  <a:pt x="172" y="222"/>
                </a:lnTo>
                <a:lnTo>
                  <a:pt x="184" y="226"/>
                </a:lnTo>
                <a:lnTo>
                  <a:pt x="264" y="230"/>
                </a:lnTo>
                <a:lnTo>
                  <a:pt x="270" y="220"/>
                </a:lnTo>
                <a:lnTo>
                  <a:pt x="276" y="210"/>
                </a:lnTo>
                <a:lnTo>
                  <a:pt x="278" y="198"/>
                </a:lnTo>
                <a:lnTo>
                  <a:pt x="280" y="186"/>
                </a:lnTo>
                <a:lnTo>
                  <a:pt x="278" y="162"/>
                </a:lnTo>
                <a:lnTo>
                  <a:pt x="278" y="144"/>
                </a:lnTo>
                <a:lnTo>
                  <a:pt x="278" y="136"/>
                </a:lnTo>
                <a:lnTo>
                  <a:pt x="280" y="130"/>
                </a:lnTo>
                <a:lnTo>
                  <a:pt x="282" y="124"/>
                </a:lnTo>
                <a:lnTo>
                  <a:pt x="286" y="120"/>
                </a:lnTo>
                <a:lnTo>
                  <a:pt x="294" y="114"/>
                </a:lnTo>
                <a:lnTo>
                  <a:pt x="304" y="104"/>
                </a:lnTo>
                <a:lnTo>
                  <a:pt x="334" y="60"/>
                </a:lnTo>
                <a:lnTo>
                  <a:pt x="364" y="38"/>
                </a:lnTo>
                <a:lnTo>
                  <a:pt x="382" y="12"/>
                </a:lnTo>
                <a:lnTo>
                  <a:pt x="404" y="28"/>
                </a:lnTo>
                <a:lnTo>
                  <a:pt x="410" y="28"/>
                </a:lnTo>
                <a:lnTo>
                  <a:pt x="416" y="22"/>
                </a:lnTo>
                <a:lnTo>
                  <a:pt x="422" y="16"/>
                </a:lnTo>
                <a:lnTo>
                  <a:pt x="430" y="0"/>
                </a:lnTo>
                <a:lnTo>
                  <a:pt x="440" y="2"/>
                </a:lnTo>
                <a:lnTo>
                  <a:pt x="450" y="4"/>
                </a:lnTo>
                <a:lnTo>
                  <a:pt x="456" y="8"/>
                </a:lnTo>
                <a:lnTo>
                  <a:pt x="460" y="12"/>
                </a:lnTo>
                <a:lnTo>
                  <a:pt x="462" y="20"/>
                </a:lnTo>
                <a:lnTo>
                  <a:pt x="464" y="28"/>
                </a:lnTo>
                <a:lnTo>
                  <a:pt x="452" y="52"/>
                </a:lnTo>
                <a:lnTo>
                  <a:pt x="450" y="72"/>
                </a:lnTo>
                <a:lnTo>
                  <a:pt x="446" y="90"/>
                </a:lnTo>
                <a:lnTo>
                  <a:pt x="444" y="100"/>
                </a:lnTo>
                <a:lnTo>
                  <a:pt x="438" y="108"/>
                </a:lnTo>
                <a:lnTo>
                  <a:pt x="432" y="118"/>
                </a:lnTo>
                <a:lnTo>
                  <a:pt x="424" y="126"/>
                </a:lnTo>
                <a:lnTo>
                  <a:pt x="422" y="138"/>
                </a:lnTo>
                <a:lnTo>
                  <a:pt x="420" y="150"/>
                </a:lnTo>
                <a:lnTo>
                  <a:pt x="422" y="174"/>
                </a:lnTo>
                <a:lnTo>
                  <a:pt x="430" y="228"/>
                </a:lnTo>
                <a:lnTo>
                  <a:pt x="430" y="238"/>
                </a:lnTo>
                <a:lnTo>
                  <a:pt x="428" y="246"/>
                </a:lnTo>
                <a:lnTo>
                  <a:pt x="420" y="266"/>
                </a:lnTo>
                <a:lnTo>
                  <a:pt x="408" y="284"/>
                </a:lnTo>
                <a:lnTo>
                  <a:pt x="398" y="300"/>
                </a:lnTo>
                <a:lnTo>
                  <a:pt x="398" y="384"/>
                </a:lnTo>
                <a:lnTo>
                  <a:pt x="412" y="416"/>
                </a:lnTo>
                <a:lnTo>
                  <a:pt x="416" y="434"/>
                </a:lnTo>
                <a:lnTo>
                  <a:pt x="418" y="454"/>
                </a:lnTo>
                <a:lnTo>
                  <a:pt x="414" y="472"/>
                </a:lnTo>
                <a:lnTo>
                  <a:pt x="410" y="492"/>
                </a:lnTo>
                <a:lnTo>
                  <a:pt x="410" y="514"/>
                </a:lnTo>
                <a:lnTo>
                  <a:pt x="412" y="526"/>
                </a:lnTo>
                <a:lnTo>
                  <a:pt x="414" y="538"/>
                </a:lnTo>
                <a:lnTo>
                  <a:pt x="422" y="548"/>
                </a:lnTo>
                <a:lnTo>
                  <a:pt x="428" y="556"/>
                </a:lnTo>
                <a:lnTo>
                  <a:pt x="434" y="568"/>
                </a:lnTo>
                <a:lnTo>
                  <a:pt x="432" y="600"/>
                </a:lnTo>
                <a:lnTo>
                  <a:pt x="456" y="660"/>
                </a:lnTo>
                <a:lnTo>
                  <a:pt x="466" y="674"/>
                </a:lnTo>
                <a:lnTo>
                  <a:pt x="476" y="690"/>
                </a:lnTo>
                <a:lnTo>
                  <a:pt x="484" y="710"/>
                </a:lnTo>
                <a:lnTo>
                  <a:pt x="490" y="732"/>
                </a:lnTo>
                <a:lnTo>
                  <a:pt x="462" y="726"/>
                </a:lnTo>
                <a:lnTo>
                  <a:pt x="404" y="726"/>
                </a:lnTo>
                <a:lnTo>
                  <a:pt x="372" y="728"/>
                </a:lnTo>
                <a:lnTo>
                  <a:pt x="362" y="728"/>
                </a:lnTo>
                <a:lnTo>
                  <a:pt x="356" y="732"/>
                </a:lnTo>
                <a:lnTo>
                  <a:pt x="354" y="744"/>
                </a:lnTo>
                <a:lnTo>
                  <a:pt x="394" y="776"/>
                </a:lnTo>
                <a:lnTo>
                  <a:pt x="398" y="792"/>
                </a:lnTo>
                <a:lnTo>
                  <a:pt x="382" y="798"/>
                </a:lnTo>
                <a:lnTo>
                  <a:pt x="370" y="806"/>
                </a:lnTo>
                <a:lnTo>
                  <a:pt x="360" y="816"/>
                </a:lnTo>
                <a:lnTo>
                  <a:pt x="350" y="828"/>
                </a:lnTo>
                <a:lnTo>
                  <a:pt x="350" y="888"/>
                </a:lnTo>
                <a:lnTo>
                  <a:pt x="344" y="888"/>
                </a:lnTo>
                <a:close/>
              </a:path>
            </a:pathLst>
          </a:custGeom>
          <a:solidFill>
            <a:srgbClr val="FFFFFF">
              <a:alpha val="50196"/>
            </a:srgbClr>
          </a:solidFill>
          <a:ln>
            <a:noFill/>
          </a:ln>
        </p:spPr>
        <p:txBody>
          <a:bodyPr/>
          <a:lstStyle/>
          <a:p>
            <a:endParaRPr lang="zh-CN" altLang="en-US"/>
          </a:p>
        </p:txBody>
      </p:sp>
      <p:sp>
        <p:nvSpPr>
          <p:cNvPr id="85" name="Freeform 28"/>
          <p:cNvSpPr>
            <a:spLocks/>
          </p:cNvSpPr>
          <p:nvPr/>
        </p:nvSpPr>
        <p:spPr bwMode="auto">
          <a:xfrm>
            <a:off x="2562793" y="3467542"/>
            <a:ext cx="1232672" cy="897577"/>
          </a:xfrm>
          <a:custGeom>
            <a:avLst/>
            <a:gdLst>
              <a:gd name="T0" fmla="*/ 494 w 1236"/>
              <a:gd name="T1" fmla="*/ 798 h 900"/>
              <a:gd name="T2" fmla="*/ 430 w 1236"/>
              <a:gd name="T3" fmla="*/ 762 h 900"/>
              <a:gd name="T4" fmla="*/ 278 w 1236"/>
              <a:gd name="T5" fmla="*/ 748 h 900"/>
              <a:gd name="T6" fmla="*/ 176 w 1236"/>
              <a:gd name="T7" fmla="*/ 704 h 900"/>
              <a:gd name="T8" fmla="*/ 148 w 1236"/>
              <a:gd name="T9" fmla="*/ 670 h 900"/>
              <a:gd name="T10" fmla="*/ 70 w 1236"/>
              <a:gd name="T11" fmla="*/ 640 h 900"/>
              <a:gd name="T12" fmla="*/ 24 w 1236"/>
              <a:gd name="T13" fmla="*/ 596 h 900"/>
              <a:gd name="T14" fmla="*/ 0 w 1236"/>
              <a:gd name="T15" fmla="*/ 412 h 900"/>
              <a:gd name="T16" fmla="*/ 16 w 1236"/>
              <a:gd name="T17" fmla="*/ 340 h 900"/>
              <a:gd name="T18" fmla="*/ 26 w 1236"/>
              <a:gd name="T19" fmla="*/ 328 h 900"/>
              <a:gd name="T20" fmla="*/ 52 w 1236"/>
              <a:gd name="T21" fmla="*/ 314 h 900"/>
              <a:gd name="T22" fmla="*/ 98 w 1236"/>
              <a:gd name="T23" fmla="*/ 336 h 900"/>
              <a:gd name="T24" fmla="*/ 150 w 1236"/>
              <a:gd name="T25" fmla="*/ 336 h 900"/>
              <a:gd name="T26" fmla="*/ 138 w 1236"/>
              <a:gd name="T27" fmla="*/ 274 h 900"/>
              <a:gd name="T28" fmla="*/ 168 w 1236"/>
              <a:gd name="T29" fmla="*/ 236 h 900"/>
              <a:gd name="T30" fmla="*/ 186 w 1236"/>
              <a:gd name="T31" fmla="*/ 192 h 900"/>
              <a:gd name="T32" fmla="*/ 152 w 1236"/>
              <a:gd name="T33" fmla="*/ 150 h 900"/>
              <a:gd name="T34" fmla="*/ 120 w 1236"/>
              <a:gd name="T35" fmla="*/ 120 h 900"/>
              <a:gd name="T36" fmla="*/ 118 w 1236"/>
              <a:gd name="T37" fmla="*/ 92 h 900"/>
              <a:gd name="T38" fmla="*/ 104 w 1236"/>
              <a:gd name="T39" fmla="*/ 58 h 900"/>
              <a:gd name="T40" fmla="*/ 234 w 1236"/>
              <a:gd name="T41" fmla="*/ 42 h 900"/>
              <a:gd name="T42" fmla="*/ 340 w 1236"/>
              <a:gd name="T43" fmla="*/ 4 h 900"/>
              <a:gd name="T44" fmla="*/ 430 w 1236"/>
              <a:gd name="T45" fmla="*/ 8 h 900"/>
              <a:gd name="T46" fmla="*/ 526 w 1236"/>
              <a:gd name="T47" fmla="*/ 22 h 900"/>
              <a:gd name="T48" fmla="*/ 654 w 1236"/>
              <a:gd name="T49" fmla="*/ 114 h 900"/>
              <a:gd name="T50" fmla="*/ 720 w 1236"/>
              <a:gd name="T51" fmla="*/ 110 h 900"/>
              <a:gd name="T52" fmla="*/ 720 w 1236"/>
              <a:gd name="T53" fmla="*/ 56 h 900"/>
              <a:gd name="T54" fmla="*/ 792 w 1236"/>
              <a:gd name="T55" fmla="*/ 72 h 900"/>
              <a:gd name="T56" fmla="*/ 930 w 1236"/>
              <a:gd name="T57" fmla="*/ 128 h 900"/>
              <a:gd name="T58" fmla="*/ 952 w 1236"/>
              <a:gd name="T59" fmla="*/ 142 h 900"/>
              <a:gd name="T60" fmla="*/ 1088 w 1236"/>
              <a:gd name="T61" fmla="*/ 224 h 900"/>
              <a:gd name="T62" fmla="*/ 1174 w 1236"/>
              <a:gd name="T63" fmla="*/ 250 h 900"/>
              <a:gd name="T64" fmla="*/ 1216 w 1236"/>
              <a:gd name="T65" fmla="*/ 368 h 900"/>
              <a:gd name="T66" fmla="*/ 1236 w 1236"/>
              <a:gd name="T67" fmla="*/ 452 h 900"/>
              <a:gd name="T68" fmla="*/ 1184 w 1236"/>
              <a:gd name="T69" fmla="*/ 496 h 900"/>
              <a:gd name="T70" fmla="*/ 1120 w 1236"/>
              <a:gd name="T71" fmla="*/ 584 h 900"/>
              <a:gd name="T72" fmla="*/ 1144 w 1236"/>
              <a:gd name="T73" fmla="*/ 626 h 900"/>
              <a:gd name="T74" fmla="*/ 1086 w 1236"/>
              <a:gd name="T75" fmla="*/ 606 h 900"/>
              <a:gd name="T76" fmla="*/ 1030 w 1236"/>
              <a:gd name="T77" fmla="*/ 642 h 900"/>
              <a:gd name="T78" fmla="*/ 1064 w 1236"/>
              <a:gd name="T79" fmla="*/ 694 h 900"/>
              <a:gd name="T80" fmla="*/ 1076 w 1236"/>
              <a:gd name="T81" fmla="*/ 792 h 900"/>
              <a:gd name="T82" fmla="*/ 1034 w 1236"/>
              <a:gd name="T83" fmla="*/ 804 h 900"/>
              <a:gd name="T84" fmla="*/ 996 w 1236"/>
              <a:gd name="T85" fmla="*/ 806 h 900"/>
              <a:gd name="T86" fmla="*/ 956 w 1236"/>
              <a:gd name="T87" fmla="*/ 788 h 900"/>
              <a:gd name="T88" fmla="*/ 920 w 1236"/>
              <a:gd name="T89" fmla="*/ 800 h 900"/>
              <a:gd name="T90" fmla="*/ 878 w 1236"/>
              <a:gd name="T91" fmla="*/ 780 h 900"/>
              <a:gd name="T92" fmla="*/ 828 w 1236"/>
              <a:gd name="T93" fmla="*/ 698 h 900"/>
              <a:gd name="T94" fmla="*/ 778 w 1236"/>
              <a:gd name="T95" fmla="*/ 654 h 900"/>
              <a:gd name="T96" fmla="*/ 700 w 1236"/>
              <a:gd name="T97" fmla="*/ 662 h 900"/>
              <a:gd name="T98" fmla="*/ 722 w 1236"/>
              <a:gd name="T99" fmla="*/ 746 h 900"/>
              <a:gd name="T100" fmla="*/ 694 w 1236"/>
              <a:gd name="T101" fmla="*/ 796 h 900"/>
              <a:gd name="T102" fmla="*/ 664 w 1236"/>
              <a:gd name="T103" fmla="*/ 862 h 900"/>
              <a:gd name="T104" fmla="*/ 634 w 1236"/>
              <a:gd name="T105" fmla="*/ 886 h 900"/>
              <a:gd name="T106" fmla="*/ 604 w 1236"/>
              <a:gd name="T107" fmla="*/ 884 h 900"/>
              <a:gd name="T108" fmla="*/ 568 w 1236"/>
              <a:gd name="T109" fmla="*/ 880 h 9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236" h="900">
                <a:moveTo>
                  <a:pt x="552" y="900"/>
                </a:moveTo>
                <a:lnTo>
                  <a:pt x="552" y="900"/>
                </a:lnTo>
                <a:lnTo>
                  <a:pt x="522" y="874"/>
                </a:lnTo>
                <a:lnTo>
                  <a:pt x="510" y="834"/>
                </a:lnTo>
                <a:lnTo>
                  <a:pt x="494" y="798"/>
                </a:lnTo>
                <a:lnTo>
                  <a:pt x="486" y="790"/>
                </a:lnTo>
                <a:lnTo>
                  <a:pt x="478" y="782"/>
                </a:lnTo>
                <a:lnTo>
                  <a:pt x="460" y="772"/>
                </a:lnTo>
                <a:lnTo>
                  <a:pt x="444" y="766"/>
                </a:lnTo>
                <a:lnTo>
                  <a:pt x="430" y="762"/>
                </a:lnTo>
                <a:lnTo>
                  <a:pt x="322" y="764"/>
                </a:lnTo>
                <a:lnTo>
                  <a:pt x="310" y="762"/>
                </a:lnTo>
                <a:lnTo>
                  <a:pt x="298" y="758"/>
                </a:lnTo>
                <a:lnTo>
                  <a:pt x="278" y="748"/>
                </a:lnTo>
                <a:lnTo>
                  <a:pt x="262" y="736"/>
                </a:lnTo>
                <a:lnTo>
                  <a:pt x="248" y="724"/>
                </a:lnTo>
                <a:lnTo>
                  <a:pt x="220" y="720"/>
                </a:lnTo>
                <a:lnTo>
                  <a:pt x="198" y="712"/>
                </a:lnTo>
                <a:lnTo>
                  <a:pt x="176" y="704"/>
                </a:lnTo>
                <a:lnTo>
                  <a:pt x="158" y="692"/>
                </a:lnTo>
                <a:lnTo>
                  <a:pt x="156" y="686"/>
                </a:lnTo>
                <a:lnTo>
                  <a:pt x="154" y="680"/>
                </a:lnTo>
                <a:lnTo>
                  <a:pt x="148" y="670"/>
                </a:lnTo>
                <a:lnTo>
                  <a:pt x="138" y="662"/>
                </a:lnTo>
                <a:lnTo>
                  <a:pt x="118" y="658"/>
                </a:lnTo>
                <a:lnTo>
                  <a:pt x="100" y="654"/>
                </a:lnTo>
                <a:lnTo>
                  <a:pt x="84" y="648"/>
                </a:lnTo>
                <a:lnTo>
                  <a:pt x="70" y="640"/>
                </a:lnTo>
                <a:lnTo>
                  <a:pt x="62" y="638"/>
                </a:lnTo>
                <a:lnTo>
                  <a:pt x="54" y="634"/>
                </a:lnTo>
                <a:lnTo>
                  <a:pt x="42" y="624"/>
                </a:lnTo>
                <a:lnTo>
                  <a:pt x="32" y="610"/>
                </a:lnTo>
                <a:lnTo>
                  <a:pt x="24" y="596"/>
                </a:lnTo>
                <a:lnTo>
                  <a:pt x="18" y="580"/>
                </a:lnTo>
                <a:lnTo>
                  <a:pt x="12" y="566"/>
                </a:lnTo>
                <a:lnTo>
                  <a:pt x="6" y="542"/>
                </a:lnTo>
                <a:lnTo>
                  <a:pt x="0" y="412"/>
                </a:lnTo>
                <a:lnTo>
                  <a:pt x="14" y="388"/>
                </a:lnTo>
                <a:lnTo>
                  <a:pt x="18" y="376"/>
                </a:lnTo>
                <a:lnTo>
                  <a:pt x="22" y="366"/>
                </a:lnTo>
                <a:lnTo>
                  <a:pt x="20" y="352"/>
                </a:lnTo>
                <a:lnTo>
                  <a:pt x="16" y="340"/>
                </a:lnTo>
                <a:lnTo>
                  <a:pt x="12" y="332"/>
                </a:lnTo>
                <a:lnTo>
                  <a:pt x="10" y="328"/>
                </a:lnTo>
                <a:lnTo>
                  <a:pt x="22" y="326"/>
                </a:lnTo>
                <a:lnTo>
                  <a:pt x="26" y="328"/>
                </a:lnTo>
                <a:lnTo>
                  <a:pt x="32" y="330"/>
                </a:lnTo>
                <a:lnTo>
                  <a:pt x="42" y="330"/>
                </a:lnTo>
                <a:lnTo>
                  <a:pt x="50" y="320"/>
                </a:lnTo>
                <a:lnTo>
                  <a:pt x="52" y="314"/>
                </a:lnTo>
                <a:lnTo>
                  <a:pt x="60" y="312"/>
                </a:lnTo>
                <a:lnTo>
                  <a:pt x="66" y="312"/>
                </a:lnTo>
                <a:lnTo>
                  <a:pt x="72" y="316"/>
                </a:lnTo>
                <a:lnTo>
                  <a:pt x="78" y="320"/>
                </a:lnTo>
                <a:lnTo>
                  <a:pt x="90" y="330"/>
                </a:lnTo>
                <a:lnTo>
                  <a:pt x="98" y="336"/>
                </a:lnTo>
                <a:lnTo>
                  <a:pt x="108" y="342"/>
                </a:lnTo>
                <a:lnTo>
                  <a:pt x="128" y="342"/>
                </a:lnTo>
                <a:lnTo>
                  <a:pt x="140" y="340"/>
                </a:lnTo>
                <a:lnTo>
                  <a:pt x="150" y="336"/>
                </a:lnTo>
                <a:lnTo>
                  <a:pt x="158" y="326"/>
                </a:lnTo>
                <a:lnTo>
                  <a:pt x="158" y="300"/>
                </a:lnTo>
                <a:lnTo>
                  <a:pt x="148" y="286"/>
                </a:lnTo>
                <a:lnTo>
                  <a:pt x="138" y="274"/>
                </a:lnTo>
                <a:lnTo>
                  <a:pt x="136" y="270"/>
                </a:lnTo>
                <a:lnTo>
                  <a:pt x="136" y="264"/>
                </a:lnTo>
                <a:lnTo>
                  <a:pt x="136" y="258"/>
                </a:lnTo>
                <a:lnTo>
                  <a:pt x="140" y="252"/>
                </a:lnTo>
                <a:lnTo>
                  <a:pt x="168" y="236"/>
                </a:lnTo>
                <a:lnTo>
                  <a:pt x="180" y="224"/>
                </a:lnTo>
                <a:lnTo>
                  <a:pt x="184" y="212"/>
                </a:lnTo>
                <a:lnTo>
                  <a:pt x="188" y="200"/>
                </a:lnTo>
                <a:lnTo>
                  <a:pt x="186" y="192"/>
                </a:lnTo>
                <a:lnTo>
                  <a:pt x="184" y="184"/>
                </a:lnTo>
                <a:lnTo>
                  <a:pt x="178" y="178"/>
                </a:lnTo>
                <a:lnTo>
                  <a:pt x="172" y="174"/>
                </a:lnTo>
                <a:lnTo>
                  <a:pt x="160" y="164"/>
                </a:lnTo>
                <a:lnTo>
                  <a:pt x="152" y="150"/>
                </a:lnTo>
                <a:lnTo>
                  <a:pt x="142" y="138"/>
                </a:lnTo>
                <a:lnTo>
                  <a:pt x="132" y="128"/>
                </a:lnTo>
                <a:lnTo>
                  <a:pt x="126" y="126"/>
                </a:lnTo>
                <a:lnTo>
                  <a:pt x="122" y="126"/>
                </a:lnTo>
                <a:lnTo>
                  <a:pt x="120" y="120"/>
                </a:lnTo>
                <a:lnTo>
                  <a:pt x="116" y="114"/>
                </a:lnTo>
                <a:lnTo>
                  <a:pt x="114" y="110"/>
                </a:lnTo>
                <a:lnTo>
                  <a:pt x="114" y="104"/>
                </a:lnTo>
                <a:lnTo>
                  <a:pt x="118" y="98"/>
                </a:lnTo>
                <a:lnTo>
                  <a:pt x="118" y="92"/>
                </a:lnTo>
                <a:lnTo>
                  <a:pt x="118" y="86"/>
                </a:lnTo>
                <a:lnTo>
                  <a:pt x="116" y="80"/>
                </a:lnTo>
                <a:lnTo>
                  <a:pt x="110" y="70"/>
                </a:lnTo>
                <a:lnTo>
                  <a:pt x="104" y="66"/>
                </a:lnTo>
                <a:lnTo>
                  <a:pt x="104" y="58"/>
                </a:lnTo>
                <a:lnTo>
                  <a:pt x="120" y="56"/>
                </a:lnTo>
                <a:lnTo>
                  <a:pt x="138" y="52"/>
                </a:lnTo>
                <a:lnTo>
                  <a:pt x="176" y="50"/>
                </a:lnTo>
                <a:lnTo>
                  <a:pt x="214" y="46"/>
                </a:lnTo>
                <a:lnTo>
                  <a:pt x="234" y="42"/>
                </a:lnTo>
                <a:lnTo>
                  <a:pt x="252" y="38"/>
                </a:lnTo>
                <a:lnTo>
                  <a:pt x="280" y="24"/>
                </a:lnTo>
                <a:lnTo>
                  <a:pt x="310" y="12"/>
                </a:lnTo>
                <a:lnTo>
                  <a:pt x="324" y="6"/>
                </a:lnTo>
                <a:lnTo>
                  <a:pt x="340" y="4"/>
                </a:lnTo>
                <a:lnTo>
                  <a:pt x="358" y="0"/>
                </a:lnTo>
                <a:lnTo>
                  <a:pt x="378" y="0"/>
                </a:lnTo>
                <a:lnTo>
                  <a:pt x="400" y="10"/>
                </a:lnTo>
                <a:lnTo>
                  <a:pt x="430" y="8"/>
                </a:lnTo>
                <a:lnTo>
                  <a:pt x="462" y="10"/>
                </a:lnTo>
                <a:lnTo>
                  <a:pt x="478" y="10"/>
                </a:lnTo>
                <a:lnTo>
                  <a:pt x="494" y="12"/>
                </a:lnTo>
                <a:lnTo>
                  <a:pt x="510" y="16"/>
                </a:lnTo>
                <a:lnTo>
                  <a:pt x="526" y="22"/>
                </a:lnTo>
                <a:lnTo>
                  <a:pt x="604" y="72"/>
                </a:lnTo>
                <a:lnTo>
                  <a:pt x="612" y="84"/>
                </a:lnTo>
                <a:lnTo>
                  <a:pt x="638" y="104"/>
                </a:lnTo>
                <a:lnTo>
                  <a:pt x="654" y="114"/>
                </a:lnTo>
                <a:lnTo>
                  <a:pt x="676" y="122"/>
                </a:lnTo>
                <a:lnTo>
                  <a:pt x="706" y="122"/>
                </a:lnTo>
                <a:lnTo>
                  <a:pt x="720" y="110"/>
                </a:lnTo>
                <a:lnTo>
                  <a:pt x="722" y="94"/>
                </a:lnTo>
                <a:lnTo>
                  <a:pt x="720" y="80"/>
                </a:lnTo>
                <a:lnTo>
                  <a:pt x="718" y="68"/>
                </a:lnTo>
                <a:lnTo>
                  <a:pt x="716" y="58"/>
                </a:lnTo>
                <a:lnTo>
                  <a:pt x="720" y="56"/>
                </a:lnTo>
                <a:lnTo>
                  <a:pt x="724" y="54"/>
                </a:lnTo>
                <a:lnTo>
                  <a:pt x="736" y="52"/>
                </a:lnTo>
                <a:lnTo>
                  <a:pt x="762" y="52"/>
                </a:lnTo>
                <a:lnTo>
                  <a:pt x="792" y="72"/>
                </a:lnTo>
                <a:lnTo>
                  <a:pt x="822" y="80"/>
                </a:lnTo>
                <a:lnTo>
                  <a:pt x="858" y="84"/>
                </a:lnTo>
                <a:lnTo>
                  <a:pt x="898" y="104"/>
                </a:lnTo>
                <a:lnTo>
                  <a:pt x="930" y="128"/>
                </a:lnTo>
                <a:lnTo>
                  <a:pt x="930" y="132"/>
                </a:lnTo>
                <a:lnTo>
                  <a:pt x="940" y="140"/>
                </a:lnTo>
                <a:lnTo>
                  <a:pt x="952" y="142"/>
                </a:lnTo>
                <a:lnTo>
                  <a:pt x="964" y="140"/>
                </a:lnTo>
                <a:lnTo>
                  <a:pt x="992" y="136"/>
                </a:lnTo>
                <a:lnTo>
                  <a:pt x="1032" y="184"/>
                </a:lnTo>
                <a:lnTo>
                  <a:pt x="1088" y="224"/>
                </a:lnTo>
                <a:lnTo>
                  <a:pt x="1116" y="238"/>
                </a:lnTo>
                <a:lnTo>
                  <a:pt x="1166" y="238"/>
                </a:lnTo>
                <a:lnTo>
                  <a:pt x="1174" y="250"/>
                </a:lnTo>
                <a:lnTo>
                  <a:pt x="1182" y="272"/>
                </a:lnTo>
                <a:lnTo>
                  <a:pt x="1188" y="294"/>
                </a:lnTo>
                <a:lnTo>
                  <a:pt x="1194" y="316"/>
                </a:lnTo>
                <a:lnTo>
                  <a:pt x="1216" y="368"/>
                </a:lnTo>
                <a:lnTo>
                  <a:pt x="1220" y="412"/>
                </a:lnTo>
                <a:lnTo>
                  <a:pt x="1228" y="422"/>
                </a:lnTo>
                <a:lnTo>
                  <a:pt x="1234" y="436"/>
                </a:lnTo>
                <a:lnTo>
                  <a:pt x="1236" y="444"/>
                </a:lnTo>
                <a:lnTo>
                  <a:pt x="1236" y="452"/>
                </a:lnTo>
                <a:lnTo>
                  <a:pt x="1232" y="458"/>
                </a:lnTo>
                <a:lnTo>
                  <a:pt x="1226" y="466"/>
                </a:lnTo>
                <a:lnTo>
                  <a:pt x="1200" y="482"/>
                </a:lnTo>
                <a:lnTo>
                  <a:pt x="1192" y="488"/>
                </a:lnTo>
                <a:lnTo>
                  <a:pt x="1184" y="496"/>
                </a:lnTo>
                <a:lnTo>
                  <a:pt x="1172" y="514"/>
                </a:lnTo>
                <a:lnTo>
                  <a:pt x="1156" y="542"/>
                </a:lnTo>
                <a:lnTo>
                  <a:pt x="1120" y="568"/>
                </a:lnTo>
                <a:lnTo>
                  <a:pt x="1120" y="584"/>
                </a:lnTo>
                <a:lnTo>
                  <a:pt x="1154" y="614"/>
                </a:lnTo>
                <a:lnTo>
                  <a:pt x="1152" y="620"/>
                </a:lnTo>
                <a:lnTo>
                  <a:pt x="1148" y="624"/>
                </a:lnTo>
                <a:lnTo>
                  <a:pt x="1144" y="626"/>
                </a:lnTo>
                <a:lnTo>
                  <a:pt x="1138" y="628"/>
                </a:lnTo>
                <a:lnTo>
                  <a:pt x="1128" y="628"/>
                </a:lnTo>
                <a:lnTo>
                  <a:pt x="1120" y="628"/>
                </a:lnTo>
                <a:lnTo>
                  <a:pt x="1086" y="606"/>
                </a:lnTo>
                <a:lnTo>
                  <a:pt x="1052" y="604"/>
                </a:lnTo>
                <a:lnTo>
                  <a:pt x="1038" y="606"/>
                </a:lnTo>
                <a:lnTo>
                  <a:pt x="1030" y="608"/>
                </a:lnTo>
                <a:lnTo>
                  <a:pt x="1030" y="632"/>
                </a:lnTo>
                <a:lnTo>
                  <a:pt x="1030" y="642"/>
                </a:lnTo>
                <a:lnTo>
                  <a:pt x="1032" y="652"/>
                </a:lnTo>
                <a:lnTo>
                  <a:pt x="1036" y="662"/>
                </a:lnTo>
                <a:lnTo>
                  <a:pt x="1042" y="672"/>
                </a:lnTo>
                <a:lnTo>
                  <a:pt x="1052" y="682"/>
                </a:lnTo>
                <a:lnTo>
                  <a:pt x="1064" y="694"/>
                </a:lnTo>
                <a:lnTo>
                  <a:pt x="1064" y="730"/>
                </a:lnTo>
                <a:lnTo>
                  <a:pt x="1080" y="780"/>
                </a:lnTo>
                <a:lnTo>
                  <a:pt x="1078" y="788"/>
                </a:lnTo>
                <a:lnTo>
                  <a:pt x="1076" y="792"/>
                </a:lnTo>
                <a:lnTo>
                  <a:pt x="1074" y="796"/>
                </a:lnTo>
                <a:lnTo>
                  <a:pt x="1068" y="798"/>
                </a:lnTo>
                <a:lnTo>
                  <a:pt x="1058" y="800"/>
                </a:lnTo>
                <a:lnTo>
                  <a:pt x="1046" y="800"/>
                </a:lnTo>
                <a:lnTo>
                  <a:pt x="1034" y="804"/>
                </a:lnTo>
                <a:lnTo>
                  <a:pt x="1028" y="808"/>
                </a:lnTo>
                <a:lnTo>
                  <a:pt x="1014" y="818"/>
                </a:lnTo>
                <a:lnTo>
                  <a:pt x="1004" y="818"/>
                </a:lnTo>
                <a:lnTo>
                  <a:pt x="996" y="806"/>
                </a:lnTo>
                <a:lnTo>
                  <a:pt x="968" y="804"/>
                </a:lnTo>
                <a:lnTo>
                  <a:pt x="968" y="798"/>
                </a:lnTo>
                <a:lnTo>
                  <a:pt x="964" y="794"/>
                </a:lnTo>
                <a:lnTo>
                  <a:pt x="956" y="788"/>
                </a:lnTo>
                <a:lnTo>
                  <a:pt x="936" y="786"/>
                </a:lnTo>
                <a:lnTo>
                  <a:pt x="934" y="792"/>
                </a:lnTo>
                <a:lnTo>
                  <a:pt x="926" y="796"/>
                </a:lnTo>
                <a:lnTo>
                  <a:pt x="920" y="800"/>
                </a:lnTo>
                <a:lnTo>
                  <a:pt x="914" y="800"/>
                </a:lnTo>
                <a:lnTo>
                  <a:pt x="908" y="786"/>
                </a:lnTo>
                <a:lnTo>
                  <a:pt x="878" y="780"/>
                </a:lnTo>
                <a:lnTo>
                  <a:pt x="836" y="732"/>
                </a:lnTo>
                <a:lnTo>
                  <a:pt x="830" y="722"/>
                </a:lnTo>
                <a:lnTo>
                  <a:pt x="830" y="710"/>
                </a:lnTo>
                <a:lnTo>
                  <a:pt x="828" y="698"/>
                </a:lnTo>
                <a:lnTo>
                  <a:pt x="824" y="690"/>
                </a:lnTo>
                <a:lnTo>
                  <a:pt x="820" y="682"/>
                </a:lnTo>
                <a:lnTo>
                  <a:pt x="808" y="670"/>
                </a:lnTo>
                <a:lnTo>
                  <a:pt x="796" y="658"/>
                </a:lnTo>
                <a:lnTo>
                  <a:pt x="778" y="654"/>
                </a:lnTo>
                <a:lnTo>
                  <a:pt x="758" y="652"/>
                </a:lnTo>
                <a:lnTo>
                  <a:pt x="724" y="654"/>
                </a:lnTo>
                <a:lnTo>
                  <a:pt x="706" y="656"/>
                </a:lnTo>
                <a:lnTo>
                  <a:pt x="702" y="660"/>
                </a:lnTo>
                <a:lnTo>
                  <a:pt x="700" y="662"/>
                </a:lnTo>
                <a:lnTo>
                  <a:pt x="698" y="674"/>
                </a:lnTo>
                <a:lnTo>
                  <a:pt x="698" y="694"/>
                </a:lnTo>
                <a:lnTo>
                  <a:pt x="722" y="726"/>
                </a:lnTo>
                <a:lnTo>
                  <a:pt x="722" y="746"/>
                </a:lnTo>
                <a:lnTo>
                  <a:pt x="712" y="758"/>
                </a:lnTo>
                <a:lnTo>
                  <a:pt x="700" y="772"/>
                </a:lnTo>
                <a:lnTo>
                  <a:pt x="696" y="778"/>
                </a:lnTo>
                <a:lnTo>
                  <a:pt x="694" y="786"/>
                </a:lnTo>
                <a:lnTo>
                  <a:pt x="694" y="796"/>
                </a:lnTo>
                <a:lnTo>
                  <a:pt x="698" y="804"/>
                </a:lnTo>
                <a:lnTo>
                  <a:pt x="698" y="810"/>
                </a:lnTo>
                <a:lnTo>
                  <a:pt x="694" y="818"/>
                </a:lnTo>
                <a:lnTo>
                  <a:pt x="684" y="834"/>
                </a:lnTo>
                <a:lnTo>
                  <a:pt x="664" y="862"/>
                </a:lnTo>
                <a:lnTo>
                  <a:pt x="658" y="870"/>
                </a:lnTo>
                <a:lnTo>
                  <a:pt x="652" y="878"/>
                </a:lnTo>
                <a:lnTo>
                  <a:pt x="644" y="882"/>
                </a:lnTo>
                <a:lnTo>
                  <a:pt x="634" y="886"/>
                </a:lnTo>
                <a:lnTo>
                  <a:pt x="624" y="898"/>
                </a:lnTo>
                <a:lnTo>
                  <a:pt x="618" y="896"/>
                </a:lnTo>
                <a:lnTo>
                  <a:pt x="612" y="896"/>
                </a:lnTo>
                <a:lnTo>
                  <a:pt x="608" y="890"/>
                </a:lnTo>
                <a:lnTo>
                  <a:pt x="604" y="884"/>
                </a:lnTo>
                <a:lnTo>
                  <a:pt x="604" y="880"/>
                </a:lnTo>
                <a:lnTo>
                  <a:pt x="598" y="878"/>
                </a:lnTo>
                <a:lnTo>
                  <a:pt x="594" y="876"/>
                </a:lnTo>
                <a:lnTo>
                  <a:pt x="582" y="876"/>
                </a:lnTo>
                <a:lnTo>
                  <a:pt x="568" y="880"/>
                </a:lnTo>
                <a:lnTo>
                  <a:pt x="560" y="892"/>
                </a:lnTo>
                <a:lnTo>
                  <a:pt x="556" y="896"/>
                </a:lnTo>
                <a:lnTo>
                  <a:pt x="552" y="900"/>
                </a:lnTo>
                <a:close/>
              </a:path>
            </a:pathLst>
          </a:custGeom>
          <a:solidFill>
            <a:srgbClr val="FFFFFF">
              <a:alpha val="50196"/>
            </a:srgbClr>
          </a:solidFill>
          <a:ln>
            <a:noFill/>
          </a:ln>
        </p:spPr>
        <p:txBody>
          <a:bodyPr/>
          <a:lstStyle/>
          <a:p>
            <a:endParaRPr lang="zh-CN" altLang="en-US"/>
          </a:p>
        </p:txBody>
      </p:sp>
      <p:sp>
        <p:nvSpPr>
          <p:cNvPr id="86" name="Freeform 29"/>
          <p:cNvSpPr>
            <a:spLocks/>
          </p:cNvSpPr>
          <p:nvPr/>
        </p:nvSpPr>
        <p:spPr bwMode="auto">
          <a:xfrm>
            <a:off x="4481613" y="3345870"/>
            <a:ext cx="339084" cy="682158"/>
          </a:xfrm>
          <a:custGeom>
            <a:avLst/>
            <a:gdLst>
              <a:gd name="T0" fmla="*/ 24 w 340"/>
              <a:gd name="T1" fmla="*/ 676 h 684"/>
              <a:gd name="T2" fmla="*/ 10 w 340"/>
              <a:gd name="T3" fmla="*/ 654 h 684"/>
              <a:gd name="T4" fmla="*/ 10 w 340"/>
              <a:gd name="T5" fmla="*/ 624 h 684"/>
              <a:gd name="T6" fmla="*/ 18 w 340"/>
              <a:gd name="T7" fmla="*/ 560 h 684"/>
              <a:gd name="T8" fmla="*/ 0 w 340"/>
              <a:gd name="T9" fmla="*/ 514 h 684"/>
              <a:gd name="T10" fmla="*/ 8 w 340"/>
              <a:gd name="T11" fmla="*/ 426 h 684"/>
              <a:gd name="T12" fmla="*/ 30 w 340"/>
              <a:gd name="T13" fmla="*/ 386 h 684"/>
              <a:gd name="T14" fmla="*/ 24 w 340"/>
              <a:gd name="T15" fmla="*/ 326 h 684"/>
              <a:gd name="T16" fmla="*/ 22 w 340"/>
              <a:gd name="T17" fmla="*/ 282 h 684"/>
              <a:gd name="T18" fmla="*/ 44 w 340"/>
              <a:gd name="T19" fmla="*/ 248 h 684"/>
              <a:gd name="T20" fmla="*/ 50 w 340"/>
              <a:gd name="T21" fmla="*/ 218 h 684"/>
              <a:gd name="T22" fmla="*/ 64 w 340"/>
              <a:gd name="T23" fmla="*/ 170 h 684"/>
              <a:gd name="T24" fmla="*/ 70 w 340"/>
              <a:gd name="T25" fmla="*/ 150 h 684"/>
              <a:gd name="T26" fmla="*/ 94 w 340"/>
              <a:gd name="T27" fmla="*/ 122 h 684"/>
              <a:gd name="T28" fmla="*/ 128 w 340"/>
              <a:gd name="T29" fmla="*/ 82 h 684"/>
              <a:gd name="T30" fmla="*/ 152 w 340"/>
              <a:gd name="T31" fmla="*/ 58 h 684"/>
              <a:gd name="T32" fmla="*/ 170 w 340"/>
              <a:gd name="T33" fmla="*/ 40 h 684"/>
              <a:gd name="T34" fmla="*/ 224 w 340"/>
              <a:gd name="T35" fmla="*/ 40 h 684"/>
              <a:gd name="T36" fmla="*/ 238 w 340"/>
              <a:gd name="T37" fmla="*/ 32 h 684"/>
              <a:gd name="T38" fmla="*/ 270 w 340"/>
              <a:gd name="T39" fmla="*/ 20 h 684"/>
              <a:gd name="T40" fmla="*/ 290 w 340"/>
              <a:gd name="T41" fmla="*/ 0 h 684"/>
              <a:gd name="T42" fmla="*/ 308 w 340"/>
              <a:gd name="T43" fmla="*/ 12 h 684"/>
              <a:gd name="T44" fmla="*/ 290 w 340"/>
              <a:gd name="T45" fmla="*/ 34 h 684"/>
              <a:gd name="T46" fmla="*/ 276 w 340"/>
              <a:gd name="T47" fmla="*/ 54 h 684"/>
              <a:gd name="T48" fmla="*/ 286 w 340"/>
              <a:gd name="T49" fmla="*/ 64 h 684"/>
              <a:gd name="T50" fmla="*/ 310 w 340"/>
              <a:gd name="T51" fmla="*/ 82 h 684"/>
              <a:gd name="T52" fmla="*/ 340 w 340"/>
              <a:gd name="T53" fmla="*/ 124 h 684"/>
              <a:gd name="T54" fmla="*/ 328 w 340"/>
              <a:gd name="T55" fmla="*/ 158 h 684"/>
              <a:gd name="T56" fmla="*/ 290 w 340"/>
              <a:gd name="T57" fmla="*/ 186 h 684"/>
              <a:gd name="T58" fmla="*/ 268 w 340"/>
              <a:gd name="T59" fmla="*/ 228 h 684"/>
              <a:gd name="T60" fmla="*/ 274 w 340"/>
              <a:gd name="T61" fmla="*/ 256 h 684"/>
              <a:gd name="T62" fmla="*/ 300 w 340"/>
              <a:gd name="T63" fmla="*/ 278 h 684"/>
              <a:gd name="T64" fmla="*/ 320 w 340"/>
              <a:gd name="T65" fmla="*/ 312 h 684"/>
              <a:gd name="T66" fmla="*/ 328 w 340"/>
              <a:gd name="T67" fmla="*/ 344 h 684"/>
              <a:gd name="T68" fmla="*/ 316 w 340"/>
              <a:gd name="T69" fmla="*/ 384 h 684"/>
              <a:gd name="T70" fmla="*/ 298 w 340"/>
              <a:gd name="T71" fmla="*/ 412 h 684"/>
              <a:gd name="T72" fmla="*/ 276 w 340"/>
              <a:gd name="T73" fmla="*/ 436 h 684"/>
              <a:gd name="T74" fmla="*/ 298 w 340"/>
              <a:gd name="T75" fmla="*/ 474 h 684"/>
              <a:gd name="T76" fmla="*/ 302 w 340"/>
              <a:gd name="T77" fmla="*/ 506 h 684"/>
              <a:gd name="T78" fmla="*/ 296 w 340"/>
              <a:gd name="T79" fmla="*/ 544 h 684"/>
              <a:gd name="T80" fmla="*/ 236 w 340"/>
              <a:gd name="T81" fmla="*/ 602 h 684"/>
              <a:gd name="T82" fmla="*/ 164 w 340"/>
              <a:gd name="T83" fmla="*/ 620 h 684"/>
              <a:gd name="T84" fmla="*/ 112 w 340"/>
              <a:gd name="T85" fmla="*/ 644 h 684"/>
              <a:gd name="T86" fmla="*/ 66 w 340"/>
              <a:gd name="T87" fmla="*/ 664 h 684"/>
              <a:gd name="T88" fmla="*/ 48 w 340"/>
              <a:gd name="T89" fmla="*/ 678 h 6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0" h="684">
                <a:moveTo>
                  <a:pt x="32" y="684"/>
                </a:moveTo>
                <a:lnTo>
                  <a:pt x="32" y="684"/>
                </a:lnTo>
                <a:lnTo>
                  <a:pt x="24" y="676"/>
                </a:lnTo>
                <a:lnTo>
                  <a:pt x="16" y="668"/>
                </a:lnTo>
                <a:lnTo>
                  <a:pt x="12" y="662"/>
                </a:lnTo>
                <a:lnTo>
                  <a:pt x="10" y="654"/>
                </a:lnTo>
                <a:lnTo>
                  <a:pt x="10" y="638"/>
                </a:lnTo>
                <a:lnTo>
                  <a:pt x="10" y="624"/>
                </a:lnTo>
                <a:lnTo>
                  <a:pt x="20" y="594"/>
                </a:lnTo>
                <a:lnTo>
                  <a:pt x="18" y="560"/>
                </a:lnTo>
                <a:lnTo>
                  <a:pt x="0" y="514"/>
                </a:lnTo>
                <a:lnTo>
                  <a:pt x="0" y="440"/>
                </a:lnTo>
                <a:lnTo>
                  <a:pt x="8" y="426"/>
                </a:lnTo>
                <a:lnTo>
                  <a:pt x="16" y="412"/>
                </a:lnTo>
                <a:lnTo>
                  <a:pt x="30" y="386"/>
                </a:lnTo>
                <a:lnTo>
                  <a:pt x="30" y="358"/>
                </a:lnTo>
                <a:lnTo>
                  <a:pt x="24" y="326"/>
                </a:lnTo>
                <a:lnTo>
                  <a:pt x="22" y="310"/>
                </a:lnTo>
                <a:lnTo>
                  <a:pt x="20" y="296"/>
                </a:lnTo>
                <a:lnTo>
                  <a:pt x="22" y="282"/>
                </a:lnTo>
                <a:lnTo>
                  <a:pt x="24" y="270"/>
                </a:lnTo>
                <a:lnTo>
                  <a:pt x="32" y="258"/>
                </a:lnTo>
                <a:lnTo>
                  <a:pt x="44" y="248"/>
                </a:lnTo>
                <a:lnTo>
                  <a:pt x="48" y="232"/>
                </a:lnTo>
                <a:lnTo>
                  <a:pt x="50" y="218"/>
                </a:lnTo>
                <a:lnTo>
                  <a:pt x="52" y="192"/>
                </a:lnTo>
                <a:lnTo>
                  <a:pt x="64" y="170"/>
                </a:lnTo>
                <a:lnTo>
                  <a:pt x="66" y="158"/>
                </a:lnTo>
                <a:lnTo>
                  <a:pt x="70" y="150"/>
                </a:lnTo>
                <a:lnTo>
                  <a:pt x="74" y="142"/>
                </a:lnTo>
                <a:lnTo>
                  <a:pt x="80" y="134"/>
                </a:lnTo>
                <a:lnTo>
                  <a:pt x="94" y="122"/>
                </a:lnTo>
                <a:lnTo>
                  <a:pt x="110" y="110"/>
                </a:lnTo>
                <a:lnTo>
                  <a:pt x="128" y="82"/>
                </a:lnTo>
                <a:lnTo>
                  <a:pt x="140" y="68"/>
                </a:lnTo>
                <a:lnTo>
                  <a:pt x="146" y="62"/>
                </a:lnTo>
                <a:lnTo>
                  <a:pt x="152" y="58"/>
                </a:lnTo>
                <a:lnTo>
                  <a:pt x="170" y="40"/>
                </a:lnTo>
                <a:lnTo>
                  <a:pt x="204" y="42"/>
                </a:lnTo>
                <a:lnTo>
                  <a:pt x="214" y="42"/>
                </a:lnTo>
                <a:lnTo>
                  <a:pt x="224" y="40"/>
                </a:lnTo>
                <a:lnTo>
                  <a:pt x="232" y="38"/>
                </a:lnTo>
                <a:lnTo>
                  <a:pt x="238" y="32"/>
                </a:lnTo>
                <a:lnTo>
                  <a:pt x="250" y="30"/>
                </a:lnTo>
                <a:lnTo>
                  <a:pt x="260" y="26"/>
                </a:lnTo>
                <a:lnTo>
                  <a:pt x="270" y="20"/>
                </a:lnTo>
                <a:lnTo>
                  <a:pt x="282" y="10"/>
                </a:lnTo>
                <a:lnTo>
                  <a:pt x="290" y="0"/>
                </a:lnTo>
                <a:lnTo>
                  <a:pt x="308" y="12"/>
                </a:lnTo>
                <a:lnTo>
                  <a:pt x="306" y="18"/>
                </a:lnTo>
                <a:lnTo>
                  <a:pt x="302" y="24"/>
                </a:lnTo>
                <a:lnTo>
                  <a:pt x="290" y="34"/>
                </a:lnTo>
                <a:lnTo>
                  <a:pt x="284" y="40"/>
                </a:lnTo>
                <a:lnTo>
                  <a:pt x="280" y="46"/>
                </a:lnTo>
                <a:lnTo>
                  <a:pt x="276" y="54"/>
                </a:lnTo>
                <a:lnTo>
                  <a:pt x="278" y="62"/>
                </a:lnTo>
                <a:lnTo>
                  <a:pt x="286" y="64"/>
                </a:lnTo>
                <a:lnTo>
                  <a:pt x="296" y="68"/>
                </a:lnTo>
                <a:lnTo>
                  <a:pt x="302" y="74"/>
                </a:lnTo>
                <a:lnTo>
                  <a:pt x="310" y="82"/>
                </a:lnTo>
                <a:lnTo>
                  <a:pt x="324" y="100"/>
                </a:lnTo>
                <a:lnTo>
                  <a:pt x="340" y="124"/>
                </a:lnTo>
                <a:lnTo>
                  <a:pt x="340" y="142"/>
                </a:lnTo>
                <a:lnTo>
                  <a:pt x="328" y="158"/>
                </a:lnTo>
                <a:lnTo>
                  <a:pt x="318" y="168"/>
                </a:lnTo>
                <a:lnTo>
                  <a:pt x="290" y="186"/>
                </a:lnTo>
                <a:lnTo>
                  <a:pt x="280" y="202"/>
                </a:lnTo>
                <a:lnTo>
                  <a:pt x="272" y="218"/>
                </a:lnTo>
                <a:lnTo>
                  <a:pt x="268" y="228"/>
                </a:lnTo>
                <a:lnTo>
                  <a:pt x="268" y="238"/>
                </a:lnTo>
                <a:lnTo>
                  <a:pt x="268" y="248"/>
                </a:lnTo>
                <a:lnTo>
                  <a:pt x="274" y="256"/>
                </a:lnTo>
                <a:lnTo>
                  <a:pt x="300" y="278"/>
                </a:lnTo>
                <a:lnTo>
                  <a:pt x="308" y="290"/>
                </a:lnTo>
                <a:lnTo>
                  <a:pt x="316" y="302"/>
                </a:lnTo>
                <a:lnTo>
                  <a:pt x="320" y="312"/>
                </a:lnTo>
                <a:lnTo>
                  <a:pt x="324" y="320"/>
                </a:lnTo>
                <a:lnTo>
                  <a:pt x="326" y="332"/>
                </a:lnTo>
                <a:lnTo>
                  <a:pt x="328" y="344"/>
                </a:lnTo>
                <a:lnTo>
                  <a:pt x="322" y="364"/>
                </a:lnTo>
                <a:lnTo>
                  <a:pt x="316" y="384"/>
                </a:lnTo>
                <a:lnTo>
                  <a:pt x="308" y="398"/>
                </a:lnTo>
                <a:lnTo>
                  <a:pt x="298" y="412"/>
                </a:lnTo>
                <a:lnTo>
                  <a:pt x="286" y="426"/>
                </a:lnTo>
                <a:lnTo>
                  <a:pt x="276" y="436"/>
                </a:lnTo>
                <a:lnTo>
                  <a:pt x="274" y="448"/>
                </a:lnTo>
                <a:lnTo>
                  <a:pt x="298" y="474"/>
                </a:lnTo>
                <a:lnTo>
                  <a:pt x="302" y="488"/>
                </a:lnTo>
                <a:lnTo>
                  <a:pt x="302" y="506"/>
                </a:lnTo>
                <a:lnTo>
                  <a:pt x="300" y="524"/>
                </a:lnTo>
                <a:lnTo>
                  <a:pt x="296" y="544"/>
                </a:lnTo>
                <a:lnTo>
                  <a:pt x="282" y="560"/>
                </a:lnTo>
                <a:lnTo>
                  <a:pt x="268" y="574"/>
                </a:lnTo>
                <a:lnTo>
                  <a:pt x="236" y="602"/>
                </a:lnTo>
                <a:lnTo>
                  <a:pt x="164" y="620"/>
                </a:lnTo>
                <a:lnTo>
                  <a:pt x="146" y="632"/>
                </a:lnTo>
                <a:lnTo>
                  <a:pt x="128" y="640"/>
                </a:lnTo>
                <a:lnTo>
                  <a:pt x="112" y="644"/>
                </a:lnTo>
                <a:lnTo>
                  <a:pt x="92" y="648"/>
                </a:lnTo>
                <a:lnTo>
                  <a:pt x="66" y="664"/>
                </a:lnTo>
                <a:lnTo>
                  <a:pt x="56" y="672"/>
                </a:lnTo>
                <a:lnTo>
                  <a:pt x="48" y="678"/>
                </a:lnTo>
                <a:lnTo>
                  <a:pt x="32" y="684"/>
                </a:lnTo>
                <a:close/>
              </a:path>
            </a:pathLst>
          </a:custGeom>
          <a:solidFill>
            <a:srgbClr val="FFFFFF">
              <a:alpha val="50196"/>
            </a:srgbClr>
          </a:solidFill>
          <a:ln>
            <a:noFill/>
          </a:ln>
        </p:spPr>
        <p:txBody>
          <a:bodyPr/>
          <a:lstStyle/>
          <a:p>
            <a:endParaRPr lang="zh-CN" altLang="en-US"/>
          </a:p>
        </p:txBody>
      </p:sp>
      <p:sp>
        <p:nvSpPr>
          <p:cNvPr id="87" name="Freeform 30"/>
          <p:cNvSpPr>
            <a:spLocks/>
          </p:cNvSpPr>
          <p:nvPr/>
        </p:nvSpPr>
        <p:spPr bwMode="auto">
          <a:xfrm>
            <a:off x="4926412" y="3587218"/>
            <a:ext cx="638276" cy="426848"/>
          </a:xfrm>
          <a:custGeom>
            <a:avLst/>
            <a:gdLst>
              <a:gd name="T0" fmla="*/ 42 w 640"/>
              <a:gd name="T1" fmla="*/ 410 h 428"/>
              <a:gd name="T2" fmla="*/ 0 w 640"/>
              <a:gd name="T3" fmla="*/ 372 h 428"/>
              <a:gd name="T4" fmla="*/ 26 w 640"/>
              <a:gd name="T5" fmla="*/ 338 h 428"/>
              <a:gd name="T6" fmla="*/ 38 w 640"/>
              <a:gd name="T7" fmla="*/ 322 h 428"/>
              <a:gd name="T8" fmla="*/ 26 w 640"/>
              <a:gd name="T9" fmla="*/ 244 h 428"/>
              <a:gd name="T10" fmla="*/ 12 w 640"/>
              <a:gd name="T11" fmla="*/ 208 h 428"/>
              <a:gd name="T12" fmla="*/ 20 w 640"/>
              <a:gd name="T13" fmla="*/ 174 h 428"/>
              <a:gd name="T14" fmla="*/ 42 w 640"/>
              <a:gd name="T15" fmla="*/ 144 h 428"/>
              <a:gd name="T16" fmla="*/ 76 w 640"/>
              <a:gd name="T17" fmla="*/ 106 h 428"/>
              <a:gd name="T18" fmla="*/ 104 w 640"/>
              <a:gd name="T19" fmla="*/ 80 h 428"/>
              <a:gd name="T20" fmla="*/ 150 w 640"/>
              <a:gd name="T21" fmla="*/ 52 h 428"/>
              <a:gd name="T22" fmla="*/ 210 w 640"/>
              <a:gd name="T23" fmla="*/ 38 h 428"/>
              <a:gd name="T24" fmla="*/ 236 w 640"/>
              <a:gd name="T25" fmla="*/ 38 h 428"/>
              <a:gd name="T26" fmla="*/ 268 w 640"/>
              <a:gd name="T27" fmla="*/ 16 h 428"/>
              <a:gd name="T28" fmla="*/ 294 w 640"/>
              <a:gd name="T29" fmla="*/ 12 h 428"/>
              <a:gd name="T30" fmla="*/ 308 w 640"/>
              <a:gd name="T31" fmla="*/ 36 h 428"/>
              <a:gd name="T32" fmla="*/ 308 w 640"/>
              <a:gd name="T33" fmla="*/ 80 h 428"/>
              <a:gd name="T34" fmla="*/ 360 w 640"/>
              <a:gd name="T35" fmla="*/ 108 h 428"/>
              <a:gd name="T36" fmla="*/ 384 w 640"/>
              <a:gd name="T37" fmla="*/ 110 h 428"/>
              <a:gd name="T38" fmla="*/ 432 w 640"/>
              <a:gd name="T39" fmla="*/ 38 h 428"/>
              <a:gd name="T40" fmla="*/ 452 w 640"/>
              <a:gd name="T41" fmla="*/ 24 h 428"/>
              <a:gd name="T42" fmla="*/ 492 w 640"/>
              <a:gd name="T43" fmla="*/ 16 h 428"/>
              <a:gd name="T44" fmla="*/ 536 w 640"/>
              <a:gd name="T45" fmla="*/ 34 h 428"/>
              <a:gd name="T46" fmla="*/ 640 w 640"/>
              <a:gd name="T47" fmla="*/ 36 h 428"/>
              <a:gd name="T48" fmla="*/ 636 w 640"/>
              <a:gd name="T49" fmla="*/ 46 h 428"/>
              <a:gd name="T50" fmla="*/ 632 w 640"/>
              <a:gd name="T51" fmla="*/ 76 h 428"/>
              <a:gd name="T52" fmla="*/ 570 w 640"/>
              <a:gd name="T53" fmla="*/ 96 h 428"/>
              <a:gd name="T54" fmla="*/ 514 w 640"/>
              <a:gd name="T55" fmla="*/ 136 h 428"/>
              <a:gd name="T56" fmla="*/ 500 w 640"/>
              <a:gd name="T57" fmla="*/ 160 h 428"/>
              <a:gd name="T58" fmla="*/ 472 w 640"/>
              <a:gd name="T59" fmla="*/ 178 h 428"/>
              <a:gd name="T60" fmla="*/ 446 w 640"/>
              <a:gd name="T61" fmla="*/ 188 h 428"/>
              <a:gd name="T62" fmla="*/ 438 w 640"/>
              <a:gd name="T63" fmla="*/ 228 h 428"/>
              <a:gd name="T64" fmla="*/ 418 w 640"/>
              <a:gd name="T65" fmla="*/ 252 h 428"/>
              <a:gd name="T66" fmla="*/ 400 w 640"/>
              <a:gd name="T67" fmla="*/ 276 h 428"/>
              <a:gd name="T68" fmla="*/ 390 w 640"/>
              <a:gd name="T69" fmla="*/ 324 h 428"/>
              <a:gd name="T70" fmla="*/ 374 w 640"/>
              <a:gd name="T71" fmla="*/ 326 h 428"/>
              <a:gd name="T72" fmla="*/ 350 w 640"/>
              <a:gd name="T73" fmla="*/ 342 h 428"/>
              <a:gd name="T74" fmla="*/ 338 w 640"/>
              <a:gd name="T75" fmla="*/ 366 h 428"/>
              <a:gd name="T76" fmla="*/ 322 w 640"/>
              <a:gd name="T77" fmla="*/ 400 h 428"/>
              <a:gd name="T78" fmla="*/ 314 w 640"/>
              <a:gd name="T79" fmla="*/ 400 h 428"/>
              <a:gd name="T80" fmla="*/ 304 w 640"/>
              <a:gd name="T81" fmla="*/ 392 h 428"/>
              <a:gd name="T82" fmla="*/ 274 w 640"/>
              <a:gd name="T83" fmla="*/ 404 h 428"/>
              <a:gd name="T84" fmla="*/ 250 w 640"/>
              <a:gd name="T85" fmla="*/ 422 h 428"/>
              <a:gd name="T86" fmla="*/ 214 w 640"/>
              <a:gd name="T87" fmla="*/ 416 h 428"/>
              <a:gd name="T88" fmla="*/ 208 w 640"/>
              <a:gd name="T89" fmla="*/ 404 h 428"/>
              <a:gd name="T90" fmla="*/ 142 w 640"/>
              <a:gd name="T91" fmla="*/ 362 h 428"/>
              <a:gd name="T92" fmla="*/ 138 w 640"/>
              <a:gd name="T93" fmla="*/ 380 h 428"/>
              <a:gd name="T94" fmla="*/ 126 w 640"/>
              <a:gd name="T95" fmla="*/ 406 h 428"/>
              <a:gd name="T96" fmla="*/ 108 w 640"/>
              <a:gd name="T97" fmla="*/ 418 h 428"/>
              <a:gd name="T98" fmla="*/ 86 w 640"/>
              <a:gd name="T99" fmla="*/ 422 h 42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40" h="428">
                <a:moveTo>
                  <a:pt x="70" y="428"/>
                </a:moveTo>
                <a:lnTo>
                  <a:pt x="70" y="428"/>
                </a:lnTo>
                <a:lnTo>
                  <a:pt x="42" y="410"/>
                </a:lnTo>
                <a:lnTo>
                  <a:pt x="0" y="372"/>
                </a:lnTo>
                <a:lnTo>
                  <a:pt x="10" y="352"/>
                </a:lnTo>
                <a:lnTo>
                  <a:pt x="26" y="338"/>
                </a:lnTo>
                <a:lnTo>
                  <a:pt x="32" y="330"/>
                </a:lnTo>
                <a:lnTo>
                  <a:pt x="38" y="322"/>
                </a:lnTo>
                <a:lnTo>
                  <a:pt x="38" y="288"/>
                </a:lnTo>
                <a:lnTo>
                  <a:pt x="26" y="244"/>
                </a:lnTo>
                <a:lnTo>
                  <a:pt x="18" y="220"/>
                </a:lnTo>
                <a:lnTo>
                  <a:pt x="12" y="208"/>
                </a:lnTo>
                <a:lnTo>
                  <a:pt x="12" y="186"/>
                </a:lnTo>
                <a:lnTo>
                  <a:pt x="14" y="180"/>
                </a:lnTo>
                <a:lnTo>
                  <a:pt x="20" y="174"/>
                </a:lnTo>
                <a:lnTo>
                  <a:pt x="30" y="156"/>
                </a:lnTo>
                <a:lnTo>
                  <a:pt x="42" y="144"/>
                </a:lnTo>
                <a:lnTo>
                  <a:pt x="68" y="118"/>
                </a:lnTo>
                <a:lnTo>
                  <a:pt x="76" y="106"/>
                </a:lnTo>
                <a:lnTo>
                  <a:pt x="84" y="96"/>
                </a:lnTo>
                <a:lnTo>
                  <a:pt x="92" y="88"/>
                </a:lnTo>
                <a:lnTo>
                  <a:pt x="104" y="80"/>
                </a:lnTo>
                <a:lnTo>
                  <a:pt x="126" y="66"/>
                </a:lnTo>
                <a:lnTo>
                  <a:pt x="150" y="52"/>
                </a:lnTo>
                <a:lnTo>
                  <a:pt x="202" y="0"/>
                </a:lnTo>
                <a:lnTo>
                  <a:pt x="210" y="38"/>
                </a:lnTo>
                <a:lnTo>
                  <a:pt x="236" y="38"/>
                </a:lnTo>
                <a:lnTo>
                  <a:pt x="248" y="16"/>
                </a:lnTo>
                <a:lnTo>
                  <a:pt x="268" y="16"/>
                </a:lnTo>
                <a:lnTo>
                  <a:pt x="282" y="16"/>
                </a:lnTo>
                <a:lnTo>
                  <a:pt x="294" y="12"/>
                </a:lnTo>
                <a:lnTo>
                  <a:pt x="294" y="16"/>
                </a:lnTo>
                <a:lnTo>
                  <a:pt x="298" y="22"/>
                </a:lnTo>
                <a:lnTo>
                  <a:pt x="308" y="36"/>
                </a:lnTo>
                <a:lnTo>
                  <a:pt x="308" y="80"/>
                </a:lnTo>
                <a:lnTo>
                  <a:pt x="322" y="90"/>
                </a:lnTo>
                <a:lnTo>
                  <a:pt x="340" y="100"/>
                </a:lnTo>
                <a:lnTo>
                  <a:pt x="360" y="108"/>
                </a:lnTo>
                <a:lnTo>
                  <a:pt x="372" y="110"/>
                </a:lnTo>
                <a:lnTo>
                  <a:pt x="384" y="110"/>
                </a:lnTo>
                <a:lnTo>
                  <a:pt x="424" y="48"/>
                </a:lnTo>
                <a:lnTo>
                  <a:pt x="432" y="38"/>
                </a:lnTo>
                <a:lnTo>
                  <a:pt x="440" y="30"/>
                </a:lnTo>
                <a:lnTo>
                  <a:pt x="452" y="24"/>
                </a:lnTo>
                <a:lnTo>
                  <a:pt x="462" y="18"/>
                </a:lnTo>
                <a:lnTo>
                  <a:pt x="476" y="16"/>
                </a:lnTo>
                <a:lnTo>
                  <a:pt x="492" y="16"/>
                </a:lnTo>
                <a:lnTo>
                  <a:pt x="536" y="34"/>
                </a:lnTo>
                <a:lnTo>
                  <a:pt x="632" y="32"/>
                </a:lnTo>
                <a:lnTo>
                  <a:pt x="640" y="36"/>
                </a:lnTo>
                <a:lnTo>
                  <a:pt x="636" y="40"/>
                </a:lnTo>
                <a:lnTo>
                  <a:pt x="636" y="46"/>
                </a:lnTo>
                <a:lnTo>
                  <a:pt x="632" y="76"/>
                </a:lnTo>
                <a:lnTo>
                  <a:pt x="598" y="80"/>
                </a:lnTo>
                <a:lnTo>
                  <a:pt x="570" y="96"/>
                </a:lnTo>
                <a:lnTo>
                  <a:pt x="540" y="114"/>
                </a:lnTo>
                <a:lnTo>
                  <a:pt x="526" y="124"/>
                </a:lnTo>
                <a:lnTo>
                  <a:pt x="514" y="136"/>
                </a:lnTo>
                <a:lnTo>
                  <a:pt x="506" y="148"/>
                </a:lnTo>
                <a:lnTo>
                  <a:pt x="500" y="160"/>
                </a:lnTo>
                <a:lnTo>
                  <a:pt x="478" y="170"/>
                </a:lnTo>
                <a:lnTo>
                  <a:pt x="472" y="178"/>
                </a:lnTo>
                <a:lnTo>
                  <a:pt x="464" y="182"/>
                </a:lnTo>
                <a:lnTo>
                  <a:pt x="446" y="188"/>
                </a:lnTo>
                <a:lnTo>
                  <a:pt x="440" y="194"/>
                </a:lnTo>
                <a:lnTo>
                  <a:pt x="438" y="228"/>
                </a:lnTo>
                <a:lnTo>
                  <a:pt x="430" y="240"/>
                </a:lnTo>
                <a:lnTo>
                  <a:pt x="418" y="252"/>
                </a:lnTo>
                <a:lnTo>
                  <a:pt x="408" y="264"/>
                </a:lnTo>
                <a:lnTo>
                  <a:pt x="400" y="276"/>
                </a:lnTo>
                <a:lnTo>
                  <a:pt x="400" y="298"/>
                </a:lnTo>
                <a:lnTo>
                  <a:pt x="396" y="312"/>
                </a:lnTo>
                <a:lnTo>
                  <a:pt x="390" y="324"/>
                </a:lnTo>
                <a:lnTo>
                  <a:pt x="382" y="324"/>
                </a:lnTo>
                <a:lnTo>
                  <a:pt x="374" y="326"/>
                </a:lnTo>
                <a:lnTo>
                  <a:pt x="366" y="328"/>
                </a:lnTo>
                <a:lnTo>
                  <a:pt x="360" y="332"/>
                </a:lnTo>
                <a:lnTo>
                  <a:pt x="350" y="342"/>
                </a:lnTo>
                <a:lnTo>
                  <a:pt x="342" y="352"/>
                </a:lnTo>
                <a:lnTo>
                  <a:pt x="338" y="366"/>
                </a:lnTo>
                <a:lnTo>
                  <a:pt x="334" y="380"/>
                </a:lnTo>
                <a:lnTo>
                  <a:pt x="326" y="394"/>
                </a:lnTo>
                <a:lnTo>
                  <a:pt x="322" y="400"/>
                </a:lnTo>
                <a:lnTo>
                  <a:pt x="314" y="404"/>
                </a:lnTo>
                <a:lnTo>
                  <a:pt x="314" y="400"/>
                </a:lnTo>
                <a:lnTo>
                  <a:pt x="304" y="392"/>
                </a:lnTo>
                <a:lnTo>
                  <a:pt x="286" y="390"/>
                </a:lnTo>
                <a:lnTo>
                  <a:pt x="274" y="404"/>
                </a:lnTo>
                <a:lnTo>
                  <a:pt x="262" y="420"/>
                </a:lnTo>
                <a:lnTo>
                  <a:pt x="250" y="422"/>
                </a:lnTo>
                <a:lnTo>
                  <a:pt x="236" y="422"/>
                </a:lnTo>
                <a:lnTo>
                  <a:pt x="222" y="420"/>
                </a:lnTo>
                <a:lnTo>
                  <a:pt x="214" y="416"/>
                </a:lnTo>
                <a:lnTo>
                  <a:pt x="208" y="404"/>
                </a:lnTo>
                <a:lnTo>
                  <a:pt x="168" y="364"/>
                </a:lnTo>
                <a:lnTo>
                  <a:pt x="142" y="362"/>
                </a:lnTo>
                <a:lnTo>
                  <a:pt x="140" y="370"/>
                </a:lnTo>
                <a:lnTo>
                  <a:pt x="138" y="380"/>
                </a:lnTo>
                <a:lnTo>
                  <a:pt x="136" y="404"/>
                </a:lnTo>
                <a:lnTo>
                  <a:pt x="126" y="406"/>
                </a:lnTo>
                <a:lnTo>
                  <a:pt x="118" y="410"/>
                </a:lnTo>
                <a:lnTo>
                  <a:pt x="112" y="414"/>
                </a:lnTo>
                <a:lnTo>
                  <a:pt x="108" y="418"/>
                </a:lnTo>
                <a:lnTo>
                  <a:pt x="96" y="420"/>
                </a:lnTo>
                <a:lnTo>
                  <a:pt x="86" y="422"/>
                </a:lnTo>
                <a:lnTo>
                  <a:pt x="70" y="428"/>
                </a:lnTo>
                <a:close/>
              </a:path>
            </a:pathLst>
          </a:custGeom>
          <a:solidFill>
            <a:srgbClr val="FFFFFF">
              <a:alpha val="50196"/>
            </a:srgbClr>
          </a:solidFill>
          <a:ln>
            <a:noFill/>
          </a:ln>
        </p:spPr>
        <p:txBody>
          <a:bodyPr/>
          <a:lstStyle/>
          <a:p>
            <a:endParaRPr lang="zh-CN" altLang="en-US"/>
          </a:p>
        </p:txBody>
      </p:sp>
      <p:sp>
        <p:nvSpPr>
          <p:cNvPr id="88" name="Freeform 31"/>
          <p:cNvSpPr>
            <a:spLocks/>
          </p:cNvSpPr>
          <p:nvPr/>
        </p:nvSpPr>
        <p:spPr bwMode="auto">
          <a:xfrm>
            <a:off x="3935088" y="3523391"/>
            <a:ext cx="275257" cy="428843"/>
          </a:xfrm>
          <a:custGeom>
            <a:avLst/>
            <a:gdLst>
              <a:gd name="T0" fmla="*/ 106 w 276"/>
              <a:gd name="T1" fmla="*/ 398 h 430"/>
              <a:gd name="T2" fmla="*/ 98 w 276"/>
              <a:gd name="T3" fmla="*/ 364 h 430"/>
              <a:gd name="T4" fmla="*/ 92 w 276"/>
              <a:gd name="T5" fmla="*/ 318 h 430"/>
              <a:gd name="T6" fmla="*/ 86 w 276"/>
              <a:gd name="T7" fmla="*/ 280 h 430"/>
              <a:gd name="T8" fmla="*/ 52 w 276"/>
              <a:gd name="T9" fmla="*/ 240 h 430"/>
              <a:gd name="T10" fmla="*/ 26 w 276"/>
              <a:gd name="T11" fmla="*/ 214 h 430"/>
              <a:gd name="T12" fmla="*/ 0 w 276"/>
              <a:gd name="T13" fmla="*/ 200 h 430"/>
              <a:gd name="T14" fmla="*/ 4 w 276"/>
              <a:gd name="T15" fmla="*/ 196 h 430"/>
              <a:gd name="T16" fmla="*/ 28 w 276"/>
              <a:gd name="T17" fmla="*/ 186 h 430"/>
              <a:gd name="T18" fmla="*/ 68 w 276"/>
              <a:gd name="T19" fmla="*/ 180 h 430"/>
              <a:gd name="T20" fmla="*/ 84 w 276"/>
              <a:gd name="T21" fmla="*/ 166 h 430"/>
              <a:gd name="T22" fmla="*/ 112 w 276"/>
              <a:gd name="T23" fmla="*/ 160 h 430"/>
              <a:gd name="T24" fmla="*/ 130 w 276"/>
              <a:gd name="T25" fmla="*/ 138 h 430"/>
              <a:gd name="T26" fmla="*/ 128 w 276"/>
              <a:gd name="T27" fmla="*/ 98 h 430"/>
              <a:gd name="T28" fmla="*/ 158 w 276"/>
              <a:gd name="T29" fmla="*/ 42 h 430"/>
              <a:gd name="T30" fmla="*/ 162 w 276"/>
              <a:gd name="T31" fmla="*/ 12 h 430"/>
              <a:gd name="T32" fmla="*/ 170 w 276"/>
              <a:gd name="T33" fmla="*/ 10 h 430"/>
              <a:gd name="T34" fmla="*/ 190 w 276"/>
              <a:gd name="T35" fmla="*/ 2 h 430"/>
              <a:gd name="T36" fmla="*/ 204 w 276"/>
              <a:gd name="T37" fmla="*/ 0 h 430"/>
              <a:gd name="T38" fmla="*/ 220 w 276"/>
              <a:gd name="T39" fmla="*/ 6 h 430"/>
              <a:gd name="T40" fmla="*/ 226 w 276"/>
              <a:gd name="T41" fmla="*/ 22 h 430"/>
              <a:gd name="T42" fmla="*/ 218 w 276"/>
              <a:gd name="T43" fmla="*/ 40 h 430"/>
              <a:gd name="T44" fmla="*/ 212 w 276"/>
              <a:gd name="T45" fmla="*/ 58 h 430"/>
              <a:gd name="T46" fmla="*/ 196 w 276"/>
              <a:gd name="T47" fmla="*/ 82 h 430"/>
              <a:gd name="T48" fmla="*/ 192 w 276"/>
              <a:gd name="T49" fmla="*/ 108 h 430"/>
              <a:gd name="T50" fmla="*/ 194 w 276"/>
              <a:gd name="T51" fmla="*/ 132 h 430"/>
              <a:gd name="T52" fmla="*/ 232 w 276"/>
              <a:gd name="T53" fmla="*/ 138 h 430"/>
              <a:gd name="T54" fmla="*/ 248 w 276"/>
              <a:gd name="T55" fmla="*/ 154 h 430"/>
              <a:gd name="T56" fmla="*/ 268 w 276"/>
              <a:gd name="T57" fmla="*/ 168 h 430"/>
              <a:gd name="T58" fmla="*/ 276 w 276"/>
              <a:gd name="T59" fmla="*/ 170 h 430"/>
              <a:gd name="T60" fmla="*/ 270 w 276"/>
              <a:gd name="T61" fmla="*/ 184 h 430"/>
              <a:gd name="T62" fmla="*/ 258 w 276"/>
              <a:gd name="T63" fmla="*/ 198 h 430"/>
              <a:gd name="T64" fmla="*/ 252 w 276"/>
              <a:gd name="T65" fmla="*/ 206 h 430"/>
              <a:gd name="T66" fmla="*/ 228 w 276"/>
              <a:gd name="T67" fmla="*/ 226 h 430"/>
              <a:gd name="T68" fmla="*/ 216 w 276"/>
              <a:gd name="T69" fmla="*/ 228 h 430"/>
              <a:gd name="T70" fmla="*/ 202 w 276"/>
              <a:gd name="T71" fmla="*/ 232 h 430"/>
              <a:gd name="T72" fmla="*/ 202 w 276"/>
              <a:gd name="T73" fmla="*/ 248 h 430"/>
              <a:gd name="T74" fmla="*/ 198 w 276"/>
              <a:gd name="T75" fmla="*/ 270 h 430"/>
              <a:gd name="T76" fmla="*/ 188 w 276"/>
              <a:gd name="T77" fmla="*/ 284 h 430"/>
              <a:gd name="T78" fmla="*/ 180 w 276"/>
              <a:gd name="T79" fmla="*/ 308 h 430"/>
              <a:gd name="T80" fmla="*/ 178 w 276"/>
              <a:gd name="T81" fmla="*/ 332 h 430"/>
              <a:gd name="T82" fmla="*/ 194 w 276"/>
              <a:gd name="T83" fmla="*/ 346 h 430"/>
              <a:gd name="T84" fmla="*/ 214 w 276"/>
              <a:gd name="T85" fmla="*/ 352 h 430"/>
              <a:gd name="T86" fmla="*/ 222 w 276"/>
              <a:gd name="T87" fmla="*/ 364 h 430"/>
              <a:gd name="T88" fmla="*/ 222 w 276"/>
              <a:gd name="T89" fmla="*/ 382 h 430"/>
              <a:gd name="T90" fmla="*/ 216 w 276"/>
              <a:gd name="T91" fmla="*/ 394 h 430"/>
              <a:gd name="T92" fmla="*/ 198 w 276"/>
              <a:gd name="T93" fmla="*/ 400 h 430"/>
              <a:gd name="T94" fmla="*/ 184 w 276"/>
              <a:gd name="T95" fmla="*/ 406 h 430"/>
              <a:gd name="T96" fmla="*/ 154 w 276"/>
              <a:gd name="T97" fmla="*/ 430 h 430"/>
              <a:gd name="T98" fmla="*/ 142 w 276"/>
              <a:gd name="T99" fmla="*/ 428 h 430"/>
              <a:gd name="T100" fmla="*/ 106 w 276"/>
              <a:gd name="T101" fmla="*/ 398 h 43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6" h="430">
                <a:moveTo>
                  <a:pt x="106" y="398"/>
                </a:moveTo>
                <a:lnTo>
                  <a:pt x="106" y="398"/>
                </a:lnTo>
                <a:lnTo>
                  <a:pt x="98" y="364"/>
                </a:lnTo>
                <a:lnTo>
                  <a:pt x="96" y="340"/>
                </a:lnTo>
                <a:lnTo>
                  <a:pt x="92" y="318"/>
                </a:lnTo>
                <a:lnTo>
                  <a:pt x="86" y="280"/>
                </a:lnTo>
                <a:lnTo>
                  <a:pt x="68" y="258"/>
                </a:lnTo>
                <a:lnTo>
                  <a:pt x="52" y="240"/>
                </a:lnTo>
                <a:lnTo>
                  <a:pt x="36" y="226"/>
                </a:lnTo>
                <a:lnTo>
                  <a:pt x="26" y="214"/>
                </a:lnTo>
                <a:lnTo>
                  <a:pt x="0" y="200"/>
                </a:lnTo>
                <a:lnTo>
                  <a:pt x="4" y="196"/>
                </a:lnTo>
                <a:lnTo>
                  <a:pt x="10" y="192"/>
                </a:lnTo>
                <a:lnTo>
                  <a:pt x="28" y="186"/>
                </a:lnTo>
                <a:lnTo>
                  <a:pt x="68" y="180"/>
                </a:lnTo>
                <a:lnTo>
                  <a:pt x="78" y="170"/>
                </a:lnTo>
                <a:lnTo>
                  <a:pt x="84" y="166"/>
                </a:lnTo>
                <a:lnTo>
                  <a:pt x="94" y="162"/>
                </a:lnTo>
                <a:lnTo>
                  <a:pt x="112" y="160"/>
                </a:lnTo>
                <a:lnTo>
                  <a:pt x="130" y="138"/>
                </a:lnTo>
                <a:lnTo>
                  <a:pt x="128" y="98"/>
                </a:lnTo>
                <a:lnTo>
                  <a:pt x="158" y="42"/>
                </a:lnTo>
                <a:lnTo>
                  <a:pt x="162" y="12"/>
                </a:lnTo>
                <a:lnTo>
                  <a:pt x="170" y="10"/>
                </a:lnTo>
                <a:lnTo>
                  <a:pt x="176" y="8"/>
                </a:lnTo>
                <a:lnTo>
                  <a:pt x="190" y="2"/>
                </a:lnTo>
                <a:lnTo>
                  <a:pt x="198" y="0"/>
                </a:lnTo>
                <a:lnTo>
                  <a:pt x="204" y="0"/>
                </a:lnTo>
                <a:lnTo>
                  <a:pt x="212" y="2"/>
                </a:lnTo>
                <a:lnTo>
                  <a:pt x="220" y="6"/>
                </a:lnTo>
                <a:lnTo>
                  <a:pt x="226" y="22"/>
                </a:lnTo>
                <a:lnTo>
                  <a:pt x="218" y="40"/>
                </a:lnTo>
                <a:lnTo>
                  <a:pt x="212" y="58"/>
                </a:lnTo>
                <a:lnTo>
                  <a:pt x="198" y="74"/>
                </a:lnTo>
                <a:lnTo>
                  <a:pt x="196" y="82"/>
                </a:lnTo>
                <a:lnTo>
                  <a:pt x="192" y="90"/>
                </a:lnTo>
                <a:lnTo>
                  <a:pt x="192" y="108"/>
                </a:lnTo>
                <a:lnTo>
                  <a:pt x="194" y="132"/>
                </a:lnTo>
                <a:lnTo>
                  <a:pt x="232" y="138"/>
                </a:lnTo>
                <a:lnTo>
                  <a:pt x="238" y="146"/>
                </a:lnTo>
                <a:lnTo>
                  <a:pt x="248" y="154"/>
                </a:lnTo>
                <a:lnTo>
                  <a:pt x="260" y="164"/>
                </a:lnTo>
                <a:lnTo>
                  <a:pt x="268" y="168"/>
                </a:lnTo>
                <a:lnTo>
                  <a:pt x="276" y="170"/>
                </a:lnTo>
                <a:lnTo>
                  <a:pt x="274" y="176"/>
                </a:lnTo>
                <a:lnTo>
                  <a:pt x="270" y="184"/>
                </a:lnTo>
                <a:lnTo>
                  <a:pt x="264" y="192"/>
                </a:lnTo>
                <a:lnTo>
                  <a:pt x="258" y="198"/>
                </a:lnTo>
                <a:lnTo>
                  <a:pt x="252" y="206"/>
                </a:lnTo>
                <a:lnTo>
                  <a:pt x="244" y="214"/>
                </a:lnTo>
                <a:lnTo>
                  <a:pt x="228" y="226"/>
                </a:lnTo>
                <a:lnTo>
                  <a:pt x="216" y="228"/>
                </a:lnTo>
                <a:lnTo>
                  <a:pt x="206" y="228"/>
                </a:lnTo>
                <a:lnTo>
                  <a:pt x="202" y="232"/>
                </a:lnTo>
                <a:lnTo>
                  <a:pt x="200" y="236"/>
                </a:lnTo>
                <a:lnTo>
                  <a:pt x="202" y="248"/>
                </a:lnTo>
                <a:lnTo>
                  <a:pt x="200" y="258"/>
                </a:lnTo>
                <a:lnTo>
                  <a:pt x="198" y="270"/>
                </a:lnTo>
                <a:lnTo>
                  <a:pt x="188" y="284"/>
                </a:lnTo>
                <a:lnTo>
                  <a:pt x="182" y="296"/>
                </a:lnTo>
                <a:lnTo>
                  <a:pt x="180" y="308"/>
                </a:lnTo>
                <a:lnTo>
                  <a:pt x="178" y="332"/>
                </a:lnTo>
                <a:lnTo>
                  <a:pt x="194" y="346"/>
                </a:lnTo>
                <a:lnTo>
                  <a:pt x="202" y="348"/>
                </a:lnTo>
                <a:lnTo>
                  <a:pt x="214" y="352"/>
                </a:lnTo>
                <a:lnTo>
                  <a:pt x="218" y="358"/>
                </a:lnTo>
                <a:lnTo>
                  <a:pt x="222" y="364"/>
                </a:lnTo>
                <a:lnTo>
                  <a:pt x="224" y="372"/>
                </a:lnTo>
                <a:lnTo>
                  <a:pt x="222" y="382"/>
                </a:lnTo>
                <a:lnTo>
                  <a:pt x="216" y="394"/>
                </a:lnTo>
                <a:lnTo>
                  <a:pt x="198" y="400"/>
                </a:lnTo>
                <a:lnTo>
                  <a:pt x="184" y="406"/>
                </a:lnTo>
                <a:lnTo>
                  <a:pt x="160" y="426"/>
                </a:lnTo>
                <a:lnTo>
                  <a:pt x="154" y="430"/>
                </a:lnTo>
                <a:lnTo>
                  <a:pt x="148" y="430"/>
                </a:lnTo>
                <a:lnTo>
                  <a:pt x="142" y="428"/>
                </a:lnTo>
                <a:lnTo>
                  <a:pt x="134" y="422"/>
                </a:lnTo>
                <a:lnTo>
                  <a:pt x="106" y="398"/>
                </a:lnTo>
                <a:close/>
              </a:path>
            </a:pathLst>
          </a:custGeom>
          <a:solidFill>
            <a:srgbClr val="FFFFFF">
              <a:alpha val="50196"/>
            </a:srgbClr>
          </a:solidFill>
          <a:ln>
            <a:noFill/>
          </a:ln>
        </p:spPr>
        <p:txBody>
          <a:bodyPr/>
          <a:lstStyle/>
          <a:p>
            <a:endParaRPr lang="zh-CN" altLang="en-US"/>
          </a:p>
        </p:txBody>
      </p:sp>
      <p:sp>
        <p:nvSpPr>
          <p:cNvPr id="89" name="Freeform 32"/>
          <p:cNvSpPr>
            <a:spLocks/>
          </p:cNvSpPr>
          <p:nvPr/>
        </p:nvSpPr>
        <p:spPr bwMode="auto">
          <a:xfrm>
            <a:off x="4752880" y="3080586"/>
            <a:ext cx="534556" cy="765932"/>
          </a:xfrm>
          <a:custGeom>
            <a:avLst/>
            <a:gdLst>
              <a:gd name="T0" fmla="*/ 108 w 536"/>
              <a:gd name="T1" fmla="*/ 754 h 768"/>
              <a:gd name="T2" fmla="*/ 22 w 536"/>
              <a:gd name="T3" fmla="*/ 720 h 768"/>
              <a:gd name="T4" fmla="*/ 52 w 536"/>
              <a:gd name="T5" fmla="*/ 664 h 768"/>
              <a:gd name="T6" fmla="*/ 58 w 536"/>
              <a:gd name="T7" fmla="*/ 572 h 768"/>
              <a:gd name="T8" fmla="*/ 6 w 536"/>
              <a:gd name="T9" fmla="*/ 508 h 768"/>
              <a:gd name="T10" fmla="*/ 32 w 536"/>
              <a:gd name="T11" fmla="*/ 458 h 768"/>
              <a:gd name="T12" fmla="*/ 78 w 536"/>
              <a:gd name="T13" fmla="*/ 412 h 768"/>
              <a:gd name="T14" fmla="*/ 40 w 536"/>
              <a:gd name="T15" fmla="*/ 334 h 768"/>
              <a:gd name="T16" fmla="*/ 18 w 536"/>
              <a:gd name="T17" fmla="*/ 316 h 768"/>
              <a:gd name="T18" fmla="*/ 46 w 536"/>
              <a:gd name="T19" fmla="*/ 282 h 768"/>
              <a:gd name="T20" fmla="*/ 24 w 536"/>
              <a:gd name="T21" fmla="*/ 236 h 768"/>
              <a:gd name="T22" fmla="*/ 0 w 536"/>
              <a:gd name="T23" fmla="*/ 164 h 768"/>
              <a:gd name="T24" fmla="*/ 28 w 536"/>
              <a:gd name="T25" fmla="*/ 142 h 768"/>
              <a:gd name="T26" fmla="*/ 44 w 536"/>
              <a:gd name="T27" fmla="*/ 84 h 768"/>
              <a:gd name="T28" fmla="*/ 70 w 536"/>
              <a:gd name="T29" fmla="*/ 88 h 768"/>
              <a:gd name="T30" fmla="*/ 72 w 536"/>
              <a:gd name="T31" fmla="*/ 118 h 768"/>
              <a:gd name="T32" fmla="*/ 82 w 536"/>
              <a:gd name="T33" fmla="*/ 150 h 768"/>
              <a:gd name="T34" fmla="*/ 124 w 536"/>
              <a:gd name="T35" fmla="*/ 154 h 768"/>
              <a:gd name="T36" fmla="*/ 136 w 536"/>
              <a:gd name="T37" fmla="*/ 134 h 768"/>
              <a:gd name="T38" fmla="*/ 180 w 536"/>
              <a:gd name="T39" fmla="*/ 106 h 768"/>
              <a:gd name="T40" fmla="*/ 252 w 536"/>
              <a:gd name="T41" fmla="*/ 92 h 768"/>
              <a:gd name="T42" fmla="*/ 266 w 536"/>
              <a:gd name="T43" fmla="*/ 22 h 768"/>
              <a:gd name="T44" fmla="*/ 310 w 536"/>
              <a:gd name="T45" fmla="*/ 0 h 768"/>
              <a:gd name="T46" fmla="*/ 332 w 536"/>
              <a:gd name="T47" fmla="*/ 40 h 768"/>
              <a:gd name="T48" fmla="*/ 378 w 536"/>
              <a:gd name="T49" fmla="*/ 128 h 768"/>
              <a:gd name="T50" fmla="*/ 424 w 536"/>
              <a:gd name="T51" fmla="*/ 138 h 768"/>
              <a:gd name="T52" fmla="*/ 444 w 536"/>
              <a:gd name="T53" fmla="*/ 152 h 768"/>
              <a:gd name="T54" fmla="*/ 430 w 536"/>
              <a:gd name="T55" fmla="*/ 188 h 768"/>
              <a:gd name="T56" fmla="*/ 448 w 536"/>
              <a:gd name="T57" fmla="*/ 210 h 768"/>
              <a:gd name="T58" fmla="*/ 520 w 536"/>
              <a:gd name="T59" fmla="*/ 250 h 768"/>
              <a:gd name="T60" fmla="*/ 488 w 536"/>
              <a:gd name="T61" fmla="*/ 330 h 768"/>
              <a:gd name="T62" fmla="*/ 450 w 536"/>
              <a:gd name="T63" fmla="*/ 370 h 768"/>
              <a:gd name="T64" fmla="*/ 398 w 536"/>
              <a:gd name="T65" fmla="*/ 384 h 768"/>
              <a:gd name="T66" fmla="*/ 350 w 536"/>
              <a:gd name="T67" fmla="*/ 340 h 768"/>
              <a:gd name="T68" fmla="*/ 344 w 536"/>
              <a:gd name="T69" fmla="*/ 288 h 768"/>
              <a:gd name="T70" fmla="*/ 310 w 536"/>
              <a:gd name="T71" fmla="*/ 252 h 768"/>
              <a:gd name="T72" fmla="*/ 294 w 536"/>
              <a:gd name="T73" fmla="*/ 200 h 768"/>
              <a:gd name="T74" fmla="*/ 258 w 536"/>
              <a:gd name="T75" fmla="*/ 184 h 768"/>
              <a:gd name="T76" fmla="*/ 226 w 536"/>
              <a:gd name="T77" fmla="*/ 190 h 768"/>
              <a:gd name="T78" fmla="*/ 194 w 536"/>
              <a:gd name="T79" fmla="*/ 228 h 768"/>
              <a:gd name="T80" fmla="*/ 178 w 536"/>
              <a:gd name="T81" fmla="*/ 266 h 768"/>
              <a:gd name="T82" fmla="*/ 172 w 536"/>
              <a:gd name="T83" fmla="*/ 298 h 768"/>
              <a:gd name="T84" fmla="*/ 142 w 536"/>
              <a:gd name="T85" fmla="*/ 314 h 768"/>
              <a:gd name="T86" fmla="*/ 142 w 536"/>
              <a:gd name="T87" fmla="*/ 360 h 768"/>
              <a:gd name="T88" fmla="*/ 222 w 536"/>
              <a:gd name="T89" fmla="*/ 346 h 768"/>
              <a:gd name="T90" fmla="*/ 252 w 536"/>
              <a:gd name="T91" fmla="*/ 342 h 768"/>
              <a:gd name="T92" fmla="*/ 274 w 536"/>
              <a:gd name="T93" fmla="*/ 360 h 768"/>
              <a:gd name="T94" fmla="*/ 300 w 536"/>
              <a:gd name="T95" fmla="*/ 436 h 768"/>
              <a:gd name="T96" fmla="*/ 352 w 536"/>
              <a:gd name="T97" fmla="*/ 468 h 768"/>
              <a:gd name="T98" fmla="*/ 354 w 536"/>
              <a:gd name="T99" fmla="*/ 512 h 768"/>
              <a:gd name="T100" fmla="*/ 328 w 536"/>
              <a:gd name="T101" fmla="*/ 540 h 768"/>
              <a:gd name="T102" fmla="*/ 266 w 536"/>
              <a:gd name="T103" fmla="*/ 582 h 768"/>
              <a:gd name="T104" fmla="*/ 202 w 536"/>
              <a:gd name="T105" fmla="*/ 650 h 768"/>
              <a:gd name="T106" fmla="*/ 180 w 536"/>
              <a:gd name="T107" fmla="*/ 730 h 76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36" h="768">
                <a:moveTo>
                  <a:pt x="192" y="768"/>
                </a:moveTo>
                <a:lnTo>
                  <a:pt x="192" y="768"/>
                </a:lnTo>
                <a:lnTo>
                  <a:pt x="178" y="754"/>
                </a:lnTo>
                <a:lnTo>
                  <a:pt x="108" y="754"/>
                </a:lnTo>
                <a:lnTo>
                  <a:pt x="44" y="740"/>
                </a:lnTo>
                <a:lnTo>
                  <a:pt x="32" y="730"/>
                </a:lnTo>
                <a:lnTo>
                  <a:pt x="22" y="720"/>
                </a:lnTo>
                <a:lnTo>
                  <a:pt x="16" y="712"/>
                </a:lnTo>
                <a:lnTo>
                  <a:pt x="14" y="708"/>
                </a:lnTo>
                <a:lnTo>
                  <a:pt x="52" y="664"/>
                </a:lnTo>
                <a:lnTo>
                  <a:pt x="62" y="630"/>
                </a:lnTo>
                <a:lnTo>
                  <a:pt x="66" y="608"/>
                </a:lnTo>
                <a:lnTo>
                  <a:pt x="64" y="588"/>
                </a:lnTo>
                <a:lnTo>
                  <a:pt x="58" y="572"/>
                </a:lnTo>
                <a:lnTo>
                  <a:pt x="50" y="558"/>
                </a:lnTo>
                <a:lnTo>
                  <a:pt x="42" y="544"/>
                </a:lnTo>
                <a:lnTo>
                  <a:pt x="30" y="532"/>
                </a:lnTo>
                <a:lnTo>
                  <a:pt x="6" y="508"/>
                </a:lnTo>
                <a:lnTo>
                  <a:pt x="6" y="494"/>
                </a:lnTo>
                <a:lnTo>
                  <a:pt x="10" y="482"/>
                </a:lnTo>
                <a:lnTo>
                  <a:pt x="16" y="474"/>
                </a:lnTo>
                <a:lnTo>
                  <a:pt x="22" y="464"/>
                </a:lnTo>
                <a:lnTo>
                  <a:pt x="32" y="458"/>
                </a:lnTo>
                <a:lnTo>
                  <a:pt x="40" y="450"/>
                </a:lnTo>
                <a:lnTo>
                  <a:pt x="62" y="438"/>
                </a:lnTo>
                <a:lnTo>
                  <a:pt x="78" y="412"/>
                </a:lnTo>
                <a:lnTo>
                  <a:pt x="78" y="382"/>
                </a:lnTo>
                <a:lnTo>
                  <a:pt x="64" y="362"/>
                </a:lnTo>
                <a:lnTo>
                  <a:pt x="52" y="346"/>
                </a:lnTo>
                <a:lnTo>
                  <a:pt x="40" y="334"/>
                </a:lnTo>
                <a:lnTo>
                  <a:pt x="26" y="322"/>
                </a:lnTo>
                <a:lnTo>
                  <a:pt x="18" y="320"/>
                </a:lnTo>
                <a:lnTo>
                  <a:pt x="18" y="316"/>
                </a:lnTo>
                <a:lnTo>
                  <a:pt x="38" y="300"/>
                </a:lnTo>
                <a:lnTo>
                  <a:pt x="44" y="288"/>
                </a:lnTo>
                <a:lnTo>
                  <a:pt x="46" y="282"/>
                </a:lnTo>
                <a:lnTo>
                  <a:pt x="48" y="276"/>
                </a:lnTo>
                <a:lnTo>
                  <a:pt x="24" y="256"/>
                </a:lnTo>
                <a:lnTo>
                  <a:pt x="24" y="236"/>
                </a:lnTo>
                <a:lnTo>
                  <a:pt x="10" y="220"/>
                </a:lnTo>
                <a:lnTo>
                  <a:pt x="0" y="208"/>
                </a:lnTo>
                <a:lnTo>
                  <a:pt x="0" y="164"/>
                </a:lnTo>
                <a:lnTo>
                  <a:pt x="16" y="146"/>
                </a:lnTo>
                <a:lnTo>
                  <a:pt x="22" y="144"/>
                </a:lnTo>
                <a:lnTo>
                  <a:pt x="28" y="142"/>
                </a:lnTo>
                <a:lnTo>
                  <a:pt x="34" y="140"/>
                </a:lnTo>
                <a:lnTo>
                  <a:pt x="34" y="94"/>
                </a:lnTo>
                <a:lnTo>
                  <a:pt x="44" y="84"/>
                </a:lnTo>
                <a:lnTo>
                  <a:pt x="50" y="80"/>
                </a:lnTo>
                <a:lnTo>
                  <a:pt x="58" y="78"/>
                </a:lnTo>
                <a:lnTo>
                  <a:pt x="64" y="82"/>
                </a:lnTo>
                <a:lnTo>
                  <a:pt x="70" y="88"/>
                </a:lnTo>
                <a:lnTo>
                  <a:pt x="76" y="98"/>
                </a:lnTo>
                <a:lnTo>
                  <a:pt x="78" y="104"/>
                </a:lnTo>
                <a:lnTo>
                  <a:pt x="80" y="112"/>
                </a:lnTo>
                <a:lnTo>
                  <a:pt x="72" y="118"/>
                </a:lnTo>
                <a:lnTo>
                  <a:pt x="68" y="124"/>
                </a:lnTo>
                <a:lnTo>
                  <a:pt x="68" y="130"/>
                </a:lnTo>
                <a:lnTo>
                  <a:pt x="70" y="136"/>
                </a:lnTo>
                <a:lnTo>
                  <a:pt x="76" y="142"/>
                </a:lnTo>
                <a:lnTo>
                  <a:pt x="82" y="150"/>
                </a:lnTo>
                <a:lnTo>
                  <a:pt x="98" y="164"/>
                </a:lnTo>
                <a:lnTo>
                  <a:pt x="108" y="164"/>
                </a:lnTo>
                <a:lnTo>
                  <a:pt x="124" y="154"/>
                </a:lnTo>
                <a:lnTo>
                  <a:pt x="124" y="148"/>
                </a:lnTo>
                <a:lnTo>
                  <a:pt x="128" y="142"/>
                </a:lnTo>
                <a:lnTo>
                  <a:pt x="132" y="138"/>
                </a:lnTo>
                <a:lnTo>
                  <a:pt x="136" y="134"/>
                </a:lnTo>
                <a:lnTo>
                  <a:pt x="148" y="126"/>
                </a:lnTo>
                <a:lnTo>
                  <a:pt x="162" y="120"/>
                </a:lnTo>
                <a:lnTo>
                  <a:pt x="170" y="110"/>
                </a:lnTo>
                <a:lnTo>
                  <a:pt x="180" y="106"/>
                </a:lnTo>
                <a:lnTo>
                  <a:pt x="190" y="104"/>
                </a:lnTo>
                <a:lnTo>
                  <a:pt x="202" y="102"/>
                </a:lnTo>
                <a:lnTo>
                  <a:pt x="228" y="100"/>
                </a:lnTo>
                <a:lnTo>
                  <a:pt x="240" y="98"/>
                </a:lnTo>
                <a:lnTo>
                  <a:pt x="252" y="92"/>
                </a:lnTo>
                <a:lnTo>
                  <a:pt x="250" y="40"/>
                </a:lnTo>
                <a:lnTo>
                  <a:pt x="258" y="30"/>
                </a:lnTo>
                <a:lnTo>
                  <a:pt x="266" y="22"/>
                </a:lnTo>
                <a:lnTo>
                  <a:pt x="288" y="8"/>
                </a:lnTo>
                <a:lnTo>
                  <a:pt x="296" y="2"/>
                </a:lnTo>
                <a:lnTo>
                  <a:pt x="304" y="0"/>
                </a:lnTo>
                <a:lnTo>
                  <a:pt x="310" y="0"/>
                </a:lnTo>
                <a:lnTo>
                  <a:pt x="314" y="4"/>
                </a:lnTo>
                <a:lnTo>
                  <a:pt x="318" y="10"/>
                </a:lnTo>
                <a:lnTo>
                  <a:pt x="322" y="18"/>
                </a:lnTo>
                <a:lnTo>
                  <a:pt x="332" y="40"/>
                </a:lnTo>
                <a:lnTo>
                  <a:pt x="370" y="100"/>
                </a:lnTo>
                <a:lnTo>
                  <a:pt x="372" y="112"/>
                </a:lnTo>
                <a:lnTo>
                  <a:pt x="374" y="122"/>
                </a:lnTo>
                <a:lnTo>
                  <a:pt x="378" y="128"/>
                </a:lnTo>
                <a:lnTo>
                  <a:pt x="382" y="132"/>
                </a:lnTo>
                <a:lnTo>
                  <a:pt x="388" y="136"/>
                </a:lnTo>
                <a:lnTo>
                  <a:pt x="398" y="140"/>
                </a:lnTo>
                <a:lnTo>
                  <a:pt x="424" y="138"/>
                </a:lnTo>
                <a:lnTo>
                  <a:pt x="442" y="138"/>
                </a:lnTo>
                <a:lnTo>
                  <a:pt x="458" y="140"/>
                </a:lnTo>
                <a:lnTo>
                  <a:pt x="450" y="146"/>
                </a:lnTo>
                <a:lnTo>
                  <a:pt x="444" y="152"/>
                </a:lnTo>
                <a:lnTo>
                  <a:pt x="436" y="158"/>
                </a:lnTo>
                <a:lnTo>
                  <a:pt x="430" y="166"/>
                </a:lnTo>
                <a:lnTo>
                  <a:pt x="430" y="178"/>
                </a:lnTo>
                <a:lnTo>
                  <a:pt x="430" y="188"/>
                </a:lnTo>
                <a:lnTo>
                  <a:pt x="432" y="192"/>
                </a:lnTo>
                <a:lnTo>
                  <a:pt x="436" y="198"/>
                </a:lnTo>
                <a:lnTo>
                  <a:pt x="440" y="204"/>
                </a:lnTo>
                <a:lnTo>
                  <a:pt x="448" y="210"/>
                </a:lnTo>
                <a:lnTo>
                  <a:pt x="458" y="212"/>
                </a:lnTo>
                <a:lnTo>
                  <a:pt x="466" y="216"/>
                </a:lnTo>
                <a:lnTo>
                  <a:pt x="482" y="226"/>
                </a:lnTo>
                <a:lnTo>
                  <a:pt x="500" y="238"/>
                </a:lnTo>
                <a:lnTo>
                  <a:pt x="520" y="250"/>
                </a:lnTo>
                <a:lnTo>
                  <a:pt x="536" y="264"/>
                </a:lnTo>
                <a:lnTo>
                  <a:pt x="488" y="330"/>
                </a:lnTo>
                <a:lnTo>
                  <a:pt x="486" y="336"/>
                </a:lnTo>
                <a:lnTo>
                  <a:pt x="482" y="344"/>
                </a:lnTo>
                <a:lnTo>
                  <a:pt x="476" y="352"/>
                </a:lnTo>
                <a:lnTo>
                  <a:pt x="468" y="358"/>
                </a:lnTo>
                <a:lnTo>
                  <a:pt x="450" y="370"/>
                </a:lnTo>
                <a:lnTo>
                  <a:pt x="436" y="376"/>
                </a:lnTo>
                <a:lnTo>
                  <a:pt x="416" y="380"/>
                </a:lnTo>
                <a:lnTo>
                  <a:pt x="398" y="384"/>
                </a:lnTo>
                <a:lnTo>
                  <a:pt x="382" y="372"/>
                </a:lnTo>
                <a:lnTo>
                  <a:pt x="370" y="360"/>
                </a:lnTo>
                <a:lnTo>
                  <a:pt x="360" y="348"/>
                </a:lnTo>
                <a:lnTo>
                  <a:pt x="350" y="340"/>
                </a:lnTo>
                <a:lnTo>
                  <a:pt x="346" y="332"/>
                </a:lnTo>
                <a:lnTo>
                  <a:pt x="346" y="324"/>
                </a:lnTo>
                <a:lnTo>
                  <a:pt x="346" y="308"/>
                </a:lnTo>
                <a:lnTo>
                  <a:pt x="344" y="294"/>
                </a:lnTo>
                <a:lnTo>
                  <a:pt x="344" y="288"/>
                </a:lnTo>
                <a:lnTo>
                  <a:pt x="342" y="284"/>
                </a:lnTo>
                <a:lnTo>
                  <a:pt x="310" y="272"/>
                </a:lnTo>
                <a:lnTo>
                  <a:pt x="310" y="252"/>
                </a:lnTo>
                <a:lnTo>
                  <a:pt x="312" y="232"/>
                </a:lnTo>
                <a:lnTo>
                  <a:pt x="314" y="214"/>
                </a:lnTo>
                <a:lnTo>
                  <a:pt x="314" y="202"/>
                </a:lnTo>
                <a:lnTo>
                  <a:pt x="294" y="200"/>
                </a:lnTo>
                <a:lnTo>
                  <a:pt x="278" y="198"/>
                </a:lnTo>
                <a:lnTo>
                  <a:pt x="270" y="196"/>
                </a:lnTo>
                <a:lnTo>
                  <a:pt x="264" y="192"/>
                </a:lnTo>
                <a:lnTo>
                  <a:pt x="260" y="188"/>
                </a:lnTo>
                <a:lnTo>
                  <a:pt x="258" y="184"/>
                </a:lnTo>
                <a:lnTo>
                  <a:pt x="238" y="184"/>
                </a:lnTo>
                <a:lnTo>
                  <a:pt x="232" y="184"/>
                </a:lnTo>
                <a:lnTo>
                  <a:pt x="228" y="186"/>
                </a:lnTo>
                <a:lnTo>
                  <a:pt x="226" y="190"/>
                </a:lnTo>
                <a:lnTo>
                  <a:pt x="224" y="196"/>
                </a:lnTo>
                <a:lnTo>
                  <a:pt x="220" y="214"/>
                </a:lnTo>
                <a:lnTo>
                  <a:pt x="206" y="220"/>
                </a:lnTo>
                <a:lnTo>
                  <a:pt x="194" y="228"/>
                </a:lnTo>
                <a:lnTo>
                  <a:pt x="172" y="244"/>
                </a:lnTo>
                <a:lnTo>
                  <a:pt x="172" y="250"/>
                </a:lnTo>
                <a:lnTo>
                  <a:pt x="174" y="258"/>
                </a:lnTo>
                <a:lnTo>
                  <a:pt x="178" y="266"/>
                </a:lnTo>
                <a:lnTo>
                  <a:pt x="184" y="278"/>
                </a:lnTo>
                <a:lnTo>
                  <a:pt x="182" y="286"/>
                </a:lnTo>
                <a:lnTo>
                  <a:pt x="176" y="292"/>
                </a:lnTo>
                <a:lnTo>
                  <a:pt x="172" y="298"/>
                </a:lnTo>
                <a:lnTo>
                  <a:pt x="164" y="300"/>
                </a:lnTo>
                <a:lnTo>
                  <a:pt x="152" y="306"/>
                </a:lnTo>
                <a:lnTo>
                  <a:pt x="146" y="310"/>
                </a:lnTo>
                <a:lnTo>
                  <a:pt x="142" y="314"/>
                </a:lnTo>
                <a:lnTo>
                  <a:pt x="142" y="326"/>
                </a:lnTo>
                <a:lnTo>
                  <a:pt x="140" y="338"/>
                </a:lnTo>
                <a:lnTo>
                  <a:pt x="138" y="350"/>
                </a:lnTo>
                <a:lnTo>
                  <a:pt x="140" y="356"/>
                </a:lnTo>
                <a:lnTo>
                  <a:pt x="142" y="360"/>
                </a:lnTo>
                <a:lnTo>
                  <a:pt x="206" y="360"/>
                </a:lnTo>
                <a:lnTo>
                  <a:pt x="214" y="352"/>
                </a:lnTo>
                <a:lnTo>
                  <a:pt x="222" y="346"/>
                </a:lnTo>
                <a:lnTo>
                  <a:pt x="228" y="342"/>
                </a:lnTo>
                <a:lnTo>
                  <a:pt x="234" y="342"/>
                </a:lnTo>
                <a:lnTo>
                  <a:pt x="242" y="340"/>
                </a:lnTo>
                <a:lnTo>
                  <a:pt x="252" y="342"/>
                </a:lnTo>
                <a:lnTo>
                  <a:pt x="256" y="348"/>
                </a:lnTo>
                <a:lnTo>
                  <a:pt x="260" y="350"/>
                </a:lnTo>
                <a:lnTo>
                  <a:pt x="266" y="356"/>
                </a:lnTo>
                <a:lnTo>
                  <a:pt x="274" y="360"/>
                </a:lnTo>
                <a:lnTo>
                  <a:pt x="282" y="378"/>
                </a:lnTo>
                <a:lnTo>
                  <a:pt x="290" y="422"/>
                </a:lnTo>
                <a:lnTo>
                  <a:pt x="300" y="436"/>
                </a:lnTo>
                <a:lnTo>
                  <a:pt x="314" y="448"/>
                </a:lnTo>
                <a:lnTo>
                  <a:pt x="330" y="460"/>
                </a:lnTo>
                <a:lnTo>
                  <a:pt x="340" y="464"/>
                </a:lnTo>
                <a:lnTo>
                  <a:pt x="352" y="468"/>
                </a:lnTo>
                <a:lnTo>
                  <a:pt x="372" y="502"/>
                </a:lnTo>
                <a:lnTo>
                  <a:pt x="368" y="502"/>
                </a:lnTo>
                <a:lnTo>
                  <a:pt x="362" y="504"/>
                </a:lnTo>
                <a:lnTo>
                  <a:pt x="354" y="512"/>
                </a:lnTo>
                <a:lnTo>
                  <a:pt x="346" y="520"/>
                </a:lnTo>
                <a:lnTo>
                  <a:pt x="340" y="526"/>
                </a:lnTo>
                <a:lnTo>
                  <a:pt x="336" y="534"/>
                </a:lnTo>
                <a:lnTo>
                  <a:pt x="328" y="540"/>
                </a:lnTo>
                <a:lnTo>
                  <a:pt x="312" y="554"/>
                </a:lnTo>
                <a:lnTo>
                  <a:pt x="296" y="564"/>
                </a:lnTo>
                <a:lnTo>
                  <a:pt x="280" y="570"/>
                </a:lnTo>
                <a:lnTo>
                  <a:pt x="266" y="582"/>
                </a:lnTo>
                <a:lnTo>
                  <a:pt x="254" y="592"/>
                </a:lnTo>
                <a:lnTo>
                  <a:pt x="244" y="606"/>
                </a:lnTo>
                <a:lnTo>
                  <a:pt x="234" y="620"/>
                </a:lnTo>
                <a:lnTo>
                  <a:pt x="202" y="650"/>
                </a:lnTo>
                <a:lnTo>
                  <a:pt x="190" y="662"/>
                </a:lnTo>
                <a:lnTo>
                  <a:pt x="182" y="676"/>
                </a:lnTo>
                <a:lnTo>
                  <a:pt x="176" y="690"/>
                </a:lnTo>
                <a:lnTo>
                  <a:pt x="176" y="708"/>
                </a:lnTo>
                <a:lnTo>
                  <a:pt x="180" y="730"/>
                </a:lnTo>
                <a:lnTo>
                  <a:pt x="190" y="756"/>
                </a:lnTo>
                <a:lnTo>
                  <a:pt x="192" y="768"/>
                </a:lnTo>
                <a:close/>
              </a:path>
            </a:pathLst>
          </a:custGeom>
          <a:solidFill>
            <a:srgbClr val="FFFFFF">
              <a:alpha val="50196"/>
            </a:srgbClr>
          </a:solidFill>
          <a:ln>
            <a:noFill/>
          </a:ln>
        </p:spPr>
        <p:txBody>
          <a:bodyPr/>
          <a:lstStyle/>
          <a:p>
            <a:endParaRPr lang="zh-CN" altLang="en-US"/>
          </a:p>
        </p:txBody>
      </p:sp>
      <p:sp>
        <p:nvSpPr>
          <p:cNvPr id="90" name="Freeform 33"/>
          <p:cNvSpPr>
            <a:spLocks/>
          </p:cNvSpPr>
          <p:nvPr/>
        </p:nvSpPr>
        <p:spPr bwMode="auto">
          <a:xfrm>
            <a:off x="1264299" y="2288724"/>
            <a:ext cx="1974668" cy="1511918"/>
          </a:xfrm>
          <a:custGeom>
            <a:avLst/>
            <a:gdLst>
              <a:gd name="T0" fmla="*/ 1348 w 1980"/>
              <a:gd name="T1" fmla="*/ 1486 h 1516"/>
              <a:gd name="T2" fmla="*/ 1296 w 1980"/>
              <a:gd name="T3" fmla="*/ 1480 h 1516"/>
              <a:gd name="T4" fmla="*/ 1206 w 1980"/>
              <a:gd name="T5" fmla="*/ 1418 h 1516"/>
              <a:gd name="T6" fmla="*/ 1068 w 1980"/>
              <a:gd name="T7" fmla="*/ 1416 h 1516"/>
              <a:gd name="T8" fmla="*/ 938 w 1980"/>
              <a:gd name="T9" fmla="*/ 1464 h 1516"/>
              <a:gd name="T10" fmla="*/ 842 w 1980"/>
              <a:gd name="T11" fmla="*/ 1464 h 1516"/>
              <a:gd name="T12" fmla="*/ 720 w 1980"/>
              <a:gd name="T13" fmla="*/ 1458 h 1516"/>
              <a:gd name="T14" fmla="*/ 664 w 1980"/>
              <a:gd name="T15" fmla="*/ 1408 h 1516"/>
              <a:gd name="T16" fmla="*/ 580 w 1980"/>
              <a:gd name="T17" fmla="*/ 1446 h 1516"/>
              <a:gd name="T18" fmla="*/ 528 w 1980"/>
              <a:gd name="T19" fmla="*/ 1412 h 1516"/>
              <a:gd name="T20" fmla="*/ 420 w 1980"/>
              <a:gd name="T21" fmla="*/ 1446 h 1516"/>
              <a:gd name="T22" fmla="*/ 332 w 1980"/>
              <a:gd name="T23" fmla="*/ 1490 h 1516"/>
              <a:gd name="T24" fmla="*/ 278 w 1980"/>
              <a:gd name="T25" fmla="*/ 1444 h 1516"/>
              <a:gd name="T26" fmla="*/ 256 w 1980"/>
              <a:gd name="T27" fmla="*/ 1350 h 1516"/>
              <a:gd name="T28" fmla="*/ 190 w 1980"/>
              <a:gd name="T29" fmla="*/ 1318 h 1516"/>
              <a:gd name="T30" fmla="*/ 112 w 1980"/>
              <a:gd name="T31" fmla="*/ 1224 h 1516"/>
              <a:gd name="T32" fmla="*/ 98 w 1980"/>
              <a:gd name="T33" fmla="*/ 1128 h 1516"/>
              <a:gd name="T34" fmla="*/ 36 w 1980"/>
              <a:gd name="T35" fmla="*/ 1054 h 1516"/>
              <a:gd name="T36" fmla="*/ 86 w 1980"/>
              <a:gd name="T37" fmla="*/ 920 h 1516"/>
              <a:gd name="T38" fmla="*/ 20 w 1980"/>
              <a:gd name="T39" fmla="*/ 884 h 1516"/>
              <a:gd name="T40" fmla="*/ 0 w 1980"/>
              <a:gd name="T41" fmla="*/ 864 h 1516"/>
              <a:gd name="T42" fmla="*/ 8 w 1980"/>
              <a:gd name="T43" fmla="*/ 798 h 1516"/>
              <a:gd name="T44" fmla="*/ 106 w 1980"/>
              <a:gd name="T45" fmla="*/ 726 h 1516"/>
              <a:gd name="T46" fmla="*/ 236 w 1980"/>
              <a:gd name="T47" fmla="*/ 732 h 1516"/>
              <a:gd name="T48" fmla="*/ 308 w 1980"/>
              <a:gd name="T49" fmla="*/ 746 h 1516"/>
              <a:gd name="T50" fmla="*/ 418 w 1980"/>
              <a:gd name="T51" fmla="*/ 684 h 1516"/>
              <a:gd name="T52" fmla="*/ 510 w 1980"/>
              <a:gd name="T53" fmla="*/ 688 h 1516"/>
              <a:gd name="T54" fmla="*/ 638 w 1980"/>
              <a:gd name="T55" fmla="*/ 620 h 1516"/>
              <a:gd name="T56" fmla="*/ 708 w 1980"/>
              <a:gd name="T57" fmla="*/ 536 h 1516"/>
              <a:gd name="T58" fmla="*/ 728 w 1980"/>
              <a:gd name="T59" fmla="*/ 392 h 1516"/>
              <a:gd name="T60" fmla="*/ 772 w 1980"/>
              <a:gd name="T61" fmla="*/ 326 h 1516"/>
              <a:gd name="T62" fmla="*/ 904 w 1980"/>
              <a:gd name="T63" fmla="*/ 356 h 1516"/>
              <a:gd name="T64" fmla="*/ 926 w 1980"/>
              <a:gd name="T65" fmla="*/ 302 h 1516"/>
              <a:gd name="T66" fmla="*/ 1008 w 1980"/>
              <a:gd name="T67" fmla="*/ 172 h 1516"/>
              <a:gd name="T68" fmla="*/ 1092 w 1980"/>
              <a:gd name="T69" fmla="*/ 186 h 1516"/>
              <a:gd name="T70" fmla="*/ 1196 w 1980"/>
              <a:gd name="T71" fmla="*/ 202 h 1516"/>
              <a:gd name="T72" fmla="*/ 1246 w 1980"/>
              <a:gd name="T73" fmla="*/ 76 h 1516"/>
              <a:gd name="T74" fmla="*/ 1352 w 1980"/>
              <a:gd name="T75" fmla="*/ 36 h 1516"/>
              <a:gd name="T76" fmla="*/ 1426 w 1980"/>
              <a:gd name="T77" fmla="*/ 22 h 1516"/>
              <a:gd name="T78" fmla="*/ 1568 w 1980"/>
              <a:gd name="T79" fmla="*/ 164 h 1516"/>
              <a:gd name="T80" fmla="*/ 1612 w 1980"/>
              <a:gd name="T81" fmla="*/ 320 h 1516"/>
              <a:gd name="T82" fmla="*/ 1568 w 1980"/>
              <a:gd name="T83" fmla="*/ 390 h 1516"/>
              <a:gd name="T84" fmla="*/ 1614 w 1980"/>
              <a:gd name="T85" fmla="*/ 488 h 1516"/>
              <a:gd name="T86" fmla="*/ 1778 w 1980"/>
              <a:gd name="T87" fmla="*/ 526 h 1516"/>
              <a:gd name="T88" fmla="*/ 1918 w 1980"/>
              <a:gd name="T89" fmla="*/ 628 h 1516"/>
              <a:gd name="T90" fmla="*/ 1974 w 1980"/>
              <a:gd name="T91" fmla="*/ 736 h 1516"/>
              <a:gd name="T92" fmla="*/ 1952 w 1980"/>
              <a:gd name="T93" fmla="*/ 832 h 1516"/>
              <a:gd name="T94" fmla="*/ 1878 w 1980"/>
              <a:gd name="T95" fmla="*/ 908 h 1516"/>
              <a:gd name="T96" fmla="*/ 1774 w 1980"/>
              <a:gd name="T97" fmla="*/ 980 h 1516"/>
              <a:gd name="T98" fmla="*/ 1672 w 1980"/>
              <a:gd name="T99" fmla="*/ 1034 h 1516"/>
              <a:gd name="T100" fmla="*/ 1646 w 1980"/>
              <a:gd name="T101" fmla="*/ 1106 h 1516"/>
              <a:gd name="T102" fmla="*/ 1580 w 1980"/>
              <a:gd name="T103" fmla="*/ 1194 h 1516"/>
              <a:gd name="T104" fmla="*/ 1396 w 1980"/>
              <a:gd name="T105" fmla="*/ 1236 h 1516"/>
              <a:gd name="T106" fmla="*/ 1404 w 1980"/>
              <a:gd name="T107" fmla="*/ 1294 h 1516"/>
              <a:gd name="T108" fmla="*/ 1474 w 1980"/>
              <a:gd name="T109" fmla="*/ 1370 h 1516"/>
              <a:gd name="T110" fmla="*/ 1434 w 1980"/>
              <a:gd name="T111" fmla="*/ 1426 h 1516"/>
              <a:gd name="T112" fmla="*/ 1450 w 1980"/>
              <a:gd name="T113" fmla="*/ 1504 h 15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980" h="1516">
                <a:moveTo>
                  <a:pt x="1416" y="1516"/>
                </a:moveTo>
                <a:lnTo>
                  <a:pt x="1416" y="1516"/>
                </a:lnTo>
                <a:lnTo>
                  <a:pt x="1402" y="1508"/>
                </a:lnTo>
                <a:lnTo>
                  <a:pt x="1378" y="1484"/>
                </a:lnTo>
                <a:lnTo>
                  <a:pt x="1362" y="1484"/>
                </a:lnTo>
                <a:lnTo>
                  <a:pt x="1352" y="1484"/>
                </a:lnTo>
                <a:lnTo>
                  <a:pt x="1348" y="1486"/>
                </a:lnTo>
                <a:lnTo>
                  <a:pt x="1346" y="1488"/>
                </a:lnTo>
                <a:lnTo>
                  <a:pt x="1340" y="1502"/>
                </a:lnTo>
                <a:lnTo>
                  <a:pt x="1330" y="1498"/>
                </a:lnTo>
                <a:lnTo>
                  <a:pt x="1304" y="1500"/>
                </a:lnTo>
                <a:lnTo>
                  <a:pt x="1298" y="1490"/>
                </a:lnTo>
                <a:lnTo>
                  <a:pt x="1296" y="1480"/>
                </a:lnTo>
                <a:lnTo>
                  <a:pt x="1294" y="1466"/>
                </a:lnTo>
                <a:lnTo>
                  <a:pt x="1276" y="1458"/>
                </a:lnTo>
                <a:lnTo>
                  <a:pt x="1252" y="1438"/>
                </a:lnTo>
                <a:lnTo>
                  <a:pt x="1242" y="1430"/>
                </a:lnTo>
                <a:lnTo>
                  <a:pt x="1230" y="1424"/>
                </a:lnTo>
                <a:lnTo>
                  <a:pt x="1218" y="1420"/>
                </a:lnTo>
                <a:lnTo>
                  <a:pt x="1206" y="1418"/>
                </a:lnTo>
                <a:lnTo>
                  <a:pt x="1194" y="1418"/>
                </a:lnTo>
                <a:lnTo>
                  <a:pt x="1180" y="1422"/>
                </a:lnTo>
                <a:lnTo>
                  <a:pt x="1142" y="1428"/>
                </a:lnTo>
                <a:lnTo>
                  <a:pt x="1122" y="1428"/>
                </a:lnTo>
                <a:lnTo>
                  <a:pt x="1104" y="1428"/>
                </a:lnTo>
                <a:lnTo>
                  <a:pt x="1068" y="1416"/>
                </a:lnTo>
                <a:lnTo>
                  <a:pt x="1038" y="1416"/>
                </a:lnTo>
                <a:lnTo>
                  <a:pt x="1018" y="1426"/>
                </a:lnTo>
                <a:lnTo>
                  <a:pt x="1000" y="1436"/>
                </a:lnTo>
                <a:lnTo>
                  <a:pt x="984" y="1450"/>
                </a:lnTo>
                <a:lnTo>
                  <a:pt x="978" y="1458"/>
                </a:lnTo>
                <a:lnTo>
                  <a:pt x="972" y="1466"/>
                </a:lnTo>
                <a:lnTo>
                  <a:pt x="938" y="1464"/>
                </a:lnTo>
                <a:lnTo>
                  <a:pt x="906" y="1450"/>
                </a:lnTo>
                <a:lnTo>
                  <a:pt x="884" y="1450"/>
                </a:lnTo>
                <a:lnTo>
                  <a:pt x="876" y="1452"/>
                </a:lnTo>
                <a:lnTo>
                  <a:pt x="870" y="1458"/>
                </a:lnTo>
                <a:lnTo>
                  <a:pt x="842" y="1464"/>
                </a:lnTo>
                <a:lnTo>
                  <a:pt x="826" y="1466"/>
                </a:lnTo>
                <a:lnTo>
                  <a:pt x="814" y="1470"/>
                </a:lnTo>
                <a:lnTo>
                  <a:pt x="802" y="1476"/>
                </a:lnTo>
                <a:lnTo>
                  <a:pt x="788" y="1480"/>
                </a:lnTo>
                <a:lnTo>
                  <a:pt x="776" y="1480"/>
                </a:lnTo>
                <a:lnTo>
                  <a:pt x="764" y="1476"/>
                </a:lnTo>
                <a:lnTo>
                  <a:pt x="740" y="1468"/>
                </a:lnTo>
                <a:lnTo>
                  <a:pt x="720" y="1458"/>
                </a:lnTo>
                <a:lnTo>
                  <a:pt x="708" y="1448"/>
                </a:lnTo>
                <a:lnTo>
                  <a:pt x="706" y="1428"/>
                </a:lnTo>
                <a:lnTo>
                  <a:pt x="704" y="1424"/>
                </a:lnTo>
                <a:lnTo>
                  <a:pt x="702" y="1420"/>
                </a:lnTo>
                <a:lnTo>
                  <a:pt x="694" y="1414"/>
                </a:lnTo>
                <a:lnTo>
                  <a:pt x="684" y="1406"/>
                </a:lnTo>
                <a:lnTo>
                  <a:pt x="664" y="1408"/>
                </a:lnTo>
                <a:lnTo>
                  <a:pt x="658" y="1408"/>
                </a:lnTo>
                <a:lnTo>
                  <a:pt x="654" y="1410"/>
                </a:lnTo>
                <a:lnTo>
                  <a:pt x="646" y="1418"/>
                </a:lnTo>
                <a:lnTo>
                  <a:pt x="634" y="1434"/>
                </a:lnTo>
                <a:lnTo>
                  <a:pt x="618" y="1438"/>
                </a:lnTo>
                <a:lnTo>
                  <a:pt x="602" y="1440"/>
                </a:lnTo>
                <a:lnTo>
                  <a:pt x="586" y="1442"/>
                </a:lnTo>
                <a:lnTo>
                  <a:pt x="580" y="1446"/>
                </a:lnTo>
                <a:lnTo>
                  <a:pt x="572" y="1448"/>
                </a:lnTo>
                <a:lnTo>
                  <a:pt x="566" y="1448"/>
                </a:lnTo>
                <a:lnTo>
                  <a:pt x="562" y="1438"/>
                </a:lnTo>
                <a:lnTo>
                  <a:pt x="550" y="1428"/>
                </a:lnTo>
                <a:lnTo>
                  <a:pt x="540" y="1420"/>
                </a:lnTo>
                <a:lnTo>
                  <a:pt x="528" y="1412"/>
                </a:lnTo>
                <a:lnTo>
                  <a:pt x="516" y="1406"/>
                </a:lnTo>
                <a:lnTo>
                  <a:pt x="504" y="1400"/>
                </a:lnTo>
                <a:lnTo>
                  <a:pt x="492" y="1398"/>
                </a:lnTo>
                <a:lnTo>
                  <a:pt x="482" y="1396"/>
                </a:lnTo>
                <a:lnTo>
                  <a:pt x="470" y="1398"/>
                </a:lnTo>
                <a:lnTo>
                  <a:pt x="448" y="1414"/>
                </a:lnTo>
                <a:lnTo>
                  <a:pt x="432" y="1428"/>
                </a:lnTo>
                <a:lnTo>
                  <a:pt x="420" y="1446"/>
                </a:lnTo>
                <a:lnTo>
                  <a:pt x="408" y="1468"/>
                </a:lnTo>
                <a:lnTo>
                  <a:pt x="398" y="1480"/>
                </a:lnTo>
                <a:lnTo>
                  <a:pt x="388" y="1488"/>
                </a:lnTo>
                <a:lnTo>
                  <a:pt x="376" y="1494"/>
                </a:lnTo>
                <a:lnTo>
                  <a:pt x="362" y="1498"/>
                </a:lnTo>
                <a:lnTo>
                  <a:pt x="332" y="1490"/>
                </a:lnTo>
                <a:lnTo>
                  <a:pt x="322" y="1484"/>
                </a:lnTo>
                <a:lnTo>
                  <a:pt x="318" y="1482"/>
                </a:lnTo>
                <a:lnTo>
                  <a:pt x="312" y="1482"/>
                </a:lnTo>
                <a:lnTo>
                  <a:pt x="308" y="1472"/>
                </a:lnTo>
                <a:lnTo>
                  <a:pt x="304" y="1464"/>
                </a:lnTo>
                <a:lnTo>
                  <a:pt x="298" y="1456"/>
                </a:lnTo>
                <a:lnTo>
                  <a:pt x="292" y="1452"/>
                </a:lnTo>
                <a:lnTo>
                  <a:pt x="278" y="1444"/>
                </a:lnTo>
                <a:lnTo>
                  <a:pt x="264" y="1438"/>
                </a:lnTo>
                <a:lnTo>
                  <a:pt x="252" y="1420"/>
                </a:lnTo>
                <a:lnTo>
                  <a:pt x="252" y="1378"/>
                </a:lnTo>
                <a:lnTo>
                  <a:pt x="256" y="1372"/>
                </a:lnTo>
                <a:lnTo>
                  <a:pt x="256" y="1364"/>
                </a:lnTo>
                <a:lnTo>
                  <a:pt x="256" y="1350"/>
                </a:lnTo>
                <a:lnTo>
                  <a:pt x="250" y="1340"/>
                </a:lnTo>
                <a:lnTo>
                  <a:pt x="244" y="1332"/>
                </a:lnTo>
                <a:lnTo>
                  <a:pt x="234" y="1326"/>
                </a:lnTo>
                <a:lnTo>
                  <a:pt x="226" y="1324"/>
                </a:lnTo>
                <a:lnTo>
                  <a:pt x="206" y="1322"/>
                </a:lnTo>
                <a:lnTo>
                  <a:pt x="198" y="1320"/>
                </a:lnTo>
                <a:lnTo>
                  <a:pt x="190" y="1318"/>
                </a:lnTo>
                <a:lnTo>
                  <a:pt x="174" y="1302"/>
                </a:lnTo>
                <a:lnTo>
                  <a:pt x="150" y="1258"/>
                </a:lnTo>
                <a:lnTo>
                  <a:pt x="114" y="1250"/>
                </a:lnTo>
                <a:lnTo>
                  <a:pt x="112" y="1242"/>
                </a:lnTo>
                <a:lnTo>
                  <a:pt x="112" y="1232"/>
                </a:lnTo>
                <a:lnTo>
                  <a:pt x="112" y="1224"/>
                </a:lnTo>
                <a:lnTo>
                  <a:pt x="114" y="1216"/>
                </a:lnTo>
                <a:lnTo>
                  <a:pt x="120" y="1200"/>
                </a:lnTo>
                <a:lnTo>
                  <a:pt x="126" y="1186"/>
                </a:lnTo>
                <a:lnTo>
                  <a:pt x="124" y="1174"/>
                </a:lnTo>
                <a:lnTo>
                  <a:pt x="122" y="1162"/>
                </a:lnTo>
                <a:lnTo>
                  <a:pt x="118" y="1152"/>
                </a:lnTo>
                <a:lnTo>
                  <a:pt x="112" y="1144"/>
                </a:lnTo>
                <a:lnTo>
                  <a:pt x="98" y="1128"/>
                </a:lnTo>
                <a:lnTo>
                  <a:pt x="84" y="1114"/>
                </a:lnTo>
                <a:lnTo>
                  <a:pt x="38" y="1092"/>
                </a:lnTo>
                <a:lnTo>
                  <a:pt x="32" y="1084"/>
                </a:lnTo>
                <a:lnTo>
                  <a:pt x="32" y="1062"/>
                </a:lnTo>
                <a:lnTo>
                  <a:pt x="32" y="1056"/>
                </a:lnTo>
                <a:lnTo>
                  <a:pt x="36" y="1054"/>
                </a:lnTo>
                <a:lnTo>
                  <a:pt x="40" y="1050"/>
                </a:lnTo>
                <a:lnTo>
                  <a:pt x="46" y="1048"/>
                </a:lnTo>
                <a:lnTo>
                  <a:pt x="66" y="1038"/>
                </a:lnTo>
                <a:lnTo>
                  <a:pt x="78" y="1028"/>
                </a:lnTo>
                <a:lnTo>
                  <a:pt x="82" y="1024"/>
                </a:lnTo>
                <a:lnTo>
                  <a:pt x="86" y="1018"/>
                </a:lnTo>
                <a:lnTo>
                  <a:pt x="86" y="920"/>
                </a:lnTo>
                <a:lnTo>
                  <a:pt x="82" y="904"/>
                </a:lnTo>
                <a:lnTo>
                  <a:pt x="76" y="894"/>
                </a:lnTo>
                <a:lnTo>
                  <a:pt x="68" y="888"/>
                </a:lnTo>
                <a:lnTo>
                  <a:pt x="60" y="886"/>
                </a:lnTo>
                <a:lnTo>
                  <a:pt x="50" y="884"/>
                </a:lnTo>
                <a:lnTo>
                  <a:pt x="40" y="884"/>
                </a:lnTo>
                <a:lnTo>
                  <a:pt x="20" y="884"/>
                </a:lnTo>
                <a:lnTo>
                  <a:pt x="14" y="888"/>
                </a:lnTo>
                <a:lnTo>
                  <a:pt x="10" y="894"/>
                </a:lnTo>
                <a:lnTo>
                  <a:pt x="8" y="894"/>
                </a:lnTo>
                <a:lnTo>
                  <a:pt x="8" y="898"/>
                </a:lnTo>
                <a:lnTo>
                  <a:pt x="2" y="882"/>
                </a:lnTo>
                <a:lnTo>
                  <a:pt x="0" y="872"/>
                </a:lnTo>
                <a:lnTo>
                  <a:pt x="0" y="864"/>
                </a:lnTo>
                <a:lnTo>
                  <a:pt x="2" y="856"/>
                </a:lnTo>
                <a:lnTo>
                  <a:pt x="26" y="844"/>
                </a:lnTo>
                <a:lnTo>
                  <a:pt x="26" y="820"/>
                </a:lnTo>
                <a:lnTo>
                  <a:pt x="18" y="808"/>
                </a:lnTo>
                <a:lnTo>
                  <a:pt x="12" y="802"/>
                </a:lnTo>
                <a:lnTo>
                  <a:pt x="8" y="798"/>
                </a:lnTo>
                <a:lnTo>
                  <a:pt x="8" y="796"/>
                </a:lnTo>
                <a:lnTo>
                  <a:pt x="16" y="792"/>
                </a:lnTo>
                <a:lnTo>
                  <a:pt x="26" y="786"/>
                </a:lnTo>
                <a:lnTo>
                  <a:pt x="40" y="778"/>
                </a:lnTo>
                <a:lnTo>
                  <a:pt x="64" y="742"/>
                </a:lnTo>
                <a:lnTo>
                  <a:pt x="106" y="726"/>
                </a:lnTo>
                <a:lnTo>
                  <a:pt x="136" y="724"/>
                </a:lnTo>
                <a:lnTo>
                  <a:pt x="160" y="722"/>
                </a:lnTo>
                <a:lnTo>
                  <a:pt x="186" y="716"/>
                </a:lnTo>
                <a:lnTo>
                  <a:pt x="214" y="704"/>
                </a:lnTo>
                <a:lnTo>
                  <a:pt x="232" y="704"/>
                </a:lnTo>
                <a:lnTo>
                  <a:pt x="232" y="716"/>
                </a:lnTo>
                <a:lnTo>
                  <a:pt x="236" y="732"/>
                </a:lnTo>
                <a:lnTo>
                  <a:pt x="240" y="738"/>
                </a:lnTo>
                <a:lnTo>
                  <a:pt x="246" y="746"/>
                </a:lnTo>
                <a:lnTo>
                  <a:pt x="254" y="752"/>
                </a:lnTo>
                <a:lnTo>
                  <a:pt x="262" y="756"/>
                </a:lnTo>
                <a:lnTo>
                  <a:pt x="274" y="756"/>
                </a:lnTo>
                <a:lnTo>
                  <a:pt x="284" y="754"/>
                </a:lnTo>
                <a:lnTo>
                  <a:pt x="296" y="752"/>
                </a:lnTo>
                <a:lnTo>
                  <a:pt x="308" y="746"/>
                </a:lnTo>
                <a:lnTo>
                  <a:pt x="338" y="706"/>
                </a:lnTo>
                <a:lnTo>
                  <a:pt x="362" y="708"/>
                </a:lnTo>
                <a:lnTo>
                  <a:pt x="374" y="708"/>
                </a:lnTo>
                <a:lnTo>
                  <a:pt x="388" y="706"/>
                </a:lnTo>
                <a:lnTo>
                  <a:pt x="402" y="694"/>
                </a:lnTo>
                <a:lnTo>
                  <a:pt x="418" y="684"/>
                </a:lnTo>
                <a:lnTo>
                  <a:pt x="436" y="682"/>
                </a:lnTo>
                <a:lnTo>
                  <a:pt x="458" y="690"/>
                </a:lnTo>
                <a:lnTo>
                  <a:pt x="472" y="694"/>
                </a:lnTo>
                <a:lnTo>
                  <a:pt x="488" y="696"/>
                </a:lnTo>
                <a:lnTo>
                  <a:pt x="498" y="692"/>
                </a:lnTo>
                <a:lnTo>
                  <a:pt x="510" y="688"/>
                </a:lnTo>
                <a:lnTo>
                  <a:pt x="536" y="686"/>
                </a:lnTo>
                <a:lnTo>
                  <a:pt x="562" y="682"/>
                </a:lnTo>
                <a:lnTo>
                  <a:pt x="576" y="678"/>
                </a:lnTo>
                <a:lnTo>
                  <a:pt x="588" y="674"/>
                </a:lnTo>
                <a:lnTo>
                  <a:pt x="628" y="650"/>
                </a:lnTo>
                <a:lnTo>
                  <a:pt x="638" y="620"/>
                </a:lnTo>
                <a:lnTo>
                  <a:pt x="648" y="616"/>
                </a:lnTo>
                <a:lnTo>
                  <a:pt x="656" y="608"/>
                </a:lnTo>
                <a:lnTo>
                  <a:pt x="662" y="600"/>
                </a:lnTo>
                <a:lnTo>
                  <a:pt x="668" y="590"/>
                </a:lnTo>
                <a:lnTo>
                  <a:pt x="676" y="568"/>
                </a:lnTo>
                <a:lnTo>
                  <a:pt x="682" y="550"/>
                </a:lnTo>
                <a:lnTo>
                  <a:pt x="700" y="542"/>
                </a:lnTo>
                <a:lnTo>
                  <a:pt x="708" y="536"/>
                </a:lnTo>
                <a:lnTo>
                  <a:pt x="716" y="528"/>
                </a:lnTo>
                <a:lnTo>
                  <a:pt x="730" y="496"/>
                </a:lnTo>
                <a:lnTo>
                  <a:pt x="732" y="438"/>
                </a:lnTo>
                <a:lnTo>
                  <a:pt x="726" y="414"/>
                </a:lnTo>
                <a:lnTo>
                  <a:pt x="728" y="392"/>
                </a:lnTo>
                <a:lnTo>
                  <a:pt x="732" y="370"/>
                </a:lnTo>
                <a:lnTo>
                  <a:pt x="732" y="358"/>
                </a:lnTo>
                <a:lnTo>
                  <a:pt x="732" y="350"/>
                </a:lnTo>
                <a:lnTo>
                  <a:pt x="730" y="342"/>
                </a:lnTo>
                <a:lnTo>
                  <a:pt x="726" y="334"/>
                </a:lnTo>
                <a:lnTo>
                  <a:pt x="722" y="324"/>
                </a:lnTo>
                <a:lnTo>
                  <a:pt x="772" y="326"/>
                </a:lnTo>
                <a:lnTo>
                  <a:pt x="798" y="328"/>
                </a:lnTo>
                <a:lnTo>
                  <a:pt x="824" y="332"/>
                </a:lnTo>
                <a:lnTo>
                  <a:pt x="834" y="334"/>
                </a:lnTo>
                <a:lnTo>
                  <a:pt x="842" y="338"/>
                </a:lnTo>
                <a:lnTo>
                  <a:pt x="860" y="340"/>
                </a:lnTo>
                <a:lnTo>
                  <a:pt x="882" y="344"/>
                </a:lnTo>
                <a:lnTo>
                  <a:pt x="892" y="350"/>
                </a:lnTo>
                <a:lnTo>
                  <a:pt x="904" y="356"/>
                </a:lnTo>
                <a:lnTo>
                  <a:pt x="918" y="356"/>
                </a:lnTo>
                <a:lnTo>
                  <a:pt x="932" y="342"/>
                </a:lnTo>
                <a:lnTo>
                  <a:pt x="932" y="328"/>
                </a:lnTo>
                <a:lnTo>
                  <a:pt x="928" y="314"/>
                </a:lnTo>
                <a:lnTo>
                  <a:pt x="926" y="302"/>
                </a:lnTo>
                <a:lnTo>
                  <a:pt x="930" y="290"/>
                </a:lnTo>
                <a:lnTo>
                  <a:pt x="934" y="280"/>
                </a:lnTo>
                <a:lnTo>
                  <a:pt x="972" y="234"/>
                </a:lnTo>
                <a:lnTo>
                  <a:pt x="978" y="214"/>
                </a:lnTo>
                <a:lnTo>
                  <a:pt x="984" y="200"/>
                </a:lnTo>
                <a:lnTo>
                  <a:pt x="994" y="186"/>
                </a:lnTo>
                <a:lnTo>
                  <a:pt x="1008" y="172"/>
                </a:lnTo>
                <a:lnTo>
                  <a:pt x="1012" y="160"/>
                </a:lnTo>
                <a:lnTo>
                  <a:pt x="1016" y="154"/>
                </a:lnTo>
                <a:lnTo>
                  <a:pt x="1018" y="152"/>
                </a:lnTo>
                <a:lnTo>
                  <a:pt x="1022" y="150"/>
                </a:lnTo>
                <a:lnTo>
                  <a:pt x="1034" y="150"/>
                </a:lnTo>
                <a:lnTo>
                  <a:pt x="1092" y="186"/>
                </a:lnTo>
                <a:lnTo>
                  <a:pt x="1104" y="188"/>
                </a:lnTo>
                <a:lnTo>
                  <a:pt x="1118" y="190"/>
                </a:lnTo>
                <a:lnTo>
                  <a:pt x="1134" y="194"/>
                </a:lnTo>
                <a:lnTo>
                  <a:pt x="1142" y="198"/>
                </a:lnTo>
                <a:lnTo>
                  <a:pt x="1150" y="204"/>
                </a:lnTo>
                <a:lnTo>
                  <a:pt x="1172" y="204"/>
                </a:lnTo>
                <a:lnTo>
                  <a:pt x="1184" y="204"/>
                </a:lnTo>
                <a:lnTo>
                  <a:pt x="1196" y="202"/>
                </a:lnTo>
                <a:lnTo>
                  <a:pt x="1208" y="198"/>
                </a:lnTo>
                <a:lnTo>
                  <a:pt x="1218" y="194"/>
                </a:lnTo>
                <a:lnTo>
                  <a:pt x="1226" y="186"/>
                </a:lnTo>
                <a:lnTo>
                  <a:pt x="1232" y="174"/>
                </a:lnTo>
                <a:lnTo>
                  <a:pt x="1226" y="106"/>
                </a:lnTo>
                <a:lnTo>
                  <a:pt x="1236" y="88"/>
                </a:lnTo>
                <a:lnTo>
                  <a:pt x="1246" y="76"/>
                </a:lnTo>
                <a:lnTo>
                  <a:pt x="1258" y="68"/>
                </a:lnTo>
                <a:lnTo>
                  <a:pt x="1270" y="62"/>
                </a:lnTo>
                <a:lnTo>
                  <a:pt x="1284" y="58"/>
                </a:lnTo>
                <a:lnTo>
                  <a:pt x="1298" y="56"/>
                </a:lnTo>
                <a:lnTo>
                  <a:pt x="1336" y="52"/>
                </a:lnTo>
                <a:lnTo>
                  <a:pt x="1340" y="50"/>
                </a:lnTo>
                <a:lnTo>
                  <a:pt x="1344" y="46"/>
                </a:lnTo>
                <a:lnTo>
                  <a:pt x="1352" y="36"/>
                </a:lnTo>
                <a:lnTo>
                  <a:pt x="1360" y="14"/>
                </a:lnTo>
                <a:lnTo>
                  <a:pt x="1374" y="0"/>
                </a:lnTo>
                <a:lnTo>
                  <a:pt x="1418" y="0"/>
                </a:lnTo>
                <a:lnTo>
                  <a:pt x="1420" y="2"/>
                </a:lnTo>
                <a:lnTo>
                  <a:pt x="1424" y="8"/>
                </a:lnTo>
                <a:lnTo>
                  <a:pt x="1426" y="22"/>
                </a:lnTo>
                <a:lnTo>
                  <a:pt x="1430" y="40"/>
                </a:lnTo>
                <a:lnTo>
                  <a:pt x="1436" y="58"/>
                </a:lnTo>
                <a:lnTo>
                  <a:pt x="1480" y="124"/>
                </a:lnTo>
                <a:lnTo>
                  <a:pt x="1504" y="134"/>
                </a:lnTo>
                <a:lnTo>
                  <a:pt x="1538" y="144"/>
                </a:lnTo>
                <a:lnTo>
                  <a:pt x="1568" y="164"/>
                </a:lnTo>
                <a:lnTo>
                  <a:pt x="1584" y="190"/>
                </a:lnTo>
                <a:lnTo>
                  <a:pt x="1590" y="242"/>
                </a:lnTo>
                <a:lnTo>
                  <a:pt x="1610" y="280"/>
                </a:lnTo>
                <a:lnTo>
                  <a:pt x="1612" y="298"/>
                </a:lnTo>
                <a:lnTo>
                  <a:pt x="1612" y="320"/>
                </a:lnTo>
                <a:lnTo>
                  <a:pt x="1612" y="332"/>
                </a:lnTo>
                <a:lnTo>
                  <a:pt x="1610" y="342"/>
                </a:lnTo>
                <a:lnTo>
                  <a:pt x="1606" y="354"/>
                </a:lnTo>
                <a:lnTo>
                  <a:pt x="1602" y="364"/>
                </a:lnTo>
                <a:lnTo>
                  <a:pt x="1580" y="378"/>
                </a:lnTo>
                <a:lnTo>
                  <a:pt x="1574" y="382"/>
                </a:lnTo>
                <a:lnTo>
                  <a:pt x="1572" y="386"/>
                </a:lnTo>
                <a:lnTo>
                  <a:pt x="1568" y="390"/>
                </a:lnTo>
                <a:lnTo>
                  <a:pt x="1568" y="396"/>
                </a:lnTo>
                <a:lnTo>
                  <a:pt x="1566" y="420"/>
                </a:lnTo>
                <a:lnTo>
                  <a:pt x="1570" y="440"/>
                </a:lnTo>
                <a:lnTo>
                  <a:pt x="1574" y="452"/>
                </a:lnTo>
                <a:lnTo>
                  <a:pt x="1582" y="466"/>
                </a:lnTo>
                <a:lnTo>
                  <a:pt x="1614" y="488"/>
                </a:lnTo>
                <a:lnTo>
                  <a:pt x="1662" y="500"/>
                </a:lnTo>
                <a:lnTo>
                  <a:pt x="1674" y="506"/>
                </a:lnTo>
                <a:lnTo>
                  <a:pt x="1688" y="512"/>
                </a:lnTo>
                <a:lnTo>
                  <a:pt x="1700" y="516"/>
                </a:lnTo>
                <a:lnTo>
                  <a:pt x="1714" y="520"/>
                </a:lnTo>
                <a:lnTo>
                  <a:pt x="1744" y="524"/>
                </a:lnTo>
                <a:lnTo>
                  <a:pt x="1778" y="526"/>
                </a:lnTo>
                <a:lnTo>
                  <a:pt x="1790" y="534"/>
                </a:lnTo>
                <a:lnTo>
                  <a:pt x="1806" y="546"/>
                </a:lnTo>
                <a:lnTo>
                  <a:pt x="1836" y="576"/>
                </a:lnTo>
                <a:lnTo>
                  <a:pt x="1882" y="614"/>
                </a:lnTo>
                <a:lnTo>
                  <a:pt x="1894" y="616"/>
                </a:lnTo>
                <a:lnTo>
                  <a:pt x="1906" y="620"/>
                </a:lnTo>
                <a:lnTo>
                  <a:pt x="1918" y="628"/>
                </a:lnTo>
                <a:lnTo>
                  <a:pt x="1930" y="640"/>
                </a:lnTo>
                <a:lnTo>
                  <a:pt x="1938" y="672"/>
                </a:lnTo>
                <a:lnTo>
                  <a:pt x="1944" y="690"/>
                </a:lnTo>
                <a:lnTo>
                  <a:pt x="1952" y="710"/>
                </a:lnTo>
                <a:lnTo>
                  <a:pt x="1964" y="718"/>
                </a:lnTo>
                <a:lnTo>
                  <a:pt x="1968" y="724"/>
                </a:lnTo>
                <a:lnTo>
                  <a:pt x="1974" y="736"/>
                </a:lnTo>
                <a:lnTo>
                  <a:pt x="1972" y="766"/>
                </a:lnTo>
                <a:lnTo>
                  <a:pt x="1980" y="788"/>
                </a:lnTo>
                <a:lnTo>
                  <a:pt x="1968" y="796"/>
                </a:lnTo>
                <a:lnTo>
                  <a:pt x="1960" y="804"/>
                </a:lnTo>
                <a:lnTo>
                  <a:pt x="1956" y="814"/>
                </a:lnTo>
                <a:lnTo>
                  <a:pt x="1952" y="832"/>
                </a:lnTo>
                <a:lnTo>
                  <a:pt x="1952" y="864"/>
                </a:lnTo>
                <a:lnTo>
                  <a:pt x="1958" y="902"/>
                </a:lnTo>
                <a:lnTo>
                  <a:pt x="1952" y="906"/>
                </a:lnTo>
                <a:lnTo>
                  <a:pt x="1878" y="908"/>
                </a:lnTo>
                <a:lnTo>
                  <a:pt x="1844" y="914"/>
                </a:lnTo>
                <a:lnTo>
                  <a:pt x="1830" y="918"/>
                </a:lnTo>
                <a:lnTo>
                  <a:pt x="1818" y="922"/>
                </a:lnTo>
                <a:lnTo>
                  <a:pt x="1808" y="930"/>
                </a:lnTo>
                <a:lnTo>
                  <a:pt x="1798" y="940"/>
                </a:lnTo>
                <a:lnTo>
                  <a:pt x="1792" y="952"/>
                </a:lnTo>
                <a:lnTo>
                  <a:pt x="1786" y="968"/>
                </a:lnTo>
                <a:lnTo>
                  <a:pt x="1774" y="980"/>
                </a:lnTo>
                <a:lnTo>
                  <a:pt x="1766" y="990"/>
                </a:lnTo>
                <a:lnTo>
                  <a:pt x="1760" y="1002"/>
                </a:lnTo>
                <a:lnTo>
                  <a:pt x="1754" y="1018"/>
                </a:lnTo>
                <a:lnTo>
                  <a:pt x="1744" y="1024"/>
                </a:lnTo>
                <a:lnTo>
                  <a:pt x="1732" y="1028"/>
                </a:lnTo>
                <a:lnTo>
                  <a:pt x="1710" y="1032"/>
                </a:lnTo>
                <a:lnTo>
                  <a:pt x="1690" y="1034"/>
                </a:lnTo>
                <a:lnTo>
                  <a:pt x="1672" y="1034"/>
                </a:lnTo>
                <a:lnTo>
                  <a:pt x="1670" y="1044"/>
                </a:lnTo>
                <a:lnTo>
                  <a:pt x="1664" y="1056"/>
                </a:lnTo>
                <a:lnTo>
                  <a:pt x="1656" y="1066"/>
                </a:lnTo>
                <a:lnTo>
                  <a:pt x="1648" y="1074"/>
                </a:lnTo>
                <a:lnTo>
                  <a:pt x="1644" y="1082"/>
                </a:lnTo>
                <a:lnTo>
                  <a:pt x="1644" y="1090"/>
                </a:lnTo>
                <a:lnTo>
                  <a:pt x="1646" y="1106"/>
                </a:lnTo>
                <a:lnTo>
                  <a:pt x="1652" y="1124"/>
                </a:lnTo>
                <a:lnTo>
                  <a:pt x="1658" y="1146"/>
                </a:lnTo>
                <a:lnTo>
                  <a:pt x="1660" y="1170"/>
                </a:lnTo>
                <a:lnTo>
                  <a:pt x="1604" y="1182"/>
                </a:lnTo>
                <a:lnTo>
                  <a:pt x="1592" y="1188"/>
                </a:lnTo>
                <a:lnTo>
                  <a:pt x="1580" y="1194"/>
                </a:lnTo>
                <a:lnTo>
                  <a:pt x="1560" y="1206"/>
                </a:lnTo>
                <a:lnTo>
                  <a:pt x="1526" y="1214"/>
                </a:lnTo>
                <a:lnTo>
                  <a:pt x="1490" y="1220"/>
                </a:lnTo>
                <a:lnTo>
                  <a:pt x="1458" y="1224"/>
                </a:lnTo>
                <a:lnTo>
                  <a:pt x="1426" y="1224"/>
                </a:lnTo>
                <a:lnTo>
                  <a:pt x="1408" y="1228"/>
                </a:lnTo>
                <a:lnTo>
                  <a:pt x="1396" y="1236"/>
                </a:lnTo>
                <a:lnTo>
                  <a:pt x="1396" y="1244"/>
                </a:lnTo>
                <a:lnTo>
                  <a:pt x="1398" y="1250"/>
                </a:lnTo>
                <a:lnTo>
                  <a:pt x="1402" y="1258"/>
                </a:lnTo>
                <a:lnTo>
                  <a:pt x="1412" y="1272"/>
                </a:lnTo>
                <a:lnTo>
                  <a:pt x="1406" y="1280"/>
                </a:lnTo>
                <a:lnTo>
                  <a:pt x="1404" y="1288"/>
                </a:lnTo>
                <a:lnTo>
                  <a:pt x="1404" y="1294"/>
                </a:lnTo>
                <a:lnTo>
                  <a:pt x="1408" y="1302"/>
                </a:lnTo>
                <a:lnTo>
                  <a:pt x="1412" y="1308"/>
                </a:lnTo>
                <a:lnTo>
                  <a:pt x="1420" y="1314"/>
                </a:lnTo>
                <a:lnTo>
                  <a:pt x="1438" y="1328"/>
                </a:lnTo>
                <a:lnTo>
                  <a:pt x="1460" y="1360"/>
                </a:lnTo>
                <a:lnTo>
                  <a:pt x="1468" y="1364"/>
                </a:lnTo>
                <a:lnTo>
                  <a:pt x="1474" y="1370"/>
                </a:lnTo>
                <a:lnTo>
                  <a:pt x="1476" y="1374"/>
                </a:lnTo>
                <a:lnTo>
                  <a:pt x="1476" y="1380"/>
                </a:lnTo>
                <a:lnTo>
                  <a:pt x="1476" y="1396"/>
                </a:lnTo>
                <a:lnTo>
                  <a:pt x="1464" y="1408"/>
                </a:lnTo>
                <a:lnTo>
                  <a:pt x="1444" y="1418"/>
                </a:lnTo>
                <a:lnTo>
                  <a:pt x="1438" y="1422"/>
                </a:lnTo>
                <a:lnTo>
                  <a:pt x="1434" y="1426"/>
                </a:lnTo>
                <a:lnTo>
                  <a:pt x="1430" y="1432"/>
                </a:lnTo>
                <a:lnTo>
                  <a:pt x="1428" y="1438"/>
                </a:lnTo>
                <a:lnTo>
                  <a:pt x="1428" y="1460"/>
                </a:lnTo>
                <a:lnTo>
                  <a:pt x="1434" y="1466"/>
                </a:lnTo>
                <a:lnTo>
                  <a:pt x="1442" y="1476"/>
                </a:lnTo>
                <a:lnTo>
                  <a:pt x="1448" y="1488"/>
                </a:lnTo>
                <a:lnTo>
                  <a:pt x="1450" y="1496"/>
                </a:lnTo>
                <a:lnTo>
                  <a:pt x="1450" y="1504"/>
                </a:lnTo>
                <a:lnTo>
                  <a:pt x="1440" y="1510"/>
                </a:lnTo>
                <a:lnTo>
                  <a:pt x="1430" y="1512"/>
                </a:lnTo>
                <a:lnTo>
                  <a:pt x="1416" y="1516"/>
                </a:lnTo>
                <a:close/>
              </a:path>
            </a:pathLst>
          </a:custGeom>
          <a:solidFill>
            <a:srgbClr val="FFFFFF">
              <a:alpha val="50196"/>
            </a:srgbClr>
          </a:solidFill>
          <a:ln>
            <a:noFill/>
          </a:ln>
        </p:spPr>
        <p:txBody>
          <a:bodyPr/>
          <a:lstStyle/>
          <a:p>
            <a:endParaRPr lang="zh-CN" altLang="en-US"/>
          </a:p>
        </p:txBody>
      </p:sp>
      <p:sp>
        <p:nvSpPr>
          <p:cNvPr id="91" name="Freeform 34"/>
          <p:cNvSpPr>
            <a:spLocks/>
          </p:cNvSpPr>
          <p:nvPr/>
        </p:nvSpPr>
        <p:spPr bwMode="auto">
          <a:xfrm>
            <a:off x="3354655" y="1865866"/>
            <a:ext cx="2176125" cy="1862970"/>
          </a:xfrm>
          <a:custGeom>
            <a:avLst/>
            <a:gdLst>
              <a:gd name="T0" fmla="*/ 538 w 2182"/>
              <a:gd name="T1" fmla="*/ 1714 h 1868"/>
              <a:gd name="T2" fmla="*/ 526 w 2182"/>
              <a:gd name="T3" fmla="*/ 1632 h 1868"/>
              <a:gd name="T4" fmla="*/ 362 w 2182"/>
              <a:gd name="T5" fmla="*/ 1664 h 1868"/>
              <a:gd name="T6" fmla="*/ 286 w 2182"/>
              <a:gd name="T7" fmla="*/ 1690 h 1868"/>
              <a:gd name="T8" fmla="*/ 168 w 2182"/>
              <a:gd name="T9" fmla="*/ 1576 h 1868"/>
              <a:gd name="T10" fmla="*/ 220 w 2182"/>
              <a:gd name="T11" fmla="*/ 1468 h 1868"/>
              <a:gd name="T12" fmla="*/ 66 w 2182"/>
              <a:gd name="T13" fmla="*/ 1450 h 1868"/>
              <a:gd name="T14" fmla="*/ 20 w 2182"/>
              <a:gd name="T15" fmla="*/ 1304 h 1868"/>
              <a:gd name="T16" fmla="*/ 400 w 2182"/>
              <a:gd name="T17" fmla="*/ 1336 h 1868"/>
              <a:gd name="T18" fmla="*/ 594 w 2182"/>
              <a:gd name="T19" fmla="*/ 1418 h 1868"/>
              <a:gd name="T20" fmla="*/ 724 w 2182"/>
              <a:gd name="T21" fmla="*/ 1354 h 1868"/>
              <a:gd name="T22" fmla="*/ 828 w 2182"/>
              <a:gd name="T23" fmla="*/ 1308 h 1868"/>
              <a:gd name="T24" fmla="*/ 1006 w 2182"/>
              <a:gd name="T25" fmla="*/ 1300 h 1868"/>
              <a:gd name="T26" fmla="*/ 1170 w 2182"/>
              <a:gd name="T27" fmla="*/ 1170 h 1868"/>
              <a:gd name="T28" fmla="*/ 1178 w 2182"/>
              <a:gd name="T29" fmla="*/ 1032 h 1868"/>
              <a:gd name="T30" fmla="*/ 1260 w 2182"/>
              <a:gd name="T31" fmla="*/ 1006 h 1868"/>
              <a:gd name="T32" fmla="*/ 1410 w 2182"/>
              <a:gd name="T33" fmla="*/ 924 h 1868"/>
              <a:gd name="T34" fmla="*/ 1524 w 2182"/>
              <a:gd name="T35" fmla="*/ 876 h 1868"/>
              <a:gd name="T36" fmla="*/ 1632 w 2182"/>
              <a:gd name="T37" fmla="*/ 776 h 1868"/>
              <a:gd name="T38" fmla="*/ 1798 w 2182"/>
              <a:gd name="T39" fmla="*/ 740 h 1868"/>
              <a:gd name="T40" fmla="*/ 1712 w 2182"/>
              <a:gd name="T41" fmla="*/ 614 h 1868"/>
              <a:gd name="T42" fmla="*/ 1586 w 2182"/>
              <a:gd name="T43" fmla="*/ 646 h 1868"/>
              <a:gd name="T44" fmla="*/ 1456 w 2182"/>
              <a:gd name="T45" fmla="*/ 650 h 1868"/>
              <a:gd name="T46" fmla="*/ 1480 w 2182"/>
              <a:gd name="T47" fmla="*/ 512 h 1868"/>
              <a:gd name="T48" fmla="*/ 1602 w 2182"/>
              <a:gd name="T49" fmla="*/ 428 h 1868"/>
              <a:gd name="T50" fmla="*/ 1698 w 2182"/>
              <a:gd name="T51" fmla="*/ 250 h 1868"/>
              <a:gd name="T52" fmla="*/ 1738 w 2182"/>
              <a:gd name="T53" fmla="*/ 108 h 1868"/>
              <a:gd name="T54" fmla="*/ 1736 w 2182"/>
              <a:gd name="T55" fmla="*/ 20 h 1868"/>
              <a:gd name="T56" fmla="*/ 1800 w 2182"/>
              <a:gd name="T57" fmla="*/ 42 h 1868"/>
              <a:gd name="T58" fmla="*/ 1848 w 2182"/>
              <a:gd name="T59" fmla="*/ 80 h 1868"/>
              <a:gd name="T60" fmla="*/ 1926 w 2182"/>
              <a:gd name="T61" fmla="*/ 178 h 1868"/>
              <a:gd name="T62" fmla="*/ 2052 w 2182"/>
              <a:gd name="T63" fmla="*/ 152 h 1868"/>
              <a:gd name="T64" fmla="*/ 2136 w 2182"/>
              <a:gd name="T65" fmla="*/ 246 h 1868"/>
              <a:gd name="T66" fmla="*/ 2136 w 2182"/>
              <a:gd name="T67" fmla="*/ 440 h 1868"/>
              <a:gd name="T68" fmla="*/ 2118 w 2182"/>
              <a:gd name="T69" fmla="*/ 476 h 1868"/>
              <a:gd name="T70" fmla="*/ 2064 w 2182"/>
              <a:gd name="T71" fmla="*/ 514 h 1868"/>
              <a:gd name="T72" fmla="*/ 2020 w 2182"/>
              <a:gd name="T73" fmla="*/ 674 h 1868"/>
              <a:gd name="T74" fmla="*/ 2068 w 2182"/>
              <a:gd name="T75" fmla="*/ 716 h 1868"/>
              <a:gd name="T76" fmla="*/ 2026 w 2182"/>
              <a:gd name="T77" fmla="*/ 796 h 1868"/>
              <a:gd name="T78" fmla="*/ 1968 w 2182"/>
              <a:gd name="T79" fmla="*/ 828 h 1868"/>
              <a:gd name="T80" fmla="*/ 2054 w 2182"/>
              <a:gd name="T81" fmla="*/ 986 h 1868"/>
              <a:gd name="T82" fmla="*/ 2154 w 2182"/>
              <a:gd name="T83" fmla="*/ 1034 h 1868"/>
              <a:gd name="T84" fmla="*/ 2156 w 2182"/>
              <a:gd name="T85" fmla="*/ 1130 h 1868"/>
              <a:gd name="T86" fmla="*/ 2054 w 2182"/>
              <a:gd name="T87" fmla="*/ 1170 h 1868"/>
              <a:gd name="T88" fmla="*/ 1920 w 2182"/>
              <a:gd name="T89" fmla="*/ 1272 h 1868"/>
              <a:gd name="T90" fmla="*/ 1850 w 2182"/>
              <a:gd name="T91" fmla="*/ 1260 h 1868"/>
              <a:gd name="T92" fmla="*/ 1786 w 2182"/>
              <a:gd name="T93" fmla="*/ 1338 h 1868"/>
              <a:gd name="T94" fmla="*/ 1696 w 2182"/>
              <a:gd name="T95" fmla="*/ 1206 h 1868"/>
              <a:gd name="T96" fmla="*/ 1524 w 2182"/>
              <a:gd name="T97" fmla="*/ 1346 h 1868"/>
              <a:gd name="T98" fmla="*/ 1494 w 2182"/>
              <a:gd name="T99" fmla="*/ 1334 h 1868"/>
              <a:gd name="T100" fmla="*/ 1424 w 2182"/>
              <a:gd name="T101" fmla="*/ 1310 h 1868"/>
              <a:gd name="T102" fmla="*/ 1392 w 2182"/>
              <a:gd name="T103" fmla="*/ 1430 h 1868"/>
              <a:gd name="T104" fmla="*/ 1288 w 2182"/>
              <a:gd name="T105" fmla="*/ 1520 h 1868"/>
              <a:gd name="T106" fmla="*/ 1140 w 2182"/>
              <a:gd name="T107" fmla="*/ 1612 h 1868"/>
              <a:gd name="T108" fmla="*/ 1076 w 2182"/>
              <a:gd name="T109" fmla="*/ 1650 h 1868"/>
              <a:gd name="T110" fmla="*/ 988 w 2182"/>
              <a:gd name="T111" fmla="*/ 1790 h 1868"/>
              <a:gd name="T112" fmla="*/ 838 w 2182"/>
              <a:gd name="T113" fmla="*/ 1810 h 1868"/>
              <a:gd name="T114" fmla="*/ 814 w 2182"/>
              <a:gd name="T115" fmla="*/ 1666 h 1868"/>
              <a:gd name="T116" fmla="*/ 732 w 2182"/>
              <a:gd name="T117" fmla="*/ 1678 h 1868"/>
              <a:gd name="T118" fmla="*/ 662 w 2182"/>
              <a:gd name="T119" fmla="*/ 1816 h 18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182" h="1868">
                <a:moveTo>
                  <a:pt x="556" y="1868"/>
                </a:moveTo>
                <a:lnTo>
                  <a:pt x="556" y="1868"/>
                </a:lnTo>
                <a:lnTo>
                  <a:pt x="518" y="1832"/>
                </a:lnTo>
                <a:lnTo>
                  <a:pt x="498" y="1792"/>
                </a:lnTo>
                <a:lnTo>
                  <a:pt x="500" y="1764"/>
                </a:lnTo>
                <a:lnTo>
                  <a:pt x="502" y="1754"/>
                </a:lnTo>
                <a:lnTo>
                  <a:pt x="506" y="1744"/>
                </a:lnTo>
                <a:lnTo>
                  <a:pt x="512" y="1736"/>
                </a:lnTo>
                <a:lnTo>
                  <a:pt x="518" y="1728"/>
                </a:lnTo>
                <a:lnTo>
                  <a:pt x="528" y="1720"/>
                </a:lnTo>
                <a:lnTo>
                  <a:pt x="538" y="1714"/>
                </a:lnTo>
                <a:lnTo>
                  <a:pt x="556" y="1698"/>
                </a:lnTo>
                <a:lnTo>
                  <a:pt x="572" y="1674"/>
                </a:lnTo>
                <a:lnTo>
                  <a:pt x="570" y="1658"/>
                </a:lnTo>
                <a:lnTo>
                  <a:pt x="562" y="1646"/>
                </a:lnTo>
                <a:lnTo>
                  <a:pt x="556" y="1638"/>
                </a:lnTo>
                <a:lnTo>
                  <a:pt x="548" y="1634"/>
                </a:lnTo>
                <a:lnTo>
                  <a:pt x="542" y="1632"/>
                </a:lnTo>
                <a:lnTo>
                  <a:pt x="534" y="1630"/>
                </a:lnTo>
                <a:lnTo>
                  <a:pt x="526" y="1632"/>
                </a:lnTo>
                <a:lnTo>
                  <a:pt x="506" y="1638"/>
                </a:lnTo>
                <a:lnTo>
                  <a:pt x="482" y="1658"/>
                </a:lnTo>
                <a:lnTo>
                  <a:pt x="448" y="1674"/>
                </a:lnTo>
                <a:lnTo>
                  <a:pt x="442" y="1668"/>
                </a:lnTo>
                <a:lnTo>
                  <a:pt x="436" y="1664"/>
                </a:lnTo>
                <a:lnTo>
                  <a:pt x="426" y="1658"/>
                </a:lnTo>
                <a:lnTo>
                  <a:pt x="384" y="1658"/>
                </a:lnTo>
                <a:lnTo>
                  <a:pt x="370" y="1660"/>
                </a:lnTo>
                <a:lnTo>
                  <a:pt x="362" y="1664"/>
                </a:lnTo>
                <a:lnTo>
                  <a:pt x="356" y="1672"/>
                </a:lnTo>
                <a:lnTo>
                  <a:pt x="352" y="1682"/>
                </a:lnTo>
                <a:lnTo>
                  <a:pt x="350" y="1700"/>
                </a:lnTo>
                <a:lnTo>
                  <a:pt x="348" y="1722"/>
                </a:lnTo>
                <a:lnTo>
                  <a:pt x="342" y="1726"/>
                </a:lnTo>
                <a:lnTo>
                  <a:pt x="336" y="1726"/>
                </a:lnTo>
                <a:lnTo>
                  <a:pt x="330" y="1726"/>
                </a:lnTo>
                <a:lnTo>
                  <a:pt x="324" y="1724"/>
                </a:lnTo>
                <a:lnTo>
                  <a:pt x="314" y="1718"/>
                </a:lnTo>
                <a:lnTo>
                  <a:pt x="306" y="1716"/>
                </a:lnTo>
                <a:lnTo>
                  <a:pt x="286" y="1690"/>
                </a:lnTo>
                <a:lnTo>
                  <a:pt x="270" y="1674"/>
                </a:lnTo>
                <a:lnTo>
                  <a:pt x="262" y="1654"/>
                </a:lnTo>
                <a:lnTo>
                  <a:pt x="252" y="1638"/>
                </a:lnTo>
                <a:lnTo>
                  <a:pt x="248" y="1632"/>
                </a:lnTo>
                <a:lnTo>
                  <a:pt x="242" y="1626"/>
                </a:lnTo>
                <a:lnTo>
                  <a:pt x="234" y="1624"/>
                </a:lnTo>
                <a:lnTo>
                  <a:pt x="226" y="1620"/>
                </a:lnTo>
                <a:lnTo>
                  <a:pt x="190" y="1582"/>
                </a:lnTo>
                <a:lnTo>
                  <a:pt x="168" y="1576"/>
                </a:lnTo>
                <a:lnTo>
                  <a:pt x="170" y="1568"/>
                </a:lnTo>
                <a:lnTo>
                  <a:pt x="172" y="1560"/>
                </a:lnTo>
                <a:lnTo>
                  <a:pt x="178" y="1554"/>
                </a:lnTo>
                <a:lnTo>
                  <a:pt x="184" y="1548"/>
                </a:lnTo>
                <a:lnTo>
                  <a:pt x="198" y="1538"/>
                </a:lnTo>
                <a:lnTo>
                  <a:pt x="206" y="1532"/>
                </a:lnTo>
                <a:lnTo>
                  <a:pt x="212" y="1526"/>
                </a:lnTo>
                <a:lnTo>
                  <a:pt x="226" y="1496"/>
                </a:lnTo>
                <a:lnTo>
                  <a:pt x="226" y="1484"/>
                </a:lnTo>
                <a:lnTo>
                  <a:pt x="224" y="1474"/>
                </a:lnTo>
                <a:lnTo>
                  <a:pt x="220" y="1468"/>
                </a:lnTo>
                <a:lnTo>
                  <a:pt x="216" y="1464"/>
                </a:lnTo>
                <a:lnTo>
                  <a:pt x="182" y="1464"/>
                </a:lnTo>
                <a:lnTo>
                  <a:pt x="150" y="1468"/>
                </a:lnTo>
                <a:lnTo>
                  <a:pt x="120" y="1474"/>
                </a:lnTo>
                <a:lnTo>
                  <a:pt x="92" y="1484"/>
                </a:lnTo>
                <a:lnTo>
                  <a:pt x="84" y="1490"/>
                </a:lnTo>
                <a:lnTo>
                  <a:pt x="76" y="1492"/>
                </a:lnTo>
                <a:lnTo>
                  <a:pt x="70" y="1492"/>
                </a:lnTo>
                <a:lnTo>
                  <a:pt x="64" y="1492"/>
                </a:lnTo>
                <a:lnTo>
                  <a:pt x="66" y="1450"/>
                </a:lnTo>
                <a:lnTo>
                  <a:pt x="50" y="1428"/>
                </a:lnTo>
                <a:lnTo>
                  <a:pt x="14" y="1398"/>
                </a:lnTo>
                <a:lnTo>
                  <a:pt x="14" y="1386"/>
                </a:lnTo>
                <a:lnTo>
                  <a:pt x="18" y="1376"/>
                </a:lnTo>
                <a:lnTo>
                  <a:pt x="26" y="1358"/>
                </a:lnTo>
                <a:lnTo>
                  <a:pt x="24" y="1328"/>
                </a:lnTo>
                <a:lnTo>
                  <a:pt x="24" y="1316"/>
                </a:lnTo>
                <a:lnTo>
                  <a:pt x="20" y="1304"/>
                </a:lnTo>
                <a:lnTo>
                  <a:pt x="0" y="1278"/>
                </a:lnTo>
                <a:lnTo>
                  <a:pt x="0" y="1244"/>
                </a:lnTo>
                <a:lnTo>
                  <a:pt x="100" y="1268"/>
                </a:lnTo>
                <a:lnTo>
                  <a:pt x="274" y="1270"/>
                </a:lnTo>
                <a:lnTo>
                  <a:pt x="306" y="1278"/>
                </a:lnTo>
                <a:lnTo>
                  <a:pt x="326" y="1284"/>
                </a:lnTo>
                <a:lnTo>
                  <a:pt x="344" y="1290"/>
                </a:lnTo>
                <a:lnTo>
                  <a:pt x="400" y="1336"/>
                </a:lnTo>
                <a:lnTo>
                  <a:pt x="414" y="1342"/>
                </a:lnTo>
                <a:lnTo>
                  <a:pt x="466" y="1350"/>
                </a:lnTo>
                <a:lnTo>
                  <a:pt x="490" y="1366"/>
                </a:lnTo>
                <a:lnTo>
                  <a:pt x="556" y="1388"/>
                </a:lnTo>
                <a:lnTo>
                  <a:pt x="562" y="1392"/>
                </a:lnTo>
                <a:lnTo>
                  <a:pt x="568" y="1398"/>
                </a:lnTo>
                <a:lnTo>
                  <a:pt x="584" y="1412"/>
                </a:lnTo>
                <a:lnTo>
                  <a:pt x="594" y="1418"/>
                </a:lnTo>
                <a:lnTo>
                  <a:pt x="604" y="1420"/>
                </a:lnTo>
                <a:lnTo>
                  <a:pt x="614" y="1418"/>
                </a:lnTo>
                <a:lnTo>
                  <a:pt x="628" y="1412"/>
                </a:lnTo>
                <a:lnTo>
                  <a:pt x="632" y="1406"/>
                </a:lnTo>
                <a:lnTo>
                  <a:pt x="638" y="1400"/>
                </a:lnTo>
                <a:lnTo>
                  <a:pt x="650" y="1392"/>
                </a:lnTo>
                <a:lnTo>
                  <a:pt x="666" y="1386"/>
                </a:lnTo>
                <a:lnTo>
                  <a:pt x="680" y="1380"/>
                </a:lnTo>
                <a:lnTo>
                  <a:pt x="696" y="1368"/>
                </a:lnTo>
                <a:lnTo>
                  <a:pt x="708" y="1360"/>
                </a:lnTo>
                <a:lnTo>
                  <a:pt x="724" y="1354"/>
                </a:lnTo>
                <a:lnTo>
                  <a:pt x="746" y="1350"/>
                </a:lnTo>
                <a:lnTo>
                  <a:pt x="746" y="1346"/>
                </a:lnTo>
                <a:lnTo>
                  <a:pt x="750" y="1344"/>
                </a:lnTo>
                <a:lnTo>
                  <a:pt x="758" y="1340"/>
                </a:lnTo>
                <a:lnTo>
                  <a:pt x="768" y="1336"/>
                </a:lnTo>
                <a:lnTo>
                  <a:pt x="778" y="1332"/>
                </a:lnTo>
                <a:lnTo>
                  <a:pt x="784" y="1332"/>
                </a:lnTo>
                <a:lnTo>
                  <a:pt x="792" y="1328"/>
                </a:lnTo>
                <a:lnTo>
                  <a:pt x="806" y="1320"/>
                </a:lnTo>
                <a:lnTo>
                  <a:pt x="820" y="1310"/>
                </a:lnTo>
                <a:lnTo>
                  <a:pt x="828" y="1308"/>
                </a:lnTo>
                <a:lnTo>
                  <a:pt x="836" y="1306"/>
                </a:lnTo>
                <a:lnTo>
                  <a:pt x="848" y="1300"/>
                </a:lnTo>
                <a:lnTo>
                  <a:pt x="862" y="1296"/>
                </a:lnTo>
                <a:lnTo>
                  <a:pt x="876" y="1296"/>
                </a:lnTo>
                <a:lnTo>
                  <a:pt x="894" y="1296"/>
                </a:lnTo>
                <a:lnTo>
                  <a:pt x="918" y="1302"/>
                </a:lnTo>
                <a:lnTo>
                  <a:pt x="952" y="1306"/>
                </a:lnTo>
                <a:lnTo>
                  <a:pt x="970" y="1306"/>
                </a:lnTo>
                <a:lnTo>
                  <a:pt x="986" y="1306"/>
                </a:lnTo>
                <a:lnTo>
                  <a:pt x="1000" y="1302"/>
                </a:lnTo>
                <a:lnTo>
                  <a:pt x="1006" y="1300"/>
                </a:lnTo>
                <a:lnTo>
                  <a:pt x="1010" y="1296"/>
                </a:lnTo>
                <a:lnTo>
                  <a:pt x="1028" y="1294"/>
                </a:lnTo>
                <a:lnTo>
                  <a:pt x="1044" y="1286"/>
                </a:lnTo>
                <a:lnTo>
                  <a:pt x="1060" y="1278"/>
                </a:lnTo>
                <a:lnTo>
                  <a:pt x="1074" y="1266"/>
                </a:lnTo>
                <a:lnTo>
                  <a:pt x="1086" y="1254"/>
                </a:lnTo>
                <a:lnTo>
                  <a:pt x="1100" y="1240"/>
                </a:lnTo>
                <a:lnTo>
                  <a:pt x="1122" y="1212"/>
                </a:lnTo>
                <a:lnTo>
                  <a:pt x="1156" y="1182"/>
                </a:lnTo>
                <a:lnTo>
                  <a:pt x="1170" y="1170"/>
                </a:lnTo>
                <a:lnTo>
                  <a:pt x="1186" y="1158"/>
                </a:lnTo>
                <a:lnTo>
                  <a:pt x="1202" y="1150"/>
                </a:lnTo>
                <a:lnTo>
                  <a:pt x="1210" y="1146"/>
                </a:lnTo>
                <a:lnTo>
                  <a:pt x="1218" y="1138"/>
                </a:lnTo>
                <a:lnTo>
                  <a:pt x="1216" y="1112"/>
                </a:lnTo>
                <a:lnTo>
                  <a:pt x="1182" y="1080"/>
                </a:lnTo>
                <a:lnTo>
                  <a:pt x="1176" y="1058"/>
                </a:lnTo>
                <a:lnTo>
                  <a:pt x="1178" y="1032"/>
                </a:lnTo>
                <a:lnTo>
                  <a:pt x="1180" y="1020"/>
                </a:lnTo>
                <a:lnTo>
                  <a:pt x="1182" y="1010"/>
                </a:lnTo>
                <a:lnTo>
                  <a:pt x="1186" y="1002"/>
                </a:lnTo>
                <a:lnTo>
                  <a:pt x="1192" y="994"/>
                </a:lnTo>
                <a:lnTo>
                  <a:pt x="1200" y="986"/>
                </a:lnTo>
                <a:lnTo>
                  <a:pt x="1212" y="982"/>
                </a:lnTo>
                <a:lnTo>
                  <a:pt x="1214" y="978"/>
                </a:lnTo>
                <a:lnTo>
                  <a:pt x="1216" y="976"/>
                </a:lnTo>
                <a:lnTo>
                  <a:pt x="1220" y="978"/>
                </a:lnTo>
                <a:lnTo>
                  <a:pt x="1226" y="982"/>
                </a:lnTo>
                <a:lnTo>
                  <a:pt x="1260" y="1006"/>
                </a:lnTo>
                <a:lnTo>
                  <a:pt x="1286" y="1014"/>
                </a:lnTo>
                <a:lnTo>
                  <a:pt x="1314" y="1014"/>
                </a:lnTo>
                <a:lnTo>
                  <a:pt x="1326" y="1010"/>
                </a:lnTo>
                <a:lnTo>
                  <a:pt x="1336" y="1002"/>
                </a:lnTo>
                <a:lnTo>
                  <a:pt x="1348" y="992"/>
                </a:lnTo>
                <a:lnTo>
                  <a:pt x="1358" y="980"/>
                </a:lnTo>
                <a:lnTo>
                  <a:pt x="1380" y="956"/>
                </a:lnTo>
                <a:lnTo>
                  <a:pt x="1398" y="932"/>
                </a:lnTo>
                <a:lnTo>
                  <a:pt x="1404" y="928"/>
                </a:lnTo>
                <a:lnTo>
                  <a:pt x="1410" y="924"/>
                </a:lnTo>
                <a:lnTo>
                  <a:pt x="1416" y="924"/>
                </a:lnTo>
                <a:lnTo>
                  <a:pt x="1424" y="922"/>
                </a:lnTo>
                <a:lnTo>
                  <a:pt x="1438" y="924"/>
                </a:lnTo>
                <a:lnTo>
                  <a:pt x="1454" y="926"/>
                </a:lnTo>
                <a:lnTo>
                  <a:pt x="1464" y="918"/>
                </a:lnTo>
                <a:lnTo>
                  <a:pt x="1472" y="914"/>
                </a:lnTo>
                <a:lnTo>
                  <a:pt x="1492" y="906"/>
                </a:lnTo>
                <a:lnTo>
                  <a:pt x="1518" y="882"/>
                </a:lnTo>
                <a:lnTo>
                  <a:pt x="1522" y="880"/>
                </a:lnTo>
                <a:lnTo>
                  <a:pt x="1524" y="876"/>
                </a:lnTo>
                <a:lnTo>
                  <a:pt x="1530" y="866"/>
                </a:lnTo>
                <a:lnTo>
                  <a:pt x="1534" y="848"/>
                </a:lnTo>
                <a:lnTo>
                  <a:pt x="1540" y="832"/>
                </a:lnTo>
                <a:lnTo>
                  <a:pt x="1546" y="822"/>
                </a:lnTo>
                <a:lnTo>
                  <a:pt x="1554" y="816"/>
                </a:lnTo>
                <a:lnTo>
                  <a:pt x="1562" y="812"/>
                </a:lnTo>
                <a:lnTo>
                  <a:pt x="1580" y="806"/>
                </a:lnTo>
                <a:lnTo>
                  <a:pt x="1594" y="804"/>
                </a:lnTo>
                <a:lnTo>
                  <a:pt x="1610" y="798"/>
                </a:lnTo>
                <a:lnTo>
                  <a:pt x="1620" y="786"/>
                </a:lnTo>
                <a:lnTo>
                  <a:pt x="1632" y="776"/>
                </a:lnTo>
                <a:lnTo>
                  <a:pt x="1646" y="768"/>
                </a:lnTo>
                <a:lnTo>
                  <a:pt x="1660" y="760"/>
                </a:lnTo>
                <a:lnTo>
                  <a:pt x="1670" y="754"/>
                </a:lnTo>
                <a:lnTo>
                  <a:pt x="1680" y="752"/>
                </a:lnTo>
                <a:lnTo>
                  <a:pt x="1696" y="750"/>
                </a:lnTo>
                <a:lnTo>
                  <a:pt x="1712" y="750"/>
                </a:lnTo>
                <a:lnTo>
                  <a:pt x="1746" y="752"/>
                </a:lnTo>
                <a:lnTo>
                  <a:pt x="1776" y="756"/>
                </a:lnTo>
                <a:lnTo>
                  <a:pt x="1792" y="748"/>
                </a:lnTo>
                <a:lnTo>
                  <a:pt x="1798" y="740"/>
                </a:lnTo>
                <a:lnTo>
                  <a:pt x="1802" y="730"/>
                </a:lnTo>
                <a:lnTo>
                  <a:pt x="1804" y="720"/>
                </a:lnTo>
                <a:lnTo>
                  <a:pt x="1804" y="712"/>
                </a:lnTo>
                <a:lnTo>
                  <a:pt x="1802" y="702"/>
                </a:lnTo>
                <a:lnTo>
                  <a:pt x="1798" y="694"/>
                </a:lnTo>
                <a:lnTo>
                  <a:pt x="1790" y="680"/>
                </a:lnTo>
                <a:lnTo>
                  <a:pt x="1764" y="656"/>
                </a:lnTo>
                <a:lnTo>
                  <a:pt x="1718" y="628"/>
                </a:lnTo>
                <a:lnTo>
                  <a:pt x="1716" y="622"/>
                </a:lnTo>
                <a:lnTo>
                  <a:pt x="1712" y="614"/>
                </a:lnTo>
                <a:lnTo>
                  <a:pt x="1702" y="604"/>
                </a:lnTo>
                <a:lnTo>
                  <a:pt x="1688" y="590"/>
                </a:lnTo>
                <a:lnTo>
                  <a:pt x="1656" y="590"/>
                </a:lnTo>
                <a:lnTo>
                  <a:pt x="1640" y="608"/>
                </a:lnTo>
                <a:lnTo>
                  <a:pt x="1610" y="608"/>
                </a:lnTo>
                <a:lnTo>
                  <a:pt x="1604" y="644"/>
                </a:lnTo>
                <a:lnTo>
                  <a:pt x="1596" y="646"/>
                </a:lnTo>
                <a:lnTo>
                  <a:pt x="1586" y="646"/>
                </a:lnTo>
                <a:lnTo>
                  <a:pt x="1578" y="644"/>
                </a:lnTo>
                <a:lnTo>
                  <a:pt x="1570" y="642"/>
                </a:lnTo>
                <a:lnTo>
                  <a:pt x="1554" y="634"/>
                </a:lnTo>
                <a:lnTo>
                  <a:pt x="1544" y="630"/>
                </a:lnTo>
                <a:lnTo>
                  <a:pt x="1516" y="630"/>
                </a:lnTo>
                <a:lnTo>
                  <a:pt x="1504" y="634"/>
                </a:lnTo>
                <a:lnTo>
                  <a:pt x="1494" y="640"/>
                </a:lnTo>
                <a:lnTo>
                  <a:pt x="1476" y="654"/>
                </a:lnTo>
                <a:lnTo>
                  <a:pt x="1466" y="654"/>
                </a:lnTo>
                <a:lnTo>
                  <a:pt x="1456" y="650"/>
                </a:lnTo>
                <a:lnTo>
                  <a:pt x="1450" y="646"/>
                </a:lnTo>
                <a:lnTo>
                  <a:pt x="1446" y="640"/>
                </a:lnTo>
                <a:lnTo>
                  <a:pt x="1442" y="634"/>
                </a:lnTo>
                <a:lnTo>
                  <a:pt x="1440" y="628"/>
                </a:lnTo>
                <a:lnTo>
                  <a:pt x="1440" y="616"/>
                </a:lnTo>
                <a:lnTo>
                  <a:pt x="1470" y="588"/>
                </a:lnTo>
                <a:lnTo>
                  <a:pt x="1468" y="556"/>
                </a:lnTo>
                <a:lnTo>
                  <a:pt x="1470" y="544"/>
                </a:lnTo>
                <a:lnTo>
                  <a:pt x="1470" y="532"/>
                </a:lnTo>
                <a:lnTo>
                  <a:pt x="1480" y="512"/>
                </a:lnTo>
                <a:lnTo>
                  <a:pt x="1488" y="494"/>
                </a:lnTo>
                <a:lnTo>
                  <a:pt x="1488" y="472"/>
                </a:lnTo>
                <a:lnTo>
                  <a:pt x="1490" y="456"/>
                </a:lnTo>
                <a:lnTo>
                  <a:pt x="1494" y="440"/>
                </a:lnTo>
                <a:lnTo>
                  <a:pt x="1502" y="426"/>
                </a:lnTo>
                <a:lnTo>
                  <a:pt x="1522" y="426"/>
                </a:lnTo>
                <a:lnTo>
                  <a:pt x="1546" y="430"/>
                </a:lnTo>
                <a:lnTo>
                  <a:pt x="1574" y="432"/>
                </a:lnTo>
                <a:lnTo>
                  <a:pt x="1588" y="430"/>
                </a:lnTo>
                <a:lnTo>
                  <a:pt x="1602" y="428"/>
                </a:lnTo>
                <a:lnTo>
                  <a:pt x="1616" y="424"/>
                </a:lnTo>
                <a:lnTo>
                  <a:pt x="1628" y="416"/>
                </a:lnTo>
                <a:lnTo>
                  <a:pt x="1642" y="404"/>
                </a:lnTo>
                <a:lnTo>
                  <a:pt x="1658" y="390"/>
                </a:lnTo>
                <a:lnTo>
                  <a:pt x="1672" y="376"/>
                </a:lnTo>
                <a:lnTo>
                  <a:pt x="1684" y="362"/>
                </a:lnTo>
                <a:lnTo>
                  <a:pt x="1684" y="332"/>
                </a:lnTo>
                <a:lnTo>
                  <a:pt x="1686" y="296"/>
                </a:lnTo>
                <a:lnTo>
                  <a:pt x="1688" y="278"/>
                </a:lnTo>
                <a:lnTo>
                  <a:pt x="1692" y="262"/>
                </a:lnTo>
                <a:lnTo>
                  <a:pt x="1698" y="250"/>
                </a:lnTo>
                <a:lnTo>
                  <a:pt x="1702" y="246"/>
                </a:lnTo>
                <a:lnTo>
                  <a:pt x="1708" y="242"/>
                </a:lnTo>
                <a:lnTo>
                  <a:pt x="1714" y="232"/>
                </a:lnTo>
                <a:lnTo>
                  <a:pt x="1720" y="220"/>
                </a:lnTo>
                <a:lnTo>
                  <a:pt x="1724" y="198"/>
                </a:lnTo>
                <a:lnTo>
                  <a:pt x="1730" y="176"/>
                </a:lnTo>
                <a:lnTo>
                  <a:pt x="1736" y="166"/>
                </a:lnTo>
                <a:lnTo>
                  <a:pt x="1742" y="158"/>
                </a:lnTo>
                <a:lnTo>
                  <a:pt x="1742" y="116"/>
                </a:lnTo>
                <a:lnTo>
                  <a:pt x="1738" y="108"/>
                </a:lnTo>
                <a:lnTo>
                  <a:pt x="1716" y="82"/>
                </a:lnTo>
                <a:lnTo>
                  <a:pt x="1696" y="72"/>
                </a:lnTo>
                <a:lnTo>
                  <a:pt x="1696" y="62"/>
                </a:lnTo>
                <a:lnTo>
                  <a:pt x="1698" y="54"/>
                </a:lnTo>
                <a:lnTo>
                  <a:pt x="1702" y="46"/>
                </a:lnTo>
                <a:lnTo>
                  <a:pt x="1706" y="40"/>
                </a:lnTo>
                <a:lnTo>
                  <a:pt x="1712" y="34"/>
                </a:lnTo>
                <a:lnTo>
                  <a:pt x="1720" y="28"/>
                </a:lnTo>
                <a:lnTo>
                  <a:pt x="1736" y="20"/>
                </a:lnTo>
                <a:lnTo>
                  <a:pt x="1744" y="20"/>
                </a:lnTo>
                <a:lnTo>
                  <a:pt x="1750" y="16"/>
                </a:lnTo>
                <a:lnTo>
                  <a:pt x="1764" y="10"/>
                </a:lnTo>
                <a:lnTo>
                  <a:pt x="1778" y="4"/>
                </a:lnTo>
                <a:lnTo>
                  <a:pt x="1784" y="2"/>
                </a:lnTo>
                <a:lnTo>
                  <a:pt x="1794" y="0"/>
                </a:lnTo>
                <a:lnTo>
                  <a:pt x="1794" y="6"/>
                </a:lnTo>
                <a:lnTo>
                  <a:pt x="1796" y="8"/>
                </a:lnTo>
                <a:lnTo>
                  <a:pt x="1804" y="16"/>
                </a:lnTo>
                <a:lnTo>
                  <a:pt x="1800" y="42"/>
                </a:lnTo>
                <a:lnTo>
                  <a:pt x="1792" y="52"/>
                </a:lnTo>
                <a:lnTo>
                  <a:pt x="1786" y="58"/>
                </a:lnTo>
                <a:lnTo>
                  <a:pt x="1782" y="66"/>
                </a:lnTo>
                <a:lnTo>
                  <a:pt x="1780" y="78"/>
                </a:lnTo>
                <a:lnTo>
                  <a:pt x="1804" y="96"/>
                </a:lnTo>
                <a:lnTo>
                  <a:pt x="1810" y="104"/>
                </a:lnTo>
                <a:lnTo>
                  <a:pt x="1816" y="110"/>
                </a:lnTo>
                <a:lnTo>
                  <a:pt x="1826" y="114"/>
                </a:lnTo>
                <a:lnTo>
                  <a:pt x="1842" y="116"/>
                </a:lnTo>
                <a:lnTo>
                  <a:pt x="1848" y="80"/>
                </a:lnTo>
                <a:lnTo>
                  <a:pt x="1856" y="80"/>
                </a:lnTo>
                <a:lnTo>
                  <a:pt x="1866" y="80"/>
                </a:lnTo>
                <a:lnTo>
                  <a:pt x="1878" y="84"/>
                </a:lnTo>
                <a:lnTo>
                  <a:pt x="1892" y="92"/>
                </a:lnTo>
                <a:lnTo>
                  <a:pt x="1900" y="104"/>
                </a:lnTo>
                <a:lnTo>
                  <a:pt x="1904" y="122"/>
                </a:lnTo>
                <a:lnTo>
                  <a:pt x="1908" y="140"/>
                </a:lnTo>
                <a:lnTo>
                  <a:pt x="1914" y="160"/>
                </a:lnTo>
                <a:lnTo>
                  <a:pt x="1920" y="168"/>
                </a:lnTo>
                <a:lnTo>
                  <a:pt x="1926" y="178"/>
                </a:lnTo>
                <a:lnTo>
                  <a:pt x="1938" y="184"/>
                </a:lnTo>
                <a:lnTo>
                  <a:pt x="1968" y="182"/>
                </a:lnTo>
                <a:lnTo>
                  <a:pt x="1978" y="178"/>
                </a:lnTo>
                <a:lnTo>
                  <a:pt x="1988" y="174"/>
                </a:lnTo>
                <a:lnTo>
                  <a:pt x="2010" y="172"/>
                </a:lnTo>
                <a:lnTo>
                  <a:pt x="2022" y="168"/>
                </a:lnTo>
                <a:lnTo>
                  <a:pt x="2032" y="166"/>
                </a:lnTo>
                <a:lnTo>
                  <a:pt x="2042" y="160"/>
                </a:lnTo>
                <a:lnTo>
                  <a:pt x="2052" y="152"/>
                </a:lnTo>
                <a:lnTo>
                  <a:pt x="2060" y="138"/>
                </a:lnTo>
                <a:lnTo>
                  <a:pt x="2068" y="128"/>
                </a:lnTo>
                <a:lnTo>
                  <a:pt x="2076" y="122"/>
                </a:lnTo>
                <a:lnTo>
                  <a:pt x="2084" y="118"/>
                </a:lnTo>
                <a:lnTo>
                  <a:pt x="2094" y="120"/>
                </a:lnTo>
                <a:lnTo>
                  <a:pt x="2104" y="124"/>
                </a:lnTo>
                <a:lnTo>
                  <a:pt x="2114" y="132"/>
                </a:lnTo>
                <a:lnTo>
                  <a:pt x="2126" y="146"/>
                </a:lnTo>
                <a:lnTo>
                  <a:pt x="2146" y="200"/>
                </a:lnTo>
                <a:lnTo>
                  <a:pt x="2142" y="220"/>
                </a:lnTo>
                <a:lnTo>
                  <a:pt x="2136" y="246"/>
                </a:lnTo>
                <a:lnTo>
                  <a:pt x="2128" y="274"/>
                </a:lnTo>
                <a:lnTo>
                  <a:pt x="2118" y="296"/>
                </a:lnTo>
                <a:lnTo>
                  <a:pt x="2118" y="320"/>
                </a:lnTo>
                <a:lnTo>
                  <a:pt x="2142" y="366"/>
                </a:lnTo>
                <a:lnTo>
                  <a:pt x="2140" y="374"/>
                </a:lnTo>
                <a:lnTo>
                  <a:pt x="2138" y="384"/>
                </a:lnTo>
                <a:lnTo>
                  <a:pt x="2130" y="406"/>
                </a:lnTo>
                <a:lnTo>
                  <a:pt x="2128" y="418"/>
                </a:lnTo>
                <a:lnTo>
                  <a:pt x="2130" y="428"/>
                </a:lnTo>
                <a:lnTo>
                  <a:pt x="2136" y="440"/>
                </a:lnTo>
                <a:lnTo>
                  <a:pt x="2140" y="444"/>
                </a:lnTo>
                <a:lnTo>
                  <a:pt x="2148" y="450"/>
                </a:lnTo>
                <a:lnTo>
                  <a:pt x="2150" y="462"/>
                </a:lnTo>
                <a:lnTo>
                  <a:pt x="2150" y="476"/>
                </a:lnTo>
                <a:lnTo>
                  <a:pt x="2148" y="510"/>
                </a:lnTo>
                <a:lnTo>
                  <a:pt x="2126" y="514"/>
                </a:lnTo>
                <a:lnTo>
                  <a:pt x="2122" y="508"/>
                </a:lnTo>
                <a:lnTo>
                  <a:pt x="2118" y="502"/>
                </a:lnTo>
                <a:lnTo>
                  <a:pt x="2116" y="492"/>
                </a:lnTo>
                <a:lnTo>
                  <a:pt x="2118" y="476"/>
                </a:lnTo>
                <a:lnTo>
                  <a:pt x="2114" y="466"/>
                </a:lnTo>
                <a:lnTo>
                  <a:pt x="2108" y="458"/>
                </a:lnTo>
                <a:lnTo>
                  <a:pt x="2094" y="460"/>
                </a:lnTo>
                <a:lnTo>
                  <a:pt x="2086" y="462"/>
                </a:lnTo>
                <a:lnTo>
                  <a:pt x="2084" y="466"/>
                </a:lnTo>
                <a:lnTo>
                  <a:pt x="2082" y="470"/>
                </a:lnTo>
                <a:lnTo>
                  <a:pt x="2084" y="484"/>
                </a:lnTo>
                <a:lnTo>
                  <a:pt x="2082" y="492"/>
                </a:lnTo>
                <a:lnTo>
                  <a:pt x="2078" y="500"/>
                </a:lnTo>
                <a:lnTo>
                  <a:pt x="2064" y="514"/>
                </a:lnTo>
                <a:lnTo>
                  <a:pt x="2054" y="528"/>
                </a:lnTo>
                <a:lnTo>
                  <a:pt x="2046" y="544"/>
                </a:lnTo>
                <a:lnTo>
                  <a:pt x="2042" y="564"/>
                </a:lnTo>
                <a:lnTo>
                  <a:pt x="2034" y="576"/>
                </a:lnTo>
                <a:lnTo>
                  <a:pt x="2024" y="586"/>
                </a:lnTo>
                <a:lnTo>
                  <a:pt x="2012" y="598"/>
                </a:lnTo>
                <a:lnTo>
                  <a:pt x="2002" y="606"/>
                </a:lnTo>
                <a:lnTo>
                  <a:pt x="2000" y="642"/>
                </a:lnTo>
                <a:lnTo>
                  <a:pt x="2008" y="654"/>
                </a:lnTo>
                <a:lnTo>
                  <a:pt x="2020" y="674"/>
                </a:lnTo>
                <a:lnTo>
                  <a:pt x="2054" y="694"/>
                </a:lnTo>
                <a:lnTo>
                  <a:pt x="2078" y="692"/>
                </a:lnTo>
                <a:lnTo>
                  <a:pt x="2094" y="668"/>
                </a:lnTo>
                <a:lnTo>
                  <a:pt x="2100" y="680"/>
                </a:lnTo>
                <a:lnTo>
                  <a:pt x="2104" y="690"/>
                </a:lnTo>
                <a:lnTo>
                  <a:pt x="2106" y="702"/>
                </a:lnTo>
                <a:lnTo>
                  <a:pt x="2086" y="708"/>
                </a:lnTo>
                <a:lnTo>
                  <a:pt x="2068" y="716"/>
                </a:lnTo>
                <a:lnTo>
                  <a:pt x="2068" y="724"/>
                </a:lnTo>
                <a:lnTo>
                  <a:pt x="2070" y="732"/>
                </a:lnTo>
                <a:lnTo>
                  <a:pt x="2070" y="738"/>
                </a:lnTo>
                <a:lnTo>
                  <a:pt x="2074" y="742"/>
                </a:lnTo>
                <a:lnTo>
                  <a:pt x="2078" y="748"/>
                </a:lnTo>
                <a:lnTo>
                  <a:pt x="2084" y="750"/>
                </a:lnTo>
                <a:lnTo>
                  <a:pt x="2064" y="778"/>
                </a:lnTo>
                <a:lnTo>
                  <a:pt x="2052" y="790"/>
                </a:lnTo>
                <a:lnTo>
                  <a:pt x="2040" y="800"/>
                </a:lnTo>
                <a:lnTo>
                  <a:pt x="2026" y="796"/>
                </a:lnTo>
                <a:lnTo>
                  <a:pt x="1986" y="770"/>
                </a:lnTo>
                <a:lnTo>
                  <a:pt x="1968" y="770"/>
                </a:lnTo>
                <a:lnTo>
                  <a:pt x="1960" y="780"/>
                </a:lnTo>
                <a:lnTo>
                  <a:pt x="1958" y="786"/>
                </a:lnTo>
                <a:lnTo>
                  <a:pt x="1956" y="792"/>
                </a:lnTo>
                <a:lnTo>
                  <a:pt x="1958" y="818"/>
                </a:lnTo>
                <a:lnTo>
                  <a:pt x="1962" y="824"/>
                </a:lnTo>
                <a:lnTo>
                  <a:pt x="1968" y="828"/>
                </a:lnTo>
                <a:lnTo>
                  <a:pt x="1982" y="838"/>
                </a:lnTo>
                <a:lnTo>
                  <a:pt x="2000" y="852"/>
                </a:lnTo>
                <a:lnTo>
                  <a:pt x="2008" y="860"/>
                </a:lnTo>
                <a:lnTo>
                  <a:pt x="2016" y="870"/>
                </a:lnTo>
                <a:lnTo>
                  <a:pt x="2016" y="908"/>
                </a:lnTo>
                <a:lnTo>
                  <a:pt x="2024" y="920"/>
                </a:lnTo>
                <a:lnTo>
                  <a:pt x="2032" y="938"/>
                </a:lnTo>
                <a:lnTo>
                  <a:pt x="2046" y="976"/>
                </a:lnTo>
                <a:lnTo>
                  <a:pt x="2054" y="986"/>
                </a:lnTo>
                <a:lnTo>
                  <a:pt x="2070" y="986"/>
                </a:lnTo>
                <a:lnTo>
                  <a:pt x="2084" y="958"/>
                </a:lnTo>
                <a:lnTo>
                  <a:pt x="2110" y="940"/>
                </a:lnTo>
                <a:lnTo>
                  <a:pt x="2124" y="962"/>
                </a:lnTo>
                <a:lnTo>
                  <a:pt x="2134" y="976"/>
                </a:lnTo>
                <a:lnTo>
                  <a:pt x="2142" y="994"/>
                </a:lnTo>
                <a:lnTo>
                  <a:pt x="2144" y="1010"/>
                </a:lnTo>
                <a:lnTo>
                  <a:pt x="2150" y="1026"/>
                </a:lnTo>
                <a:lnTo>
                  <a:pt x="2154" y="1034"/>
                </a:lnTo>
                <a:lnTo>
                  <a:pt x="2160" y="1040"/>
                </a:lnTo>
                <a:lnTo>
                  <a:pt x="2168" y="1048"/>
                </a:lnTo>
                <a:lnTo>
                  <a:pt x="2178" y="1054"/>
                </a:lnTo>
                <a:lnTo>
                  <a:pt x="2182" y="1062"/>
                </a:lnTo>
                <a:lnTo>
                  <a:pt x="2180" y="1074"/>
                </a:lnTo>
                <a:lnTo>
                  <a:pt x="2180" y="1088"/>
                </a:lnTo>
                <a:lnTo>
                  <a:pt x="2180" y="1120"/>
                </a:lnTo>
                <a:lnTo>
                  <a:pt x="2168" y="1132"/>
                </a:lnTo>
                <a:lnTo>
                  <a:pt x="2156" y="1130"/>
                </a:lnTo>
                <a:lnTo>
                  <a:pt x="2150" y="1126"/>
                </a:lnTo>
                <a:lnTo>
                  <a:pt x="2138" y="1120"/>
                </a:lnTo>
                <a:lnTo>
                  <a:pt x="2108" y="1122"/>
                </a:lnTo>
                <a:lnTo>
                  <a:pt x="2096" y="1124"/>
                </a:lnTo>
                <a:lnTo>
                  <a:pt x="2088" y="1128"/>
                </a:lnTo>
                <a:lnTo>
                  <a:pt x="2080" y="1134"/>
                </a:lnTo>
                <a:lnTo>
                  <a:pt x="2074" y="1140"/>
                </a:lnTo>
                <a:lnTo>
                  <a:pt x="2062" y="1162"/>
                </a:lnTo>
                <a:lnTo>
                  <a:pt x="2058" y="1166"/>
                </a:lnTo>
                <a:lnTo>
                  <a:pt x="2054" y="1170"/>
                </a:lnTo>
                <a:lnTo>
                  <a:pt x="2052" y="1176"/>
                </a:lnTo>
                <a:lnTo>
                  <a:pt x="2046" y="1182"/>
                </a:lnTo>
                <a:lnTo>
                  <a:pt x="2028" y="1196"/>
                </a:lnTo>
                <a:lnTo>
                  <a:pt x="1994" y="1218"/>
                </a:lnTo>
                <a:lnTo>
                  <a:pt x="1988" y="1228"/>
                </a:lnTo>
                <a:lnTo>
                  <a:pt x="1974" y="1238"/>
                </a:lnTo>
                <a:lnTo>
                  <a:pt x="1948" y="1256"/>
                </a:lnTo>
                <a:lnTo>
                  <a:pt x="1938" y="1268"/>
                </a:lnTo>
                <a:lnTo>
                  <a:pt x="1920" y="1272"/>
                </a:lnTo>
                <a:lnTo>
                  <a:pt x="1902" y="1254"/>
                </a:lnTo>
                <a:lnTo>
                  <a:pt x="1894" y="1236"/>
                </a:lnTo>
                <a:lnTo>
                  <a:pt x="1890" y="1230"/>
                </a:lnTo>
                <a:lnTo>
                  <a:pt x="1884" y="1226"/>
                </a:lnTo>
                <a:lnTo>
                  <a:pt x="1880" y="1222"/>
                </a:lnTo>
                <a:lnTo>
                  <a:pt x="1874" y="1222"/>
                </a:lnTo>
                <a:lnTo>
                  <a:pt x="1860" y="1220"/>
                </a:lnTo>
                <a:lnTo>
                  <a:pt x="1856" y="1228"/>
                </a:lnTo>
                <a:lnTo>
                  <a:pt x="1854" y="1238"/>
                </a:lnTo>
                <a:lnTo>
                  <a:pt x="1852" y="1248"/>
                </a:lnTo>
                <a:lnTo>
                  <a:pt x="1850" y="1260"/>
                </a:lnTo>
                <a:lnTo>
                  <a:pt x="1852" y="1270"/>
                </a:lnTo>
                <a:lnTo>
                  <a:pt x="1854" y="1282"/>
                </a:lnTo>
                <a:lnTo>
                  <a:pt x="1860" y="1292"/>
                </a:lnTo>
                <a:lnTo>
                  <a:pt x="1868" y="1302"/>
                </a:lnTo>
                <a:lnTo>
                  <a:pt x="1872" y="1344"/>
                </a:lnTo>
                <a:lnTo>
                  <a:pt x="1846" y="1346"/>
                </a:lnTo>
                <a:lnTo>
                  <a:pt x="1824" y="1348"/>
                </a:lnTo>
                <a:lnTo>
                  <a:pt x="1812" y="1346"/>
                </a:lnTo>
                <a:lnTo>
                  <a:pt x="1802" y="1344"/>
                </a:lnTo>
                <a:lnTo>
                  <a:pt x="1794" y="1342"/>
                </a:lnTo>
                <a:lnTo>
                  <a:pt x="1786" y="1338"/>
                </a:lnTo>
                <a:lnTo>
                  <a:pt x="1782" y="1316"/>
                </a:lnTo>
                <a:lnTo>
                  <a:pt x="1776" y="1302"/>
                </a:lnTo>
                <a:lnTo>
                  <a:pt x="1768" y="1292"/>
                </a:lnTo>
                <a:lnTo>
                  <a:pt x="1758" y="1280"/>
                </a:lnTo>
                <a:lnTo>
                  <a:pt x="1732" y="1222"/>
                </a:lnTo>
                <a:lnTo>
                  <a:pt x="1720" y="1210"/>
                </a:lnTo>
                <a:lnTo>
                  <a:pt x="1712" y="1206"/>
                </a:lnTo>
                <a:lnTo>
                  <a:pt x="1706" y="1206"/>
                </a:lnTo>
                <a:lnTo>
                  <a:pt x="1696" y="1206"/>
                </a:lnTo>
                <a:lnTo>
                  <a:pt x="1684" y="1216"/>
                </a:lnTo>
                <a:lnTo>
                  <a:pt x="1670" y="1226"/>
                </a:lnTo>
                <a:lnTo>
                  <a:pt x="1658" y="1234"/>
                </a:lnTo>
                <a:lnTo>
                  <a:pt x="1646" y="1244"/>
                </a:lnTo>
                <a:lnTo>
                  <a:pt x="1642" y="1256"/>
                </a:lnTo>
                <a:lnTo>
                  <a:pt x="1640" y="1270"/>
                </a:lnTo>
                <a:lnTo>
                  <a:pt x="1640" y="1288"/>
                </a:lnTo>
                <a:lnTo>
                  <a:pt x="1644" y="1306"/>
                </a:lnTo>
                <a:lnTo>
                  <a:pt x="1580" y="1312"/>
                </a:lnTo>
                <a:lnTo>
                  <a:pt x="1524" y="1346"/>
                </a:lnTo>
                <a:lnTo>
                  <a:pt x="1516" y="1362"/>
                </a:lnTo>
                <a:lnTo>
                  <a:pt x="1510" y="1368"/>
                </a:lnTo>
                <a:lnTo>
                  <a:pt x="1508" y="1370"/>
                </a:lnTo>
                <a:lnTo>
                  <a:pt x="1504" y="1370"/>
                </a:lnTo>
                <a:lnTo>
                  <a:pt x="1492" y="1362"/>
                </a:lnTo>
                <a:lnTo>
                  <a:pt x="1486" y="1356"/>
                </a:lnTo>
                <a:lnTo>
                  <a:pt x="1484" y="1348"/>
                </a:lnTo>
                <a:lnTo>
                  <a:pt x="1482" y="1342"/>
                </a:lnTo>
                <a:lnTo>
                  <a:pt x="1494" y="1334"/>
                </a:lnTo>
                <a:lnTo>
                  <a:pt x="1492" y="1322"/>
                </a:lnTo>
                <a:lnTo>
                  <a:pt x="1490" y="1312"/>
                </a:lnTo>
                <a:lnTo>
                  <a:pt x="1486" y="1304"/>
                </a:lnTo>
                <a:lnTo>
                  <a:pt x="1480" y="1298"/>
                </a:lnTo>
                <a:lnTo>
                  <a:pt x="1474" y="1292"/>
                </a:lnTo>
                <a:lnTo>
                  <a:pt x="1466" y="1288"/>
                </a:lnTo>
                <a:lnTo>
                  <a:pt x="1458" y="1286"/>
                </a:lnTo>
                <a:lnTo>
                  <a:pt x="1450" y="1286"/>
                </a:lnTo>
                <a:lnTo>
                  <a:pt x="1440" y="1290"/>
                </a:lnTo>
                <a:lnTo>
                  <a:pt x="1434" y="1296"/>
                </a:lnTo>
                <a:lnTo>
                  <a:pt x="1428" y="1302"/>
                </a:lnTo>
                <a:lnTo>
                  <a:pt x="1424" y="1310"/>
                </a:lnTo>
                <a:lnTo>
                  <a:pt x="1424" y="1318"/>
                </a:lnTo>
                <a:lnTo>
                  <a:pt x="1424" y="1328"/>
                </a:lnTo>
                <a:lnTo>
                  <a:pt x="1428" y="1352"/>
                </a:lnTo>
                <a:lnTo>
                  <a:pt x="1408" y="1356"/>
                </a:lnTo>
                <a:lnTo>
                  <a:pt x="1404" y="1362"/>
                </a:lnTo>
                <a:lnTo>
                  <a:pt x="1402" y="1370"/>
                </a:lnTo>
                <a:lnTo>
                  <a:pt x="1392" y="1374"/>
                </a:lnTo>
                <a:lnTo>
                  <a:pt x="1392" y="1430"/>
                </a:lnTo>
                <a:lnTo>
                  <a:pt x="1412" y="1454"/>
                </a:lnTo>
                <a:lnTo>
                  <a:pt x="1412" y="1472"/>
                </a:lnTo>
                <a:lnTo>
                  <a:pt x="1402" y="1490"/>
                </a:lnTo>
                <a:lnTo>
                  <a:pt x="1380" y="1504"/>
                </a:lnTo>
                <a:lnTo>
                  <a:pt x="1356" y="1510"/>
                </a:lnTo>
                <a:lnTo>
                  <a:pt x="1336" y="1514"/>
                </a:lnTo>
                <a:lnTo>
                  <a:pt x="1314" y="1514"/>
                </a:lnTo>
                <a:lnTo>
                  <a:pt x="1298" y="1516"/>
                </a:lnTo>
                <a:lnTo>
                  <a:pt x="1288" y="1520"/>
                </a:lnTo>
                <a:lnTo>
                  <a:pt x="1280" y="1526"/>
                </a:lnTo>
                <a:lnTo>
                  <a:pt x="1270" y="1534"/>
                </a:lnTo>
                <a:lnTo>
                  <a:pt x="1256" y="1546"/>
                </a:lnTo>
                <a:lnTo>
                  <a:pt x="1244" y="1566"/>
                </a:lnTo>
                <a:lnTo>
                  <a:pt x="1228" y="1586"/>
                </a:lnTo>
                <a:lnTo>
                  <a:pt x="1192" y="1626"/>
                </a:lnTo>
                <a:lnTo>
                  <a:pt x="1168" y="1610"/>
                </a:lnTo>
                <a:lnTo>
                  <a:pt x="1140" y="1612"/>
                </a:lnTo>
                <a:lnTo>
                  <a:pt x="1136" y="1626"/>
                </a:lnTo>
                <a:lnTo>
                  <a:pt x="1132" y="1632"/>
                </a:lnTo>
                <a:lnTo>
                  <a:pt x="1128" y="1636"/>
                </a:lnTo>
                <a:lnTo>
                  <a:pt x="1124" y="1630"/>
                </a:lnTo>
                <a:lnTo>
                  <a:pt x="1118" y="1626"/>
                </a:lnTo>
                <a:lnTo>
                  <a:pt x="1108" y="1622"/>
                </a:lnTo>
                <a:lnTo>
                  <a:pt x="1100" y="1622"/>
                </a:lnTo>
                <a:lnTo>
                  <a:pt x="1092" y="1622"/>
                </a:lnTo>
                <a:lnTo>
                  <a:pt x="1088" y="1632"/>
                </a:lnTo>
                <a:lnTo>
                  <a:pt x="1082" y="1640"/>
                </a:lnTo>
                <a:lnTo>
                  <a:pt x="1076" y="1650"/>
                </a:lnTo>
                <a:lnTo>
                  <a:pt x="1066" y="1658"/>
                </a:lnTo>
                <a:lnTo>
                  <a:pt x="1056" y="1664"/>
                </a:lnTo>
                <a:lnTo>
                  <a:pt x="1046" y="1674"/>
                </a:lnTo>
                <a:lnTo>
                  <a:pt x="1038" y="1684"/>
                </a:lnTo>
                <a:lnTo>
                  <a:pt x="1030" y="1696"/>
                </a:lnTo>
                <a:lnTo>
                  <a:pt x="1014" y="1718"/>
                </a:lnTo>
                <a:lnTo>
                  <a:pt x="1004" y="1728"/>
                </a:lnTo>
                <a:lnTo>
                  <a:pt x="994" y="1736"/>
                </a:lnTo>
                <a:lnTo>
                  <a:pt x="990" y="1748"/>
                </a:lnTo>
                <a:lnTo>
                  <a:pt x="988" y="1760"/>
                </a:lnTo>
                <a:lnTo>
                  <a:pt x="988" y="1790"/>
                </a:lnTo>
                <a:lnTo>
                  <a:pt x="988" y="1798"/>
                </a:lnTo>
                <a:lnTo>
                  <a:pt x="988" y="1812"/>
                </a:lnTo>
                <a:lnTo>
                  <a:pt x="982" y="1836"/>
                </a:lnTo>
                <a:lnTo>
                  <a:pt x="976" y="1840"/>
                </a:lnTo>
                <a:lnTo>
                  <a:pt x="946" y="1838"/>
                </a:lnTo>
                <a:lnTo>
                  <a:pt x="920" y="1834"/>
                </a:lnTo>
                <a:lnTo>
                  <a:pt x="870" y="1826"/>
                </a:lnTo>
                <a:lnTo>
                  <a:pt x="838" y="1810"/>
                </a:lnTo>
                <a:lnTo>
                  <a:pt x="820" y="1790"/>
                </a:lnTo>
                <a:lnTo>
                  <a:pt x="784" y="1782"/>
                </a:lnTo>
                <a:lnTo>
                  <a:pt x="784" y="1752"/>
                </a:lnTo>
                <a:lnTo>
                  <a:pt x="796" y="1734"/>
                </a:lnTo>
                <a:lnTo>
                  <a:pt x="808" y="1716"/>
                </a:lnTo>
                <a:lnTo>
                  <a:pt x="816" y="1696"/>
                </a:lnTo>
                <a:lnTo>
                  <a:pt x="818" y="1686"/>
                </a:lnTo>
                <a:lnTo>
                  <a:pt x="818" y="1676"/>
                </a:lnTo>
                <a:lnTo>
                  <a:pt x="814" y="1666"/>
                </a:lnTo>
                <a:lnTo>
                  <a:pt x="810" y="1660"/>
                </a:lnTo>
                <a:lnTo>
                  <a:pt x="804" y="1656"/>
                </a:lnTo>
                <a:lnTo>
                  <a:pt x="798" y="1652"/>
                </a:lnTo>
                <a:lnTo>
                  <a:pt x="784" y="1652"/>
                </a:lnTo>
                <a:lnTo>
                  <a:pt x="772" y="1652"/>
                </a:lnTo>
                <a:lnTo>
                  <a:pt x="764" y="1656"/>
                </a:lnTo>
                <a:lnTo>
                  <a:pt x="758" y="1660"/>
                </a:lnTo>
                <a:lnTo>
                  <a:pt x="740" y="1662"/>
                </a:lnTo>
                <a:lnTo>
                  <a:pt x="734" y="1664"/>
                </a:lnTo>
                <a:lnTo>
                  <a:pt x="732" y="1668"/>
                </a:lnTo>
                <a:lnTo>
                  <a:pt x="732" y="1678"/>
                </a:lnTo>
                <a:lnTo>
                  <a:pt x="730" y="1700"/>
                </a:lnTo>
                <a:lnTo>
                  <a:pt x="722" y="1708"/>
                </a:lnTo>
                <a:lnTo>
                  <a:pt x="718" y="1720"/>
                </a:lnTo>
                <a:lnTo>
                  <a:pt x="698" y="1756"/>
                </a:lnTo>
                <a:lnTo>
                  <a:pt x="700" y="1796"/>
                </a:lnTo>
                <a:lnTo>
                  <a:pt x="688" y="1810"/>
                </a:lnTo>
                <a:lnTo>
                  <a:pt x="672" y="1814"/>
                </a:lnTo>
                <a:lnTo>
                  <a:pt x="662" y="1816"/>
                </a:lnTo>
                <a:lnTo>
                  <a:pt x="654" y="1822"/>
                </a:lnTo>
                <a:lnTo>
                  <a:pt x="644" y="1830"/>
                </a:lnTo>
                <a:lnTo>
                  <a:pt x="618" y="1836"/>
                </a:lnTo>
                <a:lnTo>
                  <a:pt x="590" y="1842"/>
                </a:lnTo>
                <a:lnTo>
                  <a:pt x="580" y="1850"/>
                </a:lnTo>
                <a:lnTo>
                  <a:pt x="572" y="1856"/>
                </a:lnTo>
                <a:lnTo>
                  <a:pt x="566" y="1864"/>
                </a:lnTo>
                <a:lnTo>
                  <a:pt x="556" y="1868"/>
                </a:lnTo>
                <a:close/>
              </a:path>
            </a:pathLst>
          </a:custGeom>
          <a:solidFill>
            <a:srgbClr val="FFFFFF">
              <a:alpha val="50196"/>
            </a:srgbClr>
          </a:solidFill>
          <a:ln>
            <a:noFill/>
          </a:ln>
        </p:spPr>
        <p:txBody>
          <a:bodyPr/>
          <a:lstStyle/>
          <a:p>
            <a:endParaRPr lang="zh-CN" altLang="en-US"/>
          </a:p>
        </p:txBody>
      </p:sp>
      <p:sp>
        <p:nvSpPr>
          <p:cNvPr id="92" name="Freeform 35"/>
          <p:cNvSpPr>
            <a:spLocks/>
          </p:cNvSpPr>
          <p:nvPr/>
        </p:nvSpPr>
        <p:spPr bwMode="auto">
          <a:xfrm>
            <a:off x="4902476" y="3272070"/>
            <a:ext cx="231375" cy="263289"/>
          </a:xfrm>
          <a:custGeom>
            <a:avLst/>
            <a:gdLst>
              <a:gd name="T0" fmla="*/ 196 w 232"/>
              <a:gd name="T1" fmla="*/ 264 h 264"/>
              <a:gd name="T2" fmla="*/ 170 w 232"/>
              <a:gd name="T3" fmla="*/ 248 h 264"/>
              <a:gd name="T4" fmla="*/ 158 w 232"/>
              <a:gd name="T5" fmla="*/ 238 h 264"/>
              <a:gd name="T6" fmla="*/ 148 w 232"/>
              <a:gd name="T7" fmla="*/ 218 h 264"/>
              <a:gd name="T8" fmla="*/ 144 w 232"/>
              <a:gd name="T9" fmla="*/ 186 h 264"/>
              <a:gd name="T10" fmla="*/ 140 w 232"/>
              <a:gd name="T11" fmla="*/ 178 h 264"/>
              <a:gd name="T12" fmla="*/ 136 w 232"/>
              <a:gd name="T13" fmla="*/ 166 h 264"/>
              <a:gd name="T14" fmla="*/ 116 w 232"/>
              <a:gd name="T15" fmla="*/ 148 h 264"/>
              <a:gd name="T16" fmla="*/ 100 w 232"/>
              <a:gd name="T17" fmla="*/ 140 h 264"/>
              <a:gd name="T18" fmla="*/ 82 w 232"/>
              <a:gd name="T19" fmla="*/ 140 h 264"/>
              <a:gd name="T20" fmla="*/ 62 w 232"/>
              <a:gd name="T21" fmla="*/ 144 h 264"/>
              <a:gd name="T22" fmla="*/ 50 w 232"/>
              <a:gd name="T23" fmla="*/ 158 h 264"/>
              <a:gd name="T24" fmla="*/ 0 w 232"/>
              <a:gd name="T25" fmla="*/ 160 h 264"/>
              <a:gd name="T26" fmla="*/ 0 w 232"/>
              <a:gd name="T27" fmla="*/ 146 h 264"/>
              <a:gd name="T28" fmla="*/ 2 w 232"/>
              <a:gd name="T29" fmla="*/ 130 h 264"/>
              <a:gd name="T30" fmla="*/ 10 w 232"/>
              <a:gd name="T31" fmla="*/ 124 h 264"/>
              <a:gd name="T32" fmla="*/ 18 w 232"/>
              <a:gd name="T33" fmla="*/ 122 h 264"/>
              <a:gd name="T34" fmla="*/ 40 w 232"/>
              <a:gd name="T35" fmla="*/ 104 h 264"/>
              <a:gd name="T36" fmla="*/ 44 w 232"/>
              <a:gd name="T37" fmla="*/ 88 h 264"/>
              <a:gd name="T38" fmla="*/ 42 w 232"/>
              <a:gd name="T39" fmla="*/ 76 h 264"/>
              <a:gd name="T40" fmla="*/ 34 w 232"/>
              <a:gd name="T41" fmla="*/ 60 h 264"/>
              <a:gd name="T42" fmla="*/ 34 w 232"/>
              <a:gd name="T43" fmla="*/ 56 h 264"/>
              <a:gd name="T44" fmla="*/ 70 w 232"/>
              <a:gd name="T45" fmla="*/ 32 h 264"/>
              <a:gd name="T46" fmla="*/ 82 w 232"/>
              <a:gd name="T47" fmla="*/ 22 h 264"/>
              <a:gd name="T48" fmla="*/ 86 w 232"/>
              <a:gd name="T49" fmla="*/ 6 h 264"/>
              <a:gd name="T50" fmla="*/ 100 w 232"/>
              <a:gd name="T51" fmla="*/ 0 h 264"/>
              <a:gd name="T52" fmla="*/ 118 w 232"/>
              <a:gd name="T53" fmla="*/ 16 h 264"/>
              <a:gd name="T54" fmla="*/ 154 w 232"/>
              <a:gd name="T55" fmla="*/ 20 h 264"/>
              <a:gd name="T56" fmla="*/ 150 w 232"/>
              <a:gd name="T57" fmla="*/ 32 h 264"/>
              <a:gd name="T58" fmla="*/ 150 w 232"/>
              <a:gd name="T59" fmla="*/ 74 h 264"/>
              <a:gd name="T60" fmla="*/ 156 w 232"/>
              <a:gd name="T61" fmla="*/ 94 h 264"/>
              <a:gd name="T62" fmla="*/ 174 w 232"/>
              <a:gd name="T63" fmla="*/ 96 h 264"/>
              <a:gd name="T64" fmla="*/ 186 w 232"/>
              <a:gd name="T65" fmla="*/ 104 h 264"/>
              <a:gd name="T66" fmla="*/ 184 w 232"/>
              <a:gd name="T67" fmla="*/ 124 h 264"/>
              <a:gd name="T68" fmla="*/ 186 w 232"/>
              <a:gd name="T69" fmla="*/ 140 h 264"/>
              <a:gd name="T70" fmla="*/ 194 w 232"/>
              <a:gd name="T71" fmla="*/ 154 h 264"/>
              <a:gd name="T72" fmla="*/ 212 w 232"/>
              <a:gd name="T73" fmla="*/ 170 h 264"/>
              <a:gd name="T74" fmla="*/ 232 w 232"/>
              <a:gd name="T75" fmla="*/ 196 h 264"/>
              <a:gd name="T76" fmla="*/ 208 w 232"/>
              <a:gd name="T77" fmla="*/ 208 h 264"/>
              <a:gd name="T78" fmla="*/ 194 w 232"/>
              <a:gd name="T79" fmla="*/ 224 h 264"/>
              <a:gd name="T80" fmla="*/ 196 w 232"/>
              <a:gd name="T81" fmla="*/ 264 h 2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2" h="264">
                <a:moveTo>
                  <a:pt x="196" y="264"/>
                </a:moveTo>
                <a:lnTo>
                  <a:pt x="196" y="264"/>
                </a:lnTo>
                <a:lnTo>
                  <a:pt x="182" y="256"/>
                </a:lnTo>
                <a:lnTo>
                  <a:pt x="170" y="248"/>
                </a:lnTo>
                <a:lnTo>
                  <a:pt x="158" y="238"/>
                </a:lnTo>
                <a:lnTo>
                  <a:pt x="152" y="228"/>
                </a:lnTo>
                <a:lnTo>
                  <a:pt x="148" y="218"/>
                </a:lnTo>
                <a:lnTo>
                  <a:pt x="146" y="202"/>
                </a:lnTo>
                <a:lnTo>
                  <a:pt x="144" y="186"/>
                </a:lnTo>
                <a:lnTo>
                  <a:pt x="142" y="182"/>
                </a:lnTo>
                <a:lnTo>
                  <a:pt x="140" y="178"/>
                </a:lnTo>
                <a:lnTo>
                  <a:pt x="136" y="166"/>
                </a:lnTo>
                <a:lnTo>
                  <a:pt x="116" y="148"/>
                </a:lnTo>
                <a:lnTo>
                  <a:pt x="108" y="144"/>
                </a:lnTo>
                <a:lnTo>
                  <a:pt x="100" y="140"/>
                </a:lnTo>
                <a:lnTo>
                  <a:pt x="92" y="138"/>
                </a:lnTo>
                <a:lnTo>
                  <a:pt x="82" y="140"/>
                </a:lnTo>
                <a:lnTo>
                  <a:pt x="62" y="144"/>
                </a:lnTo>
                <a:lnTo>
                  <a:pt x="56" y="152"/>
                </a:lnTo>
                <a:lnTo>
                  <a:pt x="50" y="158"/>
                </a:lnTo>
                <a:lnTo>
                  <a:pt x="0" y="160"/>
                </a:lnTo>
                <a:lnTo>
                  <a:pt x="0" y="146"/>
                </a:lnTo>
                <a:lnTo>
                  <a:pt x="2" y="134"/>
                </a:lnTo>
                <a:lnTo>
                  <a:pt x="2" y="130"/>
                </a:lnTo>
                <a:lnTo>
                  <a:pt x="6" y="126"/>
                </a:lnTo>
                <a:lnTo>
                  <a:pt x="10" y="124"/>
                </a:lnTo>
                <a:lnTo>
                  <a:pt x="18" y="122"/>
                </a:lnTo>
                <a:lnTo>
                  <a:pt x="40" y="104"/>
                </a:lnTo>
                <a:lnTo>
                  <a:pt x="42" y="96"/>
                </a:lnTo>
                <a:lnTo>
                  <a:pt x="44" y="88"/>
                </a:lnTo>
                <a:lnTo>
                  <a:pt x="44" y="82"/>
                </a:lnTo>
                <a:lnTo>
                  <a:pt x="42" y="76"/>
                </a:lnTo>
                <a:lnTo>
                  <a:pt x="36" y="66"/>
                </a:lnTo>
                <a:lnTo>
                  <a:pt x="34" y="60"/>
                </a:lnTo>
                <a:lnTo>
                  <a:pt x="34" y="56"/>
                </a:lnTo>
                <a:lnTo>
                  <a:pt x="58" y="42"/>
                </a:lnTo>
                <a:lnTo>
                  <a:pt x="70" y="32"/>
                </a:lnTo>
                <a:lnTo>
                  <a:pt x="82" y="22"/>
                </a:lnTo>
                <a:lnTo>
                  <a:pt x="84" y="12"/>
                </a:lnTo>
                <a:lnTo>
                  <a:pt x="86" y="6"/>
                </a:lnTo>
                <a:lnTo>
                  <a:pt x="90" y="2"/>
                </a:lnTo>
                <a:lnTo>
                  <a:pt x="100" y="0"/>
                </a:lnTo>
                <a:lnTo>
                  <a:pt x="118" y="16"/>
                </a:lnTo>
                <a:lnTo>
                  <a:pt x="154" y="20"/>
                </a:lnTo>
                <a:lnTo>
                  <a:pt x="150" y="32"/>
                </a:lnTo>
                <a:lnTo>
                  <a:pt x="148" y="52"/>
                </a:lnTo>
                <a:lnTo>
                  <a:pt x="150" y="74"/>
                </a:lnTo>
                <a:lnTo>
                  <a:pt x="152" y="84"/>
                </a:lnTo>
                <a:lnTo>
                  <a:pt x="156" y="94"/>
                </a:lnTo>
                <a:lnTo>
                  <a:pt x="174" y="96"/>
                </a:lnTo>
                <a:lnTo>
                  <a:pt x="186" y="104"/>
                </a:lnTo>
                <a:lnTo>
                  <a:pt x="184" y="124"/>
                </a:lnTo>
                <a:lnTo>
                  <a:pt x="184" y="132"/>
                </a:lnTo>
                <a:lnTo>
                  <a:pt x="186" y="140"/>
                </a:lnTo>
                <a:lnTo>
                  <a:pt x="188" y="146"/>
                </a:lnTo>
                <a:lnTo>
                  <a:pt x="194" y="154"/>
                </a:lnTo>
                <a:lnTo>
                  <a:pt x="200" y="162"/>
                </a:lnTo>
                <a:lnTo>
                  <a:pt x="212" y="170"/>
                </a:lnTo>
                <a:lnTo>
                  <a:pt x="232" y="196"/>
                </a:lnTo>
                <a:lnTo>
                  <a:pt x="208" y="208"/>
                </a:lnTo>
                <a:lnTo>
                  <a:pt x="200" y="214"/>
                </a:lnTo>
                <a:lnTo>
                  <a:pt x="194" y="224"/>
                </a:lnTo>
                <a:lnTo>
                  <a:pt x="196" y="264"/>
                </a:lnTo>
                <a:close/>
              </a:path>
            </a:pathLst>
          </a:custGeom>
          <a:solidFill>
            <a:srgbClr val="FFFFFF">
              <a:alpha val="50196"/>
            </a:srgbClr>
          </a:solidFill>
          <a:ln>
            <a:noFill/>
          </a:ln>
        </p:spPr>
        <p:txBody>
          <a:bodyPr/>
          <a:lstStyle/>
          <a:p>
            <a:endParaRPr lang="zh-CN" altLang="en-US"/>
          </a:p>
        </p:txBody>
      </p:sp>
      <p:sp>
        <p:nvSpPr>
          <p:cNvPr id="93" name="Freeform 36"/>
          <p:cNvSpPr>
            <a:spLocks/>
          </p:cNvSpPr>
          <p:nvPr/>
        </p:nvSpPr>
        <p:spPr bwMode="auto">
          <a:xfrm>
            <a:off x="5191695" y="2921017"/>
            <a:ext cx="586417" cy="552508"/>
          </a:xfrm>
          <a:custGeom>
            <a:avLst/>
            <a:gdLst>
              <a:gd name="T0" fmla="*/ 234 w 588"/>
              <a:gd name="T1" fmla="*/ 550 h 554"/>
              <a:gd name="T2" fmla="*/ 248 w 588"/>
              <a:gd name="T3" fmla="*/ 530 h 554"/>
              <a:gd name="T4" fmla="*/ 264 w 588"/>
              <a:gd name="T5" fmla="*/ 516 h 554"/>
              <a:gd name="T6" fmla="*/ 274 w 588"/>
              <a:gd name="T7" fmla="*/ 480 h 554"/>
              <a:gd name="T8" fmla="*/ 252 w 588"/>
              <a:gd name="T9" fmla="*/ 468 h 554"/>
              <a:gd name="T10" fmla="*/ 252 w 588"/>
              <a:gd name="T11" fmla="*/ 438 h 554"/>
              <a:gd name="T12" fmla="*/ 280 w 588"/>
              <a:gd name="T13" fmla="*/ 404 h 554"/>
              <a:gd name="T14" fmla="*/ 288 w 588"/>
              <a:gd name="T15" fmla="*/ 388 h 554"/>
              <a:gd name="T16" fmla="*/ 290 w 588"/>
              <a:gd name="T17" fmla="*/ 342 h 554"/>
              <a:gd name="T18" fmla="*/ 252 w 588"/>
              <a:gd name="T19" fmla="*/ 300 h 554"/>
              <a:gd name="T20" fmla="*/ 200 w 588"/>
              <a:gd name="T21" fmla="*/ 304 h 554"/>
              <a:gd name="T22" fmla="*/ 174 w 588"/>
              <a:gd name="T23" fmla="*/ 330 h 554"/>
              <a:gd name="T24" fmla="*/ 130 w 588"/>
              <a:gd name="T25" fmla="*/ 390 h 554"/>
              <a:gd name="T26" fmla="*/ 110 w 588"/>
              <a:gd name="T27" fmla="*/ 416 h 554"/>
              <a:gd name="T28" fmla="*/ 36 w 588"/>
              <a:gd name="T29" fmla="*/ 364 h 554"/>
              <a:gd name="T30" fmla="*/ 12 w 588"/>
              <a:gd name="T31" fmla="*/ 358 h 554"/>
              <a:gd name="T32" fmla="*/ 0 w 588"/>
              <a:gd name="T33" fmla="*/ 348 h 554"/>
              <a:gd name="T34" fmla="*/ 4 w 588"/>
              <a:gd name="T35" fmla="*/ 324 h 554"/>
              <a:gd name="T36" fmla="*/ 18 w 588"/>
              <a:gd name="T37" fmla="*/ 320 h 554"/>
              <a:gd name="T38" fmla="*/ 40 w 588"/>
              <a:gd name="T39" fmla="*/ 292 h 554"/>
              <a:gd name="T40" fmla="*/ 34 w 588"/>
              <a:gd name="T41" fmla="*/ 238 h 554"/>
              <a:gd name="T42" fmla="*/ 28 w 588"/>
              <a:gd name="T43" fmla="*/ 228 h 554"/>
              <a:gd name="T44" fmla="*/ 20 w 588"/>
              <a:gd name="T45" fmla="*/ 186 h 554"/>
              <a:gd name="T46" fmla="*/ 26 w 588"/>
              <a:gd name="T47" fmla="*/ 172 h 554"/>
              <a:gd name="T48" fmla="*/ 44 w 588"/>
              <a:gd name="T49" fmla="*/ 190 h 554"/>
              <a:gd name="T50" fmla="*/ 58 w 588"/>
              <a:gd name="T51" fmla="*/ 210 h 554"/>
              <a:gd name="T52" fmla="*/ 80 w 588"/>
              <a:gd name="T53" fmla="*/ 224 h 554"/>
              <a:gd name="T54" fmla="*/ 100 w 588"/>
              <a:gd name="T55" fmla="*/ 222 h 554"/>
              <a:gd name="T56" fmla="*/ 142 w 588"/>
              <a:gd name="T57" fmla="*/ 186 h 554"/>
              <a:gd name="T58" fmla="*/ 216 w 588"/>
              <a:gd name="T59" fmla="*/ 128 h 554"/>
              <a:gd name="T60" fmla="*/ 232 w 588"/>
              <a:gd name="T61" fmla="*/ 104 h 554"/>
              <a:gd name="T62" fmla="*/ 262 w 588"/>
              <a:gd name="T63" fmla="*/ 76 h 554"/>
              <a:gd name="T64" fmla="*/ 292 w 588"/>
              <a:gd name="T65" fmla="*/ 74 h 554"/>
              <a:gd name="T66" fmla="*/ 312 w 588"/>
              <a:gd name="T67" fmla="*/ 84 h 554"/>
              <a:gd name="T68" fmla="*/ 348 w 588"/>
              <a:gd name="T69" fmla="*/ 66 h 554"/>
              <a:gd name="T70" fmla="*/ 348 w 588"/>
              <a:gd name="T71" fmla="*/ 16 h 554"/>
              <a:gd name="T72" fmla="*/ 362 w 588"/>
              <a:gd name="T73" fmla="*/ 2 h 554"/>
              <a:gd name="T74" fmla="*/ 396 w 588"/>
              <a:gd name="T75" fmla="*/ 32 h 554"/>
              <a:gd name="T76" fmla="*/ 418 w 588"/>
              <a:gd name="T77" fmla="*/ 46 h 554"/>
              <a:gd name="T78" fmla="*/ 436 w 588"/>
              <a:gd name="T79" fmla="*/ 44 h 554"/>
              <a:gd name="T80" fmla="*/ 440 w 588"/>
              <a:gd name="T81" fmla="*/ 28 h 554"/>
              <a:gd name="T82" fmla="*/ 458 w 588"/>
              <a:gd name="T83" fmla="*/ 24 h 554"/>
              <a:gd name="T84" fmla="*/ 460 w 588"/>
              <a:gd name="T85" fmla="*/ 62 h 554"/>
              <a:gd name="T86" fmla="*/ 498 w 588"/>
              <a:gd name="T87" fmla="*/ 110 h 554"/>
              <a:gd name="T88" fmla="*/ 516 w 588"/>
              <a:gd name="T89" fmla="*/ 178 h 554"/>
              <a:gd name="T90" fmla="*/ 530 w 588"/>
              <a:gd name="T91" fmla="*/ 196 h 554"/>
              <a:gd name="T92" fmla="*/ 588 w 588"/>
              <a:gd name="T93" fmla="*/ 236 h 554"/>
              <a:gd name="T94" fmla="*/ 580 w 588"/>
              <a:gd name="T95" fmla="*/ 250 h 554"/>
              <a:gd name="T96" fmla="*/ 520 w 588"/>
              <a:gd name="T97" fmla="*/ 292 h 554"/>
              <a:gd name="T98" fmla="*/ 502 w 588"/>
              <a:gd name="T99" fmla="*/ 310 h 554"/>
              <a:gd name="T100" fmla="*/ 472 w 588"/>
              <a:gd name="T101" fmla="*/ 346 h 554"/>
              <a:gd name="T102" fmla="*/ 466 w 588"/>
              <a:gd name="T103" fmla="*/ 374 h 554"/>
              <a:gd name="T104" fmla="*/ 448 w 588"/>
              <a:gd name="T105" fmla="*/ 390 h 554"/>
              <a:gd name="T106" fmla="*/ 412 w 588"/>
              <a:gd name="T107" fmla="*/ 402 h 554"/>
              <a:gd name="T108" fmla="*/ 362 w 588"/>
              <a:gd name="T109" fmla="*/ 424 h 554"/>
              <a:gd name="T110" fmla="*/ 322 w 588"/>
              <a:gd name="T111" fmla="*/ 460 h 554"/>
              <a:gd name="T112" fmla="*/ 304 w 588"/>
              <a:gd name="T113" fmla="*/ 494 h 554"/>
              <a:gd name="T114" fmla="*/ 290 w 588"/>
              <a:gd name="T115" fmla="*/ 542 h 554"/>
              <a:gd name="T116" fmla="*/ 236 w 588"/>
              <a:gd name="T117" fmla="*/ 554 h 55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88" h="554">
                <a:moveTo>
                  <a:pt x="236" y="554"/>
                </a:moveTo>
                <a:lnTo>
                  <a:pt x="236" y="554"/>
                </a:lnTo>
                <a:lnTo>
                  <a:pt x="234" y="550"/>
                </a:lnTo>
                <a:lnTo>
                  <a:pt x="240" y="536"/>
                </a:lnTo>
                <a:lnTo>
                  <a:pt x="248" y="530"/>
                </a:lnTo>
                <a:lnTo>
                  <a:pt x="254" y="524"/>
                </a:lnTo>
                <a:lnTo>
                  <a:pt x="264" y="516"/>
                </a:lnTo>
                <a:lnTo>
                  <a:pt x="274" y="496"/>
                </a:lnTo>
                <a:lnTo>
                  <a:pt x="274" y="480"/>
                </a:lnTo>
                <a:lnTo>
                  <a:pt x="252" y="468"/>
                </a:lnTo>
                <a:lnTo>
                  <a:pt x="250" y="456"/>
                </a:lnTo>
                <a:lnTo>
                  <a:pt x="250" y="446"/>
                </a:lnTo>
                <a:lnTo>
                  <a:pt x="252" y="438"/>
                </a:lnTo>
                <a:lnTo>
                  <a:pt x="256" y="430"/>
                </a:lnTo>
                <a:lnTo>
                  <a:pt x="266" y="416"/>
                </a:lnTo>
                <a:lnTo>
                  <a:pt x="280" y="404"/>
                </a:lnTo>
                <a:lnTo>
                  <a:pt x="284" y="396"/>
                </a:lnTo>
                <a:lnTo>
                  <a:pt x="288" y="388"/>
                </a:lnTo>
                <a:lnTo>
                  <a:pt x="290" y="370"/>
                </a:lnTo>
                <a:lnTo>
                  <a:pt x="290" y="356"/>
                </a:lnTo>
                <a:lnTo>
                  <a:pt x="290" y="342"/>
                </a:lnTo>
                <a:lnTo>
                  <a:pt x="252" y="300"/>
                </a:lnTo>
                <a:lnTo>
                  <a:pt x="234" y="298"/>
                </a:lnTo>
                <a:lnTo>
                  <a:pt x="200" y="304"/>
                </a:lnTo>
                <a:lnTo>
                  <a:pt x="186" y="316"/>
                </a:lnTo>
                <a:lnTo>
                  <a:pt x="174" y="330"/>
                </a:lnTo>
                <a:lnTo>
                  <a:pt x="148" y="360"/>
                </a:lnTo>
                <a:lnTo>
                  <a:pt x="130" y="390"/>
                </a:lnTo>
                <a:lnTo>
                  <a:pt x="120" y="404"/>
                </a:lnTo>
                <a:lnTo>
                  <a:pt x="110" y="416"/>
                </a:lnTo>
                <a:lnTo>
                  <a:pt x="70" y="390"/>
                </a:lnTo>
                <a:lnTo>
                  <a:pt x="52" y="376"/>
                </a:lnTo>
                <a:lnTo>
                  <a:pt x="36" y="364"/>
                </a:lnTo>
                <a:lnTo>
                  <a:pt x="22" y="362"/>
                </a:lnTo>
                <a:lnTo>
                  <a:pt x="12" y="358"/>
                </a:lnTo>
                <a:lnTo>
                  <a:pt x="6" y="352"/>
                </a:lnTo>
                <a:lnTo>
                  <a:pt x="0" y="348"/>
                </a:lnTo>
                <a:lnTo>
                  <a:pt x="0" y="334"/>
                </a:lnTo>
                <a:lnTo>
                  <a:pt x="2" y="326"/>
                </a:lnTo>
                <a:lnTo>
                  <a:pt x="4" y="324"/>
                </a:lnTo>
                <a:lnTo>
                  <a:pt x="6" y="322"/>
                </a:lnTo>
                <a:lnTo>
                  <a:pt x="18" y="320"/>
                </a:lnTo>
                <a:lnTo>
                  <a:pt x="28" y="306"/>
                </a:lnTo>
                <a:lnTo>
                  <a:pt x="40" y="292"/>
                </a:lnTo>
                <a:lnTo>
                  <a:pt x="38" y="240"/>
                </a:lnTo>
                <a:lnTo>
                  <a:pt x="34" y="238"/>
                </a:lnTo>
                <a:lnTo>
                  <a:pt x="28" y="228"/>
                </a:lnTo>
                <a:lnTo>
                  <a:pt x="20" y="206"/>
                </a:lnTo>
                <a:lnTo>
                  <a:pt x="20" y="186"/>
                </a:lnTo>
                <a:lnTo>
                  <a:pt x="22" y="178"/>
                </a:lnTo>
                <a:lnTo>
                  <a:pt x="26" y="172"/>
                </a:lnTo>
                <a:lnTo>
                  <a:pt x="34" y="176"/>
                </a:lnTo>
                <a:lnTo>
                  <a:pt x="40" y="180"/>
                </a:lnTo>
                <a:lnTo>
                  <a:pt x="44" y="190"/>
                </a:lnTo>
                <a:lnTo>
                  <a:pt x="48" y="202"/>
                </a:lnTo>
                <a:lnTo>
                  <a:pt x="58" y="210"/>
                </a:lnTo>
                <a:lnTo>
                  <a:pt x="68" y="218"/>
                </a:lnTo>
                <a:lnTo>
                  <a:pt x="74" y="222"/>
                </a:lnTo>
                <a:lnTo>
                  <a:pt x="80" y="224"/>
                </a:lnTo>
                <a:lnTo>
                  <a:pt x="88" y="224"/>
                </a:lnTo>
                <a:lnTo>
                  <a:pt x="100" y="222"/>
                </a:lnTo>
                <a:lnTo>
                  <a:pt x="118" y="204"/>
                </a:lnTo>
                <a:lnTo>
                  <a:pt x="142" y="186"/>
                </a:lnTo>
                <a:lnTo>
                  <a:pt x="168" y="166"/>
                </a:lnTo>
                <a:lnTo>
                  <a:pt x="192" y="146"/>
                </a:lnTo>
                <a:lnTo>
                  <a:pt x="216" y="128"/>
                </a:lnTo>
                <a:lnTo>
                  <a:pt x="226" y="116"/>
                </a:lnTo>
                <a:lnTo>
                  <a:pt x="232" y="104"/>
                </a:lnTo>
                <a:lnTo>
                  <a:pt x="244" y="82"/>
                </a:lnTo>
                <a:lnTo>
                  <a:pt x="262" y="76"/>
                </a:lnTo>
                <a:lnTo>
                  <a:pt x="278" y="72"/>
                </a:lnTo>
                <a:lnTo>
                  <a:pt x="284" y="72"/>
                </a:lnTo>
                <a:lnTo>
                  <a:pt x="292" y="74"/>
                </a:lnTo>
                <a:lnTo>
                  <a:pt x="302" y="78"/>
                </a:lnTo>
                <a:lnTo>
                  <a:pt x="312" y="84"/>
                </a:lnTo>
                <a:lnTo>
                  <a:pt x="332" y="84"/>
                </a:lnTo>
                <a:lnTo>
                  <a:pt x="348" y="66"/>
                </a:lnTo>
                <a:lnTo>
                  <a:pt x="348" y="16"/>
                </a:lnTo>
                <a:lnTo>
                  <a:pt x="354" y="0"/>
                </a:lnTo>
                <a:lnTo>
                  <a:pt x="362" y="2"/>
                </a:lnTo>
                <a:lnTo>
                  <a:pt x="374" y="8"/>
                </a:lnTo>
                <a:lnTo>
                  <a:pt x="384" y="18"/>
                </a:lnTo>
                <a:lnTo>
                  <a:pt x="396" y="32"/>
                </a:lnTo>
                <a:lnTo>
                  <a:pt x="408" y="42"/>
                </a:lnTo>
                <a:lnTo>
                  <a:pt x="418" y="46"/>
                </a:lnTo>
                <a:lnTo>
                  <a:pt x="432" y="48"/>
                </a:lnTo>
                <a:lnTo>
                  <a:pt x="436" y="44"/>
                </a:lnTo>
                <a:lnTo>
                  <a:pt x="438" y="36"/>
                </a:lnTo>
                <a:lnTo>
                  <a:pt x="440" y="28"/>
                </a:lnTo>
                <a:lnTo>
                  <a:pt x="450" y="16"/>
                </a:lnTo>
                <a:lnTo>
                  <a:pt x="458" y="24"/>
                </a:lnTo>
                <a:lnTo>
                  <a:pt x="460" y="62"/>
                </a:lnTo>
                <a:lnTo>
                  <a:pt x="472" y="76"/>
                </a:lnTo>
                <a:lnTo>
                  <a:pt x="484" y="92"/>
                </a:lnTo>
                <a:lnTo>
                  <a:pt x="498" y="110"/>
                </a:lnTo>
                <a:lnTo>
                  <a:pt x="516" y="128"/>
                </a:lnTo>
                <a:lnTo>
                  <a:pt x="516" y="178"/>
                </a:lnTo>
                <a:lnTo>
                  <a:pt x="530" y="196"/>
                </a:lnTo>
                <a:lnTo>
                  <a:pt x="564" y="220"/>
                </a:lnTo>
                <a:lnTo>
                  <a:pt x="588" y="236"/>
                </a:lnTo>
                <a:lnTo>
                  <a:pt x="586" y="242"/>
                </a:lnTo>
                <a:lnTo>
                  <a:pt x="580" y="250"/>
                </a:lnTo>
                <a:lnTo>
                  <a:pt x="558" y="266"/>
                </a:lnTo>
                <a:lnTo>
                  <a:pt x="534" y="282"/>
                </a:lnTo>
                <a:lnTo>
                  <a:pt x="520" y="292"/>
                </a:lnTo>
                <a:lnTo>
                  <a:pt x="502" y="310"/>
                </a:lnTo>
                <a:lnTo>
                  <a:pt x="486" y="328"/>
                </a:lnTo>
                <a:lnTo>
                  <a:pt x="472" y="346"/>
                </a:lnTo>
                <a:lnTo>
                  <a:pt x="470" y="354"/>
                </a:lnTo>
                <a:lnTo>
                  <a:pt x="468" y="364"/>
                </a:lnTo>
                <a:lnTo>
                  <a:pt x="466" y="374"/>
                </a:lnTo>
                <a:lnTo>
                  <a:pt x="462" y="384"/>
                </a:lnTo>
                <a:lnTo>
                  <a:pt x="448" y="390"/>
                </a:lnTo>
                <a:lnTo>
                  <a:pt x="432" y="398"/>
                </a:lnTo>
                <a:lnTo>
                  <a:pt x="412" y="402"/>
                </a:lnTo>
                <a:lnTo>
                  <a:pt x="394" y="408"/>
                </a:lnTo>
                <a:lnTo>
                  <a:pt x="378" y="416"/>
                </a:lnTo>
                <a:lnTo>
                  <a:pt x="362" y="424"/>
                </a:lnTo>
                <a:lnTo>
                  <a:pt x="348" y="434"/>
                </a:lnTo>
                <a:lnTo>
                  <a:pt x="336" y="446"/>
                </a:lnTo>
                <a:lnTo>
                  <a:pt x="322" y="460"/>
                </a:lnTo>
                <a:lnTo>
                  <a:pt x="310" y="476"/>
                </a:lnTo>
                <a:lnTo>
                  <a:pt x="304" y="494"/>
                </a:lnTo>
                <a:lnTo>
                  <a:pt x="296" y="518"/>
                </a:lnTo>
                <a:lnTo>
                  <a:pt x="290" y="542"/>
                </a:lnTo>
                <a:lnTo>
                  <a:pt x="260" y="550"/>
                </a:lnTo>
                <a:lnTo>
                  <a:pt x="236" y="554"/>
                </a:lnTo>
                <a:close/>
              </a:path>
            </a:pathLst>
          </a:custGeom>
          <a:solidFill>
            <a:srgbClr val="FFFFFF">
              <a:alpha val="50196"/>
            </a:srgbClr>
          </a:solidFill>
          <a:ln>
            <a:noFill/>
          </a:ln>
        </p:spPr>
        <p:txBody>
          <a:bodyPr/>
          <a:lstStyle/>
          <a:p>
            <a:endParaRPr lang="zh-CN" altLang="en-US"/>
          </a:p>
        </p:txBody>
      </p:sp>
      <p:sp>
        <p:nvSpPr>
          <p:cNvPr id="94" name="Freeform 37"/>
          <p:cNvSpPr>
            <a:spLocks/>
          </p:cNvSpPr>
          <p:nvPr/>
        </p:nvSpPr>
        <p:spPr bwMode="auto">
          <a:xfrm>
            <a:off x="5315362" y="2613847"/>
            <a:ext cx="835744" cy="530568"/>
          </a:xfrm>
          <a:custGeom>
            <a:avLst/>
            <a:gdLst>
              <a:gd name="T0" fmla="*/ 410 w 838"/>
              <a:gd name="T1" fmla="*/ 492 h 532"/>
              <a:gd name="T2" fmla="*/ 402 w 838"/>
              <a:gd name="T3" fmla="*/ 438 h 532"/>
              <a:gd name="T4" fmla="*/ 376 w 838"/>
              <a:gd name="T5" fmla="*/ 398 h 532"/>
              <a:gd name="T6" fmla="*/ 346 w 838"/>
              <a:gd name="T7" fmla="*/ 366 h 532"/>
              <a:gd name="T8" fmla="*/ 324 w 838"/>
              <a:gd name="T9" fmla="*/ 314 h 532"/>
              <a:gd name="T10" fmla="*/ 300 w 838"/>
              <a:gd name="T11" fmla="*/ 346 h 532"/>
              <a:gd name="T12" fmla="*/ 258 w 838"/>
              <a:gd name="T13" fmla="*/ 308 h 532"/>
              <a:gd name="T14" fmla="*/ 206 w 838"/>
              <a:gd name="T15" fmla="*/ 288 h 532"/>
              <a:gd name="T16" fmla="*/ 186 w 838"/>
              <a:gd name="T17" fmla="*/ 240 h 532"/>
              <a:gd name="T18" fmla="*/ 152 w 838"/>
              <a:gd name="T19" fmla="*/ 174 h 532"/>
              <a:gd name="T20" fmla="*/ 112 w 838"/>
              <a:gd name="T21" fmla="*/ 200 h 532"/>
              <a:gd name="T22" fmla="*/ 80 w 838"/>
              <a:gd name="T23" fmla="*/ 200 h 532"/>
              <a:gd name="T24" fmla="*/ 60 w 838"/>
              <a:gd name="T25" fmla="*/ 152 h 532"/>
              <a:gd name="T26" fmla="*/ 36 w 838"/>
              <a:gd name="T27" fmla="*/ 88 h 532"/>
              <a:gd name="T28" fmla="*/ 0 w 838"/>
              <a:gd name="T29" fmla="*/ 58 h 532"/>
              <a:gd name="T30" fmla="*/ 14 w 838"/>
              <a:gd name="T31" fmla="*/ 30 h 532"/>
              <a:gd name="T32" fmla="*/ 68 w 838"/>
              <a:gd name="T33" fmla="*/ 60 h 532"/>
              <a:gd name="T34" fmla="*/ 108 w 838"/>
              <a:gd name="T35" fmla="*/ 32 h 532"/>
              <a:gd name="T36" fmla="*/ 138 w 838"/>
              <a:gd name="T37" fmla="*/ 0 h 532"/>
              <a:gd name="T38" fmla="*/ 166 w 838"/>
              <a:gd name="T39" fmla="*/ 22 h 532"/>
              <a:gd name="T40" fmla="*/ 198 w 838"/>
              <a:gd name="T41" fmla="*/ 68 h 532"/>
              <a:gd name="T42" fmla="*/ 294 w 838"/>
              <a:gd name="T43" fmla="*/ 66 h 532"/>
              <a:gd name="T44" fmla="*/ 350 w 838"/>
              <a:gd name="T45" fmla="*/ 30 h 532"/>
              <a:gd name="T46" fmla="*/ 358 w 838"/>
              <a:gd name="T47" fmla="*/ 80 h 532"/>
              <a:gd name="T48" fmla="*/ 398 w 838"/>
              <a:gd name="T49" fmla="*/ 78 h 532"/>
              <a:gd name="T50" fmla="*/ 422 w 838"/>
              <a:gd name="T51" fmla="*/ 76 h 532"/>
              <a:gd name="T52" fmla="*/ 470 w 838"/>
              <a:gd name="T53" fmla="*/ 110 h 532"/>
              <a:gd name="T54" fmla="*/ 518 w 838"/>
              <a:gd name="T55" fmla="*/ 166 h 532"/>
              <a:gd name="T56" fmla="*/ 546 w 838"/>
              <a:gd name="T57" fmla="*/ 134 h 532"/>
              <a:gd name="T58" fmla="*/ 572 w 838"/>
              <a:gd name="T59" fmla="*/ 140 h 532"/>
              <a:gd name="T60" fmla="*/ 606 w 838"/>
              <a:gd name="T61" fmla="*/ 184 h 532"/>
              <a:gd name="T62" fmla="*/ 664 w 838"/>
              <a:gd name="T63" fmla="*/ 204 h 532"/>
              <a:gd name="T64" fmla="*/ 684 w 838"/>
              <a:gd name="T65" fmla="*/ 186 h 532"/>
              <a:gd name="T66" fmla="*/ 684 w 838"/>
              <a:gd name="T67" fmla="*/ 168 h 532"/>
              <a:gd name="T68" fmla="*/ 724 w 838"/>
              <a:gd name="T69" fmla="*/ 146 h 532"/>
              <a:gd name="T70" fmla="*/ 742 w 838"/>
              <a:gd name="T71" fmla="*/ 132 h 532"/>
              <a:gd name="T72" fmla="*/ 756 w 838"/>
              <a:gd name="T73" fmla="*/ 154 h 532"/>
              <a:gd name="T74" fmla="*/ 806 w 838"/>
              <a:gd name="T75" fmla="*/ 188 h 532"/>
              <a:gd name="T76" fmla="*/ 838 w 838"/>
              <a:gd name="T77" fmla="*/ 228 h 532"/>
              <a:gd name="T78" fmla="*/ 818 w 838"/>
              <a:gd name="T79" fmla="*/ 272 h 532"/>
              <a:gd name="T80" fmla="*/ 802 w 838"/>
              <a:gd name="T81" fmla="*/ 308 h 532"/>
              <a:gd name="T82" fmla="*/ 778 w 838"/>
              <a:gd name="T83" fmla="*/ 300 h 532"/>
              <a:gd name="T84" fmla="*/ 770 w 838"/>
              <a:gd name="T85" fmla="*/ 258 h 532"/>
              <a:gd name="T86" fmla="*/ 744 w 838"/>
              <a:gd name="T87" fmla="*/ 242 h 532"/>
              <a:gd name="T88" fmla="*/ 716 w 838"/>
              <a:gd name="T89" fmla="*/ 282 h 532"/>
              <a:gd name="T90" fmla="*/ 686 w 838"/>
              <a:gd name="T91" fmla="*/ 346 h 532"/>
              <a:gd name="T92" fmla="*/ 632 w 838"/>
              <a:gd name="T93" fmla="*/ 368 h 532"/>
              <a:gd name="T94" fmla="*/ 618 w 838"/>
              <a:gd name="T95" fmla="*/ 410 h 532"/>
              <a:gd name="T96" fmla="*/ 638 w 838"/>
              <a:gd name="T97" fmla="*/ 444 h 532"/>
              <a:gd name="T98" fmla="*/ 588 w 838"/>
              <a:gd name="T99" fmla="*/ 456 h 532"/>
              <a:gd name="T100" fmla="*/ 540 w 838"/>
              <a:gd name="T101" fmla="*/ 438 h 532"/>
              <a:gd name="T102" fmla="*/ 502 w 838"/>
              <a:gd name="T103" fmla="*/ 456 h 532"/>
              <a:gd name="T104" fmla="*/ 476 w 838"/>
              <a:gd name="T105" fmla="*/ 530 h 53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38" h="532">
                <a:moveTo>
                  <a:pt x="464" y="532"/>
                </a:moveTo>
                <a:lnTo>
                  <a:pt x="464" y="532"/>
                </a:lnTo>
                <a:lnTo>
                  <a:pt x="452" y="520"/>
                </a:lnTo>
                <a:lnTo>
                  <a:pt x="436" y="508"/>
                </a:lnTo>
                <a:lnTo>
                  <a:pt x="410" y="492"/>
                </a:lnTo>
                <a:lnTo>
                  <a:pt x="402" y="482"/>
                </a:lnTo>
                <a:lnTo>
                  <a:pt x="404" y="450"/>
                </a:lnTo>
                <a:lnTo>
                  <a:pt x="402" y="438"/>
                </a:lnTo>
                <a:lnTo>
                  <a:pt x="398" y="426"/>
                </a:lnTo>
                <a:lnTo>
                  <a:pt x="388" y="416"/>
                </a:lnTo>
                <a:lnTo>
                  <a:pt x="382" y="410"/>
                </a:lnTo>
                <a:lnTo>
                  <a:pt x="376" y="398"/>
                </a:lnTo>
                <a:lnTo>
                  <a:pt x="348" y="368"/>
                </a:lnTo>
                <a:lnTo>
                  <a:pt x="346" y="366"/>
                </a:lnTo>
                <a:lnTo>
                  <a:pt x="344" y="326"/>
                </a:lnTo>
                <a:lnTo>
                  <a:pt x="336" y="318"/>
                </a:lnTo>
                <a:lnTo>
                  <a:pt x="330" y="314"/>
                </a:lnTo>
                <a:lnTo>
                  <a:pt x="324" y="314"/>
                </a:lnTo>
                <a:lnTo>
                  <a:pt x="318" y="314"/>
                </a:lnTo>
                <a:lnTo>
                  <a:pt x="312" y="322"/>
                </a:lnTo>
                <a:lnTo>
                  <a:pt x="308" y="328"/>
                </a:lnTo>
                <a:lnTo>
                  <a:pt x="300" y="346"/>
                </a:lnTo>
                <a:lnTo>
                  <a:pt x="296" y="346"/>
                </a:lnTo>
                <a:lnTo>
                  <a:pt x="270" y="320"/>
                </a:lnTo>
                <a:lnTo>
                  <a:pt x="258" y="308"/>
                </a:lnTo>
                <a:lnTo>
                  <a:pt x="246" y="300"/>
                </a:lnTo>
                <a:lnTo>
                  <a:pt x="228" y="296"/>
                </a:lnTo>
                <a:lnTo>
                  <a:pt x="216" y="292"/>
                </a:lnTo>
                <a:lnTo>
                  <a:pt x="206" y="288"/>
                </a:lnTo>
                <a:lnTo>
                  <a:pt x="200" y="280"/>
                </a:lnTo>
                <a:lnTo>
                  <a:pt x="194" y="274"/>
                </a:lnTo>
                <a:lnTo>
                  <a:pt x="192" y="264"/>
                </a:lnTo>
                <a:lnTo>
                  <a:pt x="186" y="240"/>
                </a:lnTo>
                <a:lnTo>
                  <a:pt x="180" y="224"/>
                </a:lnTo>
                <a:lnTo>
                  <a:pt x="170" y="210"/>
                </a:lnTo>
                <a:lnTo>
                  <a:pt x="156" y="190"/>
                </a:lnTo>
                <a:lnTo>
                  <a:pt x="152" y="174"/>
                </a:lnTo>
                <a:lnTo>
                  <a:pt x="144" y="172"/>
                </a:lnTo>
                <a:lnTo>
                  <a:pt x="112" y="200"/>
                </a:lnTo>
                <a:lnTo>
                  <a:pt x="98" y="226"/>
                </a:lnTo>
                <a:lnTo>
                  <a:pt x="90" y="220"/>
                </a:lnTo>
                <a:lnTo>
                  <a:pt x="86" y="214"/>
                </a:lnTo>
                <a:lnTo>
                  <a:pt x="80" y="200"/>
                </a:lnTo>
                <a:lnTo>
                  <a:pt x="76" y="186"/>
                </a:lnTo>
                <a:lnTo>
                  <a:pt x="74" y="182"/>
                </a:lnTo>
                <a:lnTo>
                  <a:pt x="72" y="178"/>
                </a:lnTo>
                <a:lnTo>
                  <a:pt x="60" y="152"/>
                </a:lnTo>
                <a:lnTo>
                  <a:pt x="60" y="116"/>
                </a:lnTo>
                <a:lnTo>
                  <a:pt x="48" y="100"/>
                </a:lnTo>
                <a:lnTo>
                  <a:pt x="36" y="88"/>
                </a:lnTo>
                <a:lnTo>
                  <a:pt x="12" y="68"/>
                </a:lnTo>
                <a:lnTo>
                  <a:pt x="6" y="66"/>
                </a:lnTo>
                <a:lnTo>
                  <a:pt x="2" y="64"/>
                </a:lnTo>
                <a:lnTo>
                  <a:pt x="0" y="58"/>
                </a:lnTo>
                <a:lnTo>
                  <a:pt x="0" y="52"/>
                </a:lnTo>
                <a:lnTo>
                  <a:pt x="4" y="38"/>
                </a:lnTo>
                <a:lnTo>
                  <a:pt x="8" y="32"/>
                </a:lnTo>
                <a:lnTo>
                  <a:pt x="14" y="30"/>
                </a:lnTo>
                <a:lnTo>
                  <a:pt x="28" y="40"/>
                </a:lnTo>
                <a:lnTo>
                  <a:pt x="42" y="50"/>
                </a:lnTo>
                <a:lnTo>
                  <a:pt x="58" y="56"/>
                </a:lnTo>
                <a:lnTo>
                  <a:pt x="68" y="60"/>
                </a:lnTo>
                <a:lnTo>
                  <a:pt x="78" y="60"/>
                </a:lnTo>
                <a:lnTo>
                  <a:pt x="88" y="52"/>
                </a:lnTo>
                <a:lnTo>
                  <a:pt x="98" y="42"/>
                </a:lnTo>
                <a:lnTo>
                  <a:pt x="108" y="32"/>
                </a:lnTo>
                <a:lnTo>
                  <a:pt x="118" y="24"/>
                </a:lnTo>
                <a:lnTo>
                  <a:pt x="128" y="8"/>
                </a:lnTo>
                <a:lnTo>
                  <a:pt x="134" y="4"/>
                </a:lnTo>
                <a:lnTo>
                  <a:pt x="138" y="0"/>
                </a:lnTo>
                <a:lnTo>
                  <a:pt x="144" y="0"/>
                </a:lnTo>
                <a:lnTo>
                  <a:pt x="152" y="4"/>
                </a:lnTo>
                <a:lnTo>
                  <a:pt x="158" y="10"/>
                </a:lnTo>
                <a:lnTo>
                  <a:pt x="166" y="22"/>
                </a:lnTo>
                <a:lnTo>
                  <a:pt x="168" y="32"/>
                </a:lnTo>
                <a:lnTo>
                  <a:pt x="172" y="42"/>
                </a:lnTo>
                <a:lnTo>
                  <a:pt x="180" y="52"/>
                </a:lnTo>
                <a:lnTo>
                  <a:pt x="188" y="60"/>
                </a:lnTo>
                <a:lnTo>
                  <a:pt x="198" y="68"/>
                </a:lnTo>
                <a:lnTo>
                  <a:pt x="210" y="74"/>
                </a:lnTo>
                <a:lnTo>
                  <a:pt x="224" y="78"/>
                </a:lnTo>
                <a:lnTo>
                  <a:pt x="238" y="82"/>
                </a:lnTo>
                <a:lnTo>
                  <a:pt x="294" y="66"/>
                </a:lnTo>
                <a:lnTo>
                  <a:pt x="340" y="26"/>
                </a:lnTo>
                <a:lnTo>
                  <a:pt x="350" y="30"/>
                </a:lnTo>
                <a:lnTo>
                  <a:pt x="348" y="46"/>
                </a:lnTo>
                <a:lnTo>
                  <a:pt x="348" y="54"/>
                </a:lnTo>
                <a:lnTo>
                  <a:pt x="348" y="64"/>
                </a:lnTo>
                <a:lnTo>
                  <a:pt x="352" y="72"/>
                </a:lnTo>
                <a:lnTo>
                  <a:pt x="358" y="80"/>
                </a:lnTo>
                <a:lnTo>
                  <a:pt x="366" y="84"/>
                </a:lnTo>
                <a:lnTo>
                  <a:pt x="380" y="86"/>
                </a:lnTo>
                <a:lnTo>
                  <a:pt x="388" y="82"/>
                </a:lnTo>
                <a:lnTo>
                  <a:pt x="398" y="78"/>
                </a:lnTo>
                <a:lnTo>
                  <a:pt x="404" y="74"/>
                </a:lnTo>
                <a:lnTo>
                  <a:pt x="410" y="72"/>
                </a:lnTo>
                <a:lnTo>
                  <a:pt x="416" y="74"/>
                </a:lnTo>
                <a:lnTo>
                  <a:pt x="422" y="76"/>
                </a:lnTo>
                <a:lnTo>
                  <a:pt x="434" y="88"/>
                </a:lnTo>
                <a:lnTo>
                  <a:pt x="446" y="102"/>
                </a:lnTo>
                <a:lnTo>
                  <a:pt x="470" y="110"/>
                </a:lnTo>
                <a:lnTo>
                  <a:pt x="478" y="122"/>
                </a:lnTo>
                <a:lnTo>
                  <a:pt x="488" y="136"/>
                </a:lnTo>
                <a:lnTo>
                  <a:pt x="500" y="152"/>
                </a:lnTo>
                <a:lnTo>
                  <a:pt x="518" y="166"/>
                </a:lnTo>
                <a:lnTo>
                  <a:pt x="526" y="166"/>
                </a:lnTo>
                <a:lnTo>
                  <a:pt x="536" y="156"/>
                </a:lnTo>
                <a:lnTo>
                  <a:pt x="542" y="144"/>
                </a:lnTo>
                <a:lnTo>
                  <a:pt x="546" y="134"/>
                </a:lnTo>
                <a:lnTo>
                  <a:pt x="550" y="122"/>
                </a:lnTo>
                <a:lnTo>
                  <a:pt x="568" y="128"/>
                </a:lnTo>
                <a:lnTo>
                  <a:pt x="572" y="140"/>
                </a:lnTo>
                <a:lnTo>
                  <a:pt x="580" y="154"/>
                </a:lnTo>
                <a:lnTo>
                  <a:pt x="592" y="168"/>
                </a:lnTo>
                <a:lnTo>
                  <a:pt x="606" y="180"/>
                </a:lnTo>
                <a:lnTo>
                  <a:pt x="606" y="184"/>
                </a:lnTo>
                <a:lnTo>
                  <a:pt x="632" y="206"/>
                </a:lnTo>
                <a:lnTo>
                  <a:pt x="664" y="204"/>
                </a:lnTo>
                <a:lnTo>
                  <a:pt x="670" y="196"/>
                </a:lnTo>
                <a:lnTo>
                  <a:pt x="678" y="190"/>
                </a:lnTo>
                <a:lnTo>
                  <a:pt x="680" y="188"/>
                </a:lnTo>
                <a:lnTo>
                  <a:pt x="684" y="186"/>
                </a:lnTo>
                <a:lnTo>
                  <a:pt x="690" y="180"/>
                </a:lnTo>
                <a:lnTo>
                  <a:pt x="690" y="172"/>
                </a:lnTo>
                <a:lnTo>
                  <a:pt x="684" y="168"/>
                </a:lnTo>
                <a:lnTo>
                  <a:pt x="684" y="164"/>
                </a:lnTo>
                <a:lnTo>
                  <a:pt x="688" y="160"/>
                </a:lnTo>
                <a:lnTo>
                  <a:pt x="700" y="154"/>
                </a:lnTo>
                <a:lnTo>
                  <a:pt x="724" y="146"/>
                </a:lnTo>
                <a:lnTo>
                  <a:pt x="730" y="142"/>
                </a:lnTo>
                <a:lnTo>
                  <a:pt x="734" y="140"/>
                </a:lnTo>
                <a:lnTo>
                  <a:pt x="742" y="132"/>
                </a:lnTo>
                <a:lnTo>
                  <a:pt x="744" y="134"/>
                </a:lnTo>
                <a:lnTo>
                  <a:pt x="746" y="136"/>
                </a:lnTo>
                <a:lnTo>
                  <a:pt x="750" y="144"/>
                </a:lnTo>
                <a:lnTo>
                  <a:pt x="756" y="154"/>
                </a:lnTo>
                <a:lnTo>
                  <a:pt x="762" y="158"/>
                </a:lnTo>
                <a:lnTo>
                  <a:pt x="770" y="162"/>
                </a:lnTo>
                <a:lnTo>
                  <a:pt x="806" y="188"/>
                </a:lnTo>
                <a:lnTo>
                  <a:pt x="838" y="194"/>
                </a:lnTo>
                <a:lnTo>
                  <a:pt x="838" y="204"/>
                </a:lnTo>
                <a:lnTo>
                  <a:pt x="838" y="220"/>
                </a:lnTo>
                <a:lnTo>
                  <a:pt x="838" y="228"/>
                </a:lnTo>
                <a:lnTo>
                  <a:pt x="836" y="236"/>
                </a:lnTo>
                <a:lnTo>
                  <a:pt x="834" y="242"/>
                </a:lnTo>
                <a:lnTo>
                  <a:pt x="828" y="246"/>
                </a:lnTo>
                <a:lnTo>
                  <a:pt x="818" y="272"/>
                </a:lnTo>
                <a:lnTo>
                  <a:pt x="812" y="306"/>
                </a:lnTo>
                <a:lnTo>
                  <a:pt x="802" y="308"/>
                </a:lnTo>
                <a:lnTo>
                  <a:pt x="800" y="302"/>
                </a:lnTo>
                <a:lnTo>
                  <a:pt x="796" y="300"/>
                </a:lnTo>
                <a:lnTo>
                  <a:pt x="792" y="298"/>
                </a:lnTo>
                <a:lnTo>
                  <a:pt x="788" y="298"/>
                </a:lnTo>
                <a:lnTo>
                  <a:pt x="778" y="300"/>
                </a:lnTo>
                <a:lnTo>
                  <a:pt x="774" y="302"/>
                </a:lnTo>
                <a:lnTo>
                  <a:pt x="770" y="300"/>
                </a:lnTo>
                <a:lnTo>
                  <a:pt x="770" y="258"/>
                </a:lnTo>
                <a:lnTo>
                  <a:pt x="762" y="248"/>
                </a:lnTo>
                <a:lnTo>
                  <a:pt x="756" y="244"/>
                </a:lnTo>
                <a:lnTo>
                  <a:pt x="750" y="242"/>
                </a:lnTo>
                <a:lnTo>
                  <a:pt x="744" y="242"/>
                </a:lnTo>
                <a:lnTo>
                  <a:pt x="738" y="244"/>
                </a:lnTo>
                <a:lnTo>
                  <a:pt x="732" y="250"/>
                </a:lnTo>
                <a:lnTo>
                  <a:pt x="722" y="264"/>
                </a:lnTo>
                <a:lnTo>
                  <a:pt x="716" y="282"/>
                </a:lnTo>
                <a:lnTo>
                  <a:pt x="708" y="302"/>
                </a:lnTo>
                <a:lnTo>
                  <a:pt x="698" y="320"/>
                </a:lnTo>
                <a:lnTo>
                  <a:pt x="690" y="340"/>
                </a:lnTo>
                <a:lnTo>
                  <a:pt x="686" y="346"/>
                </a:lnTo>
                <a:lnTo>
                  <a:pt x="680" y="354"/>
                </a:lnTo>
                <a:lnTo>
                  <a:pt x="666" y="362"/>
                </a:lnTo>
                <a:lnTo>
                  <a:pt x="652" y="366"/>
                </a:lnTo>
                <a:lnTo>
                  <a:pt x="632" y="368"/>
                </a:lnTo>
                <a:lnTo>
                  <a:pt x="624" y="372"/>
                </a:lnTo>
                <a:lnTo>
                  <a:pt x="622" y="374"/>
                </a:lnTo>
                <a:lnTo>
                  <a:pt x="620" y="378"/>
                </a:lnTo>
                <a:lnTo>
                  <a:pt x="618" y="390"/>
                </a:lnTo>
                <a:lnTo>
                  <a:pt x="618" y="410"/>
                </a:lnTo>
                <a:lnTo>
                  <a:pt x="644" y="432"/>
                </a:lnTo>
                <a:lnTo>
                  <a:pt x="642" y="438"/>
                </a:lnTo>
                <a:lnTo>
                  <a:pt x="638" y="444"/>
                </a:lnTo>
                <a:lnTo>
                  <a:pt x="628" y="454"/>
                </a:lnTo>
                <a:lnTo>
                  <a:pt x="620" y="456"/>
                </a:lnTo>
                <a:lnTo>
                  <a:pt x="610" y="456"/>
                </a:lnTo>
                <a:lnTo>
                  <a:pt x="588" y="456"/>
                </a:lnTo>
                <a:lnTo>
                  <a:pt x="570" y="452"/>
                </a:lnTo>
                <a:lnTo>
                  <a:pt x="556" y="448"/>
                </a:lnTo>
                <a:lnTo>
                  <a:pt x="548" y="442"/>
                </a:lnTo>
                <a:lnTo>
                  <a:pt x="540" y="438"/>
                </a:lnTo>
                <a:lnTo>
                  <a:pt x="532" y="436"/>
                </a:lnTo>
                <a:lnTo>
                  <a:pt x="526" y="438"/>
                </a:lnTo>
                <a:lnTo>
                  <a:pt x="520" y="440"/>
                </a:lnTo>
                <a:lnTo>
                  <a:pt x="514" y="446"/>
                </a:lnTo>
                <a:lnTo>
                  <a:pt x="502" y="456"/>
                </a:lnTo>
                <a:lnTo>
                  <a:pt x="480" y="520"/>
                </a:lnTo>
                <a:lnTo>
                  <a:pt x="476" y="530"/>
                </a:lnTo>
                <a:lnTo>
                  <a:pt x="464" y="532"/>
                </a:lnTo>
                <a:close/>
              </a:path>
            </a:pathLst>
          </a:custGeom>
          <a:solidFill>
            <a:srgbClr val="FFFFFF">
              <a:alpha val="50196"/>
            </a:srgbClr>
          </a:solidFill>
          <a:ln>
            <a:noFill/>
          </a:ln>
        </p:spPr>
        <p:txBody>
          <a:bodyPr/>
          <a:lstStyle/>
          <a:p>
            <a:endParaRPr lang="zh-CN" altLang="en-US"/>
          </a:p>
        </p:txBody>
      </p:sp>
      <p:sp>
        <p:nvSpPr>
          <p:cNvPr id="95" name="Freeform 38"/>
          <p:cNvSpPr>
            <a:spLocks/>
          </p:cNvSpPr>
          <p:nvPr/>
        </p:nvSpPr>
        <p:spPr bwMode="auto">
          <a:xfrm>
            <a:off x="5141830" y="1817995"/>
            <a:ext cx="1111001" cy="993318"/>
          </a:xfrm>
          <a:custGeom>
            <a:avLst/>
            <a:gdLst>
              <a:gd name="T0" fmla="*/ 750 w 1114"/>
              <a:gd name="T1" fmla="*/ 920 h 996"/>
              <a:gd name="T2" fmla="*/ 698 w 1114"/>
              <a:gd name="T3" fmla="*/ 952 h 996"/>
              <a:gd name="T4" fmla="*/ 656 w 1114"/>
              <a:gd name="T5" fmla="*/ 908 h 996"/>
              <a:gd name="T6" fmla="*/ 614 w 1114"/>
              <a:gd name="T7" fmla="*/ 872 h 996"/>
              <a:gd name="T8" fmla="*/ 568 w 1114"/>
              <a:gd name="T9" fmla="*/ 866 h 996"/>
              <a:gd name="T10" fmla="*/ 534 w 1114"/>
              <a:gd name="T11" fmla="*/ 824 h 996"/>
              <a:gd name="T12" fmla="*/ 488 w 1114"/>
              <a:gd name="T13" fmla="*/ 834 h 996"/>
              <a:gd name="T14" fmla="*/ 442 w 1114"/>
              <a:gd name="T15" fmla="*/ 860 h 996"/>
              <a:gd name="T16" fmla="*/ 360 w 1114"/>
              <a:gd name="T17" fmla="*/ 840 h 996"/>
              <a:gd name="T18" fmla="*/ 320 w 1114"/>
              <a:gd name="T19" fmla="*/ 790 h 996"/>
              <a:gd name="T20" fmla="*/ 288 w 1114"/>
              <a:gd name="T21" fmla="*/ 776 h 996"/>
              <a:gd name="T22" fmla="*/ 324 w 1114"/>
              <a:gd name="T23" fmla="*/ 756 h 996"/>
              <a:gd name="T24" fmla="*/ 288 w 1114"/>
              <a:gd name="T25" fmla="*/ 712 h 996"/>
              <a:gd name="T26" fmla="*/ 244 w 1114"/>
              <a:gd name="T27" fmla="*/ 716 h 996"/>
              <a:gd name="T28" fmla="*/ 220 w 1114"/>
              <a:gd name="T29" fmla="*/ 662 h 996"/>
              <a:gd name="T30" fmla="*/ 268 w 1114"/>
              <a:gd name="T31" fmla="*/ 592 h 996"/>
              <a:gd name="T32" fmla="*/ 304 w 1114"/>
              <a:gd name="T33" fmla="*/ 516 h 996"/>
              <a:gd name="T34" fmla="*/ 314 w 1114"/>
              <a:gd name="T35" fmla="*/ 550 h 996"/>
              <a:gd name="T36" fmla="*/ 358 w 1114"/>
              <a:gd name="T37" fmla="*/ 568 h 996"/>
              <a:gd name="T38" fmla="*/ 358 w 1114"/>
              <a:gd name="T39" fmla="*/ 484 h 996"/>
              <a:gd name="T40" fmla="*/ 360 w 1114"/>
              <a:gd name="T41" fmla="*/ 428 h 996"/>
              <a:gd name="T42" fmla="*/ 338 w 1114"/>
              <a:gd name="T43" fmla="*/ 348 h 996"/>
              <a:gd name="T44" fmla="*/ 362 w 1114"/>
              <a:gd name="T45" fmla="*/ 252 h 996"/>
              <a:gd name="T46" fmla="*/ 314 w 1114"/>
              <a:gd name="T47" fmla="*/ 158 h 996"/>
              <a:gd name="T48" fmla="*/ 252 w 1114"/>
              <a:gd name="T49" fmla="*/ 188 h 996"/>
              <a:gd name="T50" fmla="*/ 166 w 1114"/>
              <a:gd name="T51" fmla="*/ 218 h 996"/>
              <a:gd name="T52" fmla="*/ 130 w 1114"/>
              <a:gd name="T53" fmla="*/ 192 h 996"/>
              <a:gd name="T54" fmla="*/ 102 w 1114"/>
              <a:gd name="T55" fmla="*/ 126 h 996"/>
              <a:gd name="T56" fmla="*/ 44 w 1114"/>
              <a:gd name="T57" fmla="*/ 140 h 996"/>
              <a:gd name="T58" fmla="*/ 20 w 1114"/>
              <a:gd name="T59" fmla="*/ 96 h 996"/>
              <a:gd name="T60" fmla="*/ 72 w 1114"/>
              <a:gd name="T61" fmla="*/ 10 h 996"/>
              <a:gd name="T62" fmla="*/ 168 w 1114"/>
              <a:gd name="T63" fmla="*/ 16 h 996"/>
              <a:gd name="T64" fmla="*/ 282 w 1114"/>
              <a:gd name="T65" fmla="*/ 26 h 996"/>
              <a:gd name="T66" fmla="*/ 392 w 1114"/>
              <a:gd name="T67" fmla="*/ 184 h 996"/>
              <a:gd name="T68" fmla="*/ 458 w 1114"/>
              <a:gd name="T69" fmla="*/ 278 h 996"/>
              <a:gd name="T70" fmla="*/ 498 w 1114"/>
              <a:gd name="T71" fmla="*/ 330 h 996"/>
              <a:gd name="T72" fmla="*/ 570 w 1114"/>
              <a:gd name="T73" fmla="*/ 354 h 996"/>
              <a:gd name="T74" fmla="*/ 638 w 1114"/>
              <a:gd name="T75" fmla="*/ 366 h 996"/>
              <a:gd name="T76" fmla="*/ 716 w 1114"/>
              <a:gd name="T77" fmla="*/ 396 h 996"/>
              <a:gd name="T78" fmla="*/ 770 w 1114"/>
              <a:gd name="T79" fmla="*/ 448 h 996"/>
              <a:gd name="T80" fmla="*/ 814 w 1114"/>
              <a:gd name="T81" fmla="*/ 512 h 996"/>
              <a:gd name="T82" fmla="*/ 912 w 1114"/>
              <a:gd name="T83" fmla="*/ 486 h 996"/>
              <a:gd name="T84" fmla="*/ 990 w 1114"/>
              <a:gd name="T85" fmla="*/ 404 h 996"/>
              <a:gd name="T86" fmla="*/ 1084 w 1114"/>
              <a:gd name="T87" fmla="*/ 340 h 996"/>
              <a:gd name="T88" fmla="*/ 1084 w 1114"/>
              <a:gd name="T89" fmla="*/ 412 h 996"/>
              <a:gd name="T90" fmla="*/ 1112 w 1114"/>
              <a:gd name="T91" fmla="*/ 498 h 996"/>
              <a:gd name="T92" fmla="*/ 1096 w 1114"/>
              <a:gd name="T93" fmla="*/ 584 h 996"/>
              <a:gd name="T94" fmla="*/ 1088 w 1114"/>
              <a:gd name="T95" fmla="*/ 732 h 996"/>
              <a:gd name="T96" fmla="*/ 1028 w 1114"/>
              <a:gd name="T97" fmla="*/ 748 h 996"/>
              <a:gd name="T98" fmla="*/ 974 w 1114"/>
              <a:gd name="T99" fmla="*/ 772 h 996"/>
              <a:gd name="T100" fmla="*/ 942 w 1114"/>
              <a:gd name="T101" fmla="*/ 800 h 996"/>
              <a:gd name="T102" fmla="*/ 984 w 1114"/>
              <a:gd name="T103" fmla="*/ 910 h 996"/>
              <a:gd name="T104" fmla="*/ 972 w 1114"/>
              <a:gd name="T105" fmla="*/ 968 h 996"/>
              <a:gd name="T106" fmla="*/ 928 w 1114"/>
              <a:gd name="T107" fmla="*/ 924 h 996"/>
              <a:gd name="T108" fmla="*/ 904 w 1114"/>
              <a:gd name="T109" fmla="*/ 930 h 996"/>
              <a:gd name="T110" fmla="*/ 848 w 1114"/>
              <a:gd name="T111" fmla="*/ 972 h 996"/>
              <a:gd name="T112" fmla="*/ 812 w 1114"/>
              <a:gd name="T113" fmla="*/ 996 h 99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14" h="996">
                <a:moveTo>
                  <a:pt x="812" y="996"/>
                </a:moveTo>
                <a:lnTo>
                  <a:pt x="812" y="996"/>
                </a:lnTo>
                <a:lnTo>
                  <a:pt x="772" y="958"/>
                </a:lnTo>
                <a:lnTo>
                  <a:pt x="760" y="936"/>
                </a:lnTo>
                <a:lnTo>
                  <a:pt x="754" y="926"/>
                </a:lnTo>
                <a:lnTo>
                  <a:pt x="750" y="920"/>
                </a:lnTo>
                <a:lnTo>
                  <a:pt x="742" y="916"/>
                </a:lnTo>
                <a:lnTo>
                  <a:pt x="736" y="912"/>
                </a:lnTo>
                <a:lnTo>
                  <a:pt x="726" y="910"/>
                </a:lnTo>
                <a:lnTo>
                  <a:pt x="716" y="912"/>
                </a:lnTo>
                <a:lnTo>
                  <a:pt x="698" y="952"/>
                </a:lnTo>
                <a:lnTo>
                  <a:pt x="692" y="950"/>
                </a:lnTo>
                <a:lnTo>
                  <a:pt x="684" y="946"/>
                </a:lnTo>
                <a:lnTo>
                  <a:pt x="672" y="932"/>
                </a:lnTo>
                <a:lnTo>
                  <a:pt x="664" y="918"/>
                </a:lnTo>
                <a:lnTo>
                  <a:pt x="660" y="910"/>
                </a:lnTo>
                <a:lnTo>
                  <a:pt x="656" y="908"/>
                </a:lnTo>
                <a:lnTo>
                  <a:pt x="654" y="904"/>
                </a:lnTo>
                <a:lnTo>
                  <a:pt x="650" y="896"/>
                </a:lnTo>
                <a:lnTo>
                  <a:pt x="628" y="892"/>
                </a:lnTo>
                <a:lnTo>
                  <a:pt x="620" y="880"/>
                </a:lnTo>
                <a:lnTo>
                  <a:pt x="614" y="872"/>
                </a:lnTo>
                <a:lnTo>
                  <a:pt x="608" y="868"/>
                </a:lnTo>
                <a:lnTo>
                  <a:pt x="602" y="864"/>
                </a:lnTo>
                <a:lnTo>
                  <a:pt x="588" y="862"/>
                </a:lnTo>
                <a:lnTo>
                  <a:pt x="572" y="860"/>
                </a:lnTo>
                <a:lnTo>
                  <a:pt x="568" y="866"/>
                </a:lnTo>
                <a:lnTo>
                  <a:pt x="554" y="870"/>
                </a:lnTo>
                <a:lnTo>
                  <a:pt x="544" y="870"/>
                </a:lnTo>
                <a:lnTo>
                  <a:pt x="538" y="866"/>
                </a:lnTo>
                <a:lnTo>
                  <a:pt x="536" y="860"/>
                </a:lnTo>
                <a:lnTo>
                  <a:pt x="534" y="852"/>
                </a:lnTo>
                <a:lnTo>
                  <a:pt x="534" y="842"/>
                </a:lnTo>
                <a:lnTo>
                  <a:pt x="534" y="824"/>
                </a:lnTo>
                <a:lnTo>
                  <a:pt x="526" y="816"/>
                </a:lnTo>
                <a:lnTo>
                  <a:pt x="520" y="814"/>
                </a:lnTo>
                <a:lnTo>
                  <a:pt x="514" y="812"/>
                </a:lnTo>
                <a:lnTo>
                  <a:pt x="506" y="812"/>
                </a:lnTo>
                <a:lnTo>
                  <a:pt x="488" y="834"/>
                </a:lnTo>
                <a:lnTo>
                  <a:pt x="474" y="842"/>
                </a:lnTo>
                <a:lnTo>
                  <a:pt x="468" y="848"/>
                </a:lnTo>
                <a:lnTo>
                  <a:pt x="460" y="852"/>
                </a:lnTo>
                <a:lnTo>
                  <a:pt x="452" y="858"/>
                </a:lnTo>
                <a:lnTo>
                  <a:pt x="442" y="860"/>
                </a:lnTo>
                <a:lnTo>
                  <a:pt x="422" y="866"/>
                </a:lnTo>
                <a:lnTo>
                  <a:pt x="404" y="868"/>
                </a:lnTo>
                <a:lnTo>
                  <a:pt x="380" y="858"/>
                </a:lnTo>
                <a:lnTo>
                  <a:pt x="372" y="852"/>
                </a:lnTo>
                <a:lnTo>
                  <a:pt x="364" y="846"/>
                </a:lnTo>
                <a:lnTo>
                  <a:pt x="360" y="840"/>
                </a:lnTo>
                <a:lnTo>
                  <a:pt x="354" y="832"/>
                </a:lnTo>
                <a:lnTo>
                  <a:pt x="348" y="814"/>
                </a:lnTo>
                <a:lnTo>
                  <a:pt x="336" y="796"/>
                </a:lnTo>
                <a:lnTo>
                  <a:pt x="332" y="792"/>
                </a:lnTo>
                <a:lnTo>
                  <a:pt x="330" y="790"/>
                </a:lnTo>
                <a:lnTo>
                  <a:pt x="320" y="790"/>
                </a:lnTo>
                <a:lnTo>
                  <a:pt x="304" y="788"/>
                </a:lnTo>
                <a:lnTo>
                  <a:pt x="302" y="790"/>
                </a:lnTo>
                <a:lnTo>
                  <a:pt x="294" y="786"/>
                </a:lnTo>
                <a:lnTo>
                  <a:pt x="290" y="782"/>
                </a:lnTo>
                <a:lnTo>
                  <a:pt x="288" y="776"/>
                </a:lnTo>
                <a:lnTo>
                  <a:pt x="286" y="770"/>
                </a:lnTo>
                <a:lnTo>
                  <a:pt x="294" y="768"/>
                </a:lnTo>
                <a:lnTo>
                  <a:pt x="304" y="766"/>
                </a:lnTo>
                <a:lnTo>
                  <a:pt x="314" y="762"/>
                </a:lnTo>
                <a:lnTo>
                  <a:pt x="324" y="756"/>
                </a:lnTo>
                <a:lnTo>
                  <a:pt x="322" y="736"/>
                </a:lnTo>
                <a:lnTo>
                  <a:pt x="318" y="722"/>
                </a:lnTo>
                <a:lnTo>
                  <a:pt x="310" y="708"/>
                </a:lnTo>
                <a:lnTo>
                  <a:pt x="296" y="708"/>
                </a:lnTo>
                <a:lnTo>
                  <a:pt x="288" y="712"/>
                </a:lnTo>
                <a:lnTo>
                  <a:pt x="284" y="720"/>
                </a:lnTo>
                <a:lnTo>
                  <a:pt x="278" y="732"/>
                </a:lnTo>
                <a:lnTo>
                  <a:pt x="270" y="732"/>
                </a:lnTo>
                <a:lnTo>
                  <a:pt x="264" y="730"/>
                </a:lnTo>
                <a:lnTo>
                  <a:pt x="252" y="724"/>
                </a:lnTo>
                <a:lnTo>
                  <a:pt x="244" y="716"/>
                </a:lnTo>
                <a:lnTo>
                  <a:pt x="234" y="712"/>
                </a:lnTo>
                <a:lnTo>
                  <a:pt x="232" y="702"/>
                </a:lnTo>
                <a:lnTo>
                  <a:pt x="228" y="696"/>
                </a:lnTo>
                <a:lnTo>
                  <a:pt x="220" y="686"/>
                </a:lnTo>
                <a:lnTo>
                  <a:pt x="220" y="662"/>
                </a:lnTo>
                <a:lnTo>
                  <a:pt x="232" y="650"/>
                </a:lnTo>
                <a:lnTo>
                  <a:pt x="244" y="640"/>
                </a:lnTo>
                <a:lnTo>
                  <a:pt x="260" y="616"/>
                </a:lnTo>
                <a:lnTo>
                  <a:pt x="264" y="602"/>
                </a:lnTo>
                <a:lnTo>
                  <a:pt x="268" y="592"/>
                </a:lnTo>
                <a:lnTo>
                  <a:pt x="274" y="582"/>
                </a:lnTo>
                <a:lnTo>
                  <a:pt x="280" y="572"/>
                </a:lnTo>
                <a:lnTo>
                  <a:pt x="292" y="556"/>
                </a:lnTo>
                <a:lnTo>
                  <a:pt x="298" y="546"/>
                </a:lnTo>
                <a:lnTo>
                  <a:pt x="302" y="536"/>
                </a:lnTo>
                <a:lnTo>
                  <a:pt x="304" y="516"/>
                </a:lnTo>
                <a:lnTo>
                  <a:pt x="308" y="518"/>
                </a:lnTo>
                <a:lnTo>
                  <a:pt x="312" y="520"/>
                </a:lnTo>
                <a:lnTo>
                  <a:pt x="316" y="528"/>
                </a:lnTo>
                <a:lnTo>
                  <a:pt x="316" y="538"/>
                </a:lnTo>
                <a:lnTo>
                  <a:pt x="314" y="550"/>
                </a:lnTo>
                <a:lnTo>
                  <a:pt x="316" y="556"/>
                </a:lnTo>
                <a:lnTo>
                  <a:pt x="318" y="562"/>
                </a:lnTo>
                <a:lnTo>
                  <a:pt x="322" y="568"/>
                </a:lnTo>
                <a:lnTo>
                  <a:pt x="330" y="572"/>
                </a:lnTo>
                <a:lnTo>
                  <a:pt x="348" y="572"/>
                </a:lnTo>
                <a:lnTo>
                  <a:pt x="358" y="568"/>
                </a:lnTo>
                <a:lnTo>
                  <a:pt x="366" y="562"/>
                </a:lnTo>
                <a:lnTo>
                  <a:pt x="368" y="524"/>
                </a:lnTo>
                <a:lnTo>
                  <a:pt x="368" y="508"/>
                </a:lnTo>
                <a:lnTo>
                  <a:pt x="366" y="494"/>
                </a:lnTo>
                <a:lnTo>
                  <a:pt x="358" y="484"/>
                </a:lnTo>
                <a:lnTo>
                  <a:pt x="352" y="474"/>
                </a:lnTo>
                <a:lnTo>
                  <a:pt x="348" y="466"/>
                </a:lnTo>
                <a:lnTo>
                  <a:pt x="348" y="458"/>
                </a:lnTo>
                <a:lnTo>
                  <a:pt x="350" y="452"/>
                </a:lnTo>
                <a:lnTo>
                  <a:pt x="352" y="444"/>
                </a:lnTo>
                <a:lnTo>
                  <a:pt x="360" y="428"/>
                </a:lnTo>
                <a:lnTo>
                  <a:pt x="358" y="410"/>
                </a:lnTo>
                <a:lnTo>
                  <a:pt x="352" y="392"/>
                </a:lnTo>
                <a:lnTo>
                  <a:pt x="346" y="380"/>
                </a:lnTo>
                <a:lnTo>
                  <a:pt x="340" y="372"/>
                </a:lnTo>
                <a:lnTo>
                  <a:pt x="338" y="348"/>
                </a:lnTo>
                <a:lnTo>
                  <a:pt x="350" y="320"/>
                </a:lnTo>
                <a:lnTo>
                  <a:pt x="352" y="306"/>
                </a:lnTo>
                <a:lnTo>
                  <a:pt x="354" y="294"/>
                </a:lnTo>
                <a:lnTo>
                  <a:pt x="364" y="268"/>
                </a:lnTo>
                <a:lnTo>
                  <a:pt x="362" y="252"/>
                </a:lnTo>
                <a:lnTo>
                  <a:pt x="360" y="236"/>
                </a:lnTo>
                <a:lnTo>
                  <a:pt x="356" y="218"/>
                </a:lnTo>
                <a:lnTo>
                  <a:pt x="350" y="202"/>
                </a:lnTo>
                <a:lnTo>
                  <a:pt x="342" y="188"/>
                </a:lnTo>
                <a:lnTo>
                  <a:pt x="334" y="174"/>
                </a:lnTo>
                <a:lnTo>
                  <a:pt x="324" y="164"/>
                </a:lnTo>
                <a:lnTo>
                  <a:pt x="314" y="158"/>
                </a:lnTo>
                <a:lnTo>
                  <a:pt x="296" y="158"/>
                </a:lnTo>
                <a:lnTo>
                  <a:pt x="284" y="160"/>
                </a:lnTo>
                <a:lnTo>
                  <a:pt x="272" y="164"/>
                </a:lnTo>
                <a:lnTo>
                  <a:pt x="262" y="172"/>
                </a:lnTo>
                <a:lnTo>
                  <a:pt x="252" y="188"/>
                </a:lnTo>
                <a:lnTo>
                  <a:pt x="244" y="198"/>
                </a:lnTo>
                <a:lnTo>
                  <a:pt x="234" y="204"/>
                </a:lnTo>
                <a:lnTo>
                  <a:pt x="216" y="208"/>
                </a:lnTo>
                <a:lnTo>
                  <a:pt x="198" y="210"/>
                </a:lnTo>
                <a:lnTo>
                  <a:pt x="182" y="214"/>
                </a:lnTo>
                <a:lnTo>
                  <a:pt x="166" y="218"/>
                </a:lnTo>
                <a:lnTo>
                  <a:pt x="152" y="222"/>
                </a:lnTo>
                <a:lnTo>
                  <a:pt x="144" y="218"/>
                </a:lnTo>
                <a:lnTo>
                  <a:pt x="138" y="212"/>
                </a:lnTo>
                <a:lnTo>
                  <a:pt x="134" y="208"/>
                </a:lnTo>
                <a:lnTo>
                  <a:pt x="132" y="202"/>
                </a:lnTo>
                <a:lnTo>
                  <a:pt x="130" y="192"/>
                </a:lnTo>
                <a:lnTo>
                  <a:pt x="128" y="184"/>
                </a:lnTo>
                <a:lnTo>
                  <a:pt x="124" y="164"/>
                </a:lnTo>
                <a:lnTo>
                  <a:pt x="118" y="148"/>
                </a:lnTo>
                <a:lnTo>
                  <a:pt x="110" y="136"/>
                </a:lnTo>
                <a:lnTo>
                  <a:pt x="102" y="126"/>
                </a:lnTo>
                <a:lnTo>
                  <a:pt x="86" y="120"/>
                </a:lnTo>
                <a:lnTo>
                  <a:pt x="72" y="116"/>
                </a:lnTo>
                <a:lnTo>
                  <a:pt x="62" y="114"/>
                </a:lnTo>
                <a:lnTo>
                  <a:pt x="54" y="116"/>
                </a:lnTo>
                <a:lnTo>
                  <a:pt x="48" y="122"/>
                </a:lnTo>
                <a:lnTo>
                  <a:pt x="46" y="130"/>
                </a:lnTo>
                <a:lnTo>
                  <a:pt x="44" y="140"/>
                </a:lnTo>
                <a:lnTo>
                  <a:pt x="44" y="156"/>
                </a:lnTo>
                <a:lnTo>
                  <a:pt x="0" y="124"/>
                </a:lnTo>
                <a:lnTo>
                  <a:pt x="0" y="118"/>
                </a:lnTo>
                <a:lnTo>
                  <a:pt x="20" y="96"/>
                </a:lnTo>
                <a:lnTo>
                  <a:pt x="24" y="58"/>
                </a:lnTo>
                <a:lnTo>
                  <a:pt x="10" y="46"/>
                </a:lnTo>
                <a:lnTo>
                  <a:pt x="72" y="10"/>
                </a:lnTo>
                <a:lnTo>
                  <a:pt x="88" y="4"/>
                </a:lnTo>
                <a:lnTo>
                  <a:pt x="104" y="0"/>
                </a:lnTo>
                <a:lnTo>
                  <a:pt x="122" y="0"/>
                </a:lnTo>
                <a:lnTo>
                  <a:pt x="142" y="2"/>
                </a:lnTo>
                <a:lnTo>
                  <a:pt x="156" y="10"/>
                </a:lnTo>
                <a:lnTo>
                  <a:pt x="168" y="16"/>
                </a:lnTo>
                <a:lnTo>
                  <a:pt x="184" y="18"/>
                </a:lnTo>
                <a:lnTo>
                  <a:pt x="204" y="20"/>
                </a:lnTo>
                <a:lnTo>
                  <a:pt x="224" y="16"/>
                </a:lnTo>
                <a:lnTo>
                  <a:pt x="240" y="14"/>
                </a:lnTo>
                <a:lnTo>
                  <a:pt x="258" y="18"/>
                </a:lnTo>
                <a:lnTo>
                  <a:pt x="282" y="26"/>
                </a:lnTo>
                <a:lnTo>
                  <a:pt x="324" y="78"/>
                </a:lnTo>
                <a:lnTo>
                  <a:pt x="348" y="106"/>
                </a:lnTo>
                <a:lnTo>
                  <a:pt x="374" y="136"/>
                </a:lnTo>
                <a:lnTo>
                  <a:pt x="392" y="184"/>
                </a:lnTo>
                <a:lnTo>
                  <a:pt x="436" y="222"/>
                </a:lnTo>
                <a:lnTo>
                  <a:pt x="446" y="236"/>
                </a:lnTo>
                <a:lnTo>
                  <a:pt x="452" y="246"/>
                </a:lnTo>
                <a:lnTo>
                  <a:pt x="456" y="258"/>
                </a:lnTo>
                <a:lnTo>
                  <a:pt x="458" y="278"/>
                </a:lnTo>
                <a:lnTo>
                  <a:pt x="464" y="284"/>
                </a:lnTo>
                <a:lnTo>
                  <a:pt x="470" y="290"/>
                </a:lnTo>
                <a:lnTo>
                  <a:pt x="492" y="306"/>
                </a:lnTo>
                <a:lnTo>
                  <a:pt x="496" y="314"/>
                </a:lnTo>
                <a:lnTo>
                  <a:pt x="498" y="330"/>
                </a:lnTo>
                <a:lnTo>
                  <a:pt x="504" y="354"/>
                </a:lnTo>
                <a:lnTo>
                  <a:pt x="514" y="358"/>
                </a:lnTo>
                <a:lnTo>
                  <a:pt x="532" y="358"/>
                </a:lnTo>
                <a:lnTo>
                  <a:pt x="552" y="356"/>
                </a:lnTo>
                <a:lnTo>
                  <a:pt x="570" y="354"/>
                </a:lnTo>
                <a:lnTo>
                  <a:pt x="580" y="354"/>
                </a:lnTo>
                <a:lnTo>
                  <a:pt x="588" y="354"/>
                </a:lnTo>
                <a:lnTo>
                  <a:pt x="600" y="358"/>
                </a:lnTo>
                <a:lnTo>
                  <a:pt x="614" y="366"/>
                </a:lnTo>
                <a:lnTo>
                  <a:pt x="638" y="366"/>
                </a:lnTo>
                <a:lnTo>
                  <a:pt x="642" y="362"/>
                </a:lnTo>
                <a:lnTo>
                  <a:pt x="646" y="360"/>
                </a:lnTo>
                <a:lnTo>
                  <a:pt x="662" y="358"/>
                </a:lnTo>
                <a:lnTo>
                  <a:pt x="704" y="396"/>
                </a:lnTo>
                <a:lnTo>
                  <a:pt x="716" y="396"/>
                </a:lnTo>
                <a:lnTo>
                  <a:pt x="728" y="396"/>
                </a:lnTo>
                <a:lnTo>
                  <a:pt x="740" y="400"/>
                </a:lnTo>
                <a:lnTo>
                  <a:pt x="748" y="404"/>
                </a:lnTo>
                <a:lnTo>
                  <a:pt x="754" y="410"/>
                </a:lnTo>
                <a:lnTo>
                  <a:pt x="770" y="448"/>
                </a:lnTo>
                <a:lnTo>
                  <a:pt x="772" y="458"/>
                </a:lnTo>
                <a:lnTo>
                  <a:pt x="778" y="470"/>
                </a:lnTo>
                <a:lnTo>
                  <a:pt x="784" y="484"/>
                </a:lnTo>
                <a:lnTo>
                  <a:pt x="792" y="496"/>
                </a:lnTo>
                <a:lnTo>
                  <a:pt x="802" y="506"/>
                </a:lnTo>
                <a:lnTo>
                  <a:pt x="808" y="510"/>
                </a:lnTo>
                <a:lnTo>
                  <a:pt x="814" y="512"/>
                </a:lnTo>
                <a:lnTo>
                  <a:pt x="822" y="514"/>
                </a:lnTo>
                <a:lnTo>
                  <a:pt x="830" y="512"/>
                </a:lnTo>
                <a:lnTo>
                  <a:pt x="838" y="510"/>
                </a:lnTo>
                <a:lnTo>
                  <a:pt x="846" y="506"/>
                </a:lnTo>
                <a:lnTo>
                  <a:pt x="878" y="498"/>
                </a:lnTo>
                <a:lnTo>
                  <a:pt x="912" y="486"/>
                </a:lnTo>
                <a:lnTo>
                  <a:pt x="928" y="476"/>
                </a:lnTo>
                <a:lnTo>
                  <a:pt x="942" y="454"/>
                </a:lnTo>
                <a:lnTo>
                  <a:pt x="956" y="436"/>
                </a:lnTo>
                <a:lnTo>
                  <a:pt x="972" y="420"/>
                </a:lnTo>
                <a:lnTo>
                  <a:pt x="990" y="404"/>
                </a:lnTo>
                <a:lnTo>
                  <a:pt x="1016" y="376"/>
                </a:lnTo>
                <a:lnTo>
                  <a:pt x="1064" y="336"/>
                </a:lnTo>
                <a:lnTo>
                  <a:pt x="1078" y="338"/>
                </a:lnTo>
                <a:lnTo>
                  <a:pt x="1084" y="340"/>
                </a:lnTo>
                <a:lnTo>
                  <a:pt x="1086" y="342"/>
                </a:lnTo>
                <a:lnTo>
                  <a:pt x="1088" y="346"/>
                </a:lnTo>
                <a:lnTo>
                  <a:pt x="1086" y="350"/>
                </a:lnTo>
                <a:lnTo>
                  <a:pt x="1084" y="370"/>
                </a:lnTo>
                <a:lnTo>
                  <a:pt x="1084" y="412"/>
                </a:lnTo>
                <a:lnTo>
                  <a:pt x="1100" y="428"/>
                </a:lnTo>
                <a:lnTo>
                  <a:pt x="1108" y="442"/>
                </a:lnTo>
                <a:lnTo>
                  <a:pt x="1112" y="448"/>
                </a:lnTo>
                <a:lnTo>
                  <a:pt x="1114" y="456"/>
                </a:lnTo>
                <a:lnTo>
                  <a:pt x="1112" y="498"/>
                </a:lnTo>
                <a:lnTo>
                  <a:pt x="1102" y="524"/>
                </a:lnTo>
                <a:lnTo>
                  <a:pt x="1098" y="530"/>
                </a:lnTo>
                <a:lnTo>
                  <a:pt x="1094" y="536"/>
                </a:lnTo>
                <a:lnTo>
                  <a:pt x="1092" y="550"/>
                </a:lnTo>
                <a:lnTo>
                  <a:pt x="1094" y="566"/>
                </a:lnTo>
                <a:lnTo>
                  <a:pt x="1096" y="584"/>
                </a:lnTo>
                <a:lnTo>
                  <a:pt x="1096" y="650"/>
                </a:lnTo>
                <a:lnTo>
                  <a:pt x="1086" y="690"/>
                </a:lnTo>
                <a:lnTo>
                  <a:pt x="1088" y="732"/>
                </a:lnTo>
                <a:lnTo>
                  <a:pt x="1080" y="742"/>
                </a:lnTo>
                <a:lnTo>
                  <a:pt x="1074" y="746"/>
                </a:lnTo>
                <a:lnTo>
                  <a:pt x="1068" y="750"/>
                </a:lnTo>
                <a:lnTo>
                  <a:pt x="1046" y="752"/>
                </a:lnTo>
                <a:lnTo>
                  <a:pt x="1028" y="748"/>
                </a:lnTo>
                <a:lnTo>
                  <a:pt x="1014" y="746"/>
                </a:lnTo>
                <a:lnTo>
                  <a:pt x="990" y="744"/>
                </a:lnTo>
                <a:lnTo>
                  <a:pt x="986" y="752"/>
                </a:lnTo>
                <a:lnTo>
                  <a:pt x="982" y="758"/>
                </a:lnTo>
                <a:lnTo>
                  <a:pt x="978" y="764"/>
                </a:lnTo>
                <a:lnTo>
                  <a:pt x="974" y="772"/>
                </a:lnTo>
                <a:lnTo>
                  <a:pt x="964" y="774"/>
                </a:lnTo>
                <a:lnTo>
                  <a:pt x="956" y="778"/>
                </a:lnTo>
                <a:lnTo>
                  <a:pt x="950" y="782"/>
                </a:lnTo>
                <a:lnTo>
                  <a:pt x="946" y="788"/>
                </a:lnTo>
                <a:lnTo>
                  <a:pt x="944" y="794"/>
                </a:lnTo>
                <a:lnTo>
                  <a:pt x="942" y="800"/>
                </a:lnTo>
                <a:lnTo>
                  <a:pt x="944" y="820"/>
                </a:lnTo>
                <a:lnTo>
                  <a:pt x="960" y="846"/>
                </a:lnTo>
                <a:lnTo>
                  <a:pt x="964" y="866"/>
                </a:lnTo>
                <a:lnTo>
                  <a:pt x="972" y="888"/>
                </a:lnTo>
                <a:lnTo>
                  <a:pt x="984" y="910"/>
                </a:lnTo>
                <a:lnTo>
                  <a:pt x="996" y="936"/>
                </a:lnTo>
                <a:lnTo>
                  <a:pt x="1006" y="976"/>
                </a:lnTo>
                <a:lnTo>
                  <a:pt x="992" y="976"/>
                </a:lnTo>
                <a:lnTo>
                  <a:pt x="982" y="972"/>
                </a:lnTo>
                <a:lnTo>
                  <a:pt x="972" y="968"/>
                </a:lnTo>
                <a:lnTo>
                  <a:pt x="962" y="962"/>
                </a:lnTo>
                <a:lnTo>
                  <a:pt x="948" y="950"/>
                </a:lnTo>
                <a:lnTo>
                  <a:pt x="936" y="942"/>
                </a:lnTo>
                <a:lnTo>
                  <a:pt x="934" y="934"/>
                </a:lnTo>
                <a:lnTo>
                  <a:pt x="932" y="928"/>
                </a:lnTo>
                <a:lnTo>
                  <a:pt x="928" y="924"/>
                </a:lnTo>
                <a:lnTo>
                  <a:pt x="924" y="920"/>
                </a:lnTo>
                <a:lnTo>
                  <a:pt x="918" y="920"/>
                </a:lnTo>
                <a:lnTo>
                  <a:pt x="914" y="918"/>
                </a:lnTo>
                <a:lnTo>
                  <a:pt x="910" y="920"/>
                </a:lnTo>
                <a:lnTo>
                  <a:pt x="906" y="922"/>
                </a:lnTo>
                <a:lnTo>
                  <a:pt x="904" y="930"/>
                </a:lnTo>
                <a:lnTo>
                  <a:pt x="888" y="934"/>
                </a:lnTo>
                <a:lnTo>
                  <a:pt x="874" y="940"/>
                </a:lnTo>
                <a:lnTo>
                  <a:pt x="848" y="954"/>
                </a:lnTo>
                <a:lnTo>
                  <a:pt x="848" y="972"/>
                </a:lnTo>
                <a:lnTo>
                  <a:pt x="852" y="976"/>
                </a:lnTo>
                <a:lnTo>
                  <a:pt x="840" y="982"/>
                </a:lnTo>
                <a:lnTo>
                  <a:pt x="832" y="992"/>
                </a:lnTo>
                <a:lnTo>
                  <a:pt x="812" y="996"/>
                </a:lnTo>
                <a:close/>
              </a:path>
            </a:pathLst>
          </a:custGeom>
          <a:solidFill>
            <a:srgbClr val="FFFFFF">
              <a:alpha val="50196"/>
            </a:srgbClr>
          </a:solidFill>
          <a:ln>
            <a:noFill/>
          </a:ln>
        </p:spPr>
        <p:txBody>
          <a:bodyPr/>
          <a:lstStyle/>
          <a:p>
            <a:endParaRPr lang="zh-CN" altLang="en-US"/>
          </a:p>
        </p:txBody>
      </p:sp>
      <p:sp>
        <p:nvSpPr>
          <p:cNvPr id="96" name="Freeform 39"/>
          <p:cNvSpPr>
            <a:spLocks/>
          </p:cNvSpPr>
          <p:nvPr/>
        </p:nvSpPr>
        <p:spPr bwMode="auto">
          <a:xfrm>
            <a:off x="2913846" y="3084576"/>
            <a:ext cx="1406203" cy="1196769"/>
          </a:xfrm>
          <a:custGeom>
            <a:avLst/>
            <a:gdLst>
              <a:gd name="T0" fmla="*/ 1230 w 1410"/>
              <a:gd name="T1" fmla="*/ 918 h 1200"/>
              <a:gd name="T2" fmla="*/ 1196 w 1410"/>
              <a:gd name="T3" fmla="*/ 976 h 1200"/>
              <a:gd name="T4" fmla="*/ 1214 w 1410"/>
              <a:gd name="T5" fmla="*/ 1092 h 1200"/>
              <a:gd name="T6" fmla="*/ 1172 w 1410"/>
              <a:gd name="T7" fmla="*/ 1136 h 1200"/>
              <a:gd name="T8" fmla="*/ 1124 w 1410"/>
              <a:gd name="T9" fmla="*/ 1194 h 1200"/>
              <a:gd name="T10" fmla="*/ 1036 w 1410"/>
              <a:gd name="T11" fmla="*/ 1182 h 1200"/>
              <a:gd name="T12" fmla="*/ 972 w 1410"/>
              <a:gd name="T13" fmla="*/ 1096 h 1200"/>
              <a:gd name="T14" fmla="*/ 908 w 1410"/>
              <a:gd name="T15" fmla="*/ 1054 h 1200"/>
              <a:gd name="T16" fmla="*/ 834 w 1410"/>
              <a:gd name="T17" fmla="*/ 1030 h 1200"/>
              <a:gd name="T18" fmla="*/ 826 w 1410"/>
              <a:gd name="T19" fmla="*/ 1080 h 1200"/>
              <a:gd name="T20" fmla="*/ 788 w 1410"/>
              <a:gd name="T21" fmla="*/ 1120 h 1200"/>
              <a:gd name="T22" fmla="*/ 696 w 1410"/>
              <a:gd name="T23" fmla="*/ 1046 h 1200"/>
              <a:gd name="T24" fmla="*/ 764 w 1410"/>
              <a:gd name="T25" fmla="*/ 1022 h 1200"/>
              <a:gd name="T26" fmla="*/ 812 w 1410"/>
              <a:gd name="T27" fmla="*/ 1010 h 1200"/>
              <a:gd name="T28" fmla="*/ 818 w 1410"/>
              <a:gd name="T29" fmla="*/ 922 h 1200"/>
              <a:gd name="T30" fmla="*/ 878 w 1410"/>
              <a:gd name="T31" fmla="*/ 860 h 1200"/>
              <a:gd name="T32" fmla="*/ 876 w 1410"/>
              <a:gd name="T33" fmla="*/ 776 h 1200"/>
              <a:gd name="T34" fmla="*/ 846 w 1410"/>
              <a:gd name="T35" fmla="*/ 662 h 1200"/>
              <a:gd name="T36" fmla="*/ 760 w 1410"/>
              <a:gd name="T37" fmla="*/ 608 h 1200"/>
              <a:gd name="T38" fmla="*/ 638 w 1410"/>
              <a:gd name="T39" fmla="*/ 510 h 1200"/>
              <a:gd name="T40" fmla="*/ 506 w 1410"/>
              <a:gd name="T41" fmla="*/ 456 h 1200"/>
              <a:gd name="T42" fmla="*/ 412 w 1410"/>
              <a:gd name="T43" fmla="*/ 428 h 1200"/>
              <a:gd name="T44" fmla="*/ 356 w 1410"/>
              <a:gd name="T45" fmla="*/ 460 h 1200"/>
              <a:gd name="T46" fmla="*/ 318 w 1410"/>
              <a:gd name="T47" fmla="*/ 494 h 1200"/>
              <a:gd name="T48" fmla="*/ 182 w 1410"/>
              <a:gd name="T49" fmla="*/ 398 h 1200"/>
              <a:gd name="T50" fmla="*/ 42 w 1410"/>
              <a:gd name="T51" fmla="*/ 378 h 1200"/>
              <a:gd name="T52" fmla="*/ 8 w 1410"/>
              <a:gd name="T53" fmla="*/ 326 h 1200"/>
              <a:gd name="T54" fmla="*/ 12 w 1410"/>
              <a:gd name="T55" fmla="*/ 278 h 1200"/>
              <a:gd name="T56" fmla="*/ 100 w 1410"/>
              <a:gd name="T57" fmla="*/ 232 h 1200"/>
              <a:gd name="T58" fmla="*/ 156 w 1410"/>
              <a:gd name="T59" fmla="*/ 146 h 1200"/>
              <a:gd name="T60" fmla="*/ 274 w 1410"/>
              <a:gd name="T61" fmla="*/ 120 h 1200"/>
              <a:gd name="T62" fmla="*/ 308 w 1410"/>
              <a:gd name="T63" fmla="*/ 38 h 1200"/>
              <a:gd name="T64" fmla="*/ 346 w 1410"/>
              <a:gd name="T65" fmla="*/ 4 h 1200"/>
              <a:gd name="T66" fmla="*/ 450 w 1410"/>
              <a:gd name="T67" fmla="*/ 90 h 1200"/>
              <a:gd name="T68" fmla="*/ 446 w 1410"/>
              <a:gd name="T69" fmla="*/ 180 h 1200"/>
              <a:gd name="T70" fmla="*/ 506 w 1410"/>
              <a:gd name="T71" fmla="*/ 280 h 1200"/>
              <a:gd name="T72" fmla="*/ 652 w 1410"/>
              <a:gd name="T73" fmla="*/ 252 h 1200"/>
              <a:gd name="T74" fmla="*/ 626 w 1410"/>
              <a:gd name="T75" fmla="*/ 314 h 1200"/>
              <a:gd name="T76" fmla="*/ 632 w 1410"/>
              <a:gd name="T77" fmla="*/ 372 h 1200"/>
              <a:gd name="T78" fmla="*/ 702 w 1410"/>
              <a:gd name="T79" fmla="*/ 456 h 1200"/>
              <a:gd name="T80" fmla="*/ 780 w 1410"/>
              <a:gd name="T81" fmla="*/ 514 h 1200"/>
              <a:gd name="T82" fmla="*/ 808 w 1410"/>
              <a:gd name="T83" fmla="*/ 456 h 1200"/>
              <a:gd name="T84" fmla="*/ 868 w 1410"/>
              <a:gd name="T85" fmla="*/ 450 h 1200"/>
              <a:gd name="T86" fmla="*/ 938 w 1410"/>
              <a:gd name="T87" fmla="*/ 438 h 1200"/>
              <a:gd name="T88" fmla="*/ 1002 w 1410"/>
              <a:gd name="T89" fmla="*/ 440 h 1200"/>
              <a:gd name="T90" fmla="*/ 940 w 1410"/>
              <a:gd name="T91" fmla="*/ 512 h 1200"/>
              <a:gd name="T92" fmla="*/ 974 w 1410"/>
              <a:gd name="T93" fmla="*/ 642 h 1200"/>
              <a:gd name="T94" fmla="*/ 1024 w 1410"/>
              <a:gd name="T95" fmla="*/ 652 h 1200"/>
              <a:gd name="T96" fmla="*/ 1106 w 1410"/>
              <a:gd name="T97" fmla="*/ 762 h 1200"/>
              <a:gd name="T98" fmla="*/ 1152 w 1410"/>
              <a:gd name="T99" fmla="*/ 868 h 1200"/>
              <a:gd name="T100" fmla="*/ 1230 w 1410"/>
              <a:gd name="T101" fmla="*/ 850 h 1200"/>
              <a:gd name="T102" fmla="*/ 1250 w 1410"/>
              <a:gd name="T103" fmla="*/ 792 h 1200"/>
              <a:gd name="T104" fmla="*/ 1214 w 1410"/>
              <a:gd name="T105" fmla="*/ 742 h 1200"/>
              <a:gd name="T106" fmla="*/ 1258 w 1410"/>
              <a:gd name="T107" fmla="*/ 678 h 1200"/>
              <a:gd name="T108" fmla="*/ 1278 w 1410"/>
              <a:gd name="T109" fmla="*/ 688 h 1200"/>
              <a:gd name="T110" fmla="*/ 1344 w 1410"/>
              <a:gd name="T111" fmla="*/ 736 h 1200"/>
              <a:gd name="T112" fmla="*/ 1404 w 1410"/>
              <a:gd name="T113" fmla="*/ 860 h 1200"/>
              <a:gd name="T114" fmla="*/ 1360 w 1410"/>
              <a:gd name="T115" fmla="*/ 880 h 1200"/>
              <a:gd name="T116" fmla="*/ 1324 w 1410"/>
              <a:gd name="T117" fmla="*/ 938 h 12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10" h="1200">
                <a:moveTo>
                  <a:pt x="1314" y="940"/>
                </a:moveTo>
                <a:lnTo>
                  <a:pt x="1314" y="940"/>
                </a:lnTo>
                <a:lnTo>
                  <a:pt x="1302" y="932"/>
                </a:lnTo>
                <a:lnTo>
                  <a:pt x="1290" y="926"/>
                </a:lnTo>
                <a:lnTo>
                  <a:pt x="1280" y="922"/>
                </a:lnTo>
                <a:lnTo>
                  <a:pt x="1270" y="918"/>
                </a:lnTo>
                <a:lnTo>
                  <a:pt x="1250" y="916"/>
                </a:lnTo>
                <a:lnTo>
                  <a:pt x="1230" y="918"/>
                </a:lnTo>
                <a:lnTo>
                  <a:pt x="1220" y="920"/>
                </a:lnTo>
                <a:lnTo>
                  <a:pt x="1208" y="924"/>
                </a:lnTo>
                <a:lnTo>
                  <a:pt x="1202" y="936"/>
                </a:lnTo>
                <a:lnTo>
                  <a:pt x="1198" y="950"/>
                </a:lnTo>
                <a:lnTo>
                  <a:pt x="1196" y="962"/>
                </a:lnTo>
                <a:lnTo>
                  <a:pt x="1196" y="976"/>
                </a:lnTo>
                <a:lnTo>
                  <a:pt x="1200" y="990"/>
                </a:lnTo>
                <a:lnTo>
                  <a:pt x="1204" y="1006"/>
                </a:lnTo>
                <a:lnTo>
                  <a:pt x="1216" y="1036"/>
                </a:lnTo>
                <a:lnTo>
                  <a:pt x="1218" y="1062"/>
                </a:lnTo>
                <a:lnTo>
                  <a:pt x="1218" y="1076"/>
                </a:lnTo>
                <a:lnTo>
                  <a:pt x="1214" y="1092"/>
                </a:lnTo>
                <a:lnTo>
                  <a:pt x="1164" y="1092"/>
                </a:lnTo>
                <a:lnTo>
                  <a:pt x="1154" y="1098"/>
                </a:lnTo>
                <a:lnTo>
                  <a:pt x="1152" y="1102"/>
                </a:lnTo>
                <a:lnTo>
                  <a:pt x="1150" y="1120"/>
                </a:lnTo>
                <a:lnTo>
                  <a:pt x="1172" y="1136"/>
                </a:lnTo>
                <a:lnTo>
                  <a:pt x="1172" y="1150"/>
                </a:lnTo>
                <a:lnTo>
                  <a:pt x="1166" y="1166"/>
                </a:lnTo>
                <a:lnTo>
                  <a:pt x="1160" y="1182"/>
                </a:lnTo>
                <a:lnTo>
                  <a:pt x="1144" y="1184"/>
                </a:lnTo>
                <a:lnTo>
                  <a:pt x="1134" y="1188"/>
                </a:lnTo>
                <a:lnTo>
                  <a:pt x="1124" y="1194"/>
                </a:lnTo>
                <a:lnTo>
                  <a:pt x="1112" y="1198"/>
                </a:lnTo>
                <a:lnTo>
                  <a:pt x="1056" y="1200"/>
                </a:lnTo>
                <a:lnTo>
                  <a:pt x="1050" y="1198"/>
                </a:lnTo>
                <a:lnTo>
                  <a:pt x="1044" y="1188"/>
                </a:lnTo>
                <a:lnTo>
                  <a:pt x="1036" y="1182"/>
                </a:lnTo>
                <a:lnTo>
                  <a:pt x="1030" y="1178"/>
                </a:lnTo>
                <a:lnTo>
                  <a:pt x="1024" y="1176"/>
                </a:lnTo>
                <a:lnTo>
                  <a:pt x="1018" y="1160"/>
                </a:lnTo>
                <a:lnTo>
                  <a:pt x="996" y="1116"/>
                </a:lnTo>
                <a:lnTo>
                  <a:pt x="972" y="1096"/>
                </a:lnTo>
                <a:lnTo>
                  <a:pt x="968" y="1090"/>
                </a:lnTo>
                <a:lnTo>
                  <a:pt x="962" y="1084"/>
                </a:lnTo>
                <a:lnTo>
                  <a:pt x="950" y="1074"/>
                </a:lnTo>
                <a:lnTo>
                  <a:pt x="938" y="1070"/>
                </a:lnTo>
                <a:lnTo>
                  <a:pt x="928" y="1066"/>
                </a:lnTo>
                <a:lnTo>
                  <a:pt x="908" y="1054"/>
                </a:lnTo>
                <a:lnTo>
                  <a:pt x="900" y="1036"/>
                </a:lnTo>
                <a:lnTo>
                  <a:pt x="892" y="1024"/>
                </a:lnTo>
                <a:lnTo>
                  <a:pt x="884" y="1016"/>
                </a:lnTo>
                <a:lnTo>
                  <a:pt x="876" y="1014"/>
                </a:lnTo>
                <a:lnTo>
                  <a:pt x="868" y="1014"/>
                </a:lnTo>
                <a:lnTo>
                  <a:pt x="858" y="1016"/>
                </a:lnTo>
                <a:lnTo>
                  <a:pt x="834" y="1030"/>
                </a:lnTo>
                <a:lnTo>
                  <a:pt x="826" y="1038"/>
                </a:lnTo>
                <a:lnTo>
                  <a:pt x="820" y="1044"/>
                </a:lnTo>
                <a:lnTo>
                  <a:pt x="818" y="1052"/>
                </a:lnTo>
                <a:lnTo>
                  <a:pt x="818" y="1066"/>
                </a:lnTo>
                <a:lnTo>
                  <a:pt x="822" y="1074"/>
                </a:lnTo>
                <a:lnTo>
                  <a:pt x="826" y="1080"/>
                </a:lnTo>
                <a:lnTo>
                  <a:pt x="828" y="1090"/>
                </a:lnTo>
                <a:lnTo>
                  <a:pt x="830" y="1104"/>
                </a:lnTo>
                <a:lnTo>
                  <a:pt x="818" y="1112"/>
                </a:lnTo>
                <a:lnTo>
                  <a:pt x="812" y="1116"/>
                </a:lnTo>
                <a:lnTo>
                  <a:pt x="804" y="1118"/>
                </a:lnTo>
                <a:lnTo>
                  <a:pt x="788" y="1120"/>
                </a:lnTo>
                <a:lnTo>
                  <a:pt x="764" y="1104"/>
                </a:lnTo>
                <a:lnTo>
                  <a:pt x="742" y="1090"/>
                </a:lnTo>
                <a:lnTo>
                  <a:pt x="724" y="1074"/>
                </a:lnTo>
                <a:lnTo>
                  <a:pt x="708" y="1058"/>
                </a:lnTo>
                <a:lnTo>
                  <a:pt x="702" y="1052"/>
                </a:lnTo>
                <a:lnTo>
                  <a:pt x="696" y="1046"/>
                </a:lnTo>
                <a:lnTo>
                  <a:pt x="692" y="1036"/>
                </a:lnTo>
                <a:lnTo>
                  <a:pt x="690" y="1028"/>
                </a:lnTo>
                <a:lnTo>
                  <a:pt x="688" y="1010"/>
                </a:lnTo>
                <a:lnTo>
                  <a:pt x="688" y="998"/>
                </a:lnTo>
                <a:lnTo>
                  <a:pt x="730" y="1000"/>
                </a:lnTo>
                <a:lnTo>
                  <a:pt x="764" y="1022"/>
                </a:lnTo>
                <a:lnTo>
                  <a:pt x="776" y="1022"/>
                </a:lnTo>
                <a:lnTo>
                  <a:pt x="788" y="1022"/>
                </a:lnTo>
                <a:lnTo>
                  <a:pt x="794" y="1022"/>
                </a:lnTo>
                <a:lnTo>
                  <a:pt x="800" y="1020"/>
                </a:lnTo>
                <a:lnTo>
                  <a:pt x="806" y="1016"/>
                </a:lnTo>
                <a:lnTo>
                  <a:pt x="812" y="1010"/>
                </a:lnTo>
                <a:lnTo>
                  <a:pt x="812" y="994"/>
                </a:lnTo>
                <a:lnTo>
                  <a:pt x="790" y="974"/>
                </a:lnTo>
                <a:lnTo>
                  <a:pt x="782" y="966"/>
                </a:lnTo>
                <a:lnTo>
                  <a:pt x="778" y="958"/>
                </a:lnTo>
                <a:lnTo>
                  <a:pt x="798" y="944"/>
                </a:lnTo>
                <a:lnTo>
                  <a:pt x="818" y="922"/>
                </a:lnTo>
                <a:lnTo>
                  <a:pt x="836" y="900"/>
                </a:lnTo>
                <a:lnTo>
                  <a:pt x="842" y="888"/>
                </a:lnTo>
                <a:lnTo>
                  <a:pt x="846" y="878"/>
                </a:lnTo>
                <a:lnTo>
                  <a:pt x="862" y="870"/>
                </a:lnTo>
                <a:lnTo>
                  <a:pt x="874" y="862"/>
                </a:lnTo>
                <a:lnTo>
                  <a:pt x="878" y="860"/>
                </a:lnTo>
                <a:lnTo>
                  <a:pt x="884" y="856"/>
                </a:lnTo>
                <a:lnTo>
                  <a:pt x="892" y="846"/>
                </a:lnTo>
                <a:lnTo>
                  <a:pt x="890" y="804"/>
                </a:lnTo>
                <a:lnTo>
                  <a:pt x="884" y="796"/>
                </a:lnTo>
                <a:lnTo>
                  <a:pt x="878" y="786"/>
                </a:lnTo>
                <a:lnTo>
                  <a:pt x="876" y="776"/>
                </a:lnTo>
                <a:lnTo>
                  <a:pt x="874" y="768"/>
                </a:lnTo>
                <a:lnTo>
                  <a:pt x="874" y="754"/>
                </a:lnTo>
                <a:lnTo>
                  <a:pt x="874" y="748"/>
                </a:lnTo>
                <a:lnTo>
                  <a:pt x="872" y="746"/>
                </a:lnTo>
                <a:lnTo>
                  <a:pt x="852" y="696"/>
                </a:lnTo>
                <a:lnTo>
                  <a:pt x="846" y="662"/>
                </a:lnTo>
                <a:lnTo>
                  <a:pt x="830" y="630"/>
                </a:lnTo>
                <a:lnTo>
                  <a:pt x="824" y="618"/>
                </a:lnTo>
                <a:lnTo>
                  <a:pt x="818" y="612"/>
                </a:lnTo>
                <a:lnTo>
                  <a:pt x="770" y="612"/>
                </a:lnTo>
                <a:lnTo>
                  <a:pt x="760" y="608"/>
                </a:lnTo>
                <a:lnTo>
                  <a:pt x="748" y="602"/>
                </a:lnTo>
                <a:lnTo>
                  <a:pt x="728" y="588"/>
                </a:lnTo>
                <a:lnTo>
                  <a:pt x="710" y="576"/>
                </a:lnTo>
                <a:lnTo>
                  <a:pt x="696" y="566"/>
                </a:lnTo>
                <a:lnTo>
                  <a:pt x="648" y="510"/>
                </a:lnTo>
                <a:lnTo>
                  <a:pt x="638" y="510"/>
                </a:lnTo>
                <a:lnTo>
                  <a:pt x="630" y="512"/>
                </a:lnTo>
                <a:lnTo>
                  <a:pt x="618" y="516"/>
                </a:lnTo>
                <a:lnTo>
                  <a:pt x="594" y="514"/>
                </a:lnTo>
                <a:lnTo>
                  <a:pt x="548" y="476"/>
                </a:lnTo>
                <a:lnTo>
                  <a:pt x="506" y="456"/>
                </a:lnTo>
                <a:lnTo>
                  <a:pt x="486" y="454"/>
                </a:lnTo>
                <a:lnTo>
                  <a:pt x="470" y="452"/>
                </a:lnTo>
                <a:lnTo>
                  <a:pt x="442" y="446"/>
                </a:lnTo>
                <a:lnTo>
                  <a:pt x="430" y="436"/>
                </a:lnTo>
                <a:lnTo>
                  <a:pt x="422" y="432"/>
                </a:lnTo>
                <a:lnTo>
                  <a:pt x="412" y="428"/>
                </a:lnTo>
                <a:lnTo>
                  <a:pt x="406" y="426"/>
                </a:lnTo>
                <a:lnTo>
                  <a:pt x="390" y="426"/>
                </a:lnTo>
                <a:lnTo>
                  <a:pt x="370" y="426"/>
                </a:lnTo>
                <a:lnTo>
                  <a:pt x="352" y="436"/>
                </a:lnTo>
                <a:lnTo>
                  <a:pt x="354" y="448"/>
                </a:lnTo>
                <a:lnTo>
                  <a:pt x="356" y="460"/>
                </a:lnTo>
                <a:lnTo>
                  <a:pt x="358" y="472"/>
                </a:lnTo>
                <a:lnTo>
                  <a:pt x="356" y="490"/>
                </a:lnTo>
                <a:lnTo>
                  <a:pt x="352" y="494"/>
                </a:lnTo>
                <a:lnTo>
                  <a:pt x="346" y="496"/>
                </a:lnTo>
                <a:lnTo>
                  <a:pt x="338" y="498"/>
                </a:lnTo>
                <a:lnTo>
                  <a:pt x="332" y="498"/>
                </a:lnTo>
                <a:lnTo>
                  <a:pt x="318" y="494"/>
                </a:lnTo>
                <a:lnTo>
                  <a:pt x="304" y="486"/>
                </a:lnTo>
                <a:lnTo>
                  <a:pt x="290" y="478"/>
                </a:lnTo>
                <a:lnTo>
                  <a:pt x="278" y="468"/>
                </a:lnTo>
                <a:lnTo>
                  <a:pt x="262" y="452"/>
                </a:lnTo>
                <a:lnTo>
                  <a:pt x="222" y="420"/>
                </a:lnTo>
                <a:lnTo>
                  <a:pt x="182" y="398"/>
                </a:lnTo>
                <a:lnTo>
                  <a:pt x="164" y="390"/>
                </a:lnTo>
                <a:lnTo>
                  <a:pt x="148" y="384"/>
                </a:lnTo>
                <a:lnTo>
                  <a:pt x="116" y="384"/>
                </a:lnTo>
                <a:lnTo>
                  <a:pt x="86" y="384"/>
                </a:lnTo>
                <a:lnTo>
                  <a:pt x="70" y="384"/>
                </a:lnTo>
                <a:lnTo>
                  <a:pt x="56" y="382"/>
                </a:lnTo>
                <a:lnTo>
                  <a:pt x="42" y="378"/>
                </a:lnTo>
                <a:lnTo>
                  <a:pt x="30" y="374"/>
                </a:lnTo>
                <a:lnTo>
                  <a:pt x="20" y="372"/>
                </a:lnTo>
                <a:lnTo>
                  <a:pt x="18" y="358"/>
                </a:lnTo>
                <a:lnTo>
                  <a:pt x="14" y="344"/>
                </a:lnTo>
                <a:lnTo>
                  <a:pt x="12" y="332"/>
                </a:lnTo>
                <a:lnTo>
                  <a:pt x="8" y="326"/>
                </a:lnTo>
                <a:lnTo>
                  <a:pt x="4" y="310"/>
                </a:lnTo>
                <a:lnTo>
                  <a:pt x="0" y="296"/>
                </a:lnTo>
                <a:lnTo>
                  <a:pt x="0" y="290"/>
                </a:lnTo>
                <a:lnTo>
                  <a:pt x="2" y="284"/>
                </a:lnTo>
                <a:lnTo>
                  <a:pt x="4" y="280"/>
                </a:lnTo>
                <a:lnTo>
                  <a:pt x="12" y="278"/>
                </a:lnTo>
                <a:lnTo>
                  <a:pt x="20" y="262"/>
                </a:lnTo>
                <a:lnTo>
                  <a:pt x="28" y="246"/>
                </a:lnTo>
                <a:lnTo>
                  <a:pt x="46" y="246"/>
                </a:lnTo>
                <a:lnTo>
                  <a:pt x="68" y="244"/>
                </a:lnTo>
                <a:lnTo>
                  <a:pt x="80" y="242"/>
                </a:lnTo>
                <a:lnTo>
                  <a:pt x="90" y="238"/>
                </a:lnTo>
                <a:lnTo>
                  <a:pt x="100" y="232"/>
                </a:lnTo>
                <a:lnTo>
                  <a:pt x="108" y="226"/>
                </a:lnTo>
                <a:lnTo>
                  <a:pt x="120" y="200"/>
                </a:lnTo>
                <a:lnTo>
                  <a:pt x="142" y="176"/>
                </a:lnTo>
                <a:lnTo>
                  <a:pt x="150" y="158"/>
                </a:lnTo>
                <a:lnTo>
                  <a:pt x="156" y="146"/>
                </a:lnTo>
                <a:lnTo>
                  <a:pt x="166" y="136"/>
                </a:lnTo>
                <a:lnTo>
                  <a:pt x="176" y="130"/>
                </a:lnTo>
                <a:lnTo>
                  <a:pt x="188" y="126"/>
                </a:lnTo>
                <a:lnTo>
                  <a:pt x="202" y="124"/>
                </a:lnTo>
                <a:lnTo>
                  <a:pt x="238" y="120"/>
                </a:lnTo>
                <a:lnTo>
                  <a:pt x="252" y="120"/>
                </a:lnTo>
                <a:lnTo>
                  <a:pt x="274" y="120"/>
                </a:lnTo>
                <a:lnTo>
                  <a:pt x="286" y="120"/>
                </a:lnTo>
                <a:lnTo>
                  <a:pt x="298" y="118"/>
                </a:lnTo>
                <a:lnTo>
                  <a:pt x="308" y="114"/>
                </a:lnTo>
                <a:lnTo>
                  <a:pt x="316" y="108"/>
                </a:lnTo>
                <a:lnTo>
                  <a:pt x="308" y="62"/>
                </a:lnTo>
                <a:lnTo>
                  <a:pt x="308" y="38"/>
                </a:lnTo>
                <a:lnTo>
                  <a:pt x="310" y="26"/>
                </a:lnTo>
                <a:lnTo>
                  <a:pt x="312" y="16"/>
                </a:lnTo>
                <a:lnTo>
                  <a:pt x="318" y="8"/>
                </a:lnTo>
                <a:lnTo>
                  <a:pt x="324" y="2"/>
                </a:lnTo>
                <a:lnTo>
                  <a:pt x="328" y="0"/>
                </a:lnTo>
                <a:lnTo>
                  <a:pt x="334" y="0"/>
                </a:lnTo>
                <a:lnTo>
                  <a:pt x="346" y="4"/>
                </a:lnTo>
                <a:lnTo>
                  <a:pt x="434" y="16"/>
                </a:lnTo>
                <a:lnTo>
                  <a:pt x="432" y="24"/>
                </a:lnTo>
                <a:lnTo>
                  <a:pt x="430" y="36"/>
                </a:lnTo>
                <a:lnTo>
                  <a:pt x="432" y="60"/>
                </a:lnTo>
                <a:lnTo>
                  <a:pt x="444" y="80"/>
                </a:lnTo>
                <a:lnTo>
                  <a:pt x="450" y="90"/>
                </a:lnTo>
                <a:lnTo>
                  <a:pt x="456" y="106"/>
                </a:lnTo>
                <a:lnTo>
                  <a:pt x="456" y="130"/>
                </a:lnTo>
                <a:lnTo>
                  <a:pt x="448" y="152"/>
                </a:lnTo>
                <a:lnTo>
                  <a:pt x="444" y="166"/>
                </a:lnTo>
                <a:lnTo>
                  <a:pt x="446" y="180"/>
                </a:lnTo>
                <a:lnTo>
                  <a:pt x="490" y="222"/>
                </a:lnTo>
                <a:lnTo>
                  <a:pt x="496" y="234"/>
                </a:lnTo>
                <a:lnTo>
                  <a:pt x="496" y="276"/>
                </a:lnTo>
                <a:lnTo>
                  <a:pt x="500" y="278"/>
                </a:lnTo>
                <a:lnTo>
                  <a:pt x="506" y="280"/>
                </a:lnTo>
                <a:lnTo>
                  <a:pt x="526" y="282"/>
                </a:lnTo>
                <a:lnTo>
                  <a:pt x="538" y="274"/>
                </a:lnTo>
                <a:lnTo>
                  <a:pt x="552" y="266"/>
                </a:lnTo>
                <a:lnTo>
                  <a:pt x="566" y="262"/>
                </a:lnTo>
                <a:lnTo>
                  <a:pt x="582" y="258"/>
                </a:lnTo>
                <a:lnTo>
                  <a:pt x="618" y="254"/>
                </a:lnTo>
                <a:lnTo>
                  <a:pt x="652" y="252"/>
                </a:lnTo>
                <a:lnTo>
                  <a:pt x="658" y="268"/>
                </a:lnTo>
                <a:lnTo>
                  <a:pt x="650" y="284"/>
                </a:lnTo>
                <a:lnTo>
                  <a:pt x="644" y="298"/>
                </a:lnTo>
                <a:lnTo>
                  <a:pt x="636" y="308"/>
                </a:lnTo>
                <a:lnTo>
                  <a:pt x="626" y="314"/>
                </a:lnTo>
                <a:lnTo>
                  <a:pt x="612" y="324"/>
                </a:lnTo>
                <a:lnTo>
                  <a:pt x="606" y="330"/>
                </a:lnTo>
                <a:lnTo>
                  <a:pt x="602" y="338"/>
                </a:lnTo>
                <a:lnTo>
                  <a:pt x="600" y="348"/>
                </a:lnTo>
                <a:lnTo>
                  <a:pt x="600" y="360"/>
                </a:lnTo>
                <a:lnTo>
                  <a:pt x="632" y="372"/>
                </a:lnTo>
                <a:lnTo>
                  <a:pt x="640" y="384"/>
                </a:lnTo>
                <a:lnTo>
                  <a:pt x="652" y="396"/>
                </a:lnTo>
                <a:lnTo>
                  <a:pt x="664" y="406"/>
                </a:lnTo>
                <a:lnTo>
                  <a:pt x="680" y="416"/>
                </a:lnTo>
                <a:lnTo>
                  <a:pt x="686" y="428"/>
                </a:lnTo>
                <a:lnTo>
                  <a:pt x="692" y="442"/>
                </a:lnTo>
                <a:lnTo>
                  <a:pt x="702" y="456"/>
                </a:lnTo>
                <a:lnTo>
                  <a:pt x="706" y="460"/>
                </a:lnTo>
                <a:lnTo>
                  <a:pt x="714" y="464"/>
                </a:lnTo>
                <a:lnTo>
                  <a:pt x="744" y="504"/>
                </a:lnTo>
                <a:lnTo>
                  <a:pt x="754" y="508"/>
                </a:lnTo>
                <a:lnTo>
                  <a:pt x="772" y="514"/>
                </a:lnTo>
                <a:lnTo>
                  <a:pt x="780" y="514"/>
                </a:lnTo>
                <a:lnTo>
                  <a:pt x="788" y="514"/>
                </a:lnTo>
                <a:lnTo>
                  <a:pt x="796" y="510"/>
                </a:lnTo>
                <a:lnTo>
                  <a:pt x="802" y="504"/>
                </a:lnTo>
                <a:lnTo>
                  <a:pt x="802" y="476"/>
                </a:lnTo>
                <a:lnTo>
                  <a:pt x="802" y="468"/>
                </a:lnTo>
                <a:lnTo>
                  <a:pt x="804" y="460"/>
                </a:lnTo>
                <a:lnTo>
                  <a:pt x="808" y="456"/>
                </a:lnTo>
                <a:lnTo>
                  <a:pt x="812" y="452"/>
                </a:lnTo>
                <a:lnTo>
                  <a:pt x="822" y="448"/>
                </a:lnTo>
                <a:lnTo>
                  <a:pt x="834" y="446"/>
                </a:lnTo>
                <a:lnTo>
                  <a:pt x="846" y="446"/>
                </a:lnTo>
                <a:lnTo>
                  <a:pt x="856" y="446"/>
                </a:lnTo>
                <a:lnTo>
                  <a:pt x="862" y="448"/>
                </a:lnTo>
                <a:lnTo>
                  <a:pt x="868" y="450"/>
                </a:lnTo>
                <a:lnTo>
                  <a:pt x="876" y="454"/>
                </a:lnTo>
                <a:lnTo>
                  <a:pt x="882" y="460"/>
                </a:lnTo>
                <a:lnTo>
                  <a:pt x="898" y="462"/>
                </a:lnTo>
                <a:lnTo>
                  <a:pt x="912" y="454"/>
                </a:lnTo>
                <a:lnTo>
                  <a:pt x="926" y="446"/>
                </a:lnTo>
                <a:lnTo>
                  <a:pt x="938" y="438"/>
                </a:lnTo>
                <a:lnTo>
                  <a:pt x="950" y="430"/>
                </a:lnTo>
                <a:lnTo>
                  <a:pt x="956" y="424"/>
                </a:lnTo>
                <a:lnTo>
                  <a:pt x="964" y="422"/>
                </a:lnTo>
                <a:lnTo>
                  <a:pt x="988" y="420"/>
                </a:lnTo>
                <a:lnTo>
                  <a:pt x="1002" y="440"/>
                </a:lnTo>
                <a:lnTo>
                  <a:pt x="1000" y="448"/>
                </a:lnTo>
                <a:lnTo>
                  <a:pt x="996" y="456"/>
                </a:lnTo>
                <a:lnTo>
                  <a:pt x="990" y="464"/>
                </a:lnTo>
                <a:lnTo>
                  <a:pt x="984" y="472"/>
                </a:lnTo>
                <a:lnTo>
                  <a:pt x="968" y="484"/>
                </a:lnTo>
                <a:lnTo>
                  <a:pt x="952" y="496"/>
                </a:lnTo>
                <a:lnTo>
                  <a:pt x="940" y="512"/>
                </a:lnTo>
                <a:lnTo>
                  <a:pt x="934" y="530"/>
                </a:lnTo>
                <a:lnTo>
                  <a:pt x="932" y="550"/>
                </a:lnTo>
                <a:lnTo>
                  <a:pt x="930" y="574"/>
                </a:lnTo>
                <a:lnTo>
                  <a:pt x="954" y="618"/>
                </a:lnTo>
                <a:lnTo>
                  <a:pt x="962" y="630"/>
                </a:lnTo>
                <a:lnTo>
                  <a:pt x="974" y="642"/>
                </a:lnTo>
                <a:lnTo>
                  <a:pt x="982" y="648"/>
                </a:lnTo>
                <a:lnTo>
                  <a:pt x="990" y="652"/>
                </a:lnTo>
                <a:lnTo>
                  <a:pt x="1000" y="656"/>
                </a:lnTo>
                <a:lnTo>
                  <a:pt x="1010" y="656"/>
                </a:lnTo>
                <a:lnTo>
                  <a:pt x="1012" y="652"/>
                </a:lnTo>
                <a:lnTo>
                  <a:pt x="1024" y="652"/>
                </a:lnTo>
                <a:lnTo>
                  <a:pt x="1032" y="656"/>
                </a:lnTo>
                <a:lnTo>
                  <a:pt x="1040" y="662"/>
                </a:lnTo>
                <a:lnTo>
                  <a:pt x="1060" y="680"/>
                </a:lnTo>
                <a:lnTo>
                  <a:pt x="1082" y="704"/>
                </a:lnTo>
                <a:lnTo>
                  <a:pt x="1098" y="726"/>
                </a:lnTo>
                <a:lnTo>
                  <a:pt x="1106" y="762"/>
                </a:lnTo>
                <a:lnTo>
                  <a:pt x="1108" y="784"/>
                </a:lnTo>
                <a:lnTo>
                  <a:pt x="1112" y="810"/>
                </a:lnTo>
                <a:lnTo>
                  <a:pt x="1118" y="840"/>
                </a:lnTo>
                <a:lnTo>
                  <a:pt x="1130" y="852"/>
                </a:lnTo>
                <a:lnTo>
                  <a:pt x="1140" y="860"/>
                </a:lnTo>
                <a:lnTo>
                  <a:pt x="1152" y="868"/>
                </a:lnTo>
                <a:lnTo>
                  <a:pt x="1172" y="882"/>
                </a:lnTo>
                <a:lnTo>
                  <a:pt x="1188" y="876"/>
                </a:lnTo>
                <a:lnTo>
                  <a:pt x="1214" y="866"/>
                </a:lnTo>
                <a:lnTo>
                  <a:pt x="1216" y="858"/>
                </a:lnTo>
                <a:lnTo>
                  <a:pt x="1220" y="854"/>
                </a:lnTo>
                <a:lnTo>
                  <a:pt x="1230" y="850"/>
                </a:lnTo>
                <a:lnTo>
                  <a:pt x="1246" y="846"/>
                </a:lnTo>
                <a:lnTo>
                  <a:pt x="1252" y="836"/>
                </a:lnTo>
                <a:lnTo>
                  <a:pt x="1258" y="826"/>
                </a:lnTo>
                <a:lnTo>
                  <a:pt x="1258" y="818"/>
                </a:lnTo>
                <a:lnTo>
                  <a:pt x="1258" y="808"/>
                </a:lnTo>
                <a:lnTo>
                  <a:pt x="1254" y="800"/>
                </a:lnTo>
                <a:lnTo>
                  <a:pt x="1250" y="792"/>
                </a:lnTo>
                <a:lnTo>
                  <a:pt x="1240" y="780"/>
                </a:lnTo>
                <a:lnTo>
                  <a:pt x="1222" y="774"/>
                </a:lnTo>
                <a:lnTo>
                  <a:pt x="1216" y="770"/>
                </a:lnTo>
                <a:lnTo>
                  <a:pt x="1214" y="766"/>
                </a:lnTo>
                <a:lnTo>
                  <a:pt x="1212" y="762"/>
                </a:lnTo>
                <a:lnTo>
                  <a:pt x="1212" y="756"/>
                </a:lnTo>
                <a:lnTo>
                  <a:pt x="1214" y="742"/>
                </a:lnTo>
                <a:lnTo>
                  <a:pt x="1234" y="712"/>
                </a:lnTo>
                <a:lnTo>
                  <a:pt x="1234" y="682"/>
                </a:lnTo>
                <a:lnTo>
                  <a:pt x="1240" y="678"/>
                </a:lnTo>
                <a:lnTo>
                  <a:pt x="1244" y="678"/>
                </a:lnTo>
                <a:lnTo>
                  <a:pt x="1258" y="678"/>
                </a:lnTo>
                <a:lnTo>
                  <a:pt x="1270" y="664"/>
                </a:lnTo>
                <a:lnTo>
                  <a:pt x="1284" y="656"/>
                </a:lnTo>
                <a:lnTo>
                  <a:pt x="1286" y="670"/>
                </a:lnTo>
                <a:lnTo>
                  <a:pt x="1284" y="678"/>
                </a:lnTo>
                <a:lnTo>
                  <a:pt x="1280" y="684"/>
                </a:lnTo>
                <a:lnTo>
                  <a:pt x="1278" y="688"/>
                </a:lnTo>
                <a:lnTo>
                  <a:pt x="1276" y="708"/>
                </a:lnTo>
                <a:lnTo>
                  <a:pt x="1280" y="714"/>
                </a:lnTo>
                <a:lnTo>
                  <a:pt x="1288" y="718"/>
                </a:lnTo>
                <a:lnTo>
                  <a:pt x="1304" y="726"/>
                </a:lnTo>
                <a:lnTo>
                  <a:pt x="1344" y="736"/>
                </a:lnTo>
                <a:lnTo>
                  <a:pt x="1394" y="770"/>
                </a:lnTo>
                <a:lnTo>
                  <a:pt x="1410" y="770"/>
                </a:lnTo>
                <a:lnTo>
                  <a:pt x="1404" y="784"/>
                </a:lnTo>
                <a:lnTo>
                  <a:pt x="1396" y="800"/>
                </a:lnTo>
                <a:lnTo>
                  <a:pt x="1404" y="860"/>
                </a:lnTo>
                <a:lnTo>
                  <a:pt x="1394" y="888"/>
                </a:lnTo>
                <a:lnTo>
                  <a:pt x="1386" y="888"/>
                </a:lnTo>
                <a:lnTo>
                  <a:pt x="1382" y="886"/>
                </a:lnTo>
                <a:lnTo>
                  <a:pt x="1376" y="884"/>
                </a:lnTo>
                <a:lnTo>
                  <a:pt x="1360" y="880"/>
                </a:lnTo>
                <a:lnTo>
                  <a:pt x="1346" y="882"/>
                </a:lnTo>
                <a:lnTo>
                  <a:pt x="1340" y="884"/>
                </a:lnTo>
                <a:lnTo>
                  <a:pt x="1334" y="886"/>
                </a:lnTo>
                <a:lnTo>
                  <a:pt x="1328" y="892"/>
                </a:lnTo>
                <a:lnTo>
                  <a:pt x="1324" y="898"/>
                </a:lnTo>
                <a:lnTo>
                  <a:pt x="1324" y="938"/>
                </a:lnTo>
                <a:lnTo>
                  <a:pt x="1314" y="940"/>
                </a:lnTo>
                <a:close/>
              </a:path>
            </a:pathLst>
          </a:custGeom>
          <a:solidFill>
            <a:srgbClr val="FFFFFF">
              <a:alpha val="50196"/>
            </a:srgbClr>
          </a:solidFill>
          <a:ln>
            <a:noFill/>
          </a:ln>
        </p:spPr>
        <p:txBody>
          <a:bodyPr/>
          <a:lstStyle/>
          <a:p>
            <a:endParaRPr lang="zh-CN" altLang="en-US"/>
          </a:p>
        </p:txBody>
      </p:sp>
      <p:sp>
        <p:nvSpPr>
          <p:cNvPr id="97" name="文本框 96"/>
          <p:cNvSpPr txBox="1"/>
          <p:nvPr/>
        </p:nvSpPr>
        <p:spPr>
          <a:xfrm>
            <a:off x="7818229" y="2172060"/>
            <a:ext cx="2758645" cy="369332"/>
          </a:xfrm>
          <a:prstGeom prst="rect">
            <a:avLst/>
          </a:prstGeom>
          <a:noFill/>
        </p:spPr>
        <p:txBody>
          <a:bodyPr wrap="square" rtlCol="0">
            <a:spAutoFit/>
          </a:bodyPr>
          <a:lstStyle/>
          <a:p>
            <a:pPr algn="ctr"/>
            <a:r>
              <a:rPr lang="en-US" altLang="zh-CN"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rPr>
              <a:t>YOUR TITLE HERE</a:t>
            </a:r>
            <a:endParaRPr lang="zh-CN" altLang="en-US"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endParaRPr>
          </a:p>
        </p:txBody>
      </p:sp>
      <p:grpSp>
        <p:nvGrpSpPr>
          <p:cNvPr id="103" name="组合 102"/>
          <p:cNvGrpSpPr/>
          <p:nvPr/>
        </p:nvGrpSpPr>
        <p:grpSpPr>
          <a:xfrm>
            <a:off x="1249977" y="1813612"/>
            <a:ext cx="5010472" cy="4149763"/>
            <a:chOff x="1249977" y="1813612"/>
            <a:chExt cx="5010472" cy="4149763"/>
          </a:xfrm>
        </p:grpSpPr>
        <p:sp>
          <p:nvSpPr>
            <p:cNvPr id="104" name="Freeform 9"/>
            <p:cNvSpPr>
              <a:spLocks/>
            </p:cNvSpPr>
            <p:nvPr/>
          </p:nvSpPr>
          <p:spPr bwMode="auto">
            <a:xfrm>
              <a:off x="1249977" y="1813612"/>
              <a:ext cx="5010472" cy="3903462"/>
            </a:xfrm>
            <a:custGeom>
              <a:avLst/>
              <a:gdLst>
                <a:gd name="T0" fmla="*/ 3152 w 5024"/>
                <a:gd name="T1" fmla="*/ 3764 h 3914"/>
                <a:gd name="T2" fmla="*/ 2904 w 5024"/>
                <a:gd name="T3" fmla="*/ 3696 h 3914"/>
                <a:gd name="T4" fmla="*/ 2720 w 5024"/>
                <a:gd name="T5" fmla="*/ 3612 h 3914"/>
                <a:gd name="T6" fmla="*/ 2446 w 5024"/>
                <a:gd name="T7" fmla="*/ 3668 h 3914"/>
                <a:gd name="T8" fmla="*/ 2320 w 5024"/>
                <a:gd name="T9" fmla="*/ 3792 h 3914"/>
                <a:gd name="T10" fmla="*/ 2124 w 5024"/>
                <a:gd name="T11" fmla="*/ 3656 h 3914"/>
                <a:gd name="T12" fmla="*/ 1982 w 5024"/>
                <a:gd name="T13" fmla="*/ 3478 h 3914"/>
                <a:gd name="T14" fmla="*/ 2098 w 5024"/>
                <a:gd name="T15" fmla="*/ 3086 h 3914"/>
                <a:gd name="T16" fmla="*/ 1936 w 5024"/>
                <a:gd name="T17" fmla="*/ 3024 h 3914"/>
                <a:gd name="T18" fmla="*/ 1656 w 5024"/>
                <a:gd name="T19" fmla="*/ 3038 h 3914"/>
                <a:gd name="T20" fmla="*/ 1382 w 5024"/>
                <a:gd name="T21" fmla="*/ 2958 h 3914"/>
                <a:gd name="T22" fmla="*/ 1096 w 5024"/>
                <a:gd name="T23" fmla="*/ 2970 h 3914"/>
                <a:gd name="T24" fmla="*/ 828 w 5024"/>
                <a:gd name="T25" fmla="*/ 2860 h 3914"/>
                <a:gd name="T26" fmla="*/ 628 w 5024"/>
                <a:gd name="T27" fmla="*/ 2666 h 3914"/>
                <a:gd name="T28" fmla="*/ 312 w 5024"/>
                <a:gd name="T29" fmla="*/ 2400 h 3914"/>
                <a:gd name="T30" fmla="*/ 278 w 5024"/>
                <a:gd name="T31" fmla="*/ 2192 h 3914"/>
                <a:gd name="T32" fmla="*/ 262 w 5024"/>
                <a:gd name="T33" fmla="*/ 1920 h 3914"/>
                <a:gd name="T34" fmla="*/ 114 w 5024"/>
                <a:gd name="T35" fmla="*/ 1734 h 3914"/>
                <a:gd name="T36" fmla="*/ 86 w 5024"/>
                <a:gd name="T37" fmla="*/ 1410 h 3914"/>
                <a:gd name="T38" fmla="*/ 8 w 5024"/>
                <a:gd name="T39" fmla="*/ 1272 h 3914"/>
                <a:gd name="T40" fmla="*/ 254 w 5024"/>
                <a:gd name="T41" fmla="*/ 1198 h 3914"/>
                <a:gd name="T42" fmla="*/ 534 w 5024"/>
                <a:gd name="T43" fmla="*/ 1158 h 3914"/>
                <a:gd name="T44" fmla="*/ 724 w 5024"/>
                <a:gd name="T45" fmla="*/ 820 h 3914"/>
                <a:gd name="T46" fmla="*/ 994 w 5024"/>
                <a:gd name="T47" fmla="*/ 664 h 3914"/>
                <a:gd name="T48" fmla="*/ 1230 w 5024"/>
                <a:gd name="T49" fmla="*/ 626 h 3914"/>
                <a:gd name="T50" fmla="*/ 1456 w 5024"/>
                <a:gd name="T51" fmla="*/ 530 h 3914"/>
                <a:gd name="T52" fmla="*/ 1586 w 5024"/>
                <a:gd name="T53" fmla="*/ 898 h 3914"/>
                <a:gd name="T54" fmla="*/ 1986 w 5024"/>
                <a:gd name="T55" fmla="*/ 1198 h 3914"/>
                <a:gd name="T56" fmla="*/ 2578 w 5024"/>
                <a:gd name="T57" fmla="*/ 1398 h 3914"/>
                <a:gd name="T58" fmla="*/ 2920 w 5024"/>
                <a:gd name="T59" fmla="*/ 1360 h 3914"/>
                <a:gd name="T60" fmla="*/ 3282 w 5024"/>
                <a:gd name="T61" fmla="*/ 1212 h 3914"/>
                <a:gd name="T62" fmla="*/ 3368 w 5024"/>
                <a:gd name="T63" fmla="*/ 1050 h 3914"/>
                <a:gd name="T64" fmla="*/ 3636 w 5024"/>
                <a:gd name="T65" fmla="*/ 882 h 3914"/>
                <a:gd name="T66" fmla="*/ 3792 w 5024"/>
                <a:gd name="T67" fmla="*/ 664 h 3914"/>
                <a:gd name="T68" fmla="*/ 3554 w 5024"/>
                <a:gd name="T69" fmla="*/ 718 h 3914"/>
                <a:gd name="T70" fmla="*/ 3700 w 5024"/>
                <a:gd name="T71" fmla="*/ 476 h 3914"/>
                <a:gd name="T72" fmla="*/ 3790 w 5024"/>
                <a:gd name="T73" fmla="*/ 138 h 3914"/>
                <a:gd name="T74" fmla="*/ 4078 w 5024"/>
                <a:gd name="T75" fmla="*/ 20 h 3914"/>
                <a:gd name="T76" fmla="*/ 4372 w 5024"/>
                <a:gd name="T77" fmla="*/ 288 h 3914"/>
                <a:gd name="T78" fmla="*/ 4626 w 5024"/>
                <a:gd name="T79" fmla="*/ 396 h 3914"/>
                <a:gd name="T80" fmla="*/ 4950 w 5024"/>
                <a:gd name="T81" fmla="*/ 342 h 3914"/>
                <a:gd name="T82" fmla="*/ 4994 w 5024"/>
                <a:gd name="T83" fmla="*/ 714 h 3914"/>
                <a:gd name="T84" fmla="*/ 4884 w 5024"/>
                <a:gd name="T85" fmla="*/ 896 h 3914"/>
                <a:gd name="T86" fmla="*/ 4832 w 5024"/>
                <a:gd name="T87" fmla="*/ 1116 h 3914"/>
                <a:gd name="T88" fmla="*/ 4722 w 5024"/>
                <a:gd name="T89" fmla="*/ 1230 h 3914"/>
                <a:gd name="T90" fmla="*/ 4482 w 5024"/>
                <a:gd name="T91" fmla="*/ 1412 h 3914"/>
                <a:gd name="T92" fmla="*/ 4206 w 5024"/>
                <a:gd name="T93" fmla="*/ 1678 h 3914"/>
                <a:gd name="T94" fmla="*/ 4196 w 5024"/>
                <a:gd name="T95" fmla="*/ 1430 h 3914"/>
                <a:gd name="T96" fmla="*/ 3866 w 5024"/>
                <a:gd name="T97" fmla="*/ 1690 h 3914"/>
                <a:gd name="T98" fmla="*/ 3988 w 5024"/>
                <a:gd name="T99" fmla="*/ 1796 h 3914"/>
                <a:gd name="T100" fmla="*/ 4328 w 5024"/>
                <a:gd name="T101" fmla="*/ 1834 h 3914"/>
                <a:gd name="T102" fmla="*/ 4100 w 5024"/>
                <a:gd name="T103" fmla="*/ 2054 h 3914"/>
                <a:gd name="T104" fmla="*/ 4268 w 5024"/>
                <a:gd name="T105" fmla="*/ 2378 h 3914"/>
                <a:gd name="T106" fmla="*/ 4384 w 5024"/>
                <a:gd name="T107" fmla="*/ 2538 h 3914"/>
                <a:gd name="T108" fmla="*/ 4424 w 5024"/>
                <a:gd name="T109" fmla="*/ 2668 h 3914"/>
                <a:gd name="T110" fmla="*/ 4380 w 5024"/>
                <a:gd name="T111" fmla="*/ 2774 h 3914"/>
                <a:gd name="T112" fmla="*/ 4282 w 5024"/>
                <a:gd name="T113" fmla="*/ 3048 h 3914"/>
                <a:gd name="T114" fmla="*/ 4242 w 5024"/>
                <a:gd name="T115" fmla="*/ 3212 h 3914"/>
                <a:gd name="T116" fmla="*/ 4136 w 5024"/>
                <a:gd name="T117" fmla="*/ 3370 h 3914"/>
                <a:gd name="T118" fmla="*/ 3930 w 5024"/>
                <a:gd name="T119" fmla="*/ 3558 h 3914"/>
                <a:gd name="T120" fmla="*/ 3726 w 5024"/>
                <a:gd name="T121" fmla="*/ 3658 h 3914"/>
                <a:gd name="T122" fmla="*/ 3512 w 5024"/>
                <a:gd name="T123" fmla="*/ 3730 h 3914"/>
                <a:gd name="T124" fmla="*/ 3288 w 5024"/>
                <a:gd name="T125" fmla="*/ 3834 h 391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024" h="3914">
                  <a:moveTo>
                    <a:pt x="3272" y="3914"/>
                  </a:moveTo>
                  <a:lnTo>
                    <a:pt x="3272" y="3914"/>
                  </a:lnTo>
                  <a:lnTo>
                    <a:pt x="3258" y="3900"/>
                  </a:lnTo>
                  <a:lnTo>
                    <a:pt x="3250" y="3888"/>
                  </a:lnTo>
                  <a:lnTo>
                    <a:pt x="3246" y="3878"/>
                  </a:lnTo>
                  <a:lnTo>
                    <a:pt x="3242" y="3866"/>
                  </a:lnTo>
                  <a:lnTo>
                    <a:pt x="3216" y="3828"/>
                  </a:lnTo>
                  <a:lnTo>
                    <a:pt x="3216" y="3810"/>
                  </a:lnTo>
                  <a:lnTo>
                    <a:pt x="3216" y="3796"/>
                  </a:lnTo>
                  <a:lnTo>
                    <a:pt x="3218" y="3790"/>
                  </a:lnTo>
                  <a:lnTo>
                    <a:pt x="3222" y="3784"/>
                  </a:lnTo>
                  <a:lnTo>
                    <a:pt x="3226" y="3780"/>
                  </a:lnTo>
                  <a:lnTo>
                    <a:pt x="3234" y="3776"/>
                  </a:lnTo>
                  <a:lnTo>
                    <a:pt x="3236" y="3770"/>
                  </a:lnTo>
                  <a:lnTo>
                    <a:pt x="3226" y="3770"/>
                  </a:lnTo>
                  <a:lnTo>
                    <a:pt x="3218" y="3772"/>
                  </a:lnTo>
                  <a:lnTo>
                    <a:pt x="3208" y="3776"/>
                  </a:lnTo>
                  <a:lnTo>
                    <a:pt x="3198" y="3782"/>
                  </a:lnTo>
                  <a:lnTo>
                    <a:pt x="3188" y="3790"/>
                  </a:lnTo>
                  <a:lnTo>
                    <a:pt x="3156" y="3790"/>
                  </a:lnTo>
                  <a:lnTo>
                    <a:pt x="3152" y="3764"/>
                  </a:lnTo>
                  <a:lnTo>
                    <a:pt x="3138" y="3758"/>
                  </a:lnTo>
                  <a:lnTo>
                    <a:pt x="3132" y="3752"/>
                  </a:lnTo>
                  <a:lnTo>
                    <a:pt x="3130" y="3746"/>
                  </a:lnTo>
                  <a:lnTo>
                    <a:pt x="3126" y="3740"/>
                  </a:lnTo>
                  <a:lnTo>
                    <a:pt x="3122" y="3742"/>
                  </a:lnTo>
                  <a:lnTo>
                    <a:pt x="3120" y="3744"/>
                  </a:lnTo>
                  <a:lnTo>
                    <a:pt x="3118" y="3750"/>
                  </a:lnTo>
                  <a:lnTo>
                    <a:pt x="3116" y="3760"/>
                  </a:lnTo>
                  <a:lnTo>
                    <a:pt x="3114" y="3770"/>
                  </a:lnTo>
                  <a:lnTo>
                    <a:pt x="3102" y="3770"/>
                  </a:lnTo>
                  <a:lnTo>
                    <a:pt x="3100" y="3768"/>
                  </a:lnTo>
                  <a:lnTo>
                    <a:pt x="3094" y="3766"/>
                  </a:lnTo>
                  <a:lnTo>
                    <a:pt x="3086" y="3768"/>
                  </a:lnTo>
                  <a:lnTo>
                    <a:pt x="3076" y="3770"/>
                  </a:lnTo>
                  <a:lnTo>
                    <a:pt x="3070" y="3774"/>
                  </a:lnTo>
                  <a:lnTo>
                    <a:pt x="3040" y="3772"/>
                  </a:lnTo>
                  <a:lnTo>
                    <a:pt x="3012" y="3768"/>
                  </a:lnTo>
                  <a:lnTo>
                    <a:pt x="2986" y="3764"/>
                  </a:lnTo>
                  <a:lnTo>
                    <a:pt x="2962" y="3762"/>
                  </a:lnTo>
                  <a:lnTo>
                    <a:pt x="2952" y="3756"/>
                  </a:lnTo>
                  <a:lnTo>
                    <a:pt x="2944" y="3748"/>
                  </a:lnTo>
                  <a:lnTo>
                    <a:pt x="2928" y="3730"/>
                  </a:lnTo>
                  <a:lnTo>
                    <a:pt x="2904" y="3696"/>
                  </a:lnTo>
                  <a:lnTo>
                    <a:pt x="2904" y="3674"/>
                  </a:lnTo>
                  <a:lnTo>
                    <a:pt x="2914" y="3654"/>
                  </a:lnTo>
                  <a:lnTo>
                    <a:pt x="2918" y="3644"/>
                  </a:lnTo>
                  <a:lnTo>
                    <a:pt x="2920" y="3634"/>
                  </a:lnTo>
                  <a:lnTo>
                    <a:pt x="2898" y="3620"/>
                  </a:lnTo>
                  <a:lnTo>
                    <a:pt x="2868" y="3618"/>
                  </a:lnTo>
                  <a:lnTo>
                    <a:pt x="2834" y="3614"/>
                  </a:lnTo>
                  <a:lnTo>
                    <a:pt x="2818" y="3610"/>
                  </a:lnTo>
                  <a:lnTo>
                    <a:pt x="2804" y="3604"/>
                  </a:lnTo>
                  <a:lnTo>
                    <a:pt x="2792" y="3598"/>
                  </a:lnTo>
                  <a:lnTo>
                    <a:pt x="2786" y="3590"/>
                  </a:lnTo>
                  <a:lnTo>
                    <a:pt x="2780" y="3574"/>
                  </a:lnTo>
                  <a:lnTo>
                    <a:pt x="2774" y="3572"/>
                  </a:lnTo>
                  <a:lnTo>
                    <a:pt x="2764" y="3574"/>
                  </a:lnTo>
                  <a:lnTo>
                    <a:pt x="2756" y="3576"/>
                  </a:lnTo>
                  <a:lnTo>
                    <a:pt x="2748" y="3580"/>
                  </a:lnTo>
                  <a:lnTo>
                    <a:pt x="2740" y="3584"/>
                  </a:lnTo>
                  <a:lnTo>
                    <a:pt x="2734" y="3590"/>
                  </a:lnTo>
                  <a:lnTo>
                    <a:pt x="2728" y="3598"/>
                  </a:lnTo>
                  <a:lnTo>
                    <a:pt x="2720" y="3612"/>
                  </a:lnTo>
                  <a:lnTo>
                    <a:pt x="2708" y="3622"/>
                  </a:lnTo>
                  <a:lnTo>
                    <a:pt x="2698" y="3632"/>
                  </a:lnTo>
                  <a:lnTo>
                    <a:pt x="2660" y="3632"/>
                  </a:lnTo>
                  <a:lnTo>
                    <a:pt x="2656" y="3640"/>
                  </a:lnTo>
                  <a:lnTo>
                    <a:pt x="2646" y="3650"/>
                  </a:lnTo>
                  <a:lnTo>
                    <a:pt x="2630" y="3664"/>
                  </a:lnTo>
                  <a:lnTo>
                    <a:pt x="2606" y="3666"/>
                  </a:lnTo>
                  <a:lnTo>
                    <a:pt x="2590" y="3648"/>
                  </a:lnTo>
                  <a:lnTo>
                    <a:pt x="2586" y="3642"/>
                  </a:lnTo>
                  <a:lnTo>
                    <a:pt x="2580" y="3642"/>
                  </a:lnTo>
                  <a:lnTo>
                    <a:pt x="2574" y="3642"/>
                  </a:lnTo>
                  <a:lnTo>
                    <a:pt x="2566" y="3646"/>
                  </a:lnTo>
                  <a:lnTo>
                    <a:pt x="2550" y="3654"/>
                  </a:lnTo>
                  <a:lnTo>
                    <a:pt x="2540" y="3660"/>
                  </a:lnTo>
                  <a:lnTo>
                    <a:pt x="2516" y="3658"/>
                  </a:lnTo>
                  <a:lnTo>
                    <a:pt x="2504" y="3648"/>
                  </a:lnTo>
                  <a:lnTo>
                    <a:pt x="2494" y="3640"/>
                  </a:lnTo>
                  <a:lnTo>
                    <a:pt x="2484" y="3636"/>
                  </a:lnTo>
                  <a:lnTo>
                    <a:pt x="2474" y="3636"/>
                  </a:lnTo>
                  <a:lnTo>
                    <a:pt x="2446" y="3668"/>
                  </a:lnTo>
                  <a:lnTo>
                    <a:pt x="2420" y="3670"/>
                  </a:lnTo>
                  <a:lnTo>
                    <a:pt x="2404" y="3660"/>
                  </a:lnTo>
                  <a:lnTo>
                    <a:pt x="2398" y="3656"/>
                  </a:lnTo>
                  <a:lnTo>
                    <a:pt x="2392" y="3656"/>
                  </a:lnTo>
                  <a:lnTo>
                    <a:pt x="2384" y="3664"/>
                  </a:lnTo>
                  <a:lnTo>
                    <a:pt x="2382" y="3668"/>
                  </a:lnTo>
                  <a:lnTo>
                    <a:pt x="2380" y="3684"/>
                  </a:lnTo>
                  <a:lnTo>
                    <a:pt x="2388" y="3698"/>
                  </a:lnTo>
                  <a:lnTo>
                    <a:pt x="2394" y="3708"/>
                  </a:lnTo>
                  <a:lnTo>
                    <a:pt x="2396" y="3722"/>
                  </a:lnTo>
                  <a:lnTo>
                    <a:pt x="2396" y="3744"/>
                  </a:lnTo>
                  <a:lnTo>
                    <a:pt x="2396" y="3756"/>
                  </a:lnTo>
                  <a:lnTo>
                    <a:pt x="2396" y="3768"/>
                  </a:lnTo>
                  <a:lnTo>
                    <a:pt x="2404" y="3796"/>
                  </a:lnTo>
                  <a:lnTo>
                    <a:pt x="2404" y="3816"/>
                  </a:lnTo>
                  <a:lnTo>
                    <a:pt x="2394" y="3828"/>
                  </a:lnTo>
                  <a:lnTo>
                    <a:pt x="2372" y="3828"/>
                  </a:lnTo>
                  <a:lnTo>
                    <a:pt x="2320" y="3792"/>
                  </a:lnTo>
                  <a:lnTo>
                    <a:pt x="2320" y="3742"/>
                  </a:lnTo>
                  <a:lnTo>
                    <a:pt x="2316" y="3738"/>
                  </a:lnTo>
                  <a:lnTo>
                    <a:pt x="2310" y="3736"/>
                  </a:lnTo>
                  <a:lnTo>
                    <a:pt x="2302" y="3734"/>
                  </a:lnTo>
                  <a:lnTo>
                    <a:pt x="2280" y="3752"/>
                  </a:lnTo>
                  <a:lnTo>
                    <a:pt x="2268" y="3762"/>
                  </a:lnTo>
                  <a:lnTo>
                    <a:pt x="2258" y="3770"/>
                  </a:lnTo>
                  <a:lnTo>
                    <a:pt x="2250" y="3770"/>
                  </a:lnTo>
                  <a:lnTo>
                    <a:pt x="2244" y="3764"/>
                  </a:lnTo>
                  <a:lnTo>
                    <a:pt x="2238" y="3760"/>
                  </a:lnTo>
                  <a:lnTo>
                    <a:pt x="2228" y="3756"/>
                  </a:lnTo>
                  <a:lnTo>
                    <a:pt x="2214" y="3738"/>
                  </a:lnTo>
                  <a:lnTo>
                    <a:pt x="2208" y="3730"/>
                  </a:lnTo>
                  <a:lnTo>
                    <a:pt x="2202" y="3726"/>
                  </a:lnTo>
                  <a:lnTo>
                    <a:pt x="2182" y="3700"/>
                  </a:lnTo>
                  <a:lnTo>
                    <a:pt x="2160" y="3698"/>
                  </a:lnTo>
                  <a:lnTo>
                    <a:pt x="2144" y="3694"/>
                  </a:lnTo>
                  <a:lnTo>
                    <a:pt x="2134" y="3688"/>
                  </a:lnTo>
                  <a:lnTo>
                    <a:pt x="2128" y="3678"/>
                  </a:lnTo>
                  <a:lnTo>
                    <a:pt x="2124" y="3668"/>
                  </a:lnTo>
                  <a:lnTo>
                    <a:pt x="2124" y="3656"/>
                  </a:lnTo>
                  <a:lnTo>
                    <a:pt x="2124" y="3622"/>
                  </a:lnTo>
                  <a:lnTo>
                    <a:pt x="2132" y="3604"/>
                  </a:lnTo>
                  <a:lnTo>
                    <a:pt x="2130" y="3582"/>
                  </a:lnTo>
                  <a:lnTo>
                    <a:pt x="2094" y="3570"/>
                  </a:lnTo>
                  <a:lnTo>
                    <a:pt x="2088" y="3564"/>
                  </a:lnTo>
                  <a:lnTo>
                    <a:pt x="2088" y="3544"/>
                  </a:lnTo>
                  <a:lnTo>
                    <a:pt x="2086" y="3542"/>
                  </a:lnTo>
                  <a:lnTo>
                    <a:pt x="2084" y="3540"/>
                  </a:lnTo>
                  <a:lnTo>
                    <a:pt x="2082" y="3530"/>
                  </a:lnTo>
                  <a:lnTo>
                    <a:pt x="2078" y="3516"/>
                  </a:lnTo>
                  <a:lnTo>
                    <a:pt x="2064" y="3486"/>
                  </a:lnTo>
                  <a:lnTo>
                    <a:pt x="2060" y="3468"/>
                  </a:lnTo>
                  <a:lnTo>
                    <a:pt x="2054" y="3460"/>
                  </a:lnTo>
                  <a:lnTo>
                    <a:pt x="2050" y="3458"/>
                  </a:lnTo>
                  <a:lnTo>
                    <a:pt x="2046" y="3456"/>
                  </a:lnTo>
                  <a:lnTo>
                    <a:pt x="2036" y="3456"/>
                  </a:lnTo>
                  <a:lnTo>
                    <a:pt x="1994" y="3478"/>
                  </a:lnTo>
                  <a:lnTo>
                    <a:pt x="1982" y="3478"/>
                  </a:lnTo>
                  <a:lnTo>
                    <a:pt x="1974" y="3476"/>
                  </a:lnTo>
                  <a:lnTo>
                    <a:pt x="1968" y="3474"/>
                  </a:lnTo>
                  <a:lnTo>
                    <a:pt x="1964" y="3470"/>
                  </a:lnTo>
                  <a:lnTo>
                    <a:pt x="1964" y="3372"/>
                  </a:lnTo>
                  <a:lnTo>
                    <a:pt x="1972" y="3352"/>
                  </a:lnTo>
                  <a:lnTo>
                    <a:pt x="1980" y="3336"/>
                  </a:lnTo>
                  <a:lnTo>
                    <a:pt x="1992" y="3322"/>
                  </a:lnTo>
                  <a:lnTo>
                    <a:pt x="2002" y="3308"/>
                  </a:lnTo>
                  <a:lnTo>
                    <a:pt x="2016" y="3296"/>
                  </a:lnTo>
                  <a:lnTo>
                    <a:pt x="2030" y="3284"/>
                  </a:lnTo>
                  <a:lnTo>
                    <a:pt x="2064" y="3260"/>
                  </a:lnTo>
                  <a:lnTo>
                    <a:pt x="2068" y="3258"/>
                  </a:lnTo>
                  <a:lnTo>
                    <a:pt x="2070" y="3254"/>
                  </a:lnTo>
                  <a:lnTo>
                    <a:pt x="2074" y="3236"/>
                  </a:lnTo>
                  <a:lnTo>
                    <a:pt x="2074" y="3210"/>
                  </a:lnTo>
                  <a:lnTo>
                    <a:pt x="2080" y="3192"/>
                  </a:lnTo>
                  <a:lnTo>
                    <a:pt x="2084" y="3176"/>
                  </a:lnTo>
                  <a:lnTo>
                    <a:pt x="2084" y="3146"/>
                  </a:lnTo>
                  <a:lnTo>
                    <a:pt x="2088" y="3128"/>
                  </a:lnTo>
                  <a:lnTo>
                    <a:pt x="2092" y="3122"/>
                  </a:lnTo>
                  <a:lnTo>
                    <a:pt x="2096" y="3116"/>
                  </a:lnTo>
                  <a:lnTo>
                    <a:pt x="2098" y="3086"/>
                  </a:lnTo>
                  <a:lnTo>
                    <a:pt x="2092" y="3076"/>
                  </a:lnTo>
                  <a:lnTo>
                    <a:pt x="2086" y="3068"/>
                  </a:lnTo>
                  <a:lnTo>
                    <a:pt x="2070" y="3056"/>
                  </a:lnTo>
                  <a:lnTo>
                    <a:pt x="2058" y="3046"/>
                  </a:lnTo>
                  <a:lnTo>
                    <a:pt x="2052" y="3040"/>
                  </a:lnTo>
                  <a:lnTo>
                    <a:pt x="2048" y="3034"/>
                  </a:lnTo>
                  <a:lnTo>
                    <a:pt x="2048" y="2998"/>
                  </a:lnTo>
                  <a:lnTo>
                    <a:pt x="2044" y="2998"/>
                  </a:lnTo>
                  <a:lnTo>
                    <a:pt x="2036" y="2982"/>
                  </a:lnTo>
                  <a:lnTo>
                    <a:pt x="2026" y="2970"/>
                  </a:lnTo>
                  <a:lnTo>
                    <a:pt x="2010" y="2950"/>
                  </a:lnTo>
                  <a:lnTo>
                    <a:pt x="1990" y="2950"/>
                  </a:lnTo>
                  <a:lnTo>
                    <a:pt x="1974" y="2966"/>
                  </a:lnTo>
                  <a:lnTo>
                    <a:pt x="1974" y="2980"/>
                  </a:lnTo>
                  <a:lnTo>
                    <a:pt x="1972" y="2996"/>
                  </a:lnTo>
                  <a:lnTo>
                    <a:pt x="1968" y="3012"/>
                  </a:lnTo>
                  <a:lnTo>
                    <a:pt x="1964" y="3018"/>
                  </a:lnTo>
                  <a:lnTo>
                    <a:pt x="1960" y="3024"/>
                  </a:lnTo>
                  <a:lnTo>
                    <a:pt x="1936" y="3024"/>
                  </a:lnTo>
                  <a:lnTo>
                    <a:pt x="1918" y="3016"/>
                  </a:lnTo>
                  <a:lnTo>
                    <a:pt x="1906" y="3008"/>
                  </a:lnTo>
                  <a:lnTo>
                    <a:pt x="1902" y="3002"/>
                  </a:lnTo>
                  <a:lnTo>
                    <a:pt x="1898" y="2998"/>
                  </a:lnTo>
                  <a:lnTo>
                    <a:pt x="1896" y="2990"/>
                  </a:lnTo>
                  <a:lnTo>
                    <a:pt x="1896" y="2982"/>
                  </a:lnTo>
                  <a:lnTo>
                    <a:pt x="1878" y="2974"/>
                  </a:lnTo>
                  <a:lnTo>
                    <a:pt x="1862" y="2968"/>
                  </a:lnTo>
                  <a:lnTo>
                    <a:pt x="1838" y="2960"/>
                  </a:lnTo>
                  <a:lnTo>
                    <a:pt x="1826" y="2946"/>
                  </a:lnTo>
                  <a:lnTo>
                    <a:pt x="1810" y="2946"/>
                  </a:lnTo>
                  <a:lnTo>
                    <a:pt x="1792" y="2960"/>
                  </a:lnTo>
                  <a:lnTo>
                    <a:pt x="1774" y="2972"/>
                  </a:lnTo>
                  <a:lnTo>
                    <a:pt x="1738" y="2996"/>
                  </a:lnTo>
                  <a:lnTo>
                    <a:pt x="1726" y="2998"/>
                  </a:lnTo>
                  <a:lnTo>
                    <a:pt x="1718" y="3000"/>
                  </a:lnTo>
                  <a:lnTo>
                    <a:pt x="1712" y="3004"/>
                  </a:lnTo>
                  <a:lnTo>
                    <a:pt x="1706" y="3008"/>
                  </a:lnTo>
                  <a:lnTo>
                    <a:pt x="1698" y="3020"/>
                  </a:lnTo>
                  <a:lnTo>
                    <a:pt x="1688" y="3034"/>
                  </a:lnTo>
                  <a:lnTo>
                    <a:pt x="1664" y="3036"/>
                  </a:lnTo>
                  <a:lnTo>
                    <a:pt x="1656" y="3038"/>
                  </a:lnTo>
                  <a:lnTo>
                    <a:pt x="1650" y="3042"/>
                  </a:lnTo>
                  <a:lnTo>
                    <a:pt x="1640" y="3054"/>
                  </a:lnTo>
                  <a:lnTo>
                    <a:pt x="1624" y="3072"/>
                  </a:lnTo>
                  <a:lnTo>
                    <a:pt x="1614" y="3078"/>
                  </a:lnTo>
                  <a:lnTo>
                    <a:pt x="1600" y="3082"/>
                  </a:lnTo>
                  <a:lnTo>
                    <a:pt x="1576" y="3086"/>
                  </a:lnTo>
                  <a:lnTo>
                    <a:pt x="1574" y="3092"/>
                  </a:lnTo>
                  <a:lnTo>
                    <a:pt x="1472" y="3088"/>
                  </a:lnTo>
                  <a:lnTo>
                    <a:pt x="1454" y="3090"/>
                  </a:lnTo>
                  <a:lnTo>
                    <a:pt x="1436" y="3090"/>
                  </a:lnTo>
                  <a:lnTo>
                    <a:pt x="1428" y="3088"/>
                  </a:lnTo>
                  <a:lnTo>
                    <a:pt x="1422" y="3086"/>
                  </a:lnTo>
                  <a:lnTo>
                    <a:pt x="1416" y="3082"/>
                  </a:lnTo>
                  <a:lnTo>
                    <a:pt x="1410" y="3076"/>
                  </a:lnTo>
                  <a:lnTo>
                    <a:pt x="1410" y="3058"/>
                  </a:lnTo>
                  <a:lnTo>
                    <a:pt x="1430" y="3012"/>
                  </a:lnTo>
                  <a:lnTo>
                    <a:pt x="1416" y="3008"/>
                  </a:lnTo>
                  <a:lnTo>
                    <a:pt x="1406" y="3000"/>
                  </a:lnTo>
                  <a:lnTo>
                    <a:pt x="1390" y="2988"/>
                  </a:lnTo>
                  <a:lnTo>
                    <a:pt x="1382" y="2958"/>
                  </a:lnTo>
                  <a:lnTo>
                    <a:pt x="1354" y="2956"/>
                  </a:lnTo>
                  <a:lnTo>
                    <a:pt x="1330" y="2950"/>
                  </a:lnTo>
                  <a:lnTo>
                    <a:pt x="1312" y="2930"/>
                  </a:lnTo>
                  <a:lnTo>
                    <a:pt x="1274" y="2914"/>
                  </a:lnTo>
                  <a:lnTo>
                    <a:pt x="1252" y="2902"/>
                  </a:lnTo>
                  <a:lnTo>
                    <a:pt x="1244" y="2898"/>
                  </a:lnTo>
                  <a:lnTo>
                    <a:pt x="1234" y="2894"/>
                  </a:lnTo>
                  <a:lnTo>
                    <a:pt x="1224" y="2894"/>
                  </a:lnTo>
                  <a:lnTo>
                    <a:pt x="1216" y="2898"/>
                  </a:lnTo>
                  <a:lnTo>
                    <a:pt x="1208" y="2904"/>
                  </a:lnTo>
                  <a:lnTo>
                    <a:pt x="1202" y="2914"/>
                  </a:lnTo>
                  <a:lnTo>
                    <a:pt x="1172" y="2928"/>
                  </a:lnTo>
                  <a:lnTo>
                    <a:pt x="1160" y="2940"/>
                  </a:lnTo>
                  <a:lnTo>
                    <a:pt x="1144" y="2996"/>
                  </a:lnTo>
                  <a:lnTo>
                    <a:pt x="1122" y="2996"/>
                  </a:lnTo>
                  <a:lnTo>
                    <a:pt x="1110" y="2990"/>
                  </a:lnTo>
                  <a:lnTo>
                    <a:pt x="1102" y="2984"/>
                  </a:lnTo>
                  <a:lnTo>
                    <a:pt x="1098" y="2978"/>
                  </a:lnTo>
                  <a:lnTo>
                    <a:pt x="1096" y="2970"/>
                  </a:lnTo>
                  <a:lnTo>
                    <a:pt x="1094" y="2962"/>
                  </a:lnTo>
                  <a:lnTo>
                    <a:pt x="1094" y="2954"/>
                  </a:lnTo>
                  <a:lnTo>
                    <a:pt x="1094" y="2938"/>
                  </a:lnTo>
                  <a:lnTo>
                    <a:pt x="1106" y="2904"/>
                  </a:lnTo>
                  <a:lnTo>
                    <a:pt x="1100" y="2896"/>
                  </a:lnTo>
                  <a:lnTo>
                    <a:pt x="1098" y="2894"/>
                  </a:lnTo>
                  <a:lnTo>
                    <a:pt x="1094" y="2892"/>
                  </a:lnTo>
                  <a:lnTo>
                    <a:pt x="1068" y="2894"/>
                  </a:lnTo>
                  <a:lnTo>
                    <a:pt x="1046" y="2900"/>
                  </a:lnTo>
                  <a:lnTo>
                    <a:pt x="1024" y="2906"/>
                  </a:lnTo>
                  <a:lnTo>
                    <a:pt x="1004" y="2914"/>
                  </a:lnTo>
                  <a:lnTo>
                    <a:pt x="998" y="2918"/>
                  </a:lnTo>
                  <a:lnTo>
                    <a:pt x="992" y="2920"/>
                  </a:lnTo>
                  <a:lnTo>
                    <a:pt x="984" y="2920"/>
                  </a:lnTo>
                  <a:lnTo>
                    <a:pt x="976" y="2918"/>
                  </a:lnTo>
                  <a:lnTo>
                    <a:pt x="964" y="2914"/>
                  </a:lnTo>
                  <a:lnTo>
                    <a:pt x="956" y="2912"/>
                  </a:lnTo>
                  <a:lnTo>
                    <a:pt x="918" y="2866"/>
                  </a:lnTo>
                  <a:lnTo>
                    <a:pt x="840" y="2866"/>
                  </a:lnTo>
                  <a:lnTo>
                    <a:pt x="828" y="2860"/>
                  </a:lnTo>
                  <a:lnTo>
                    <a:pt x="820" y="2844"/>
                  </a:lnTo>
                  <a:lnTo>
                    <a:pt x="814" y="2830"/>
                  </a:lnTo>
                  <a:lnTo>
                    <a:pt x="808" y="2818"/>
                  </a:lnTo>
                  <a:lnTo>
                    <a:pt x="804" y="2808"/>
                  </a:lnTo>
                  <a:lnTo>
                    <a:pt x="792" y="2804"/>
                  </a:lnTo>
                  <a:lnTo>
                    <a:pt x="784" y="2800"/>
                  </a:lnTo>
                  <a:lnTo>
                    <a:pt x="778" y="2794"/>
                  </a:lnTo>
                  <a:lnTo>
                    <a:pt x="776" y="2788"/>
                  </a:lnTo>
                  <a:lnTo>
                    <a:pt x="750" y="2774"/>
                  </a:lnTo>
                  <a:lnTo>
                    <a:pt x="744" y="2772"/>
                  </a:lnTo>
                  <a:lnTo>
                    <a:pt x="736" y="2770"/>
                  </a:lnTo>
                  <a:lnTo>
                    <a:pt x="728" y="2772"/>
                  </a:lnTo>
                  <a:lnTo>
                    <a:pt x="700" y="2750"/>
                  </a:lnTo>
                  <a:lnTo>
                    <a:pt x="690" y="2740"/>
                  </a:lnTo>
                  <a:lnTo>
                    <a:pt x="684" y="2728"/>
                  </a:lnTo>
                  <a:lnTo>
                    <a:pt x="680" y="2716"/>
                  </a:lnTo>
                  <a:lnTo>
                    <a:pt x="678" y="2706"/>
                  </a:lnTo>
                  <a:lnTo>
                    <a:pt x="676" y="2684"/>
                  </a:lnTo>
                  <a:lnTo>
                    <a:pt x="674" y="2674"/>
                  </a:lnTo>
                  <a:lnTo>
                    <a:pt x="672" y="2664"/>
                  </a:lnTo>
                  <a:lnTo>
                    <a:pt x="628" y="2666"/>
                  </a:lnTo>
                  <a:lnTo>
                    <a:pt x="610" y="2658"/>
                  </a:lnTo>
                  <a:lnTo>
                    <a:pt x="600" y="2650"/>
                  </a:lnTo>
                  <a:lnTo>
                    <a:pt x="596" y="2642"/>
                  </a:lnTo>
                  <a:lnTo>
                    <a:pt x="592" y="2630"/>
                  </a:lnTo>
                  <a:lnTo>
                    <a:pt x="580" y="2610"/>
                  </a:lnTo>
                  <a:lnTo>
                    <a:pt x="520" y="2566"/>
                  </a:lnTo>
                  <a:lnTo>
                    <a:pt x="486" y="2510"/>
                  </a:lnTo>
                  <a:lnTo>
                    <a:pt x="470" y="2512"/>
                  </a:lnTo>
                  <a:lnTo>
                    <a:pt x="456" y="2516"/>
                  </a:lnTo>
                  <a:lnTo>
                    <a:pt x="444" y="2522"/>
                  </a:lnTo>
                  <a:lnTo>
                    <a:pt x="434" y="2530"/>
                  </a:lnTo>
                  <a:lnTo>
                    <a:pt x="386" y="2530"/>
                  </a:lnTo>
                  <a:lnTo>
                    <a:pt x="374" y="2520"/>
                  </a:lnTo>
                  <a:lnTo>
                    <a:pt x="366" y="2512"/>
                  </a:lnTo>
                  <a:lnTo>
                    <a:pt x="354" y="2496"/>
                  </a:lnTo>
                  <a:lnTo>
                    <a:pt x="346" y="2478"/>
                  </a:lnTo>
                  <a:lnTo>
                    <a:pt x="344" y="2464"/>
                  </a:lnTo>
                  <a:lnTo>
                    <a:pt x="342" y="2454"/>
                  </a:lnTo>
                  <a:lnTo>
                    <a:pt x="332" y="2434"/>
                  </a:lnTo>
                  <a:lnTo>
                    <a:pt x="312" y="2400"/>
                  </a:lnTo>
                  <a:lnTo>
                    <a:pt x="258" y="2368"/>
                  </a:lnTo>
                  <a:lnTo>
                    <a:pt x="226" y="2356"/>
                  </a:lnTo>
                  <a:lnTo>
                    <a:pt x="212" y="2350"/>
                  </a:lnTo>
                  <a:lnTo>
                    <a:pt x="202" y="2344"/>
                  </a:lnTo>
                  <a:lnTo>
                    <a:pt x="198" y="2334"/>
                  </a:lnTo>
                  <a:lnTo>
                    <a:pt x="198" y="2326"/>
                  </a:lnTo>
                  <a:lnTo>
                    <a:pt x="198" y="2318"/>
                  </a:lnTo>
                  <a:lnTo>
                    <a:pt x="200" y="2310"/>
                  </a:lnTo>
                  <a:lnTo>
                    <a:pt x="208" y="2296"/>
                  </a:lnTo>
                  <a:lnTo>
                    <a:pt x="220" y="2284"/>
                  </a:lnTo>
                  <a:lnTo>
                    <a:pt x="224" y="2210"/>
                  </a:lnTo>
                  <a:lnTo>
                    <a:pt x="214" y="2184"/>
                  </a:lnTo>
                  <a:lnTo>
                    <a:pt x="214" y="2174"/>
                  </a:lnTo>
                  <a:lnTo>
                    <a:pt x="214" y="2168"/>
                  </a:lnTo>
                  <a:lnTo>
                    <a:pt x="218" y="2164"/>
                  </a:lnTo>
                  <a:lnTo>
                    <a:pt x="224" y="2162"/>
                  </a:lnTo>
                  <a:lnTo>
                    <a:pt x="236" y="2160"/>
                  </a:lnTo>
                  <a:lnTo>
                    <a:pt x="252" y="2160"/>
                  </a:lnTo>
                  <a:lnTo>
                    <a:pt x="260" y="2166"/>
                  </a:lnTo>
                  <a:lnTo>
                    <a:pt x="264" y="2170"/>
                  </a:lnTo>
                  <a:lnTo>
                    <a:pt x="270" y="2178"/>
                  </a:lnTo>
                  <a:lnTo>
                    <a:pt x="278" y="2192"/>
                  </a:lnTo>
                  <a:lnTo>
                    <a:pt x="290" y="2196"/>
                  </a:lnTo>
                  <a:lnTo>
                    <a:pt x="296" y="2188"/>
                  </a:lnTo>
                  <a:lnTo>
                    <a:pt x="298" y="2180"/>
                  </a:lnTo>
                  <a:lnTo>
                    <a:pt x="300" y="2168"/>
                  </a:lnTo>
                  <a:lnTo>
                    <a:pt x="302" y="2158"/>
                  </a:lnTo>
                  <a:lnTo>
                    <a:pt x="300" y="2136"/>
                  </a:lnTo>
                  <a:lnTo>
                    <a:pt x="300" y="2118"/>
                  </a:lnTo>
                  <a:lnTo>
                    <a:pt x="278" y="2052"/>
                  </a:lnTo>
                  <a:lnTo>
                    <a:pt x="278" y="2024"/>
                  </a:lnTo>
                  <a:lnTo>
                    <a:pt x="280" y="2008"/>
                  </a:lnTo>
                  <a:lnTo>
                    <a:pt x="282" y="2000"/>
                  </a:lnTo>
                  <a:lnTo>
                    <a:pt x="286" y="1994"/>
                  </a:lnTo>
                  <a:lnTo>
                    <a:pt x="300" y="1978"/>
                  </a:lnTo>
                  <a:lnTo>
                    <a:pt x="308" y="1964"/>
                  </a:lnTo>
                  <a:lnTo>
                    <a:pt x="308" y="1956"/>
                  </a:lnTo>
                  <a:lnTo>
                    <a:pt x="272" y="1932"/>
                  </a:lnTo>
                  <a:lnTo>
                    <a:pt x="268" y="1930"/>
                  </a:lnTo>
                  <a:lnTo>
                    <a:pt x="266" y="1928"/>
                  </a:lnTo>
                  <a:lnTo>
                    <a:pt x="262" y="1920"/>
                  </a:lnTo>
                  <a:lnTo>
                    <a:pt x="256" y="1912"/>
                  </a:lnTo>
                  <a:lnTo>
                    <a:pt x="252" y="1906"/>
                  </a:lnTo>
                  <a:lnTo>
                    <a:pt x="250" y="1898"/>
                  </a:lnTo>
                  <a:lnTo>
                    <a:pt x="248" y="1890"/>
                  </a:lnTo>
                  <a:lnTo>
                    <a:pt x="250" y="1872"/>
                  </a:lnTo>
                  <a:lnTo>
                    <a:pt x="250" y="1860"/>
                  </a:lnTo>
                  <a:lnTo>
                    <a:pt x="254" y="1854"/>
                  </a:lnTo>
                  <a:lnTo>
                    <a:pt x="256" y="1848"/>
                  </a:lnTo>
                  <a:lnTo>
                    <a:pt x="254" y="1836"/>
                  </a:lnTo>
                  <a:lnTo>
                    <a:pt x="250" y="1828"/>
                  </a:lnTo>
                  <a:lnTo>
                    <a:pt x="244" y="1822"/>
                  </a:lnTo>
                  <a:lnTo>
                    <a:pt x="238" y="1818"/>
                  </a:lnTo>
                  <a:lnTo>
                    <a:pt x="230" y="1816"/>
                  </a:lnTo>
                  <a:lnTo>
                    <a:pt x="222" y="1816"/>
                  </a:lnTo>
                  <a:lnTo>
                    <a:pt x="206" y="1816"/>
                  </a:lnTo>
                  <a:lnTo>
                    <a:pt x="196" y="1810"/>
                  </a:lnTo>
                  <a:lnTo>
                    <a:pt x="186" y="1804"/>
                  </a:lnTo>
                  <a:lnTo>
                    <a:pt x="180" y="1796"/>
                  </a:lnTo>
                  <a:lnTo>
                    <a:pt x="172" y="1786"/>
                  </a:lnTo>
                  <a:lnTo>
                    <a:pt x="162" y="1768"/>
                  </a:lnTo>
                  <a:lnTo>
                    <a:pt x="154" y="1752"/>
                  </a:lnTo>
                  <a:lnTo>
                    <a:pt x="126" y="1744"/>
                  </a:lnTo>
                  <a:lnTo>
                    <a:pt x="118" y="1740"/>
                  </a:lnTo>
                  <a:lnTo>
                    <a:pt x="114" y="1734"/>
                  </a:lnTo>
                  <a:lnTo>
                    <a:pt x="112" y="1728"/>
                  </a:lnTo>
                  <a:lnTo>
                    <a:pt x="112" y="1720"/>
                  </a:lnTo>
                  <a:lnTo>
                    <a:pt x="112" y="1694"/>
                  </a:lnTo>
                  <a:lnTo>
                    <a:pt x="124" y="1660"/>
                  </a:lnTo>
                  <a:lnTo>
                    <a:pt x="122" y="1650"/>
                  </a:lnTo>
                  <a:lnTo>
                    <a:pt x="118" y="1640"/>
                  </a:lnTo>
                  <a:lnTo>
                    <a:pt x="112" y="1632"/>
                  </a:lnTo>
                  <a:lnTo>
                    <a:pt x="106" y="1624"/>
                  </a:lnTo>
                  <a:lnTo>
                    <a:pt x="92" y="1612"/>
                  </a:lnTo>
                  <a:lnTo>
                    <a:pt x="78" y="1602"/>
                  </a:lnTo>
                  <a:lnTo>
                    <a:pt x="36" y="1578"/>
                  </a:lnTo>
                  <a:lnTo>
                    <a:pt x="32" y="1572"/>
                  </a:lnTo>
                  <a:lnTo>
                    <a:pt x="32" y="1542"/>
                  </a:lnTo>
                  <a:lnTo>
                    <a:pt x="32" y="1534"/>
                  </a:lnTo>
                  <a:lnTo>
                    <a:pt x="34" y="1528"/>
                  </a:lnTo>
                  <a:lnTo>
                    <a:pt x="38" y="1524"/>
                  </a:lnTo>
                  <a:lnTo>
                    <a:pt x="46" y="1522"/>
                  </a:lnTo>
                  <a:lnTo>
                    <a:pt x="68" y="1510"/>
                  </a:lnTo>
                  <a:lnTo>
                    <a:pt x="84" y="1502"/>
                  </a:lnTo>
                  <a:lnTo>
                    <a:pt x="86" y="1440"/>
                  </a:lnTo>
                  <a:lnTo>
                    <a:pt x="86" y="1410"/>
                  </a:lnTo>
                  <a:lnTo>
                    <a:pt x="82" y="1396"/>
                  </a:lnTo>
                  <a:lnTo>
                    <a:pt x="78" y="1384"/>
                  </a:lnTo>
                  <a:lnTo>
                    <a:pt x="72" y="1380"/>
                  </a:lnTo>
                  <a:lnTo>
                    <a:pt x="66" y="1378"/>
                  </a:lnTo>
                  <a:lnTo>
                    <a:pt x="52" y="1376"/>
                  </a:lnTo>
                  <a:lnTo>
                    <a:pt x="40" y="1378"/>
                  </a:lnTo>
                  <a:lnTo>
                    <a:pt x="30" y="1380"/>
                  </a:lnTo>
                  <a:lnTo>
                    <a:pt x="28" y="1386"/>
                  </a:lnTo>
                  <a:lnTo>
                    <a:pt x="24" y="1388"/>
                  </a:lnTo>
                  <a:lnTo>
                    <a:pt x="20" y="1390"/>
                  </a:lnTo>
                  <a:lnTo>
                    <a:pt x="16" y="1388"/>
                  </a:lnTo>
                  <a:lnTo>
                    <a:pt x="10" y="1384"/>
                  </a:lnTo>
                  <a:lnTo>
                    <a:pt x="6" y="1380"/>
                  </a:lnTo>
                  <a:lnTo>
                    <a:pt x="0" y="1354"/>
                  </a:lnTo>
                  <a:lnTo>
                    <a:pt x="0" y="1330"/>
                  </a:lnTo>
                  <a:lnTo>
                    <a:pt x="26" y="1320"/>
                  </a:lnTo>
                  <a:lnTo>
                    <a:pt x="26" y="1312"/>
                  </a:lnTo>
                  <a:lnTo>
                    <a:pt x="24" y="1306"/>
                  </a:lnTo>
                  <a:lnTo>
                    <a:pt x="18" y="1300"/>
                  </a:lnTo>
                  <a:lnTo>
                    <a:pt x="12" y="1294"/>
                  </a:lnTo>
                  <a:lnTo>
                    <a:pt x="8" y="1290"/>
                  </a:lnTo>
                  <a:lnTo>
                    <a:pt x="8" y="1272"/>
                  </a:lnTo>
                  <a:lnTo>
                    <a:pt x="10" y="1268"/>
                  </a:lnTo>
                  <a:lnTo>
                    <a:pt x="12" y="1266"/>
                  </a:lnTo>
                  <a:lnTo>
                    <a:pt x="20" y="1262"/>
                  </a:lnTo>
                  <a:lnTo>
                    <a:pt x="36" y="1256"/>
                  </a:lnTo>
                  <a:lnTo>
                    <a:pt x="44" y="1248"/>
                  </a:lnTo>
                  <a:lnTo>
                    <a:pt x="50" y="1238"/>
                  </a:lnTo>
                  <a:lnTo>
                    <a:pt x="62" y="1218"/>
                  </a:lnTo>
                  <a:lnTo>
                    <a:pt x="74" y="1210"/>
                  </a:lnTo>
                  <a:lnTo>
                    <a:pt x="88" y="1204"/>
                  </a:lnTo>
                  <a:lnTo>
                    <a:pt x="110" y="1196"/>
                  </a:lnTo>
                  <a:lnTo>
                    <a:pt x="130" y="1196"/>
                  </a:lnTo>
                  <a:lnTo>
                    <a:pt x="162" y="1194"/>
                  </a:lnTo>
                  <a:lnTo>
                    <a:pt x="178" y="1192"/>
                  </a:lnTo>
                  <a:lnTo>
                    <a:pt x="194" y="1188"/>
                  </a:lnTo>
                  <a:lnTo>
                    <a:pt x="208" y="1182"/>
                  </a:lnTo>
                  <a:lnTo>
                    <a:pt x="218" y="1176"/>
                  </a:lnTo>
                  <a:lnTo>
                    <a:pt x="232" y="1174"/>
                  </a:lnTo>
                  <a:lnTo>
                    <a:pt x="244" y="1172"/>
                  </a:lnTo>
                  <a:lnTo>
                    <a:pt x="246" y="1174"/>
                  </a:lnTo>
                  <a:lnTo>
                    <a:pt x="250" y="1178"/>
                  </a:lnTo>
                  <a:lnTo>
                    <a:pt x="252" y="1186"/>
                  </a:lnTo>
                  <a:lnTo>
                    <a:pt x="254" y="1198"/>
                  </a:lnTo>
                  <a:lnTo>
                    <a:pt x="260" y="1212"/>
                  </a:lnTo>
                  <a:lnTo>
                    <a:pt x="264" y="1218"/>
                  </a:lnTo>
                  <a:lnTo>
                    <a:pt x="268" y="1222"/>
                  </a:lnTo>
                  <a:lnTo>
                    <a:pt x="274" y="1224"/>
                  </a:lnTo>
                  <a:lnTo>
                    <a:pt x="280" y="1226"/>
                  </a:lnTo>
                  <a:lnTo>
                    <a:pt x="302" y="1224"/>
                  </a:lnTo>
                  <a:lnTo>
                    <a:pt x="312" y="1214"/>
                  </a:lnTo>
                  <a:lnTo>
                    <a:pt x="322" y="1200"/>
                  </a:lnTo>
                  <a:lnTo>
                    <a:pt x="332" y="1188"/>
                  </a:lnTo>
                  <a:lnTo>
                    <a:pt x="342" y="1178"/>
                  </a:lnTo>
                  <a:lnTo>
                    <a:pt x="366" y="1180"/>
                  </a:lnTo>
                  <a:lnTo>
                    <a:pt x="378" y="1180"/>
                  </a:lnTo>
                  <a:lnTo>
                    <a:pt x="394" y="1178"/>
                  </a:lnTo>
                  <a:lnTo>
                    <a:pt x="398" y="1170"/>
                  </a:lnTo>
                  <a:lnTo>
                    <a:pt x="404" y="1164"/>
                  </a:lnTo>
                  <a:lnTo>
                    <a:pt x="410" y="1160"/>
                  </a:lnTo>
                  <a:lnTo>
                    <a:pt x="416" y="1158"/>
                  </a:lnTo>
                  <a:lnTo>
                    <a:pt x="432" y="1154"/>
                  </a:lnTo>
                  <a:lnTo>
                    <a:pt x="450" y="1154"/>
                  </a:lnTo>
                  <a:lnTo>
                    <a:pt x="492" y="1168"/>
                  </a:lnTo>
                  <a:lnTo>
                    <a:pt x="498" y="1164"/>
                  </a:lnTo>
                  <a:lnTo>
                    <a:pt x="506" y="1162"/>
                  </a:lnTo>
                  <a:lnTo>
                    <a:pt x="534" y="1158"/>
                  </a:lnTo>
                  <a:lnTo>
                    <a:pt x="564" y="1154"/>
                  </a:lnTo>
                  <a:lnTo>
                    <a:pt x="590" y="1148"/>
                  </a:lnTo>
                  <a:lnTo>
                    <a:pt x="608" y="1138"/>
                  </a:lnTo>
                  <a:lnTo>
                    <a:pt x="628" y="1128"/>
                  </a:lnTo>
                  <a:lnTo>
                    <a:pt x="632" y="1110"/>
                  </a:lnTo>
                  <a:lnTo>
                    <a:pt x="638" y="1098"/>
                  </a:lnTo>
                  <a:lnTo>
                    <a:pt x="646" y="1090"/>
                  </a:lnTo>
                  <a:lnTo>
                    <a:pt x="660" y="1078"/>
                  </a:lnTo>
                  <a:lnTo>
                    <a:pt x="684" y="1024"/>
                  </a:lnTo>
                  <a:lnTo>
                    <a:pt x="716" y="1006"/>
                  </a:lnTo>
                  <a:lnTo>
                    <a:pt x="728" y="972"/>
                  </a:lnTo>
                  <a:lnTo>
                    <a:pt x="732" y="926"/>
                  </a:lnTo>
                  <a:lnTo>
                    <a:pt x="724" y="902"/>
                  </a:lnTo>
                  <a:lnTo>
                    <a:pt x="724" y="878"/>
                  </a:lnTo>
                  <a:lnTo>
                    <a:pt x="728" y="866"/>
                  </a:lnTo>
                  <a:lnTo>
                    <a:pt x="732" y="854"/>
                  </a:lnTo>
                  <a:lnTo>
                    <a:pt x="732" y="830"/>
                  </a:lnTo>
                  <a:lnTo>
                    <a:pt x="724" y="820"/>
                  </a:lnTo>
                  <a:lnTo>
                    <a:pt x="722" y="812"/>
                  </a:lnTo>
                  <a:lnTo>
                    <a:pt x="722" y="800"/>
                  </a:lnTo>
                  <a:lnTo>
                    <a:pt x="726" y="798"/>
                  </a:lnTo>
                  <a:lnTo>
                    <a:pt x="734" y="796"/>
                  </a:lnTo>
                  <a:lnTo>
                    <a:pt x="760" y="796"/>
                  </a:lnTo>
                  <a:lnTo>
                    <a:pt x="808" y="798"/>
                  </a:lnTo>
                  <a:lnTo>
                    <a:pt x="826" y="800"/>
                  </a:lnTo>
                  <a:lnTo>
                    <a:pt x="844" y="804"/>
                  </a:lnTo>
                  <a:lnTo>
                    <a:pt x="864" y="808"/>
                  </a:lnTo>
                  <a:lnTo>
                    <a:pt x="886" y="812"/>
                  </a:lnTo>
                  <a:lnTo>
                    <a:pt x="924" y="828"/>
                  </a:lnTo>
                  <a:lnTo>
                    <a:pt x="932" y="818"/>
                  </a:lnTo>
                  <a:lnTo>
                    <a:pt x="926" y="806"/>
                  </a:lnTo>
                  <a:lnTo>
                    <a:pt x="926" y="772"/>
                  </a:lnTo>
                  <a:lnTo>
                    <a:pt x="936" y="756"/>
                  </a:lnTo>
                  <a:lnTo>
                    <a:pt x="948" y="740"/>
                  </a:lnTo>
                  <a:lnTo>
                    <a:pt x="972" y="712"/>
                  </a:lnTo>
                  <a:lnTo>
                    <a:pt x="976" y="690"/>
                  </a:lnTo>
                  <a:lnTo>
                    <a:pt x="984" y="676"/>
                  </a:lnTo>
                  <a:lnTo>
                    <a:pt x="994" y="664"/>
                  </a:lnTo>
                  <a:lnTo>
                    <a:pt x="1008" y="648"/>
                  </a:lnTo>
                  <a:lnTo>
                    <a:pt x="1014" y="632"/>
                  </a:lnTo>
                  <a:lnTo>
                    <a:pt x="1016" y="628"/>
                  </a:lnTo>
                  <a:lnTo>
                    <a:pt x="1020" y="624"/>
                  </a:lnTo>
                  <a:lnTo>
                    <a:pt x="1024" y="622"/>
                  </a:lnTo>
                  <a:lnTo>
                    <a:pt x="1030" y="622"/>
                  </a:lnTo>
                  <a:lnTo>
                    <a:pt x="1050" y="620"/>
                  </a:lnTo>
                  <a:lnTo>
                    <a:pt x="1062" y="630"/>
                  </a:lnTo>
                  <a:lnTo>
                    <a:pt x="1080" y="640"/>
                  </a:lnTo>
                  <a:lnTo>
                    <a:pt x="1098" y="652"/>
                  </a:lnTo>
                  <a:lnTo>
                    <a:pt x="1118" y="660"/>
                  </a:lnTo>
                  <a:lnTo>
                    <a:pt x="1128" y="660"/>
                  </a:lnTo>
                  <a:lnTo>
                    <a:pt x="1140" y="662"/>
                  </a:lnTo>
                  <a:lnTo>
                    <a:pt x="1152" y="666"/>
                  </a:lnTo>
                  <a:lnTo>
                    <a:pt x="1158" y="670"/>
                  </a:lnTo>
                  <a:lnTo>
                    <a:pt x="1164" y="676"/>
                  </a:lnTo>
                  <a:lnTo>
                    <a:pt x="1182" y="676"/>
                  </a:lnTo>
                  <a:lnTo>
                    <a:pt x="1202" y="674"/>
                  </a:lnTo>
                  <a:lnTo>
                    <a:pt x="1212" y="670"/>
                  </a:lnTo>
                  <a:lnTo>
                    <a:pt x="1220" y="666"/>
                  </a:lnTo>
                  <a:lnTo>
                    <a:pt x="1226" y="660"/>
                  </a:lnTo>
                  <a:lnTo>
                    <a:pt x="1230" y="652"/>
                  </a:lnTo>
                  <a:lnTo>
                    <a:pt x="1230" y="626"/>
                  </a:lnTo>
                  <a:lnTo>
                    <a:pt x="1228" y="608"/>
                  </a:lnTo>
                  <a:lnTo>
                    <a:pt x="1226" y="596"/>
                  </a:lnTo>
                  <a:lnTo>
                    <a:pt x="1228" y="586"/>
                  </a:lnTo>
                  <a:lnTo>
                    <a:pt x="1230" y="578"/>
                  </a:lnTo>
                  <a:lnTo>
                    <a:pt x="1234" y="570"/>
                  </a:lnTo>
                  <a:lnTo>
                    <a:pt x="1240" y="562"/>
                  </a:lnTo>
                  <a:lnTo>
                    <a:pt x="1256" y="542"/>
                  </a:lnTo>
                  <a:lnTo>
                    <a:pt x="1276" y="534"/>
                  </a:lnTo>
                  <a:lnTo>
                    <a:pt x="1294" y="530"/>
                  </a:lnTo>
                  <a:lnTo>
                    <a:pt x="1316" y="526"/>
                  </a:lnTo>
                  <a:lnTo>
                    <a:pt x="1340" y="524"/>
                  </a:lnTo>
                  <a:lnTo>
                    <a:pt x="1350" y="520"/>
                  </a:lnTo>
                  <a:lnTo>
                    <a:pt x="1360" y="490"/>
                  </a:lnTo>
                  <a:lnTo>
                    <a:pt x="1380" y="472"/>
                  </a:lnTo>
                  <a:lnTo>
                    <a:pt x="1434" y="470"/>
                  </a:lnTo>
                  <a:lnTo>
                    <a:pt x="1440" y="478"/>
                  </a:lnTo>
                  <a:lnTo>
                    <a:pt x="1444" y="488"/>
                  </a:lnTo>
                  <a:lnTo>
                    <a:pt x="1448" y="500"/>
                  </a:lnTo>
                  <a:lnTo>
                    <a:pt x="1450" y="514"/>
                  </a:lnTo>
                  <a:lnTo>
                    <a:pt x="1456" y="530"/>
                  </a:lnTo>
                  <a:lnTo>
                    <a:pt x="1466" y="548"/>
                  </a:lnTo>
                  <a:lnTo>
                    <a:pt x="1490" y="588"/>
                  </a:lnTo>
                  <a:lnTo>
                    <a:pt x="1496" y="592"/>
                  </a:lnTo>
                  <a:lnTo>
                    <a:pt x="1502" y="598"/>
                  </a:lnTo>
                  <a:lnTo>
                    <a:pt x="1516" y="604"/>
                  </a:lnTo>
                  <a:lnTo>
                    <a:pt x="1554" y="614"/>
                  </a:lnTo>
                  <a:lnTo>
                    <a:pt x="1592" y="644"/>
                  </a:lnTo>
                  <a:lnTo>
                    <a:pt x="1604" y="668"/>
                  </a:lnTo>
                  <a:lnTo>
                    <a:pt x="1610" y="718"/>
                  </a:lnTo>
                  <a:lnTo>
                    <a:pt x="1612" y="720"/>
                  </a:lnTo>
                  <a:lnTo>
                    <a:pt x="1630" y="756"/>
                  </a:lnTo>
                  <a:lnTo>
                    <a:pt x="1632" y="774"/>
                  </a:lnTo>
                  <a:lnTo>
                    <a:pt x="1634" y="798"/>
                  </a:lnTo>
                  <a:lnTo>
                    <a:pt x="1634" y="822"/>
                  </a:lnTo>
                  <a:lnTo>
                    <a:pt x="1632" y="834"/>
                  </a:lnTo>
                  <a:lnTo>
                    <a:pt x="1628" y="844"/>
                  </a:lnTo>
                  <a:lnTo>
                    <a:pt x="1588" y="878"/>
                  </a:lnTo>
                  <a:lnTo>
                    <a:pt x="1586" y="898"/>
                  </a:lnTo>
                  <a:lnTo>
                    <a:pt x="1588" y="912"/>
                  </a:lnTo>
                  <a:lnTo>
                    <a:pt x="1592" y="924"/>
                  </a:lnTo>
                  <a:lnTo>
                    <a:pt x="1598" y="938"/>
                  </a:lnTo>
                  <a:lnTo>
                    <a:pt x="1634" y="962"/>
                  </a:lnTo>
                  <a:lnTo>
                    <a:pt x="1672" y="970"/>
                  </a:lnTo>
                  <a:lnTo>
                    <a:pt x="1712" y="988"/>
                  </a:lnTo>
                  <a:lnTo>
                    <a:pt x="1792" y="998"/>
                  </a:lnTo>
                  <a:lnTo>
                    <a:pt x="1812" y="1010"/>
                  </a:lnTo>
                  <a:lnTo>
                    <a:pt x="1836" y="1036"/>
                  </a:lnTo>
                  <a:lnTo>
                    <a:pt x="1862" y="1060"/>
                  </a:lnTo>
                  <a:lnTo>
                    <a:pt x="1876" y="1070"/>
                  </a:lnTo>
                  <a:lnTo>
                    <a:pt x="1892" y="1080"/>
                  </a:lnTo>
                  <a:lnTo>
                    <a:pt x="1908" y="1088"/>
                  </a:lnTo>
                  <a:lnTo>
                    <a:pt x="1926" y="1094"/>
                  </a:lnTo>
                  <a:lnTo>
                    <a:pt x="1950" y="1116"/>
                  </a:lnTo>
                  <a:lnTo>
                    <a:pt x="1964" y="1168"/>
                  </a:lnTo>
                  <a:lnTo>
                    <a:pt x="1968" y="1176"/>
                  </a:lnTo>
                  <a:lnTo>
                    <a:pt x="1974" y="1184"/>
                  </a:lnTo>
                  <a:lnTo>
                    <a:pt x="1986" y="1198"/>
                  </a:lnTo>
                  <a:lnTo>
                    <a:pt x="1990" y="1206"/>
                  </a:lnTo>
                  <a:lnTo>
                    <a:pt x="1994" y="1216"/>
                  </a:lnTo>
                  <a:lnTo>
                    <a:pt x="1994" y="1228"/>
                  </a:lnTo>
                  <a:lnTo>
                    <a:pt x="1992" y="1242"/>
                  </a:lnTo>
                  <a:lnTo>
                    <a:pt x="1998" y="1256"/>
                  </a:lnTo>
                  <a:lnTo>
                    <a:pt x="2004" y="1266"/>
                  </a:lnTo>
                  <a:lnTo>
                    <a:pt x="2016" y="1274"/>
                  </a:lnTo>
                  <a:lnTo>
                    <a:pt x="2044" y="1278"/>
                  </a:lnTo>
                  <a:lnTo>
                    <a:pt x="2072" y="1282"/>
                  </a:lnTo>
                  <a:lnTo>
                    <a:pt x="2102" y="1288"/>
                  </a:lnTo>
                  <a:lnTo>
                    <a:pt x="2134" y="1298"/>
                  </a:lnTo>
                  <a:lnTo>
                    <a:pt x="2212" y="1316"/>
                  </a:lnTo>
                  <a:lnTo>
                    <a:pt x="2384" y="1318"/>
                  </a:lnTo>
                  <a:lnTo>
                    <a:pt x="2418" y="1326"/>
                  </a:lnTo>
                  <a:lnTo>
                    <a:pt x="2438" y="1330"/>
                  </a:lnTo>
                  <a:lnTo>
                    <a:pt x="2454" y="1338"/>
                  </a:lnTo>
                  <a:lnTo>
                    <a:pt x="2506" y="1380"/>
                  </a:lnTo>
                  <a:lnTo>
                    <a:pt x="2526" y="1390"/>
                  </a:lnTo>
                  <a:lnTo>
                    <a:pt x="2578" y="1398"/>
                  </a:lnTo>
                  <a:lnTo>
                    <a:pt x="2600" y="1414"/>
                  </a:lnTo>
                  <a:lnTo>
                    <a:pt x="2666" y="1436"/>
                  </a:lnTo>
                  <a:lnTo>
                    <a:pt x="2672" y="1440"/>
                  </a:lnTo>
                  <a:lnTo>
                    <a:pt x="2680" y="1446"/>
                  </a:lnTo>
                  <a:lnTo>
                    <a:pt x="2696" y="1460"/>
                  </a:lnTo>
                  <a:lnTo>
                    <a:pt x="2704" y="1464"/>
                  </a:lnTo>
                  <a:lnTo>
                    <a:pt x="2714" y="1466"/>
                  </a:lnTo>
                  <a:lnTo>
                    <a:pt x="2718" y="1466"/>
                  </a:lnTo>
                  <a:lnTo>
                    <a:pt x="2724" y="1462"/>
                  </a:lnTo>
                  <a:lnTo>
                    <a:pt x="2728" y="1458"/>
                  </a:lnTo>
                  <a:lnTo>
                    <a:pt x="2732" y="1452"/>
                  </a:lnTo>
                  <a:lnTo>
                    <a:pt x="2754" y="1438"/>
                  </a:lnTo>
                  <a:lnTo>
                    <a:pt x="2766" y="1434"/>
                  </a:lnTo>
                  <a:lnTo>
                    <a:pt x="2778" y="1426"/>
                  </a:lnTo>
                  <a:lnTo>
                    <a:pt x="2800" y="1410"/>
                  </a:lnTo>
                  <a:lnTo>
                    <a:pt x="2846" y="1396"/>
                  </a:lnTo>
                  <a:lnTo>
                    <a:pt x="2862" y="1386"/>
                  </a:lnTo>
                  <a:lnTo>
                    <a:pt x="2882" y="1378"/>
                  </a:lnTo>
                  <a:lnTo>
                    <a:pt x="2902" y="1370"/>
                  </a:lnTo>
                  <a:lnTo>
                    <a:pt x="2910" y="1366"/>
                  </a:lnTo>
                  <a:lnTo>
                    <a:pt x="2920" y="1360"/>
                  </a:lnTo>
                  <a:lnTo>
                    <a:pt x="2936" y="1354"/>
                  </a:lnTo>
                  <a:lnTo>
                    <a:pt x="2948" y="1348"/>
                  </a:lnTo>
                  <a:lnTo>
                    <a:pt x="2960" y="1344"/>
                  </a:lnTo>
                  <a:lnTo>
                    <a:pt x="2972" y="1342"/>
                  </a:lnTo>
                  <a:lnTo>
                    <a:pt x="2986" y="1342"/>
                  </a:lnTo>
                  <a:lnTo>
                    <a:pt x="3016" y="1346"/>
                  </a:lnTo>
                  <a:lnTo>
                    <a:pt x="3048" y="1354"/>
                  </a:lnTo>
                  <a:lnTo>
                    <a:pt x="3094" y="1354"/>
                  </a:lnTo>
                  <a:lnTo>
                    <a:pt x="3104" y="1348"/>
                  </a:lnTo>
                  <a:lnTo>
                    <a:pt x="3116" y="1344"/>
                  </a:lnTo>
                  <a:lnTo>
                    <a:pt x="3140" y="1338"/>
                  </a:lnTo>
                  <a:lnTo>
                    <a:pt x="3154" y="1330"/>
                  </a:lnTo>
                  <a:lnTo>
                    <a:pt x="3166" y="1322"/>
                  </a:lnTo>
                  <a:lnTo>
                    <a:pt x="3184" y="1302"/>
                  </a:lnTo>
                  <a:lnTo>
                    <a:pt x="3200" y="1282"/>
                  </a:lnTo>
                  <a:lnTo>
                    <a:pt x="3216" y="1264"/>
                  </a:lnTo>
                  <a:lnTo>
                    <a:pt x="3226" y="1256"/>
                  </a:lnTo>
                  <a:lnTo>
                    <a:pt x="3238" y="1250"/>
                  </a:lnTo>
                  <a:lnTo>
                    <a:pt x="3260" y="1228"/>
                  </a:lnTo>
                  <a:lnTo>
                    <a:pt x="3272" y="1216"/>
                  </a:lnTo>
                  <a:lnTo>
                    <a:pt x="3278" y="1214"/>
                  </a:lnTo>
                  <a:lnTo>
                    <a:pt x="3282" y="1212"/>
                  </a:lnTo>
                  <a:lnTo>
                    <a:pt x="3282" y="1210"/>
                  </a:lnTo>
                  <a:lnTo>
                    <a:pt x="3296" y="1200"/>
                  </a:lnTo>
                  <a:lnTo>
                    <a:pt x="3312" y="1192"/>
                  </a:lnTo>
                  <a:lnTo>
                    <a:pt x="3312" y="1176"/>
                  </a:lnTo>
                  <a:lnTo>
                    <a:pt x="3298" y="1166"/>
                  </a:lnTo>
                  <a:lnTo>
                    <a:pt x="3286" y="1150"/>
                  </a:lnTo>
                  <a:lnTo>
                    <a:pt x="3278" y="1138"/>
                  </a:lnTo>
                  <a:lnTo>
                    <a:pt x="3274" y="1126"/>
                  </a:lnTo>
                  <a:lnTo>
                    <a:pt x="3272" y="1114"/>
                  </a:lnTo>
                  <a:lnTo>
                    <a:pt x="3272" y="1102"/>
                  </a:lnTo>
                  <a:lnTo>
                    <a:pt x="3274" y="1090"/>
                  </a:lnTo>
                  <a:lnTo>
                    <a:pt x="3280" y="1062"/>
                  </a:lnTo>
                  <a:lnTo>
                    <a:pt x="3286" y="1052"/>
                  </a:lnTo>
                  <a:lnTo>
                    <a:pt x="3292" y="1042"/>
                  </a:lnTo>
                  <a:lnTo>
                    <a:pt x="3302" y="1028"/>
                  </a:lnTo>
                  <a:lnTo>
                    <a:pt x="3312" y="1022"/>
                  </a:lnTo>
                  <a:lnTo>
                    <a:pt x="3340" y="1028"/>
                  </a:lnTo>
                  <a:lnTo>
                    <a:pt x="3358" y="1044"/>
                  </a:lnTo>
                  <a:lnTo>
                    <a:pt x="3368" y="1050"/>
                  </a:lnTo>
                  <a:lnTo>
                    <a:pt x="3380" y="1056"/>
                  </a:lnTo>
                  <a:lnTo>
                    <a:pt x="3392" y="1060"/>
                  </a:lnTo>
                  <a:lnTo>
                    <a:pt x="3406" y="1062"/>
                  </a:lnTo>
                  <a:lnTo>
                    <a:pt x="3420" y="1060"/>
                  </a:lnTo>
                  <a:lnTo>
                    <a:pt x="3434" y="1054"/>
                  </a:lnTo>
                  <a:lnTo>
                    <a:pt x="3450" y="1034"/>
                  </a:lnTo>
                  <a:lnTo>
                    <a:pt x="3458" y="1026"/>
                  </a:lnTo>
                  <a:lnTo>
                    <a:pt x="3466" y="1022"/>
                  </a:lnTo>
                  <a:lnTo>
                    <a:pt x="3468" y="1014"/>
                  </a:lnTo>
                  <a:lnTo>
                    <a:pt x="3472" y="1008"/>
                  </a:lnTo>
                  <a:lnTo>
                    <a:pt x="3484" y="994"/>
                  </a:lnTo>
                  <a:lnTo>
                    <a:pt x="3498" y="980"/>
                  </a:lnTo>
                  <a:lnTo>
                    <a:pt x="3510" y="970"/>
                  </a:lnTo>
                  <a:lnTo>
                    <a:pt x="3556" y="972"/>
                  </a:lnTo>
                  <a:lnTo>
                    <a:pt x="3562" y="964"/>
                  </a:lnTo>
                  <a:lnTo>
                    <a:pt x="3578" y="958"/>
                  </a:lnTo>
                  <a:lnTo>
                    <a:pt x="3594" y="950"/>
                  </a:lnTo>
                  <a:lnTo>
                    <a:pt x="3608" y="940"/>
                  </a:lnTo>
                  <a:lnTo>
                    <a:pt x="3622" y="926"/>
                  </a:lnTo>
                  <a:lnTo>
                    <a:pt x="3628" y="902"/>
                  </a:lnTo>
                  <a:lnTo>
                    <a:pt x="3632" y="892"/>
                  </a:lnTo>
                  <a:lnTo>
                    <a:pt x="3636" y="882"/>
                  </a:lnTo>
                  <a:lnTo>
                    <a:pt x="3642" y="874"/>
                  </a:lnTo>
                  <a:lnTo>
                    <a:pt x="3650" y="866"/>
                  </a:lnTo>
                  <a:lnTo>
                    <a:pt x="3660" y="860"/>
                  </a:lnTo>
                  <a:lnTo>
                    <a:pt x="3672" y="854"/>
                  </a:lnTo>
                  <a:lnTo>
                    <a:pt x="3706" y="846"/>
                  </a:lnTo>
                  <a:lnTo>
                    <a:pt x="3724" y="828"/>
                  </a:lnTo>
                  <a:lnTo>
                    <a:pt x="3752" y="812"/>
                  </a:lnTo>
                  <a:lnTo>
                    <a:pt x="3764" y="804"/>
                  </a:lnTo>
                  <a:lnTo>
                    <a:pt x="3780" y="798"/>
                  </a:lnTo>
                  <a:lnTo>
                    <a:pt x="3878" y="802"/>
                  </a:lnTo>
                  <a:lnTo>
                    <a:pt x="3892" y="796"/>
                  </a:lnTo>
                  <a:lnTo>
                    <a:pt x="3896" y="788"/>
                  </a:lnTo>
                  <a:lnTo>
                    <a:pt x="3898" y="780"/>
                  </a:lnTo>
                  <a:lnTo>
                    <a:pt x="3900" y="772"/>
                  </a:lnTo>
                  <a:lnTo>
                    <a:pt x="3898" y="766"/>
                  </a:lnTo>
                  <a:lnTo>
                    <a:pt x="3892" y="754"/>
                  </a:lnTo>
                  <a:lnTo>
                    <a:pt x="3886" y="742"/>
                  </a:lnTo>
                  <a:lnTo>
                    <a:pt x="3814" y="690"/>
                  </a:lnTo>
                  <a:lnTo>
                    <a:pt x="3802" y="674"/>
                  </a:lnTo>
                  <a:lnTo>
                    <a:pt x="3792" y="664"/>
                  </a:lnTo>
                  <a:lnTo>
                    <a:pt x="3788" y="660"/>
                  </a:lnTo>
                  <a:lnTo>
                    <a:pt x="3782" y="658"/>
                  </a:lnTo>
                  <a:lnTo>
                    <a:pt x="3766" y="658"/>
                  </a:lnTo>
                  <a:lnTo>
                    <a:pt x="3754" y="676"/>
                  </a:lnTo>
                  <a:lnTo>
                    <a:pt x="3724" y="676"/>
                  </a:lnTo>
                  <a:lnTo>
                    <a:pt x="3722" y="702"/>
                  </a:lnTo>
                  <a:lnTo>
                    <a:pt x="3720" y="708"/>
                  </a:lnTo>
                  <a:lnTo>
                    <a:pt x="3716" y="712"/>
                  </a:lnTo>
                  <a:lnTo>
                    <a:pt x="3712" y="714"/>
                  </a:lnTo>
                  <a:lnTo>
                    <a:pt x="3708" y="716"/>
                  </a:lnTo>
                  <a:lnTo>
                    <a:pt x="3696" y="716"/>
                  </a:lnTo>
                  <a:lnTo>
                    <a:pt x="3684" y="714"/>
                  </a:lnTo>
                  <a:lnTo>
                    <a:pt x="3670" y="710"/>
                  </a:lnTo>
                  <a:lnTo>
                    <a:pt x="3660" y="704"/>
                  </a:lnTo>
                  <a:lnTo>
                    <a:pt x="3644" y="698"/>
                  </a:lnTo>
                  <a:lnTo>
                    <a:pt x="3628" y="698"/>
                  </a:lnTo>
                  <a:lnTo>
                    <a:pt x="3612" y="704"/>
                  </a:lnTo>
                  <a:lnTo>
                    <a:pt x="3600" y="710"/>
                  </a:lnTo>
                  <a:lnTo>
                    <a:pt x="3590" y="722"/>
                  </a:lnTo>
                  <a:lnTo>
                    <a:pt x="3566" y="722"/>
                  </a:lnTo>
                  <a:lnTo>
                    <a:pt x="3554" y="718"/>
                  </a:lnTo>
                  <a:lnTo>
                    <a:pt x="3546" y="712"/>
                  </a:lnTo>
                  <a:lnTo>
                    <a:pt x="3540" y="704"/>
                  </a:lnTo>
                  <a:lnTo>
                    <a:pt x="3536" y="698"/>
                  </a:lnTo>
                  <a:lnTo>
                    <a:pt x="3536" y="690"/>
                  </a:lnTo>
                  <a:lnTo>
                    <a:pt x="3534" y="682"/>
                  </a:lnTo>
                  <a:lnTo>
                    <a:pt x="3534" y="668"/>
                  </a:lnTo>
                  <a:lnTo>
                    <a:pt x="3550" y="656"/>
                  </a:lnTo>
                  <a:lnTo>
                    <a:pt x="3556" y="648"/>
                  </a:lnTo>
                  <a:lnTo>
                    <a:pt x="3564" y="640"/>
                  </a:lnTo>
                  <a:lnTo>
                    <a:pt x="3564" y="610"/>
                  </a:lnTo>
                  <a:lnTo>
                    <a:pt x="3566" y="586"/>
                  </a:lnTo>
                  <a:lnTo>
                    <a:pt x="3574" y="566"/>
                  </a:lnTo>
                  <a:lnTo>
                    <a:pt x="3584" y="546"/>
                  </a:lnTo>
                  <a:lnTo>
                    <a:pt x="3584" y="524"/>
                  </a:lnTo>
                  <a:lnTo>
                    <a:pt x="3586" y="506"/>
                  </a:lnTo>
                  <a:lnTo>
                    <a:pt x="3590" y="492"/>
                  </a:lnTo>
                  <a:lnTo>
                    <a:pt x="3598" y="476"/>
                  </a:lnTo>
                  <a:lnTo>
                    <a:pt x="3634" y="474"/>
                  </a:lnTo>
                  <a:lnTo>
                    <a:pt x="3658" y="478"/>
                  </a:lnTo>
                  <a:lnTo>
                    <a:pt x="3672" y="478"/>
                  </a:lnTo>
                  <a:lnTo>
                    <a:pt x="3686" y="478"/>
                  </a:lnTo>
                  <a:lnTo>
                    <a:pt x="3700" y="476"/>
                  </a:lnTo>
                  <a:lnTo>
                    <a:pt x="3714" y="470"/>
                  </a:lnTo>
                  <a:lnTo>
                    <a:pt x="3728" y="464"/>
                  </a:lnTo>
                  <a:lnTo>
                    <a:pt x="3738" y="452"/>
                  </a:lnTo>
                  <a:lnTo>
                    <a:pt x="3764" y="432"/>
                  </a:lnTo>
                  <a:lnTo>
                    <a:pt x="3780" y="414"/>
                  </a:lnTo>
                  <a:lnTo>
                    <a:pt x="3782" y="364"/>
                  </a:lnTo>
                  <a:lnTo>
                    <a:pt x="3784" y="342"/>
                  </a:lnTo>
                  <a:lnTo>
                    <a:pt x="3786" y="322"/>
                  </a:lnTo>
                  <a:lnTo>
                    <a:pt x="3796" y="304"/>
                  </a:lnTo>
                  <a:lnTo>
                    <a:pt x="3804" y="290"/>
                  </a:lnTo>
                  <a:lnTo>
                    <a:pt x="3814" y="274"/>
                  </a:lnTo>
                  <a:lnTo>
                    <a:pt x="3820" y="260"/>
                  </a:lnTo>
                  <a:lnTo>
                    <a:pt x="3822" y="244"/>
                  </a:lnTo>
                  <a:lnTo>
                    <a:pt x="3824" y="232"/>
                  </a:lnTo>
                  <a:lnTo>
                    <a:pt x="3830" y="220"/>
                  </a:lnTo>
                  <a:lnTo>
                    <a:pt x="3838" y="210"/>
                  </a:lnTo>
                  <a:lnTo>
                    <a:pt x="3838" y="180"/>
                  </a:lnTo>
                  <a:lnTo>
                    <a:pt x="3810" y="148"/>
                  </a:lnTo>
                  <a:lnTo>
                    <a:pt x="3798" y="144"/>
                  </a:lnTo>
                  <a:lnTo>
                    <a:pt x="3790" y="138"/>
                  </a:lnTo>
                  <a:lnTo>
                    <a:pt x="3792" y="122"/>
                  </a:lnTo>
                  <a:lnTo>
                    <a:pt x="3794" y="110"/>
                  </a:lnTo>
                  <a:lnTo>
                    <a:pt x="3796" y="100"/>
                  </a:lnTo>
                  <a:lnTo>
                    <a:pt x="3800" y="92"/>
                  </a:lnTo>
                  <a:lnTo>
                    <a:pt x="3806" y="86"/>
                  </a:lnTo>
                  <a:lnTo>
                    <a:pt x="3814" y="80"/>
                  </a:lnTo>
                  <a:lnTo>
                    <a:pt x="3838" y="68"/>
                  </a:lnTo>
                  <a:lnTo>
                    <a:pt x="3846" y="66"/>
                  </a:lnTo>
                  <a:lnTo>
                    <a:pt x="3856" y="64"/>
                  </a:lnTo>
                  <a:lnTo>
                    <a:pt x="3876" y="56"/>
                  </a:lnTo>
                  <a:lnTo>
                    <a:pt x="3896" y="46"/>
                  </a:lnTo>
                  <a:lnTo>
                    <a:pt x="3906" y="42"/>
                  </a:lnTo>
                  <a:lnTo>
                    <a:pt x="3918" y="40"/>
                  </a:lnTo>
                  <a:lnTo>
                    <a:pt x="3940" y="24"/>
                  </a:lnTo>
                  <a:lnTo>
                    <a:pt x="3966" y="10"/>
                  </a:lnTo>
                  <a:lnTo>
                    <a:pt x="3978" y="4"/>
                  </a:lnTo>
                  <a:lnTo>
                    <a:pt x="3992" y="0"/>
                  </a:lnTo>
                  <a:lnTo>
                    <a:pt x="4034" y="0"/>
                  </a:lnTo>
                  <a:lnTo>
                    <a:pt x="4054" y="6"/>
                  </a:lnTo>
                  <a:lnTo>
                    <a:pt x="4066" y="10"/>
                  </a:lnTo>
                  <a:lnTo>
                    <a:pt x="4078" y="20"/>
                  </a:lnTo>
                  <a:lnTo>
                    <a:pt x="4096" y="18"/>
                  </a:lnTo>
                  <a:lnTo>
                    <a:pt x="4116" y="16"/>
                  </a:lnTo>
                  <a:lnTo>
                    <a:pt x="4136" y="14"/>
                  </a:lnTo>
                  <a:lnTo>
                    <a:pt x="4158" y="14"/>
                  </a:lnTo>
                  <a:lnTo>
                    <a:pt x="4190" y="30"/>
                  </a:lnTo>
                  <a:lnTo>
                    <a:pt x="4206" y="48"/>
                  </a:lnTo>
                  <a:lnTo>
                    <a:pt x="4224" y="66"/>
                  </a:lnTo>
                  <a:lnTo>
                    <a:pt x="4240" y="88"/>
                  </a:lnTo>
                  <a:lnTo>
                    <a:pt x="4258" y="114"/>
                  </a:lnTo>
                  <a:lnTo>
                    <a:pt x="4270" y="126"/>
                  </a:lnTo>
                  <a:lnTo>
                    <a:pt x="4284" y="144"/>
                  </a:lnTo>
                  <a:lnTo>
                    <a:pt x="4294" y="166"/>
                  </a:lnTo>
                  <a:lnTo>
                    <a:pt x="4298" y="178"/>
                  </a:lnTo>
                  <a:lnTo>
                    <a:pt x="4302" y="190"/>
                  </a:lnTo>
                  <a:lnTo>
                    <a:pt x="4328" y="212"/>
                  </a:lnTo>
                  <a:lnTo>
                    <a:pt x="4344" y="228"/>
                  </a:lnTo>
                  <a:lnTo>
                    <a:pt x="4360" y="246"/>
                  </a:lnTo>
                  <a:lnTo>
                    <a:pt x="4362" y="252"/>
                  </a:lnTo>
                  <a:lnTo>
                    <a:pt x="4362" y="258"/>
                  </a:lnTo>
                  <a:lnTo>
                    <a:pt x="4362" y="270"/>
                  </a:lnTo>
                  <a:lnTo>
                    <a:pt x="4362" y="276"/>
                  </a:lnTo>
                  <a:lnTo>
                    <a:pt x="4366" y="282"/>
                  </a:lnTo>
                  <a:lnTo>
                    <a:pt x="4372" y="288"/>
                  </a:lnTo>
                  <a:lnTo>
                    <a:pt x="4382" y="294"/>
                  </a:lnTo>
                  <a:lnTo>
                    <a:pt x="4406" y="318"/>
                  </a:lnTo>
                  <a:lnTo>
                    <a:pt x="4406" y="334"/>
                  </a:lnTo>
                  <a:lnTo>
                    <a:pt x="4408" y="344"/>
                  </a:lnTo>
                  <a:lnTo>
                    <a:pt x="4412" y="356"/>
                  </a:lnTo>
                  <a:lnTo>
                    <a:pt x="4438" y="356"/>
                  </a:lnTo>
                  <a:lnTo>
                    <a:pt x="4450" y="356"/>
                  </a:lnTo>
                  <a:lnTo>
                    <a:pt x="4462" y="354"/>
                  </a:lnTo>
                  <a:lnTo>
                    <a:pt x="4498" y="354"/>
                  </a:lnTo>
                  <a:lnTo>
                    <a:pt x="4512" y="362"/>
                  </a:lnTo>
                  <a:lnTo>
                    <a:pt x="4520" y="364"/>
                  </a:lnTo>
                  <a:lnTo>
                    <a:pt x="4532" y="366"/>
                  </a:lnTo>
                  <a:lnTo>
                    <a:pt x="4532" y="362"/>
                  </a:lnTo>
                  <a:lnTo>
                    <a:pt x="4538" y="360"/>
                  </a:lnTo>
                  <a:lnTo>
                    <a:pt x="4548" y="358"/>
                  </a:lnTo>
                  <a:lnTo>
                    <a:pt x="4568" y="358"/>
                  </a:lnTo>
                  <a:lnTo>
                    <a:pt x="4584" y="374"/>
                  </a:lnTo>
                  <a:lnTo>
                    <a:pt x="4608" y="396"/>
                  </a:lnTo>
                  <a:lnTo>
                    <a:pt x="4626" y="396"/>
                  </a:lnTo>
                  <a:lnTo>
                    <a:pt x="4640" y="400"/>
                  </a:lnTo>
                  <a:lnTo>
                    <a:pt x="4652" y="406"/>
                  </a:lnTo>
                  <a:lnTo>
                    <a:pt x="4660" y="414"/>
                  </a:lnTo>
                  <a:lnTo>
                    <a:pt x="4668" y="426"/>
                  </a:lnTo>
                  <a:lnTo>
                    <a:pt x="4674" y="440"/>
                  </a:lnTo>
                  <a:lnTo>
                    <a:pt x="4684" y="478"/>
                  </a:lnTo>
                  <a:lnTo>
                    <a:pt x="4714" y="512"/>
                  </a:lnTo>
                  <a:lnTo>
                    <a:pt x="4722" y="512"/>
                  </a:lnTo>
                  <a:lnTo>
                    <a:pt x="4744" y="506"/>
                  </a:lnTo>
                  <a:lnTo>
                    <a:pt x="4770" y="500"/>
                  </a:lnTo>
                  <a:lnTo>
                    <a:pt x="4796" y="490"/>
                  </a:lnTo>
                  <a:lnTo>
                    <a:pt x="4806" y="486"/>
                  </a:lnTo>
                  <a:lnTo>
                    <a:pt x="4814" y="480"/>
                  </a:lnTo>
                  <a:lnTo>
                    <a:pt x="4828" y="458"/>
                  </a:lnTo>
                  <a:lnTo>
                    <a:pt x="4840" y="442"/>
                  </a:lnTo>
                  <a:lnTo>
                    <a:pt x="4856" y="426"/>
                  </a:lnTo>
                  <a:lnTo>
                    <a:pt x="4874" y="412"/>
                  </a:lnTo>
                  <a:lnTo>
                    <a:pt x="4888" y="394"/>
                  </a:lnTo>
                  <a:lnTo>
                    <a:pt x="4906" y="378"/>
                  </a:lnTo>
                  <a:lnTo>
                    <a:pt x="4942" y="346"/>
                  </a:lnTo>
                  <a:lnTo>
                    <a:pt x="4946" y="346"/>
                  </a:lnTo>
                  <a:lnTo>
                    <a:pt x="4950" y="342"/>
                  </a:lnTo>
                  <a:lnTo>
                    <a:pt x="4956" y="336"/>
                  </a:lnTo>
                  <a:lnTo>
                    <a:pt x="4972" y="336"/>
                  </a:lnTo>
                  <a:lnTo>
                    <a:pt x="4982" y="338"/>
                  </a:lnTo>
                  <a:lnTo>
                    <a:pt x="4994" y="342"/>
                  </a:lnTo>
                  <a:lnTo>
                    <a:pt x="4996" y="350"/>
                  </a:lnTo>
                  <a:lnTo>
                    <a:pt x="4996" y="362"/>
                  </a:lnTo>
                  <a:lnTo>
                    <a:pt x="4992" y="384"/>
                  </a:lnTo>
                  <a:lnTo>
                    <a:pt x="4992" y="418"/>
                  </a:lnTo>
                  <a:lnTo>
                    <a:pt x="5010" y="434"/>
                  </a:lnTo>
                  <a:lnTo>
                    <a:pt x="5018" y="446"/>
                  </a:lnTo>
                  <a:lnTo>
                    <a:pt x="5024" y="462"/>
                  </a:lnTo>
                  <a:lnTo>
                    <a:pt x="5020" y="514"/>
                  </a:lnTo>
                  <a:lnTo>
                    <a:pt x="5010" y="540"/>
                  </a:lnTo>
                  <a:lnTo>
                    <a:pt x="5004" y="550"/>
                  </a:lnTo>
                  <a:lnTo>
                    <a:pt x="5002" y="560"/>
                  </a:lnTo>
                  <a:lnTo>
                    <a:pt x="5002" y="574"/>
                  </a:lnTo>
                  <a:lnTo>
                    <a:pt x="5006" y="588"/>
                  </a:lnTo>
                  <a:lnTo>
                    <a:pt x="5004" y="666"/>
                  </a:lnTo>
                  <a:lnTo>
                    <a:pt x="4994" y="714"/>
                  </a:lnTo>
                  <a:lnTo>
                    <a:pt x="4996" y="748"/>
                  </a:lnTo>
                  <a:lnTo>
                    <a:pt x="4984" y="764"/>
                  </a:lnTo>
                  <a:lnTo>
                    <a:pt x="4974" y="770"/>
                  </a:lnTo>
                  <a:lnTo>
                    <a:pt x="4966" y="772"/>
                  </a:lnTo>
                  <a:lnTo>
                    <a:pt x="4956" y="772"/>
                  </a:lnTo>
                  <a:lnTo>
                    <a:pt x="4946" y="772"/>
                  </a:lnTo>
                  <a:lnTo>
                    <a:pt x="4930" y="770"/>
                  </a:lnTo>
                  <a:lnTo>
                    <a:pt x="4918" y="766"/>
                  </a:lnTo>
                  <a:lnTo>
                    <a:pt x="4896" y="764"/>
                  </a:lnTo>
                  <a:lnTo>
                    <a:pt x="4890" y="772"/>
                  </a:lnTo>
                  <a:lnTo>
                    <a:pt x="4886" y="782"/>
                  </a:lnTo>
                  <a:lnTo>
                    <a:pt x="4876" y="790"/>
                  </a:lnTo>
                  <a:lnTo>
                    <a:pt x="4866" y="798"/>
                  </a:lnTo>
                  <a:lnTo>
                    <a:pt x="4858" y="802"/>
                  </a:lnTo>
                  <a:lnTo>
                    <a:pt x="4852" y="808"/>
                  </a:lnTo>
                  <a:lnTo>
                    <a:pt x="4850" y="816"/>
                  </a:lnTo>
                  <a:lnTo>
                    <a:pt x="4850" y="824"/>
                  </a:lnTo>
                  <a:lnTo>
                    <a:pt x="4858" y="836"/>
                  </a:lnTo>
                  <a:lnTo>
                    <a:pt x="4870" y="854"/>
                  </a:lnTo>
                  <a:lnTo>
                    <a:pt x="4876" y="874"/>
                  </a:lnTo>
                  <a:lnTo>
                    <a:pt x="4884" y="896"/>
                  </a:lnTo>
                  <a:lnTo>
                    <a:pt x="4894" y="920"/>
                  </a:lnTo>
                  <a:lnTo>
                    <a:pt x="4906" y="944"/>
                  </a:lnTo>
                  <a:lnTo>
                    <a:pt x="4910" y="970"/>
                  </a:lnTo>
                  <a:lnTo>
                    <a:pt x="4914" y="984"/>
                  </a:lnTo>
                  <a:lnTo>
                    <a:pt x="4920" y="1000"/>
                  </a:lnTo>
                  <a:lnTo>
                    <a:pt x="4920" y="1012"/>
                  </a:lnTo>
                  <a:lnTo>
                    <a:pt x="4922" y="1030"/>
                  </a:lnTo>
                  <a:lnTo>
                    <a:pt x="4920" y="1040"/>
                  </a:lnTo>
                  <a:lnTo>
                    <a:pt x="4918" y="1048"/>
                  </a:lnTo>
                  <a:lnTo>
                    <a:pt x="4916" y="1054"/>
                  </a:lnTo>
                  <a:lnTo>
                    <a:pt x="4910" y="1060"/>
                  </a:lnTo>
                  <a:lnTo>
                    <a:pt x="4900" y="1086"/>
                  </a:lnTo>
                  <a:lnTo>
                    <a:pt x="4894" y="1122"/>
                  </a:lnTo>
                  <a:lnTo>
                    <a:pt x="4884" y="1128"/>
                  </a:lnTo>
                  <a:lnTo>
                    <a:pt x="4876" y="1126"/>
                  </a:lnTo>
                  <a:lnTo>
                    <a:pt x="4870" y="1126"/>
                  </a:lnTo>
                  <a:lnTo>
                    <a:pt x="4866" y="1122"/>
                  </a:lnTo>
                  <a:lnTo>
                    <a:pt x="4860" y="1116"/>
                  </a:lnTo>
                  <a:lnTo>
                    <a:pt x="4852" y="1120"/>
                  </a:lnTo>
                  <a:lnTo>
                    <a:pt x="4844" y="1120"/>
                  </a:lnTo>
                  <a:lnTo>
                    <a:pt x="4832" y="1116"/>
                  </a:lnTo>
                  <a:lnTo>
                    <a:pt x="4830" y="1070"/>
                  </a:lnTo>
                  <a:lnTo>
                    <a:pt x="4824" y="1062"/>
                  </a:lnTo>
                  <a:lnTo>
                    <a:pt x="4820" y="1060"/>
                  </a:lnTo>
                  <a:lnTo>
                    <a:pt x="4818" y="1060"/>
                  </a:lnTo>
                  <a:lnTo>
                    <a:pt x="4812" y="1064"/>
                  </a:lnTo>
                  <a:lnTo>
                    <a:pt x="4808" y="1072"/>
                  </a:lnTo>
                  <a:lnTo>
                    <a:pt x="4800" y="1092"/>
                  </a:lnTo>
                  <a:lnTo>
                    <a:pt x="4798" y="1106"/>
                  </a:lnTo>
                  <a:lnTo>
                    <a:pt x="4786" y="1124"/>
                  </a:lnTo>
                  <a:lnTo>
                    <a:pt x="4776" y="1142"/>
                  </a:lnTo>
                  <a:lnTo>
                    <a:pt x="4766" y="1160"/>
                  </a:lnTo>
                  <a:lnTo>
                    <a:pt x="4754" y="1176"/>
                  </a:lnTo>
                  <a:lnTo>
                    <a:pt x="4740" y="1182"/>
                  </a:lnTo>
                  <a:lnTo>
                    <a:pt x="4728" y="1184"/>
                  </a:lnTo>
                  <a:lnTo>
                    <a:pt x="4704" y="1188"/>
                  </a:lnTo>
                  <a:lnTo>
                    <a:pt x="4700" y="1194"/>
                  </a:lnTo>
                  <a:lnTo>
                    <a:pt x="4700" y="1208"/>
                  </a:lnTo>
                  <a:lnTo>
                    <a:pt x="4704" y="1214"/>
                  </a:lnTo>
                  <a:lnTo>
                    <a:pt x="4712" y="1218"/>
                  </a:lnTo>
                  <a:lnTo>
                    <a:pt x="4720" y="1226"/>
                  </a:lnTo>
                  <a:lnTo>
                    <a:pt x="4722" y="1230"/>
                  </a:lnTo>
                  <a:lnTo>
                    <a:pt x="4724" y="1236"/>
                  </a:lnTo>
                  <a:lnTo>
                    <a:pt x="4726" y="1244"/>
                  </a:lnTo>
                  <a:lnTo>
                    <a:pt x="4724" y="1252"/>
                  </a:lnTo>
                  <a:lnTo>
                    <a:pt x="4712" y="1266"/>
                  </a:lnTo>
                  <a:lnTo>
                    <a:pt x="4704" y="1272"/>
                  </a:lnTo>
                  <a:lnTo>
                    <a:pt x="4696" y="1276"/>
                  </a:lnTo>
                  <a:lnTo>
                    <a:pt x="4640" y="1274"/>
                  </a:lnTo>
                  <a:lnTo>
                    <a:pt x="4628" y="1268"/>
                  </a:lnTo>
                  <a:lnTo>
                    <a:pt x="4616" y="1260"/>
                  </a:lnTo>
                  <a:lnTo>
                    <a:pt x="4610" y="1258"/>
                  </a:lnTo>
                  <a:lnTo>
                    <a:pt x="4604" y="1258"/>
                  </a:lnTo>
                  <a:lnTo>
                    <a:pt x="4598" y="1258"/>
                  </a:lnTo>
                  <a:lnTo>
                    <a:pt x="4594" y="1260"/>
                  </a:lnTo>
                  <a:lnTo>
                    <a:pt x="4584" y="1276"/>
                  </a:lnTo>
                  <a:lnTo>
                    <a:pt x="4576" y="1294"/>
                  </a:lnTo>
                  <a:lnTo>
                    <a:pt x="4564" y="1334"/>
                  </a:lnTo>
                  <a:lnTo>
                    <a:pt x="4552" y="1348"/>
                  </a:lnTo>
                  <a:lnTo>
                    <a:pt x="4544" y="1364"/>
                  </a:lnTo>
                  <a:lnTo>
                    <a:pt x="4522" y="1386"/>
                  </a:lnTo>
                  <a:lnTo>
                    <a:pt x="4494" y="1402"/>
                  </a:lnTo>
                  <a:lnTo>
                    <a:pt x="4482" y="1412"/>
                  </a:lnTo>
                  <a:lnTo>
                    <a:pt x="4476" y="1416"/>
                  </a:lnTo>
                  <a:lnTo>
                    <a:pt x="4474" y="1422"/>
                  </a:lnTo>
                  <a:lnTo>
                    <a:pt x="4462" y="1430"/>
                  </a:lnTo>
                  <a:lnTo>
                    <a:pt x="4450" y="1442"/>
                  </a:lnTo>
                  <a:lnTo>
                    <a:pt x="4428" y="1468"/>
                  </a:lnTo>
                  <a:lnTo>
                    <a:pt x="4426" y="1506"/>
                  </a:lnTo>
                  <a:lnTo>
                    <a:pt x="4386" y="1524"/>
                  </a:lnTo>
                  <a:lnTo>
                    <a:pt x="4366" y="1528"/>
                  </a:lnTo>
                  <a:lnTo>
                    <a:pt x="4350" y="1534"/>
                  </a:lnTo>
                  <a:lnTo>
                    <a:pt x="4336" y="1540"/>
                  </a:lnTo>
                  <a:lnTo>
                    <a:pt x="4322" y="1548"/>
                  </a:lnTo>
                  <a:lnTo>
                    <a:pt x="4310" y="1556"/>
                  </a:lnTo>
                  <a:lnTo>
                    <a:pt x="4298" y="1566"/>
                  </a:lnTo>
                  <a:lnTo>
                    <a:pt x="4274" y="1592"/>
                  </a:lnTo>
                  <a:lnTo>
                    <a:pt x="4266" y="1604"/>
                  </a:lnTo>
                  <a:lnTo>
                    <a:pt x="4260" y="1616"/>
                  </a:lnTo>
                  <a:lnTo>
                    <a:pt x="4256" y="1642"/>
                  </a:lnTo>
                  <a:lnTo>
                    <a:pt x="4244" y="1668"/>
                  </a:lnTo>
                  <a:lnTo>
                    <a:pt x="4238" y="1670"/>
                  </a:lnTo>
                  <a:lnTo>
                    <a:pt x="4228" y="1674"/>
                  </a:lnTo>
                  <a:lnTo>
                    <a:pt x="4206" y="1678"/>
                  </a:lnTo>
                  <a:lnTo>
                    <a:pt x="4184" y="1678"/>
                  </a:lnTo>
                  <a:lnTo>
                    <a:pt x="4176" y="1676"/>
                  </a:lnTo>
                  <a:lnTo>
                    <a:pt x="4172" y="1674"/>
                  </a:lnTo>
                  <a:lnTo>
                    <a:pt x="4172" y="1664"/>
                  </a:lnTo>
                  <a:lnTo>
                    <a:pt x="4176" y="1656"/>
                  </a:lnTo>
                  <a:lnTo>
                    <a:pt x="4178" y="1648"/>
                  </a:lnTo>
                  <a:lnTo>
                    <a:pt x="4182" y="1644"/>
                  </a:lnTo>
                  <a:lnTo>
                    <a:pt x="4194" y="1632"/>
                  </a:lnTo>
                  <a:lnTo>
                    <a:pt x="4206" y="1620"/>
                  </a:lnTo>
                  <a:lnTo>
                    <a:pt x="4212" y="1606"/>
                  </a:lnTo>
                  <a:lnTo>
                    <a:pt x="4202" y="1600"/>
                  </a:lnTo>
                  <a:lnTo>
                    <a:pt x="4194" y="1594"/>
                  </a:lnTo>
                  <a:lnTo>
                    <a:pt x="4190" y="1586"/>
                  </a:lnTo>
                  <a:lnTo>
                    <a:pt x="4186" y="1580"/>
                  </a:lnTo>
                  <a:lnTo>
                    <a:pt x="4186" y="1572"/>
                  </a:lnTo>
                  <a:lnTo>
                    <a:pt x="4186" y="1564"/>
                  </a:lnTo>
                  <a:lnTo>
                    <a:pt x="4190" y="1548"/>
                  </a:lnTo>
                  <a:lnTo>
                    <a:pt x="4224" y="1502"/>
                  </a:lnTo>
                  <a:lnTo>
                    <a:pt x="4228" y="1462"/>
                  </a:lnTo>
                  <a:lnTo>
                    <a:pt x="4216" y="1448"/>
                  </a:lnTo>
                  <a:lnTo>
                    <a:pt x="4206" y="1438"/>
                  </a:lnTo>
                  <a:lnTo>
                    <a:pt x="4196" y="1430"/>
                  </a:lnTo>
                  <a:lnTo>
                    <a:pt x="4188" y="1424"/>
                  </a:lnTo>
                  <a:lnTo>
                    <a:pt x="4154" y="1430"/>
                  </a:lnTo>
                  <a:lnTo>
                    <a:pt x="4142" y="1440"/>
                  </a:lnTo>
                  <a:lnTo>
                    <a:pt x="4130" y="1452"/>
                  </a:lnTo>
                  <a:lnTo>
                    <a:pt x="4112" y="1476"/>
                  </a:lnTo>
                  <a:lnTo>
                    <a:pt x="4092" y="1506"/>
                  </a:lnTo>
                  <a:lnTo>
                    <a:pt x="4082" y="1522"/>
                  </a:lnTo>
                  <a:lnTo>
                    <a:pt x="4070" y="1536"/>
                  </a:lnTo>
                  <a:lnTo>
                    <a:pt x="4060" y="1544"/>
                  </a:lnTo>
                  <a:lnTo>
                    <a:pt x="4050" y="1552"/>
                  </a:lnTo>
                  <a:lnTo>
                    <a:pt x="4036" y="1570"/>
                  </a:lnTo>
                  <a:lnTo>
                    <a:pt x="4006" y="1610"/>
                  </a:lnTo>
                  <a:lnTo>
                    <a:pt x="4002" y="1626"/>
                  </a:lnTo>
                  <a:lnTo>
                    <a:pt x="3992" y="1634"/>
                  </a:lnTo>
                  <a:lnTo>
                    <a:pt x="3984" y="1644"/>
                  </a:lnTo>
                  <a:lnTo>
                    <a:pt x="3948" y="1664"/>
                  </a:lnTo>
                  <a:lnTo>
                    <a:pt x="3906" y="1674"/>
                  </a:lnTo>
                  <a:lnTo>
                    <a:pt x="3886" y="1680"/>
                  </a:lnTo>
                  <a:lnTo>
                    <a:pt x="3866" y="1690"/>
                  </a:lnTo>
                  <a:lnTo>
                    <a:pt x="3864" y="1698"/>
                  </a:lnTo>
                  <a:lnTo>
                    <a:pt x="3862" y="1708"/>
                  </a:lnTo>
                  <a:lnTo>
                    <a:pt x="3864" y="1718"/>
                  </a:lnTo>
                  <a:lnTo>
                    <a:pt x="3866" y="1726"/>
                  </a:lnTo>
                  <a:lnTo>
                    <a:pt x="3874" y="1746"/>
                  </a:lnTo>
                  <a:lnTo>
                    <a:pt x="3886" y="1768"/>
                  </a:lnTo>
                  <a:lnTo>
                    <a:pt x="3888" y="1768"/>
                  </a:lnTo>
                  <a:lnTo>
                    <a:pt x="3890" y="1772"/>
                  </a:lnTo>
                  <a:lnTo>
                    <a:pt x="3894" y="1780"/>
                  </a:lnTo>
                  <a:lnTo>
                    <a:pt x="3900" y="1806"/>
                  </a:lnTo>
                  <a:lnTo>
                    <a:pt x="3902" y="1812"/>
                  </a:lnTo>
                  <a:lnTo>
                    <a:pt x="3912" y="1812"/>
                  </a:lnTo>
                  <a:lnTo>
                    <a:pt x="3920" y="1794"/>
                  </a:lnTo>
                  <a:lnTo>
                    <a:pt x="3922" y="1790"/>
                  </a:lnTo>
                  <a:lnTo>
                    <a:pt x="3926" y="1788"/>
                  </a:lnTo>
                  <a:lnTo>
                    <a:pt x="3938" y="1788"/>
                  </a:lnTo>
                  <a:lnTo>
                    <a:pt x="3960" y="1790"/>
                  </a:lnTo>
                  <a:lnTo>
                    <a:pt x="3962" y="1786"/>
                  </a:lnTo>
                  <a:lnTo>
                    <a:pt x="3968" y="1786"/>
                  </a:lnTo>
                  <a:lnTo>
                    <a:pt x="3984" y="1786"/>
                  </a:lnTo>
                  <a:lnTo>
                    <a:pt x="3986" y="1792"/>
                  </a:lnTo>
                  <a:lnTo>
                    <a:pt x="3988" y="1796"/>
                  </a:lnTo>
                  <a:lnTo>
                    <a:pt x="4000" y="1814"/>
                  </a:lnTo>
                  <a:lnTo>
                    <a:pt x="4000" y="1856"/>
                  </a:lnTo>
                  <a:lnTo>
                    <a:pt x="4010" y="1864"/>
                  </a:lnTo>
                  <a:lnTo>
                    <a:pt x="4024" y="1872"/>
                  </a:lnTo>
                  <a:lnTo>
                    <a:pt x="4042" y="1880"/>
                  </a:lnTo>
                  <a:lnTo>
                    <a:pt x="4060" y="1884"/>
                  </a:lnTo>
                  <a:lnTo>
                    <a:pt x="4086" y="1838"/>
                  </a:lnTo>
                  <a:lnTo>
                    <a:pt x="4108" y="1814"/>
                  </a:lnTo>
                  <a:lnTo>
                    <a:pt x="4116" y="1804"/>
                  </a:lnTo>
                  <a:lnTo>
                    <a:pt x="4126" y="1798"/>
                  </a:lnTo>
                  <a:lnTo>
                    <a:pt x="4138" y="1792"/>
                  </a:lnTo>
                  <a:lnTo>
                    <a:pt x="4150" y="1790"/>
                  </a:lnTo>
                  <a:lnTo>
                    <a:pt x="4166" y="1790"/>
                  </a:lnTo>
                  <a:lnTo>
                    <a:pt x="4184" y="1792"/>
                  </a:lnTo>
                  <a:lnTo>
                    <a:pt x="4222" y="1808"/>
                  </a:lnTo>
                  <a:lnTo>
                    <a:pt x="4320" y="1806"/>
                  </a:lnTo>
                  <a:lnTo>
                    <a:pt x="4334" y="1814"/>
                  </a:lnTo>
                  <a:lnTo>
                    <a:pt x="4330" y="1824"/>
                  </a:lnTo>
                  <a:lnTo>
                    <a:pt x="4328" y="1834"/>
                  </a:lnTo>
                  <a:lnTo>
                    <a:pt x="4328" y="1844"/>
                  </a:lnTo>
                  <a:lnTo>
                    <a:pt x="4328" y="1854"/>
                  </a:lnTo>
                  <a:lnTo>
                    <a:pt x="4324" y="1864"/>
                  </a:lnTo>
                  <a:lnTo>
                    <a:pt x="4322" y="1868"/>
                  </a:lnTo>
                  <a:lnTo>
                    <a:pt x="4316" y="1874"/>
                  </a:lnTo>
                  <a:lnTo>
                    <a:pt x="4284" y="1874"/>
                  </a:lnTo>
                  <a:lnTo>
                    <a:pt x="4254" y="1890"/>
                  </a:lnTo>
                  <a:lnTo>
                    <a:pt x="4218" y="1916"/>
                  </a:lnTo>
                  <a:lnTo>
                    <a:pt x="4210" y="1924"/>
                  </a:lnTo>
                  <a:lnTo>
                    <a:pt x="4202" y="1932"/>
                  </a:lnTo>
                  <a:lnTo>
                    <a:pt x="4196" y="1940"/>
                  </a:lnTo>
                  <a:lnTo>
                    <a:pt x="4194" y="1950"/>
                  </a:lnTo>
                  <a:lnTo>
                    <a:pt x="4188" y="1954"/>
                  </a:lnTo>
                  <a:lnTo>
                    <a:pt x="4180" y="1958"/>
                  </a:lnTo>
                  <a:lnTo>
                    <a:pt x="4168" y="1964"/>
                  </a:lnTo>
                  <a:lnTo>
                    <a:pt x="4160" y="1972"/>
                  </a:lnTo>
                  <a:lnTo>
                    <a:pt x="4150" y="1976"/>
                  </a:lnTo>
                  <a:lnTo>
                    <a:pt x="4134" y="1982"/>
                  </a:lnTo>
                  <a:lnTo>
                    <a:pt x="4130" y="2018"/>
                  </a:lnTo>
                  <a:lnTo>
                    <a:pt x="4110" y="2042"/>
                  </a:lnTo>
                  <a:lnTo>
                    <a:pt x="4100" y="2054"/>
                  </a:lnTo>
                  <a:lnTo>
                    <a:pt x="4094" y="2066"/>
                  </a:lnTo>
                  <a:lnTo>
                    <a:pt x="4090" y="2102"/>
                  </a:lnTo>
                  <a:lnTo>
                    <a:pt x="4078" y="2122"/>
                  </a:lnTo>
                  <a:lnTo>
                    <a:pt x="4076" y="2140"/>
                  </a:lnTo>
                  <a:lnTo>
                    <a:pt x="4094" y="2152"/>
                  </a:lnTo>
                  <a:lnTo>
                    <a:pt x="4108" y="2160"/>
                  </a:lnTo>
                  <a:lnTo>
                    <a:pt x="4126" y="2168"/>
                  </a:lnTo>
                  <a:lnTo>
                    <a:pt x="4130" y="2174"/>
                  </a:lnTo>
                  <a:lnTo>
                    <a:pt x="4142" y="2182"/>
                  </a:lnTo>
                  <a:lnTo>
                    <a:pt x="4154" y="2190"/>
                  </a:lnTo>
                  <a:lnTo>
                    <a:pt x="4170" y="2194"/>
                  </a:lnTo>
                  <a:lnTo>
                    <a:pt x="4176" y="2200"/>
                  </a:lnTo>
                  <a:lnTo>
                    <a:pt x="4182" y="2210"/>
                  </a:lnTo>
                  <a:lnTo>
                    <a:pt x="4196" y="2232"/>
                  </a:lnTo>
                  <a:lnTo>
                    <a:pt x="4222" y="2284"/>
                  </a:lnTo>
                  <a:lnTo>
                    <a:pt x="4254" y="2332"/>
                  </a:lnTo>
                  <a:lnTo>
                    <a:pt x="4256" y="2348"/>
                  </a:lnTo>
                  <a:lnTo>
                    <a:pt x="4258" y="2358"/>
                  </a:lnTo>
                  <a:lnTo>
                    <a:pt x="4262" y="2368"/>
                  </a:lnTo>
                  <a:lnTo>
                    <a:pt x="4268" y="2378"/>
                  </a:lnTo>
                  <a:lnTo>
                    <a:pt x="4274" y="2386"/>
                  </a:lnTo>
                  <a:lnTo>
                    <a:pt x="4282" y="2392"/>
                  </a:lnTo>
                  <a:lnTo>
                    <a:pt x="4294" y="2394"/>
                  </a:lnTo>
                  <a:lnTo>
                    <a:pt x="4362" y="2438"/>
                  </a:lnTo>
                  <a:lnTo>
                    <a:pt x="4366" y="2448"/>
                  </a:lnTo>
                  <a:lnTo>
                    <a:pt x="4366" y="2462"/>
                  </a:lnTo>
                  <a:lnTo>
                    <a:pt x="4352" y="2472"/>
                  </a:lnTo>
                  <a:lnTo>
                    <a:pt x="4308" y="2470"/>
                  </a:lnTo>
                  <a:lnTo>
                    <a:pt x="4310" y="2476"/>
                  </a:lnTo>
                  <a:lnTo>
                    <a:pt x="4320" y="2476"/>
                  </a:lnTo>
                  <a:lnTo>
                    <a:pt x="4332" y="2480"/>
                  </a:lnTo>
                  <a:lnTo>
                    <a:pt x="4338" y="2482"/>
                  </a:lnTo>
                  <a:lnTo>
                    <a:pt x="4342" y="2486"/>
                  </a:lnTo>
                  <a:lnTo>
                    <a:pt x="4344" y="2494"/>
                  </a:lnTo>
                  <a:lnTo>
                    <a:pt x="4346" y="2502"/>
                  </a:lnTo>
                  <a:lnTo>
                    <a:pt x="4340" y="2512"/>
                  </a:lnTo>
                  <a:lnTo>
                    <a:pt x="4360" y="2522"/>
                  </a:lnTo>
                  <a:lnTo>
                    <a:pt x="4372" y="2528"/>
                  </a:lnTo>
                  <a:lnTo>
                    <a:pt x="4384" y="2538"/>
                  </a:lnTo>
                  <a:lnTo>
                    <a:pt x="4384" y="2564"/>
                  </a:lnTo>
                  <a:lnTo>
                    <a:pt x="4366" y="2582"/>
                  </a:lnTo>
                  <a:lnTo>
                    <a:pt x="4354" y="2588"/>
                  </a:lnTo>
                  <a:lnTo>
                    <a:pt x="4344" y="2594"/>
                  </a:lnTo>
                  <a:lnTo>
                    <a:pt x="4326" y="2610"/>
                  </a:lnTo>
                  <a:lnTo>
                    <a:pt x="4306" y="2628"/>
                  </a:lnTo>
                  <a:lnTo>
                    <a:pt x="4286" y="2646"/>
                  </a:lnTo>
                  <a:lnTo>
                    <a:pt x="4262" y="2652"/>
                  </a:lnTo>
                  <a:lnTo>
                    <a:pt x="4262" y="2660"/>
                  </a:lnTo>
                  <a:lnTo>
                    <a:pt x="4266" y="2664"/>
                  </a:lnTo>
                  <a:lnTo>
                    <a:pt x="4272" y="2668"/>
                  </a:lnTo>
                  <a:lnTo>
                    <a:pt x="4280" y="2670"/>
                  </a:lnTo>
                  <a:lnTo>
                    <a:pt x="4290" y="2670"/>
                  </a:lnTo>
                  <a:lnTo>
                    <a:pt x="4304" y="2660"/>
                  </a:lnTo>
                  <a:lnTo>
                    <a:pt x="4312" y="2652"/>
                  </a:lnTo>
                  <a:lnTo>
                    <a:pt x="4324" y="2648"/>
                  </a:lnTo>
                  <a:lnTo>
                    <a:pt x="4342" y="2646"/>
                  </a:lnTo>
                  <a:lnTo>
                    <a:pt x="4360" y="2656"/>
                  </a:lnTo>
                  <a:lnTo>
                    <a:pt x="4378" y="2662"/>
                  </a:lnTo>
                  <a:lnTo>
                    <a:pt x="4400" y="2666"/>
                  </a:lnTo>
                  <a:lnTo>
                    <a:pt x="4424" y="2668"/>
                  </a:lnTo>
                  <a:lnTo>
                    <a:pt x="4426" y="2670"/>
                  </a:lnTo>
                  <a:lnTo>
                    <a:pt x="4428" y="2674"/>
                  </a:lnTo>
                  <a:lnTo>
                    <a:pt x="4426" y="2680"/>
                  </a:lnTo>
                  <a:lnTo>
                    <a:pt x="4420" y="2686"/>
                  </a:lnTo>
                  <a:lnTo>
                    <a:pt x="4414" y="2694"/>
                  </a:lnTo>
                  <a:lnTo>
                    <a:pt x="4398" y="2708"/>
                  </a:lnTo>
                  <a:lnTo>
                    <a:pt x="4384" y="2716"/>
                  </a:lnTo>
                  <a:lnTo>
                    <a:pt x="4376" y="2722"/>
                  </a:lnTo>
                  <a:lnTo>
                    <a:pt x="4374" y="2726"/>
                  </a:lnTo>
                  <a:lnTo>
                    <a:pt x="4376" y="2730"/>
                  </a:lnTo>
                  <a:lnTo>
                    <a:pt x="4390" y="2730"/>
                  </a:lnTo>
                  <a:lnTo>
                    <a:pt x="4402" y="2714"/>
                  </a:lnTo>
                  <a:lnTo>
                    <a:pt x="4414" y="2716"/>
                  </a:lnTo>
                  <a:lnTo>
                    <a:pt x="4420" y="2728"/>
                  </a:lnTo>
                  <a:lnTo>
                    <a:pt x="4420" y="2738"/>
                  </a:lnTo>
                  <a:lnTo>
                    <a:pt x="4422" y="2752"/>
                  </a:lnTo>
                  <a:lnTo>
                    <a:pt x="4412" y="2762"/>
                  </a:lnTo>
                  <a:lnTo>
                    <a:pt x="4392" y="2766"/>
                  </a:lnTo>
                  <a:lnTo>
                    <a:pt x="4382" y="2770"/>
                  </a:lnTo>
                  <a:lnTo>
                    <a:pt x="4380" y="2774"/>
                  </a:lnTo>
                  <a:lnTo>
                    <a:pt x="4378" y="2778"/>
                  </a:lnTo>
                  <a:lnTo>
                    <a:pt x="4400" y="2790"/>
                  </a:lnTo>
                  <a:lnTo>
                    <a:pt x="4396" y="2846"/>
                  </a:lnTo>
                  <a:lnTo>
                    <a:pt x="4404" y="2860"/>
                  </a:lnTo>
                  <a:lnTo>
                    <a:pt x="4402" y="2870"/>
                  </a:lnTo>
                  <a:lnTo>
                    <a:pt x="4400" y="2882"/>
                  </a:lnTo>
                  <a:lnTo>
                    <a:pt x="4396" y="2894"/>
                  </a:lnTo>
                  <a:lnTo>
                    <a:pt x="4392" y="2900"/>
                  </a:lnTo>
                  <a:lnTo>
                    <a:pt x="4388" y="2904"/>
                  </a:lnTo>
                  <a:lnTo>
                    <a:pt x="4368" y="2904"/>
                  </a:lnTo>
                  <a:lnTo>
                    <a:pt x="4364" y="2892"/>
                  </a:lnTo>
                  <a:lnTo>
                    <a:pt x="4336" y="2920"/>
                  </a:lnTo>
                  <a:lnTo>
                    <a:pt x="4328" y="2930"/>
                  </a:lnTo>
                  <a:lnTo>
                    <a:pt x="4322" y="2942"/>
                  </a:lnTo>
                  <a:lnTo>
                    <a:pt x="4318" y="2954"/>
                  </a:lnTo>
                  <a:lnTo>
                    <a:pt x="4316" y="2968"/>
                  </a:lnTo>
                  <a:lnTo>
                    <a:pt x="4316" y="3008"/>
                  </a:lnTo>
                  <a:lnTo>
                    <a:pt x="4310" y="3018"/>
                  </a:lnTo>
                  <a:lnTo>
                    <a:pt x="4302" y="3028"/>
                  </a:lnTo>
                  <a:lnTo>
                    <a:pt x="4282" y="3048"/>
                  </a:lnTo>
                  <a:lnTo>
                    <a:pt x="4280" y="3084"/>
                  </a:lnTo>
                  <a:lnTo>
                    <a:pt x="4272" y="3088"/>
                  </a:lnTo>
                  <a:lnTo>
                    <a:pt x="4264" y="3090"/>
                  </a:lnTo>
                  <a:lnTo>
                    <a:pt x="4250" y="3092"/>
                  </a:lnTo>
                  <a:lnTo>
                    <a:pt x="4238" y="3090"/>
                  </a:lnTo>
                  <a:lnTo>
                    <a:pt x="4230" y="3092"/>
                  </a:lnTo>
                  <a:lnTo>
                    <a:pt x="4224" y="3094"/>
                  </a:lnTo>
                  <a:lnTo>
                    <a:pt x="4240" y="3108"/>
                  </a:lnTo>
                  <a:lnTo>
                    <a:pt x="4244" y="3116"/>
                  </a:lnTo>
                  <a:lnTo>
                    <a:pt x="4268" y="3126"/>
                  </a:lnTo>
                  <a:lnTo>
                    <a:pt x="4268" y="3134"/>
                  </a:lnTo>
                  <a:lnTo>
                    <a:pt x="4256" y="3142"/>
                  </a:lnTo>
                  <a:lnTo>
                    <a:pt x="4250" y="3146"/>
                  </a:lnTo>
                  <a:lnTo>
                    <a:pt x="4246" y="3154"/>
                  </a:lnTo>
                  <a:lnTo>
                    <a:pt x="4246" y="3170"/>
                  </a:lnTo>
                  <a:lnTo>
                    <a:pt x="4242" y="3176"/>
                  </a:lnTo>
                  <a:lnTo>
                    <a:pt x="4240" y="3184"/>
                  </a:lnTo>
                  <a:lnTo>
                    <a:pt x="4238" y="3206"/>
                  </a:lnTo>
                  <a:lnTo>
                    <a:pt x="4242" y="3212"/>
                  </a:lnTo>
                  <a:lnTo>
                    <a:pt x="4248" y="3218"/>
                  </a:lnTo>
                  <a:lnTo>
                    <a:pt x="4252" y="3226"/>
                  </a:lnTo>
                  <a:lnTo>
                    <a:pt x="4254" y="3238"/>
                  </a:lnTo>
                  <a:lnTo>
                    <a:pt x="4214" y="3240"/>
                  </a:lnTo>
                  <a:lnTo>
                    <a:pt x="4216" y="3248"/>
                  </a:lnTo>
                  <a:lnTo>
                    <a:pt x="4218" y="3250"/>
                  </a:lnTo>
                  <a:lnTo>
                    <a:pt x="4222" y="3254"/>
                  </a:lnTo>
                  <a:lnTo>
                    <a:pt x="4222" y="3260"/>
                  </a:lnTo>
                  <a:lnTo>
                    <a:pt x="4192" y="3282"/>
                  </a:lnTo>
                  <a:lnTo>
                    <a:pt x="4190" y="3292"/>
                  </a:lnTo>
                  <a:lnTo>
                    <a:pt x="4188" y="3304"/>
                  </a:lnTo>
                  <a:lnTo>
                    <a:pt x="4182" y="3316"/>
                  </a:lnTo>
                  <a:lnTo>
                    <a:pt x="4174" y="3328"/>
                  </a:lnTo>
                  <a:lnTo>
                    <a:pt x="4158" y="3342"/>
                  </a:lnTo>
                  <a:lnTo>
                    <a:pt x="4126" y="3344"/>
                  </a:lnTo>
                  <a:lnTo>
                    <a:pt x="4126" y="3348"/>
                  </a:lnTo>
                  <a:lnTo>
                    <a:pt x="4128" y="3352"/>
                  </a:lnTo>
                  <a:lnTo>
                    <a:pt x="4136" y="3356"/>
                  </a:lnTo>
                  <a:lnTo>
                    <a:pt x="4136" y="3370"/>
                  </a:lnTo>
                  <a:lnTo>
                    <a:pt x="4130" y="3374"/>
                  </a:lnTo>
                  <a:lnTo>
                    <a:pt x="4124" y="3376"/>
                  </a:lnTo>
                  <a:lnTo>
                    <a:pt x="4116" y="3378"/>
                  </a:lnTo>
                  <a:lnTo>
                    <a:pt x="4102" y="3388"/>
                  </a:lnTo>
                  <a:lnTo>
                    <a:pt x="4088" y="3400"/>
                  </a:lnTo>
                  <a:lnTo>
                    <a:pt x="4076" y="3414"/>
                  </a:lnTo>
                  <a:lnTo>
                    <a:pt x="4066" y="3428"/>
                  </a:lnTo>
                  <a:lnTo>
                    <a:pt x="4062" y="3444"/>
                  </a:lnTo>
                  <a:lnTo>
                    <a:pt x="4044" y="3460"/>
                  </a:lnTo>
                  <a:lnTo>
                    <a:pt x="4028" y="3470"/>
                  </a:lnTo>
                  <a:lnTo>
                    <a:pt x="4010" y="3478"/>
                  </a:lnTo>
                  <a:lnTo>
                    <a:pt x="3990" y="3482"/>
                  </a:lnTo>
                  <a:lnTo>
                    <a:pt x="3974" y="3496"/>
                  </a:lnTo>
                  <a:lnTo>
                    <a:pt x="3960" y="3508"/>
                  </a:lnTo>
                  <a:lnTo>
                    <a:pt x="3960" y="3514"/>
                  </a:lnTo>
                  <a:lnTo>
                    <a:pt x="3962" y="3518"/>
                  </a:lnTo>
                  <a:lnTo>
                    <a:pt x="3964" y="3526"/>
                  </a:lnTo>
                  <a:lnTo>
                    <a:pt x="3964" y="3534"/>
                  </a:lnTo>
                  <a:lnTo>
                    <a:pt x="3960" y="3544"/>
                  </a:lnTo>
                  <a:lnTo>
                    <a:pt x="3930" y="3558"/>
                  </a:lnTo>
                  <a:lnTo>
                    <a:pt x="3908" y="3572"/>
                  </a:lnTo>
                  <a:lnTo>
                    <a:pt x="3888" y="3584"/>
                  </a:lnTo>
                  <a:lnTo>
                    <a:pt x="3868" y="3596"/>
                  </a:lnTo>
                  <a:lnTo>
                    <a:pt x="3848" y="3612"/>
                  </a:lnTo>
                  <a:lnTo>
                    <a:pt x="3836" y="3610"/>
                  </a:lnTo>
                  <a:lnTo>
                    <a:pt x="3826" y="3606"/>
                  </a:lnTo>
                  <a:lnTo>
                    <a:pt x="3820" y="3602"/>
                  </a:lnTo>
                  <a:lnTo>
                    <a:pt x="3814" y="3602"/>
                  </a:lnTo>
                  <a:lnTo>
                    <a:pt x="3802" y="3616"/>
                  </a:lnTo>
                  <a:lnTo>
                    <a:pt x="3778" y="3616"/>
                  </a:lnTo>
                  <a:lnTo>
                    <a:pt x="3764" y="3606"/>
                  </a:lnTo>
                  <a:lnTo>
                    <a:pt x="3764" y="3620"/>
                  </a:lnTo>
                  <a:lnTo>
                    <a:pt x="3760" y="3628"/>
                  </a:lnTo>
                  <a:lnTo>
                    <a:pt x="3758" y="3630"/>
                  </a:lnTo>
                  <a:lnTo>
                    <a:pt x="3754" y="3634"/>
                  </a:lnTo>
                  <a:lnTo>
                    <a:pt x="3742" y="3636"/>
                  </a:lnTo>
                  <a:lnTo>
                    <a:pt x="3736" y="3638"/>
                  </a:lnTo>
                  <a:lnTo>
                    <a:pt x="3734" y="3644"/>
                  </a:lnTo>
                  <a:lnTo>
                    <a:pt x="3732" y="3654"/>
                  </a:lnTo>
                  <a:lnTo>
                    <a:pt x="3726" y="3658"/>
                  </a:lnTo>
                  <a:lnTo>
                    <a:pt x="3720" y="3658"/>
                  </a:lnTo>
                  <a:lnTo>
                    <a:pt x="3708" y="3658"/>
                  </a:lnTo>
                  <a:lnTo>
                    <a:pt x="3698" y="3654"/>
                  </a:lnTo>
                  <a:lnTo>
                    <a:pt x="3692" y="3652"/>
                  </a:lnTo>
                  <a:lnTo>
                    <a:pt x="3688" y="3638"/>
                  </a:lnTo>
                  <a:lnTo>
                    <a:pt x="3682" y="3638"/>
                  </a:lnTo>
                  <a:lnTo>
                    <a:pt x="3652" y="3612"/>
                  </a:lnTo>
                  <a:lnTo>
                    <a:pt x="3648" y="3624"/>
                  </a:lnTo>
                  <a:lnTo>
                    <a:pt x="3644" y="3636"/>
                  </a:lnTo>
                  <a:lnTo>
                    <a:pt x="3630" y="3658"/>
                  </a:lnTo>
                  <a:lnTo>
                    <a:pt x="3612" y="3680"/>
                  </a:lnTo>
                  <a:lnTo>
                    <a:pt x="3600" y="3686"/>
                  </a:lnTo>
                  <a:lnTo>
                    <a:pt x="3592" y="3694"/>
                  </a:lnTo>
                  <a:lnTo>
                    <a:pt x="3584" y="3702"/>
                  </a:lnTo>
                  <a:lnTo>
                    <a:pt x="3576" y="3710"/>
                  </a:lnTo>
                  <a:lnTo>
                    <a:pt x="3562" y="3712"/>
                  </a:lnTo>
                  <a:lnTo>
                    <a:pt x="3552" y="3716"/>
                  </a:lnTo>
                  <a:lnTo>
                    <a:pt x="3544" y="3724"/>
                  </a:lnTo>
                  <a:lnTo>
                    <a:pt x="3536" y="3730"/>
                  </a:lnTo>
                  <a:lnTo>
                    <a:pt x="3512" y="3730"/>
                  </a:lnTo>
                  <a:lnTo>
                    <a:pt x="3504" y="3732"/>
                  </a:lnTo>
                  <a:lnTo>
                    <a:pt x="3498" y="3734"/>
                  </a:lnTo>
                  <a:lnTo>
                    <a:pt x="3494" y="3742"/>
                  </a:lnTo>
                  <a:lnTo>
                    <a:pt x="3488" y="3748"/>
                  </a:lnTo>
                  <a:lnTo>
                    <a:pt x="3482" y="3750"/>
                  </a:lnTo>
                  <a:lnTo>
                    <a:pt x="3476" y="3752"/>
                  </a:lnTo>
                  <a:lnTo>
                    <a:pt x="3470" y="3752"/>
                  </a:lnTo>
                  <a:lnTo>
                    <a:pt x="3464" y="3750"/>
                  </a:lnTo>
                  <a:lnTo>
                    <a:pt x="3452" y="3744"/>
                  </a:lnTo>
                  <a:lnTo>
                    <a:pt x="3430" y="3750"/>
                  </a:lnTo>
                  <a:lnTo>
                    <a:pt x="3410" y="3758"/>
                  </a:lnTo>
                  <a:lnTo>
                    <a:pt x="3390" y="3768"/>
                  </a:lnTo>
                  <a:lnTo>
                    <a:pt x="3370" y="3774"/>
                  </a:lnTo>
                  <a:lnTo>
                    <a:pt x="3344" y="3776"/>
                  </a:lnTo>
                  <a:lnTo>
                    <a:pt x="3336" y="3778"/>
                  </a:lnTo>
                  <a:lnTo>
                    <a:pt x="3328" y="3780"/>
                  </a:lnTo>
                  <a:lnTo>
                    <a:pt x="3324" y="3786"/>
                  </a:lnTo>
                  <a:lnTo>
                    <a:pt x="3320" y="3792"/>
                  </a:lnTo>
                  <a:lnTo>
                    <a:pt x="3316" y="3804"/>
                  </a:lnTo>
                  <a:lnTo>
                    <a:pt x="3312" y="3816"/>
                  </a:lnTo>
                  <a:lnTo>
                    <a:pt x="3306" y="3822"/>
                  </a:lnTo>
                  <a:lnTo>
                    <a:pt x="3298" y="3824"/>
                  </a:lnTo>
                  <a:lnTo>
                    <a:pt x="3292" y="3828"/>
                  </a:lnTo>
                  <a:lnTo>
                    <a:pt x="3288" y="3834"/>
                  </a:lnTo>
                  <a:lnTo>
                    <a:pt x="3324" y="3876"/>
                  </a:lnTo>
                  <a:lnTo>
                    <a:pt x="3324" y="3898"/>
                  </a:lnTo>
                  <a:lnTo>
                    <a:pt x="3310" y="3906"/>
                  </a:lnTo>
                  <a:lnTo>
                    <a:pt x="3298" y="3912"/>
                  </a:lnTo>
                  <a:lnTo>
                    <a:pt x="3284" y="3914"/>
                  </a:lnTo>
                  <a:lnTo>
                    <a:pt x="3272" y="3914"/>
                  </a:lnTo>
                  <a:close/>
                </a:path>
              </a:pathLst>
            </a:custGeom>
            <a:noFill/>
            <a:ln w="19050">
              <a:solidFill>
                <a:srgbClr val="FFFFFF">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05" name="Freeform 7"/>
            <p:cNvSpPr>
              <a:spLocks/>
            </p:cNvSpPr>
            <p:nvPr/>
          </p:nvSpPr>
          <p:spPr bwMode="auto">
            <a:xfrm>
              <a:off x="4345358" y="5713986"/>
              <a:ext cx="298815" cy="249389"/>
            </a:xfrm>
            <a:custGeom>
              <a:avLst/>
              <a:gdLst>
                <a:gd name="T0" fmla="*/ 88 w 266"/>
                <a:gd name="T1" fmla="*/ 222 h 222"/>
                <a:gd name="T2" fmla="*/ 88 w 266"/>
                <a:gd name="T3" fmla="*/ 222 h 222"/>
                <a:gd name="T4" fmla="*/ 62 w 266"/>
                <a:gd name="T5" fmla="*/ 212 h 222"/>
                <a:gd name="T6" fmla="*/ 40 w 266"/>
                <a:gd name="T7" fmla="*/ 206 h 222"/>
                <a:gd name="T8" fmla="*/ 20 w 266"/>
                <a:gd name="T9" fmla="*/ 196 h 222"/>
                <a:gd name="T10" fmla="*/ 12 w 266"/>
                <a:gd name="T11" fmla="*/ 190 h 222"/>
                <a:gd name="T12" fmla="*/ 6 w 266"/>
                <a:gd name="T13" fmla="*/ 184 h 222"/>
                <a:gd name="T14" fmla="*/ 6 w 266"/>
                <a:gd name="T15" fmla="*/ 184 h 222"/>
                <a:gd name="T16" fmla="*/ 2 w 266"/>
                <a:gd name="T17" fmla="*/ 160 h 222"/>
                <a:gd name="T18" fmla="*/ 0 w 266"/>
                <a:gd name="T19" fmla="*/ 132 h 222"/>
                <a:gd name="T20" fmla="*/ 2 w 266"/>
                <a:gd name="T21" fmla="*/ 108 h 222"/>
                <a:gd name="T22" fmla="*/ 4 w 266"/>
                <a:gd name="T23" fmla="*/ 98 h 222"/>
                <a:gd name="T24" fmla="*/ 8 w 266"/>
                <a:gd name="T25" fmla="*/ 88 h 222"/>
                <a:gd name="T26" fmla="*/ 8 w 266"/>
                <a:gd name="T27" fmla="*/ 88 h 222"/>
                <a:gd name="T28" fmla="*/ 26 w 266"/>
                <a:gd name="T29" fmla="*/ 82 h 222"/>
                <a:gd name="T30" fmla="*/ 36 w 266"/>
                <a:gd name="T31" fmla="*/ 78 h 222"/>
                <a:gd name="T32" fmla="*/ 44 w 266"/>
                <a:gd name="T33" fmla="*/ 74 h 222"/>
                <a:gd name="T34" fmla="*/ 44 w 266"/>
                <a:gd name="T35" fmla="*/ 74 h 222"/>
                <a:gd name="T36" fmla="*/ 46 w 266"/>
                <a:gd name="T37" fmla="*/ 36 h 222"/>
                <a:gd name="T38" fmla="*/ 46 w 266"/>
                <a:gd name="T39" fmla="*/ 36 h 222"/>
                <a:gd name="T40" fmla="*/ 52 w 266"/>
                <a:gd name="T41" fmla="*/ 32 h 222"/>
                <a:gd name="T42" fmla="*/ 56 w 266"/>
                <a:gd name="T43" fmla="*/ 30 h 222"/>
                <a:gd name="T44" fmla="*/ 66 w 266"/>
                <a:gd name="T45" fmla="*/ 32 h 222"/>
                <a:gd name="T46" fmla="*/ 76 w 266"/>
                <a:gd name="T47" fmla="*/ 34 h 222"/>
                <a:gd name="T48" fmla="*/ 84 w 266"/>
                <a:gd name="T49" fmla="*/ 34 h 222"/>
                <a:gd name="T50" fmla="*/ 90 w 266"/>
                <a:gd name="T51" fmla="*/ 34 h 222"/>
                <a:gd name="T52" fmla="*/ 90 w 266"/>
                <a:gd name="T53" fmla="*/ 34 h 222"/>
                <a:gd name="T54" fmla="*/ 142 w 266"/>
                <a:gd name="T55" fmla="*/ 6 h 222"/>
                <a:gd name="T56" fmla="*/ 142 w 266"/>
                <a:gd name="T57" fmla="*/ 6 h 222"/>
                <a:gd name="T58" fmla="*/ 234 w 266"/>
                <a:gd name="T59" fmla="*/ 0 h 222"/>
                <a:gd name="T60" fmla="*/ 234 w 266"/>
                <a:gd name="T61" fmla="*/ 0 h 222"/>
                <a:gd name="T62" fmla="*/ 242 w 266"/>
                <a:gd name="T63" fmla="*/ 4 h 222"/>
                <a:gd name="T64" fmla="*/ 250 w 266"/>
                <a:gd name="T65" fmla="*/ 10 h 222"/>
                <a:gd name="T66" fmla="*/ 258 w 266"/>
                <a:gd name="T67" fmla="*/ 20 h 222"/>
                <a:gd name="T68" fmla="*/ 266 w 266"/>
                <a:gd name="T69" fmla="*/ 32 h 222"/>
                <a:gd name="T70" fmla="*/ 266 w 266"/>
                <a:gd name="T71" fmla="*/ 32 h 222"/>
                <a:gd name="T72" fmla="*/ 266 w 266"/>
                <a:gd name="T73" fmla="*/ 52 h 222"/>
                <a:gd name="T74" fmla="*/ 266 w 266"/>
                <a:gd name="T75" fmla="*/ 52 h 222"/>
                <a:gd name="T76" fmla="*/ 262 w 266"/>
                <a:gd name="T77" fmla="*/ 60 h 222"/>
                <a:gd name="T78" fmla="*/ 258 w 266"/>
                <a:gd name="T79" fmla="*/ 68 h 222"/>
                <a:gd name="T80" fmla="*/ 258 w 266"/>
                <a:gd name="T81" fmla="*/ 68 h 222"/>
                <a:gd name="T82" fmla="*/ 236 w 266"/>
                <a:gd name="T83" fmla="*/ 100 h 222"/>
                <a:gd name="T84" fmla="*/ 226 w 266"/>
                <a:gd name="T85" fmla="*/ 116 h 222"/>
                <a:gd name="T86" fmla="*/ 218 w 266"/>
                <a:gd name="T87" fmla="*/ 134 h 222"/>
                <a:gd name="T88" fmla="*/ 218 w 266"/>
                <a:gd name="T89" fmla="*/ 134 h 222"/>
                <a:gd name="T90" fmla="*/ 212 w 266"/>
                <a:gd name="T91" fmla="*/ 148 h 222"/>
                <a:gd name="T92" fmla="*/ 208 w 266"/>
                <a:gd name="T93" fmla="*/ 158 h 222"/>
                <a:gd name="T94" fmla="*/ 202 w 266"/>
                <a:gd name="T95" fmla="*/ 166 h 222"/>
                <a:gd name="T96" fmla="*/ 202 w 266"/>
                <a:gd name="T97" fmla="*/ 166 h 222"/>
                <a:gd name="T98" fmla="*/ 178 w 266"/>
                <a:gd name="T99" fmla="*/ 178 h 222"/>
                <a:gd name="T100" fmla="*/ 156 w 266"/>
                <a:gd name="T101" fmla="*/ 192 h 222"/>
                <a:gd name="T102" fmla="*/ 116 w 266"/>
                <a:gd name="T103" fmla="*/ 218 h 222"/>
                <a:gd name="T104" fmla="*/ 116 w 266"/>
                <a:gd name="T105" fmla="*/ 218 h 222"/>
                <a:gd name="T106" fmla="*/ 88 w 266"/>
                <a:gd name="T107" fmla="*/ 222 h 222"/>
                <a:gd name="T108" fmla="*/ 88 w 266"/>
                <a:gd name="T109" fmla="*/ 222 h 22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6" h="222">
                  <a:moveTo>
                    <a:pt x="88" y="222"/>
                  </a:moveTo>
                  <a:lnTo>
                    <a:pt x="88" y="222"/>
                  </a:lnTo>
                  <a:lnTo>
                    <a:pt x="62" y="212"/>
                  </a:lnTo>
                  <a:lnTo>
                    <a:pt x="40" y="206"/>
                  </a:lnTo>
                  <a:lnTo>
                    <a:pt x="20" y="196"/>
                  </a:lnTo>
                  <a:lnTo>
                    <a:pt x="12" y="190"/>
                  </a:lnTo>
                  <a:lnTo>
                    <a:pt x="6" y="184"/>
                  </a:lnTo>
                  <a:lnTo>
                    <a:pt x="2" y="160"/>
                  </a:lnTo>
                  <a:lnTo>
                    <a:pt x="0" y="132"/>
                  </a:lnTo>
                  <a:lnTo>
                    <a:pt x="2" y="108"/>
                  </a:lnTo>
                  <a:lnTo>
                    <a:pt x="4" y="98"/>
                  </a:lnTo>
                  <a:lnTo>
                    <a:pt x="8" y="88"/>
                  </a:lnTo>
                  <a:lnTo>
                    <a:pt x="26" y="82"/>
                  </a:lnTo>
                  <a:lnTo>
                    <a:pt x="36" y="78"/>
                  </a:lnTo>
                  <a:lnTo>
                    <a:pt x="44" y="74"/>
                  </a:lnTo>
                  <a:lnTo>
                    <a:pt x="46" y="36"/>
                  </a:lnTo>
                  <a:lnTo>
                    <a:pt x="52" y="32"/>
                  </a:lnTo>
                  <a:lnTo>
                    <a:pt x="56" y="30"/>
                  </a:lnTo>
                  <a:lnTo>
                    <a:pt x="66" y="32"/>
                  </a:lnTo>
                  <a:lnTo>
                    <a:pt x="76" y="34"/>
                  </a:lnTo>
                  <a:lnTo>
                    <a:pt x="84" y="34"/>
                  </a:lnTo>
                  <a:lnTo>
                    <a:pt x="90" y="34"/>
                  </a:lnTo>
                  <a:lnTo>
                    <a:pt x="142" y="6"/>
                  </a:lnTo>
                  <a:lnTo>
                    <a:pt x="234" y="0"/>
                  </a:lnTo>
                  <a:lnTo>
                    <a:pt x="242" y="4"/>
                  </a:lnTo>
                  <a:lnTo>
                    <a:pt x="250" y="10"/>
                  </a:lnTo>
                  <a:lnTo>
                    <a:pt x="258" y="20"/>
                  </a:lnTo>
                  <a:lnTo>
                    <a:pt x="266" y="32"/>
                  </a:lnTo>
                  <a:lnTo>
                    <a:pt x="266" y="52"/>
                  </a:lnTo>
                  <a:lnTo>
                    <a:pt x="262" y="60"/>
                  </a:lnTo>
                  <a:lnTo>
                    <a:pt x="258" y="68"/>
                  </a:lnTo>
                  <a:lnTo>
                    <a:pt x="236" y="100"/>
                  </a:lnTo>
                  <a:lnTo>
                    <a:pt x="226" y="116"/>
                  </a:lnTo>
                  <a:lnTo>
                    <a:pt x="218" y="134"/>
                  </a:lnTo>
                  <a:lnTo>
                    <a:pt x="212" y="148"/>
                  </a:lnTo>
                  <a:lnTo>
                    <a:pt x="208" y="158"/>
                  </a:lnTo>
                  <a:lnTo>
                    <a:pt x="202" y="166"/>
                  </a:lnTo>
                  <a:lnTo>
                    <a:pt x="178" y="178"/>
                  </a:lnTo>
                  <a:lnTo>
                    <a:pt x="156" y="192"/>
                  </a:lnTo>
                  <a:lnTo>
                    <a:pt x="116" y="218"/>
                  </a:lnTo>
                  <a:lnTo>
                    <a:pt x="88" y="222"/>
                  </a:lnTo>
                  <a:close/>
                </a:path>
              </a:pathLst>
            </a:custGeom>
            <a:noFill/>
            <a:ln w="19050">
              <a:solidFill>
                <a:srgbClr val="FFFFFF">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06" name="Freeform 13"/>
            <p:cNvSpPr>
              <a:spLocks/>
            </p:cNvSpPr>
            <p:nvPr/>
          </p:nvSpPr>
          <p:spPr bwMode="auto">
            <a:xfrm>
              <a:off x="5545203" y="5009102"/>
              <a:ext cx="192754" cy="446149"/>
            </a:xfrm>
            <a:custGeom>
              <a:avLst/>
              <a:gdLst>
                <a:gd name="T0" fmla="*/ 82 w 178"/>
                <a:gd name="T1" fmla="*/ 412 h 412"/>
                <a:gd name="T2" fmla="*/ 82 w 178"/>
                <a:gd name="T3" fmla="*/ 412 h 412"/>
                <a:gd name="T4" fmla="*/ 50 w 178"/>
                <a:gd name="T5" fmla="*/ 364 h 412"/>
                <a:gd name="T6" fmla="*/ 50 w 178"/>
                <a:gd name="T7" fmla="*/ 364 h 412"/>
                <a:gd name="T8" fmla="*/ 40 w 178"/>
                <a:gd name="T9" fmla="*/ 360 h 412"/>
                <a:gd name="T10" fmla="*/ 34 w 178"/>
                <a:gd name="T11" fmla="*/ 356 h 412"/>
                <a:gd name="T12" fmla="*/ 28 w 178"/>
                <a:gd name="T13" fmla="*/ 350 h 412"/>
                <a:gd name="T14" fmla="*/ 26 w 178"/>
                <a:gd name="T15" fmla="*/ 346 h 412"/>
                <a:gd name="T16" fmla="*/ 20 w 178"/>
                <a:gd name="T17" fmla="*/ 336 h 412"/>
                <a:gd name="T18" fmla="*/ 16 w 178"/>
                <a:gd name="T19" fmla="*/ 324 h 412"/>
                <a:gd name="T20" fmla="*/ 16 w 178"/>
                <a:gd name="T21" fmla="*/ 324 h 412"/>
                <a:gd name="T22" fmla="*/ 0 w 178"/>
                <a:gd name="T23" fmla="*/ 304 h 412"/>
                <a:gd name="T24" fmla="*/ 0 w 178"/>
                <a:gd name="T25" fmla="*/ 304 h 412"/>
                <a:gd name="T26" fmla="*/ 2 w 178"/>
                <a:gd name="T27" fmla="*/ 280 h 412"/>
                <a:gd name="T28" fmla="*/ 6 w 178"/>
                <a:gd name="T29" fmla="*/ 258 h 412"/>
                <a:gd name="T30" fmla="*/ 8 w 178"/>
                <a:gd name="T31" fmla="*/ 238 h 412"/>
                <a:gd name="T32" fmla="*/ 8 w 178"/>
                <a:gd name="T33" fmla="*/ 228 h 412"/>
                <a:gd name="T34" fmla="*/ 6 w 178"/>
                <a:gd name="T35" fmla="*/ 220 h 412"/>
                <a:gd name="T36" fmla="*/ 6 w 178"/>
                <a:gd name="T37" fmla="*/ 220 h 412"/>
                <a:gd name="T38" fmla="*/ 6 w 178"/>
                <a:gd name="T39" fmla="*/ 196 h 412"/>
                <a:gd name="T40" fmla="*/ 10 w 178"/>
                <a:gd name="T41" fmla="*/ 180 h 412"/>
                <a:gd name="T42" fmla="*/ 16 w 178"/>
                <a:gd name="T43" fmla="*/ 166 h 412"/>
                <a:gd name="T44" fmla="*/ 30 w 178"/>
                <a:gd name="T45" fmla="*/ 150 h 412"/>
                <a:gd name="T46" fmla="*/ 30 w 178"/>
                <a:gd name="T47" fmla="*/ 150 h 412"/>
                <a:gd name="T48" fmla="*/ 38 w 178"/>
                <a:gd name="T49" fmla="*/ 112 h 412"/>
                <a:gd name="T50" fmla="*/ 38 w 178"/>
                <a:gd name="T51" fmla="*/ 112 h 412"/>
                <a:gd name="T52" fmla="*/ 60 w 178"/>
                <a:gd name="T53" fmla="*/ 64 h 412"/>
                <a:gd name="T54" fmla="*/ 60 w 178"/>
                <a:gd name="T55" fmla="*/ 64 h 412"/>
                <a:gd name="T56" fmla="*/ 76 w 178"/>
                <a:gd name="T57" fmla="*/ 44 h 412"/>
                <a:gd name="T58" fmla="*/ 90 w 178"/>
                <a:gd name="T59" fmla="*/ 28 h 412"/>
                <a:gd name="T60" fmla="*/ 104 w 178"/>
                <a:gd name="T61" fmla="*/ 14 h 412"/>
                <a:gd name="T62" fmla="*/ 122 w 178"/>
                <a:gd name="T63" fmla="*/ 0 h 412"/>
                <a:gd name="T64" fmla="*/ 122 w 178"/>
                <a:gd name="T65" fmla="*/ 0 h 412"/>
                <a:gd name="T66" fmla="*/ 164 w 178"/>
                <a:gd name="T67" fmla="*/ 2 h 412"/>
                <a:gd name="T68" fmla="*/ 164 w 178"/>
                <a:gd name="T69" fmla="*/ 2 h 412"/>
                <a:gd name="T70" fmla="*/ 170 w 178"/>
                <a:gd name="T71" fmla="*/ 6 h 412"/>
                <a:gd name="T72" fmla="*/ 170 w 178"/>
                <a:gd name="T73" fmla="*/ 6 h 412"/>
                <a:gd name="T74" fmla="*/ 176 w 178"/>
                <a:gd name="T75" fmla="*/ 30 h 412"/>
                <a:gd name="T76" fmla="*/ 178 w 178"/>
                <a:gd name="T77" fmla="*/ 44 h 412"/>
                <a:gd name="T78" fmla="*/ 178 w 178"/>
                <a:gd name="T79" fmla="*/ 58 h 412"/>
                <a:gd name="T80" fmla="*/ 178 w 178"/>
                <a:gd name="T81" fmla="*/ 58 h 412"/>
                <a:gd name="T82" fmla="*/ 172 w 178"/>
                <a:gd name="T83" fmla="*/ 72 h 412"/>
                <a:gd name="T84" fmla="*/ 168 w 178"/>
                <a:gd name="T85" fmla="*/ 86 h 412"/>
                <a:gd name="T86" fmla="*/ 166 w 178"/>
                <a:gd name="T87" fmla="*/ 102 h 412"/>
                <a:gd name="T88" fmla="*/ 166 w 178"/>
                <a:gd name="T89" fmla="*/ 118 h 412"/>
                <a:gd name="T90" fmla="*/ 168 w 178"/>
                <a:gd name="T91" fmla="*/ 154 h 412"/>
                <a:gd name="T92" fmla="*/ 170 w 178"/>
                <a:gd name="T93" fmla="*/ 188 h 412"/>
                <a:gd name="T94" fmla="*/ 170 w 178"/>
                <a:gd name="T95" fmla="*/ 188 h 412"/>
                <a:gd name="T96" fmla="*/ 164 w 178"/>
                <a:gd name="T97" fmla="*/ 202 h 412"/>
                <a:gd name="T98" fmla="*/ 158 w 178"/>
                <a:gd name="T99" fmla="*/ 218 h 412"/>
                <a:gd name="T100" fmla="*/ 158 w 178"/>
                <a:gd name="T101" fmla="*/ 218 h 412"/>
                <a:gd name="T102" fmla="*/ 118 w 178"/>
                <a:gd name="T103" fmla="*/ 304 h 412"/>
                <a:gd name="T104" fmla="*/ 118 w 178"/>
                <a:gd name="T105" fmla="*/ 304 h 412"/>
                <a:gd name="T106" fmla="*/ 108 w 178"/>
                <a:gd name="T107" fmla="*/ 398 h 412"/>
                <a:gd name="T108" fmla="*/ 108 w 178"/>
                <a:gd name="T109" fmla="*/ 398 h 412"/>
                <a:gd name="T110" fmla="*/ 98 w 178"/>
                <a:gd name="T111" fmla="*/ 408 h 412"/>
                <a:gd name="T112" fmla="*/ 98 w 178"/>
                <a:gd name="T113" fmla="*/ 408 h 412"/>
                <a:gd name="T114" fmla="*/ 90 w 178"/>
                <a:gd name="T115" fmla="*/ 410 h 412"/>
                <a:gd name="T116" fmla="*/ 82 w 178"/>
                <a:gd name="T117" fmla="*/ 412 h 412"/>
                <a:gd name="T118" fmla="*/ 82 w 178"/>
                <a:gd name="T119" fmla="*/ 412 h 41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412">
                  <a:moveTo>
                    <a:pt x="82" y="412"/>
                  </a:moveTo>
                  <a:lnTo>
                    <a:pt x="82" y="412"/>
                  </a:lnTo>
                  <a:lnTo>
                    <a:pt x="50" y="364"/>
                  </a:lnTo>
                  <a:lnTo>
                    <a:pt x="40" y="360"/>
                  </a:lnTo>
                  <a:lnTo>
                    <a:pt x="34" y="356"/>
                  </a:lnTo>
                  <a:lnTo>
                    <a:pt x="28" y="350"/>
                  </a:lnTo>
                  <a:lnTo>
                    <a:pt x="26" y="346"/>
                  </a:lnTo>
                  <a:lnTo>
                    <a:pt x="20" y="336"/>
                  </a:lnTo>
                  <a:lnTo>
                    <a:pt x="16" y="324"/>
                  </a:lnTo>
                  <a:lnTo>
                    <a:pt x="0" y="304"/>
                  </a:lnTo>
                  <a:lnTo>
                    <a:pt x="2" y="280"/>
                  </a:lnTo>
                  <a:lnTo>
                    <a:pt x="6" y="258"/>
                  </a:lnTo>
                  <a:lnTo>
                    <a:pt x="8" y="238"/>
                  </a:lnTo>
                  <a:lnTo>
                    <a:pt x="8" y="228"/>
                  </a:lnTo>
                  <a:lnTo>
                    <a:pt x="6" y="220"/>
                  </a:lnTo>
                  <a:lnTo>
                    <a:pt x="6" y="196"/>
                  </a:lnTo>
                  <a:lnTo>
                    <a:pt x="10" y="180"/>
                  </a:lnTo>
                  <a:lnTo>
                    <a:pt x="16" y="166"/>
                  </a:lnTo>
                  <a:lnTo>
                    <a:pt x="30" y="150"/>
                  </a:lnTo>
                  <a:lnTo>
                    <a:pt x="38" y="112"/>
                  </a:lnTo>
                  <a:lnTo>
                    <a:pt x="60" y="64"/>
                  </a:lnTo>
                  <a:lnTo>
                    <a:pt x="76" y="44"/>
                  </a:lnTo>
                  <a:lnTo>
                    <a:pt x="90" y="28"/>
                  </a:lnTo>
                  <a:lnTo>
                    <a:pt x="104" y="14"/>
                  </a:lnTo>
                  <a:lnTo>
                    <a:pt x="122" y="0"/>
                  </a:lnTo>
                  <a:lnTo>
                    <a:pt x="164" y="2"/>
                  </a:lnTo>
                  <a:lnTo>
                    <a:pt x="170" y="6"/>
                  </a:lnTo>
                  <a:lnTo>
                    <a:pt x="176" y="30"/>
                  </a:lnTo>
                  <a:lnTo>
                    <a:pt x="178" y="44"/>
                  </a:lnTo>
                  <a:lnTo>
                    <a:pt x="178" y="58"/>
                  </a:lnTo>
                  <a:lnTo>
                    <a:pt x="172" y="72"/>
                  </a:lnTo>
                  <a:lnTo>
                    <a:pt x="168" y="86"/>
                  </a:lnTo>
                  <a:lnTo>
                    <a:pt x="166" y="102"/>
                  </a:lnTo>
                  <a:lnTo>
                    <a:pt x="166" y="118"/>
                  </a:lnTo>
                  <a:lnTo>
                    <a:pt x="168" y="154"/>
                  </a:lnTo>
                  <a:lnTo>
                    <a:pt x="170" y="188"/>
                  </a:lnTo>
                  <a:lnTo>
                    <a:pt x="164" y="202"/>
                  </a:lnTo>
                  <a:lnTo>
                    <a:pt x="158" y="218"/>
                  </a:lnTo>
                  <a:lnTo>
                    <a:pt x="118" y="304"/>
                  </a:lnTo>
                  <a:lnTo>
                    <a:pt x="108" y="398"/>
                  </a:lnTo>
                  <a:lnTo>
                    <a:pt x="98" y="408"/>
                  </a:lnTo>
                  <a:lnTo>
                    <a:pt x="90" y="410"/>
                  </a:lnTo>
                  <a:lnTo>
                    <a:pt x="82" y="412"/>
                  </a:lnTo>
                  <a:close/>
                </a:path>
              </a:pathLst>
            </a:custGeom>
            <a:noFill/>
            <a:ln w="19050">
              <a:solidFill>
                <a:srgbClr val="FFFFFF">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sp>
        <p:nvSpPr>
          <p:cNvPr id="107" name="Freeform 36"/>
          <p:cNvSpPr>
            <a:spLocks/>
          </p:cNvSpPr>
          <p:nvPr/>
        </p:nvSpPr>
        <p:spPr bwMode="auto">
          <a:xfrm>
            <a:off x="7385562" y="2172060"/>
            <a:ext cx="586417" cy="552508"/>
          </a:xfrm>
          <a:custGeom>
            <a:avLst/>
            <a:gdLst>
              <a:gd name="T0" fmla="*/ 234 w 588"/>
              <a:gd name="T1" fmla="*/ 550 h 554"/>
              <a:gd name="T2" fmla="*/ 248 w 588"/>
              <a:gd name="T3" fmla="*/ 530 h 554"/>
              <a:gd name="T4" fmla="*/ 264 w 588"/>
              <a:gd name="T5" fmla="*/ 516 h 554"/>
              <a:gd name="T6" fmla="*/ 274 w 588"/>
              <a:gd name="T7" fmla="*/ 480 h 554"/>
              <a:gd name="T8" fmla="*/ 252 w 588"/>
              <a:gd name="T9" fmla="*/ 468 h 554"/>
              <a:gd name="T10" fmla="*/ 252 w 588"/>
              <a:gd name="T11" fmla="*/ 438 h 554"/>
              <a:gd name="T12" fmla="*/ 280 w 588"/>
              <a:gd name="T13" fmla="*/ 404 h 554"/>
              <a:gd name="T14" fmla="*/ 288 w 588"/>
              <a:gd name="T15" fmla="*/ 388 h 554"/>
              <a:gd name="T16" fmla="*/ 290 w 588"/>
              <a:gd name="T17" fmla="*/ 342 h 554"/>
              <a:gd name="T18" fmla="*/ 252 w 588"/>
              <a:gd name="T19" fmla="*/ 300 h 554"/>
              <a:gd name="T20" fmla="*/ 200 w 588"/>
              <a:gd name="T21" fmla="*/ 304 h 554"/>
              <a:gd name="T22" fmla="*/ 174 w 588"/>
              <a:gd name="T23" fmla="*/ 330 h 554"/>
              <a:gd name="T24" fmla="*/ 130 w 588"/>
              <a:gd name="T25" fmla="*/ 390 h 554"/>
              <a:gd name="T26" fmla="*/ 110 w 588"/>
              <a:gd name="T27" fmla="*/ 416 h 554"/>
              <a:gd name="T28" fmla="*/ 36 w 588"/>
              <a:gd name="T29" fmla="*/ 364 h 554"/>
              <a:gd name="T30" fmla="*/ 12 w 588"/>
              <a:gd name="T31" fmla="*/ 358 h 554"/>
              <a:gd name="T32" fmla="*/ 0 w 588"/>
              <a:gd name="T33" fmla="*/ 348 h 554"/>
              <a:gd name="T34" fmla="*/ 4 w 588"/>
              <a:gd name="T35" fmla="*/ 324 h 554"/>
              <a:gd name="T36" fmla="*/ 18 w 588"/>
              <a:gd name="T37" fmla="*/ 320 h 554"/>
              <a:gd name="T38" fmla="*/ 40 w 588"/>
              <a:gd name="T39" fmla="*/ 292 h 554"/>
              <a:gd name="T40" fmla="*/ 34 w 588"/>
              <a:gd name="T41" fmla="*/ 238 h 554"/>
              <a:gd name="T42" fmla="*/ 28 w 588"/>
              <a:gd name="T43" fmla="*/ 228 h 554"/>
              <a:gd name="T44" fmla="*/ 20 w 588"/>
              <a:gd name="T45" fmla="*/ 186 h 554"/>
              <a:gd name="T46" fmla="*/ 26 w 588"/>
              <a:gd name="T47" fmla="*/ 172 h 554"/>
              <a:gd name="T48" fmla="*/ 44 w 588"/>
              <a:gd name="T49" fmla="*/ 190 h 554"/>
              <a:gd name="T50" fmla="*/ 58 w 588"/>
              <a:gd name="T51" fmla="*/ 210 h 554"/>
              <a:gd name="T52" fmla="*/ 80 w 588"/>
              <a:gd name="T53" fmla="*/ 224 h 554"/>
              <a:gd name="T54" fmla="*/ 100 w 588"/>
              <a:gd name="T55" fmla="*/ 222 h 554"/>
              <a:gd name="T56" fmla="*/ 142 w 588"/>
              <a:gd name="T57" fmla="*/ 186 h 554"/>
              <a:gd name="T58" fmla="*/ 216 w 588"/>
              <a:gd name="T59" fmla="*/ 128 h 554"/>
              <a:gd name="T60" fmla="*/ 232 w 588"/>
              <a:gd name="T61" fmla="*/ 104 h 554"/>
              <a:gd name="T62" fmla="*/ 262 w 588"/>
              <a:gd name="T63" fmla="*/ 76 h 554"/>
              <a:gd name="T64" fmla="*/ 292 w 588"/>
              <a:gd name="T65" fmla="*/ 74 h 554"/>
              <a:gd name="T66" fmla="*/ 312 w 588"/>
              <a:gd name="T67" fmla="*/ 84 h 554"/>
              <a:gd name="T68" fmla="*/ 348 w 588"/>
              <a:gd name="T69" fmla="*/ 66 h 554"/>
              <a:gd name="T70" fmla="*/ 348 w 588"/>
              <a:gd name="T71" fmla="*/ 16 h 554"/>
              <a:gd name="T72" fmla="*/ 362 w 588"/>
              <a:gd name="T73" fmla="*/ 2 h 554"/>
              <a:gd name="T74" fmla="*/ 396 w 588"/>
              <a:gd name="T75" fmla="*/ 32 h 554"/>
              <a:gd name="T76" fmla="*/ 418 w 588"/>
              <a:gd name="T77" fmla="*/ 46 h 554"/>
              <a:gd name="T78" fmla="*/ 436 w 588"/>
              <a:gd name="T79" fmla="*/ 44 h 554"/>
              <a:gd name="T80" fmla="*/ 440 w 588"/>
              <a:gd name="T81" fmla="*/ 28 h 554"/>
              <a:gd name="T82" fmla="*/ 458 w 588"/>
              <a:gd name="T83" fmla="*/ 24 h 554"/>
              <a:gd name="T84" fmla="*/ 460 w 588"/>
              <a:gd name="T85" fmla="*/ 62 h 554"/>
              <a:gd name="T86" fmla="*/ 498 w 588"/>
              <a:gd name="T87" fmla="*/ 110 h 554"/>
              <a:gd name="T88" fmla="*/ 516 w 588"/>
              <a:gd name="T89" fmla="*/ 178 h 554"/>
              <a:gd name="T90" fmla="*/ 530 w 588"/>
              <a:gd name="T91" fmla="*/ 196 h 554"/>
              <a:gd name="T92" fmla="*/ 588 w 588"/>
              <a:gd name="T93" fmla="*/ 236 h 554"/>
              <a:gd name="T94" fmla="*/ 580 w 588"/>
              <a:gd name="T95" fmla="*/ 250 h 554"/>
              <a:gd name="T96" fmla="*/ 520 w 588"/>
              <a:gd name="T97" fmla="*/ 292 h 554"/>
              <a:gd name="T98" fmla="*/ 502 w 588"/>
              <a:gd name="T99" fmla="*/ 310 h 554"/>
              <a:gd name="T100" fmla="*/ 472 w 588"/>
              <a:gd name="T101" fmla="*/ 346 h 554"/>
              <a:gd name="T102" fmla="*/ 466 w 588"/>
              <a:gd name="T103" fmla="*/ 374 h 554"/>
              <a:gd name="T104" fmla="*/ 448 w 588"/>
              <a:gd name="T105" fmla="*/ 390 h 554"/>
              <a:gd name="T106" fmla="*/ 412 w 588"/>
              <a:gd name="T107" fmla="*/ 402 h 554"/>
              <a:gd name="T108" fmla="*/ 362 w 588"/>
              <a:gd name="T109" fmla="*/ 424 h 554"/>
              <a:gd name="T110" fmla="*/ 322 w 588"/>
              <a:gd name="T111" fmla="*/ 460 h 554"/>
              <a:gd name="T112" fmla="*/ 304 w 588"/>
              <a:gd name="T113" fmla="*/ 494 h 554"/>
              <a:gd name="T114" fmla="*/ 290 w 588"/>
              <a:gd name="T115" fmla="*/ 542 h 554"/>
              <a:gd name="T116" fmla="*/ 236 w 588"/>
              <a:gd name="T117" fmla="*/ 554 h 55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88" h="554">
                <a:moveTo>
                  <a:pt x="236" y="554"/>
                </a:moveTo>
                <a:lnTo>
                  <a:pt x="236" y="554"/>
                </a:lnTo>
                <a:lnTo>
                  <a:pt x="234" y="550"/>
                </a:lnTo>
                <a:lnTo>
                  <a:pt x="240" y="536"/>
                </a:lnTo>
                <a:lnTo>
                  <a:pt x="248" y="530"/>
                </a:lnTo>
                <a:lnTo>
                  <a:pt x="254" y="524"/>
                </a:lnTo>
                <a:lnTo>
                  <a:pt x="264" y="516"/>
                </a:lnTo>
                <a:lnTo>
                  <a:pt x="274" y="496"/>
                </a:lnTo>
                <a:lnTo>
                  <a:pt x="274" y="480"/>
                </a:lnTo>
                <a:lnTo>
                  <a:pt x="252" y="468"/>
                </a:lnTo>
                <a:lnTo>
                  <a:pt x="250" y="456"/>
                </a:lnTo>
                <a:lnTo>
                  <a:pt x="250" y="446"/>
                </a:lnTo>
                <a:lnTo>
                  <a:pt x="252" y="438"/>
                </a:lnTo>
                <a:lnTo>
                  <a:pt x="256" y="430"/>
                </a:lnTo>
                <a:lnTo>
                  <a:pt x="266" y="416"/>
                </a:lnTo>
                <a:lnTo>
                  <a:pt x="280" y="404"/>
                </a:lnTo>
                <a:lnTo>
                  <a:pt x="284" y="396"/>
                </a:lnTo>
                <a:lnTo>
                  <a:pt x="288" y="388"/>
                </a:lnTo>
                <a:lnTo>
                  <a:pt x="290" y="370"/>
                </a:lnTo>
                <a:lnTo>
                  <a:pt x="290" y="356"/>
                </a:lnTo>
                <a:lnTo>
                  <a:pt x="290" y="342"/>
                </a:lnTo>
                <a:lnTo>
                  <a:pt x="252" y="300"/>
                </a:lnTo>
                <a:lnTo>
                  <a:pt x="234" y="298"/>
                </a:lnTo>
                <a:lnTo>
                  <a:pt x="200" y="304"/>
                </a:lnTo>
                <a:lnTo>
                  <a:pt x="186" y="316"/>
                </a:lnTo>
                <a:lnTo>
                  <a:pt x="174" y="330"/>
                </a:lnTo>
                <a:lnTo>
                  <a:pt x="148" y="360"/>
                </a:lnTo>
                <a:lnTo>
                  <a:pt x="130" y="390"/>
                </a:lnTo>
                <a:lnTo>
                  <a:pt x="120" y="404"/>
                </a:lnTo>
                <a:lnTo>
                  <a:pt x="110" y="416"/>
                </a:lnTo>
                <a:lnTo>
                  <a:pt x="70" y="390"/>
                </a:lnTo>
                <a:lnTo>
                  <a:pt x="52" y="376"/>
                </a:lnTo>
                <a:lnTo>
                  <a:pt x="36" y="364"/>
                </a:lnTo>
                <a:lnTo>
                  <a:pt x="22" y="362"/>
                </a:lnTo>
                <a:lnTo>
                  <a:pt x="12" y="358"/>
                </a:lnTo>
                <a:lnTo>
                  <a:pt x="6" y="352"/>
                </a:lnTo>
                <a:lnTo>
                  <a:pt x="0" y="348"/>
                </a:lnTo>
                <a:lnTo>
                  <a:pt x="0" y="334"/>
                </a:lnTo>
                <a:lnTo>
                  <a:pt x="2" y="326"/>
                </a:lnTo>
                <a:lnTo>
                  <a:pt x="4" y="324"/>
                </a:lnTo>
                <a:lnTo>
                  <a:pt x="6" y="322"/>
                </a:lnTo>
                <a:lnTo>
                  <a:pt x="18" y="320"/>
                </a:lnTo>
                <a:lnTo>
                  <a:pt x="28" y="306"/>
                </a:lnTo>
                <a:lnTo>
                  <a:pt x="40" y="292"/>
                </a:lnTo>
                <a:lnTo>
                  <a:pt x="38" y="240"/>
                </a:lnTo>
                <a:lnTo>
                  <a:pt x="34" y="238"/>
                </a:lnTo>
                <a:lnTo>
                  <a:pt x="28" y="228"/>
                </a:lnTo>
                <a:lnTo>
                  <a:pt x="20" y="206"/>
                </a:lnTo>
                <a:lnTo>
                  <a:pt x="20" y="186"/>
                </a:lnTo>
                <a:lnTo>
                  <a:pt x="22" y="178"/>
                </a:lnTo>
                <a:lnTo>
                  <a:pt x="26" y="172"/>
                </a:lnTo>
                <a:lnTo>
                  <a:pt x="34" y="176"/>
                </a:lnTo>
                <a:lnTo>
                  <a:pt x="40" y="180"/>
                </a:lnTo>
                <a:lnTo>
                  <a:pt x="44" y="190"/>
                </a:lnTo>
                <a:lnTo>
                  <a:pt x="48" y="202"/>
                </a:lnTo>
                <a:lnTo>
                  <a:pt x="58" y="210"/>
                </a:lnTo>
                <a:lnTo>
                  <a:pt x="68" y="218"/>
                </a:lnTo>
                <a:lnTo>
                  <a:pt x="74" y="222"/>
                </a:lnTo>
                <a:lnTo>
                  <a:pt x="80" y="224"/>
                </a:lnTo>
                <a:lnTo>
                  <a:pt x="88" y="224"/>
                </a:lnTo>
                <a:lnTo>
                  <a:pt x="100" y="222"/>
                </a:lnTo>
                <a:lnTo>
                  <a:pt x="118" y="204"/>
                </a:lnTo>
                <a:lnTo>
                  <a:pt x="142" y="186"/>
                </a:lnTo>
                <a:lnTo>
                  <a:pt x="168" y="166"/>
                </a:lnTo>
                <a:lnTo>
                  <a:pt x="192" y="146"/>
                </a:lnTo>
                <a:lnTo>
                  <a:pt x="216" y="128"/>
                </a:lnTo>
                <a:lnTo>
                  <a:pt x="226" y="116"/>
                </a:lnTo>
                <a:lnTo>
                  <a:pt x="232" y="104"/>
                </a:lnTo>
                <a:lnTo>
                  <a:pt x="244" y="82"/>
                </a:lnTo>
                <a:lnTo>
                  <a:pt x="262" y="76"/>
                </a:lnTo>
                <a:lnTo>
                  <a:pt x="278" y="72"/>
                </a:lnTo>
                <a:lnTo>
                  <a:pt x="284" y="72"/>
                </a:lnTo>
                <a:lnTo>
                  <a:pt x="292" y="74"/>
                </a:lnTo>
                <a:lnTo>
                  <a:pt x="302" y="78"/>
                </a:lnTo>
                <a:lnTo>
                  <a:pt x="312" y="84"/>
                </a:lnTo>
                <a:lnTo>
                  <a:pt x="332" y="84"/>
                </a:lnTo>
                <a:lnTo>
                  <a:pt x="348" y="66"/>
                </a:lnTo>
                <a:lnTo>
                  <a:pt x="348" y="16"/>
                </a:lnTo>
                <a:lnTo>
                  <a:pt x="354" y="0"/>
                </a:lnTo>
                <a:lnTo>
                  <a:pt x="362" y="2"/>
                </a:lnTo>
                <a:lnTo>
                  <a:pt x="374" y="8"/>
                </a:lnTo>
                <a:lnTo>
                  <a:pt x="384" y="18"/>
                </a:lnTo>
                <a:lnTo>
                  <a:pt x="396" y="32"/>
                </a:lnTo>
                <a:lnTo>
                  <a:pt x="408" y="42"/>
                </a:lnTo>
                <a:lnTo>
                  <a:pt x="418" y="46"/>
                </a:lnTo>
                <a:lnTo>
                  <a:pt x="432" y="48"/>
                </a:lnTo>
                <a:lnTo>
                  <a:pt x="436" y="44"/>
                </a:lnTo>
                <a:lnTo>
                  <a:pt x="438" y="36"/>
                </a:lnTo>
                <a:lnTo>
                  <a:pt x="440" y="28"/>
                </a:lnTo>
                <a:lnTo>
                  <a:pt x="450" y="16"/>
                </a:lnTo>
                <a:lnTo>
                  <a:pt x="458" y="24"/>
                </a:lnTo>
                <a:lnTo>
                  <a:pt x="460" y="62"/>
                </a:lnTo>
                <a:lnTo>
                  <a:pt x="472" y="76"/>
                </a:lnTo>
                <a:lnTo>
                  <a:pt x="484" y="92"/>
                </a:lnTo>
                <a:lnTo>
                  <a:pt x="498" y="110"/>
                </a:lnTo>
                <a:lnTo>
                  <a:pt x="516" y="128"/>
                </a:lnTo>
                <a:lnTo>
                  <a:pt x="516" y="178"/>
                </a:lnTo>
                <a:lnTo>
                  <a:pt x="530" y="196"/>
                </a:lnTo>
                <a:lnTo>
                  <a:pt x="564" y="220"/>
                </a:lnTo>
                <a:lnTo>
                  <a:pt x="588" y="236"/>
                </a:lnTo>
                <a:lnTo>
                  <a:pt x="586" y="242"/>
                </a:lnTo>
                <a:lnTo>
                  <a:pt x="580" y="250"/>
                </a:lnTo>
                <a:lnTo>
                  <a:pt x="558" y="266"/>
                </a:lnTo>
                <a:lnTo>
                  <a:pt x="534" y="282"/>
                </a:lnTo>
                <a:lnTo>
                  <a:pt x="520" y="292"/>
                </a:lnTo>
                <a:lnTo>
                  <a:pt x="502" y="310"/>
                </a:lnTo>
                <a:lnTo>
                  <a:pt x="486" y="328"/>
                </a:lnTo>
                <a:lnTo>
                  <a:pt x="472" y="346"/>
                </a:lnTo>
                <a:lnTo>
                  <a:pt x="470" y="354"/>
                </a:lnTo>
                <a:lnTo>
                  <a:pt x="468" y="364"/>
                </a:lnTo>
                <a:lnTo>
                  <a:pt x="466" y="374"/>
                </a:lnTo>
                <a:lnTo>
                  <a:pt x="462" y="384"/>
                </a:lnTo>
                <a:lnTo>
                  <a:pt x="448" y="390"/>
                </a:lnTo>
                <a:lnTo>
                  <a:pt x="432" y="398"/>
                </a:lnTo>
                <a:lnTo>
                  <a:pt x="412" y="402"/>
                </a:lnTo>
                <a:lnTo>
                  <a:pt x="394" y="408"/>
                </a:lnTo>
                <a:lnTo>
                  <a:pt x="378" y="416"/>
                </a:lnTo>
                <a:lnTo>
                  <a:pt x="362" y="424"/>
                </a:lnTo>
                <a:lnTo>
                  <a:pt x="348" y="434"/>
                </a:lnTo>
                <a:lnTo>
                  <a:pt x="336" y="446"/>
                </a:lnTo>
                <a:lnTo>
                  <a:pt x="322" y="460"/>
                </a:lnTo>
                <a:lnTo>
                  <a:pt x="310" y="476"/>
                </a:lnTo>
                <a:lnTo>
                  <a:pt x="304" y="494"/>
                </a:lnTo>
                <a:lnTo>
                  <a:pt x="296" y="518"/>
                </a:lnTo>
                <a:lnTo>
                  <a:pt x="290" y="542"/>
                </a:lnTo>
                <a:lnTo>
                  <a:pt x="260" y="550"/>
                </a:lnTo>
                <a:lnTo>
                  <a:pt x="236" y="554"/>
                </a:lnTo>
                <a:close/>
              </a:path>
            </a:pathLst>
          </a:custGeom>
          <a:solidFill>
            <a:srgbClr val="FFFFFF">
              <a:alpha val="50196"/>
            </a:srgbClr>
          </a:solidFill>
          <a:ln>
            <a:noFill/>
          </a:ln>
        </p:spPr>
        <p:txBody>
          <a:bodyPr/>
          <a:lstStyle/>
          <a:p>
            <a:endParaRPr lang="zh-CN" altLang="en-US"/>
          </a:p>
        </p:txBody>
      </p:sp>
      <p:sp>
        <p:nvSpPr>
          <p:cNvPr id="108" name="Freeform 24"/>
          <p:cNvSpPr>
            <a:spLocks/>
          </p:cNvSpPr>
          <p:nvPr/>
        </p:nvSpPr>
        <p:spPr bwMode="auto">
          <a:xfrm>
            <a:off x="7446397" y="3544334"/>
            <a:ext cx="464745" cy="572454"/>
          </a:xfrm>
          <a:custGeom>
            <a:avLst/>
            <a:gdLst>
              <a:gd name="T0" fmla="*/ 212 w 466"/>
              <a:gd name="T1" fmla="*/ 570 h 574"/>
              <a:gd name="T2" fmla="*/ 202 w 466"/>
              <a:gd name="T3" fmla="*/ 516 h 574"/>
              <a:gd name="T4" fmla="*/ 166 w 466"/>
              <a:gd name="T5" fmla="*/ 522 h 574"/>
              <a:gd name="T6" fmla="*/ 148 w 466"/>
              <a:gd name="T7" fmla="*/ 546 h 574"/>
              <a:gd name="T8" fmla="*/ 140 w 466"/>
              <a:gd name="T9" fmla="*/ 538 h 574"/>
              <a:gd name="T10" fmla="*/ 122 w 466"/>
              <a:gd name="T11" fmla="*/ 520 h 574"/>
              <a:gd name="T12" fmla="*/ 114 w 466"/>
              <a:gd name="T13" fmla="*/ 490 h 574"/>
              <a:gd name="T14" fmla="*/ 102 w 466"/>
              <a:gd name="T15" fmla="*/ 470 h 574"/>
              <a:gd name="T16" fmla="*/ 100 w 466"/>
              <a:gd name="T17" fmla="*/ 446 h 574"/>
              <a:gd name="T18" fmla="*/ 106 w 466"/>
              <a:gd name="T19" fmla="*/ 416 h 574"/>
              <a:gd name="T20" fmla="*/ 68 w 466"/>
              <a:gd name="T21" fmla="*/ 398 h 574"/>
              <a:gd name="T22" fmla="*/ 58 w 466"/>
              <a:gd name="T23" fmla="*/ 380 h 574"/>
              <a:gd name="T24" fmla="*/ 56 w 466"/>
              <a:gd name="T25" fmla="*/ 366 h 574"/>
              <a:gd name="T26" fmla="*/ 86 w 466"/>
              <a:gd name="T27" fmla="*/ 346 h 574"/>
              <a:gd name="T28" fmla="*/ 96 w 466"/>
              <a:gd name="T29" fmla="*/ 284 h 574"/>
              <a:gd name="T30" fmla="*/ 78 w 466"/>
              <a:gd name="T31" fmla="*/ 252 h 574"/>
              <a:gd name="T32" fmla="*/ 48 w 466"/>
              <a:gd name="T33" fmla="*/ 262 h 574"/>
              <a:gd name="T34" fmla="*/ 30 w 466"/>
              <a:gd name="T35" fmla="*/ 252 h 574"/>
              <a:gd name="T36" fmla="*/ 0 w 466"/>
              <a:gd name="T37" fmla="*/ 202 h 574"/>
              <a:gd name="T38" fmla="*/ 10 w 466"/>
              <a:gd name="T39" fmla="*/ 180 h 574"/>
              <a:gd name="T40" fmla="*/ 42 w 466"/>
              <a:gd name="T41" fmla="*/ 148 h 574"/>
              <a:gd name="T42" fmla="*/ 44 w 466"/>
              <a:gd name="T43" fmla="*/ 72 h 574"/>
              <a:gd name="T44" fmla="*/ 58 w 466"/>
              <a:gd name="T45" fmla="*/ 74 h 574"/>
              <a:gd name="T46" fmla="*/ 76 w 466"/>
              <a:gd name="T47" fmla="*/ 110 h 574"/>
              <a:gd name="T48" fmla="*/ 110 w 466"/>
              <a:gd name="T49" fmla="*/ 120 h 574"/>
              <a:gd name="T50" fmla="*/ 126 w 466"/>
              <a:gd name="T51" fmla="*/ 80 h 574"/>
              <a:gd name="T52" fmla="*/ 134 w 466"/>
              <a:gd name="T53" fmla="*/ 54 h 574"/>
              <a:gd name="T54" fmla="*/ 102 w 466"/>
              <a:gd name="T55" fmla="*/ 6 h 574"/>
              <a:gd name="T56" fmla="*/ 118 w 466"/>
              <a:gd name="T57" fmla="*/ 0 h 574"/>
              <a:gd name="T58" fmla="*/ 150 w 466"/>
              <a:gd name="T59" fmla="*/ 40 h 574"/>
              <a:gd name="T60" fmla="*/ 176 w 466"/>
              <a:gd name="T61" fmla="*/ 80 h 574"/>
              <a:gd name="T62" fmla="*/ 264 w 466"/>
              <a:gd name="T63" fmla="*/ 106 h 574"/>
              <a:gd name="T64" fmla="*/ 294 w 466"/>
              <a:gd name="T65" fmla="*/ 174 h 574"/>
              <a:gd name="T66" fmla="*/ 318 w 466"/>
              <a:gd name="T67" fmla="*/ 202 h 574"/>
              <a:gd name="T68" fmla="*/ 358 w 466"/>
              <a:gd name="T69" fmla="*/ 194 h 574"/>
              <a:gd name="T70" fmla="*/ 362 w 466"/>
              <a:gd name="T71" fmla="*/ 180 h 574"/>
              <a:gd name="T72" fmla="*/ 388 w 466"/>
              <a:gd name="T73" fmla="*/ 194 h 574"/>
              <a:gd name="T74" fmla="*/ 382 w 466"/>
              <a:gd name="T75" fmla="*/ 224 h 574"/>
              <a:gd name="T76" fmla="*/ 338 w 466"/>
              <a:gd name="T77" fmla="*/ 250 h 574"/>
              <a:gd name="T78" fmla="*/ 330 w 466"/>
              <a:gd name="T79" fmla="*/ 280 h 574"/>
              <a:gd name="T80" fmla="*/ 326 w 466"/>
              <a:gd name="T81" fmla="*/ 302 h 574"/>
              <a:gd name="T82" fmla="*/ 380 w 466"/>
              <a:gd name="T83" fmla="*/ 346 h 574"/>
              <a:gd name="T84" fmla="*/ 392 w 466"/>
              <a:gd name="T85" fmla="*/ 360 h 574"/>
              <a:gd name="T86" fmla="*/ 456 w 466"/>
              <a:gd name="T87" fmla="*/ 378 h 574"/>
              <a:gd name="T88" fmla="*/ 466 w 466"/>
              <a:gd name="T89" fmla="*/ 402 h 574"/>
              <a:gd name="T90" fmla="*/ 426 w 466"/>
              <a:gd name="T91" fmla="*/ 420 h 574"/>
              <a:gd name="T92" fmla="*/ 416 w 466"/>
              <a:gd name="T93" fmla="*/ 440 h 574"/>
              <a:gd name="T94" fmla="*/ 420 w 466"/>
              <a:gd name="T95" fmla="*/ 460 h 574"/>
              <a:gd name="T96" fmla="*/ 400 w 466"/>
              <a:gd name="T97" fmla="*/ 522 h 574"/>
              <a:gd name="T98" fmla="*/ 378 w 466"/>
              <a:gd name="T99" fmla="*/ 546 h 574"/>
              <a:gd name="T100" fmla="*/ 330 w 466"/>
              <a:gd name="T101" fmla="*/ 560 h 574"/>
              <a:gd name="T102" fmla="*/ 278 w 466"/>
              <a:gd name="T103" fmla="*/ 566 h 574"/>
              <a:gd name="T104" fmla="*/ 256 w 466"/>
              <a:gd name="T105" fmla="*/ 536 h 574"/>
              <a:gd name="T106" fmla="*/ 238 w 466"/>
              <a:gd name="T107" fmla="*/ 532 h 574"/>
              <a:gd name="T108" fmla="*/ 226 w 466"/>
              <a:gd name="T109" fmla="*/ 574 h 5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66" h="574">
                <a:moveTo>
                  <a:pt x="216" y="574"/>
                </a:moveTo>
                <a:lnTo>
                  <a:pt x="216" y="574"/>
                </a:lnTo>
                <a:lnTo>
                  <a:pt x="212" y="570"/>
                </a:lnTo>
                <a:lnTo>
                  <a:pt x="212" y="524"/>
                </a:lnTo>
                <a:lnTo>
                  <a:pt x="202" y="516"/>
                </a:lnTo>
                <a:lnTo>
                  <a:pt x="182" y="516"/>
                </a:lnTo>
                <a:lnTo>
                  <a:pt x="176" y="518"/>
                </a:lnTo>
                <a:lnTo>
                  <a:pt x="170" y="520"/>
                </a:lnTo>
                <a:lnTo>
                  <a:pt x="166" y="522"/>
                </a:lnTo>
                <a:lnTo>
                  <a:pt x="162" y="528"/>
                </a:lnTo>
                <a:lnTo>
                  <a:pt x="154" y="542"/>
                </a:lnTo>
                <a:lnTo>
                  <a:pt x="148" y="546"/>
                </a:lnTo>
                <a:lnTo>
                  <a:pt x="144" y="548"/>
                </a:lnTo>
                <a:lnTo>
                  <a:pt x="142" y="542"/>
                </a:lnTo>
                <a:lnTo>
                  <a:pt x="140" y="538"/>
                </a:lnTo>
                <a:lnTo>
                  <a:pt x="130" y="532"/>
                </a:lnTo>
                <a:lnTo>
                  <a:pt x="122" y="520"/>
                </a:lnTo>
                <a:lnTo>
                  <a:pt x="122" y="510"/>
                </a:lnTo>
                <a:lnTo>
                  <a:pt x="120" y="502"/>
                </a:lnTo>
                <a:lnTo>
                  <a:pt x="118" y="494"/>
                </a:lnTo>
                <a:lnTo>
                  <a:pt x="114" y="490"/>
                </a:lnTo>
                <a:lnTo>
                  <a:pt x="108" y="480"/>
                </a:lnTo>
                <a:lnTo>
                  <a:pt x="104" y="476"/>
                </a:lnTo>
                <a:lnTo>
                  <a:pt x="102" y="470"/>
                </a:lnTo>
                <a:lnTo>
                  <a:pt x="94" y="462"/>
                </a:lnTo>
                <a:lnTo>
                  <a:pt x="94" y="452"/>
                </a:lnTo>
                <a:lnTo>
                  <a:pt x="100" y="446"/>
                </a:lnTo>
                <a:lnTo>
                  <a:pt x="112" y="436"/>
                </a:lnTo>
                <a:lnTo>
                  <a:pt x="110" y="424"/>
                </a:lnTo>
                <a:lnTo>
                  <a:pt x="106" y="416"/>
                </a:lnTo>
                <a:lnTo>
                  <a:pt x="100" y="410"/>
                </a:lnTo>
                <a:lnTo>
                  <a:pt x="92" y="406"/>
                </a:lnTo>
                <a:lnTo>
                  <a:pt x="74" y="400"/>
                </a:lnTo>
                <a:lnTo>
                  <a:pt x="68" y="398"/>
                </a:lnTo>
                <a:lnTo>
                  <a:pt x="60" y="394"/>
                </a:lnTo>
                <a:lnTo>
                  <a:pt x="58" y="380"/>
                </a:lnTo>
                <a:lnTo>
                  <a:pt x="54" y="376"/>
                </a:lnTo>
                <a:lnTo>
                  <a:pt x="54" y="370"/>
                </a:lnTo>
                <a:lnTo>
                  <a:pt x="56" y="366"/>
                </a:lnTo>
                <a:lnTo>
                  <a:pt x="64" y="356"/>
                </a:lnTo>
                <a:lnTo>
                  <a:pt x="74" y="350"/>
                </a:lnTo>
                <a:lnTo>
                  <a:pt x="86" y="346"/>
                </a:lnTo>
                <a:lnTo>
                  <a:pt x="102" y="326"/>
                </a:lnTo>
                <a:lnTo>
                  <a:pt x="100" y="304"/>
                </a:lnTo>
                <a:lnTo>
                  <a:pt x="96" y="284"/>
                </a:lnTo>
                <a:lnTo>
                  <a:pt x="88" y="266"/>
                </a:lnTo>
                <a:lnTo>
                  <a:pt x="84" y="260"/>
                </a:lnTo>
                <a:lnTo>
                  <a:pt x="78" y="252"/>
                </a:lnTo>
                <a:lnTo>
                  <a:pt x="56" y="252"/>
                </a:lnTo>
                <a:lnTo>
                  <a:pt x="48" y="262"/>
                </a:lnTo>
                <a:lnTo>
                  <a:pt x="40" y="264"/>
                </a:lnTo>
                <a:lnTo>
                  <a:pt x="34" y="258"/>
                </a:lnTo>
                <a:lnTo>
                  <a:pt x="30" y="252"/>
                </a:lnTo>
                <a:lnTo>
                  <a:pt x="24" y="238"/>
                </a:lnTo>
                <a:lnTo>
                  <a:pt x="20" y="216"/>
                </a:lnTo>
                <a:lnTo>
                  <a:pt x="0" y="202"/>
                </a:lnTo>
                <a:lnTo>
                  <a:pt x="2" y="194"/>
                </a:lnTo>
                <a:lnTo>
                  <a:pt x="6" y="186"/>
                </a:lnTo>
                <a:lnTo>
                  <a:pt x="10" y="180"/>
                </a:lnTo>
                <a:lnTo>
                  <a:pt x="16" y="172"/>
                </a:lnTo>
                <a:lnTo>
                  <a:pt x="30" y="160"/>
                </a:lnTo>
                <a:lnTo>
                  <a:pt x="42" y="148"/>
                </a:lnTo>
                <a:lnTo>
                  <a:pt x="46" y="128"/>
                </a:lnTo>
                <a:lnTo>
                  <a:pt x="46" y="108"/>
                </a:lnTo>
                <a:lnTo>
                  <a:pt x="44" y="72"/>
                </a:lnTo>
                <a:lnTo>
                  <a:pt x="48" y="70"/>
                </a:lnTo>
                <a:lnTo>
                  <a:pt x="58" y="74"/>
                </a:lnTo>
                <a:lnTo>
                  <a:pt x="60" y="82"/>
                </a:lnTo>
                <a:lnTo>
                  <a:pt x="66" y="96"/>
                </a:lnTo>
                <a:lnTo>
                  <a:pt x="72" y="104"/>
                </a:lnTo>
                <a:lnTo>
                  <a:pt x="76" y="110"/>
                </a:lnTo>
                <a:lnTo>
                  <a:pt x="82" y="116"/>
                </a:lnTo>
                <a:lnTo>
                  <a:pt x="90" y="120"/>
                </a:lnTo>
                <a:lnTo>
                  <a:pt x="110" y="120"/>
                </a:lnTo>
                <a:lnTo>
                  <a:pt x="118" y="104"/>
                </a:lnTo>
                <a:lnTo>
                  <a:pt x="122" y="92"/>
                </a:lnTo>
                <a:lnTo>
                  <a:pt x="126" y="80"/>
                </a:lnTo>
                <a:lnTo>
                  <a:pt x="132" y="66"/>
                </a:lnTo>
                <a:lnTo>
                  <a:pt x="134" y="54"/>
                </a:lnTo>
                <a:lnTo>
                  <a:pt x="96" y="18"/>
                </a:lnTo>
                <a:lnTo>
                  <a:pt x="98" y="10"/>
                </a:lnTo>
                <a:lnTo>
                  <a:pt x="102" y="6"/>
                </a:lnTo>
                <a:lnTo>
                  <a:pt x="106" y="4"/>
                </a:lnTo>
                <a:lnTo>
                  <a:pt x="112" y="0"/>
                </a:lnTo>
                <a:lnTo>
                  <a:pt x="118" y="0"/>
                </a:lnTo>
                <a:lnTo>
                  <a:pt x="128" y="12"/>
                </a:lnTo>
                <a:lnTo>
                  <a:pt x="140" y="24"/>
                </a:lnTo>
                <a:lnTo>
                  <a:pt x="150" y="40"/>
                </a:lnTo>
                <a:lnTo>
                  <a:pt x="160" y="60"/>
                </a:lnTo>
                <a:lnTo>
                  <a:pt x="176" y="80"/>
                </a:lnTo>
                <a:lnTo>
                  <a:pt x="248" y="94"/>
                </a:lnTo>
                <a:lnTo>
                  <a:pt x="264" y="106"/>
                </a:lnTo>
                <a:lnTo>
                  <a:pt x="272" y="126"/>
                </a:lnTo>
                <a:lnTo>
                  <a:pt x="280" y="150"/>
                </a:lnTo>
                <a:lnTo>
                  <a:pt x="286" y="162"/>
                </a:lnTo>
                <a:lnTo>
                  <a:pt x="294" y="174"/>
                </a:lnTo>
                <a:lnTo>
                  <a:pt x="302" y="184"/>
                </a:lnTo>
                <a:lnTo>
                  <a:pt x="314" y="194"/>
                </a:lnTo>
                <a:lnTo>
                  <a:pt x="318" y="202"/>
                </a:lnTo>
                <a:lnTo>
                  <a:pt x="336" y="200"/>
                </a:lnTo>
                <a:lnTo>
                  <a:pt x="348" y="198"/>
                </a:lnTo>
                <a:lnTo>
                  <a:pt x="358" y="194"/>
                </a:lnTo>
                <a:lnTo>
                  <a:pt x="360" y="182"/>
                </a:lnTo>
                <a:lnTo>
                  <a:pt x="360" y="180"/>
                </a:lnTo>
                <a:lnTo>
                  <a:pt x="362" y="180"/>
                </a:lnTo>
                <a:lnTo>
                  <a:pt x="366" y="180"/>
                </a:lnTo>
                <a:lnTo>
                  <a:pt x="380" y="180"/>
                </a:lnTo>
                <a:lnTo>
                  <a:pt x="388" y="194"/>
                </a:lnTo>
                <a:lnTo>
                  <a:pt x="392" y="206"/>
                </a:lnTo>
                <a:lnTo>
                  <a:pt x="394" y="220"/>
                </a:lnTo>
                <a:lnTo>
                  <a:pt x="382" y="224"/>
                </a:lnTo>
                <a:lnTo>
                  <a:pt x="370" y="226"/>
                </a:lnTo>
                <a:lnTo>
                  <a:pt x="348" y="226"/>
                </a:lnTo>
                <a:lnTo>
                  <a:pt x="338" y="250"/>
                </a:lnTo>
                <a:lnTo>
                  <a:pt x="334" y="274"/>
                </a:lnTo>
                <a:lnTo>
                  <a:pt x="330" y="280"/>
                </a:lnTo>
                <a:lnTo>
                  <a:pt x="326" y="284"/>
                </a:lnTo>
                <a:lnTo>
                  <a:pt x="326" y="292"/>
                </a:lnTo>
                <a:lnTo>
                  <a:pt x="326" y="302"/>
                </a:lnTo>
                <a:lnTo>
                  <a:pt x="368" y="342"/>
                </a:lnTo>
                <a:lnTo>
                  <a:pt x="372" y="344"/>
                </a:lnTo>
                <a:lnTo>
                  <a:pt x="380" y="346"/>
                </a:lnTo>
                <a:lnTo>
                  <a:pt x="388" y="350"/>
                </a:lnTo>
                <a:lnTo>
                  <a:pt x="390" y="354"/>
                </a:lnTo>
                <a:lnTo>
                  <a:pt x="392" y="360"/>
                </a:lnTo>
                <a:lnTo>
                  <a:pt x="408" y="374"/>
                </a:lnTo>
                <a:lnTo>
                  <a:pt x="456" y="378"/>
                </a:lnTo>
                <a:lnTo>
                  <a:pt x="466" y="386"/>
                </a:lnTo>
                <a:lnTo>
                  <a:pt x="466" y="402"/>
                </a:lnTo>
                <a:lnTo>
                  <a:pt x="458" y="408"/>
                </a:lnTo>
                <a:lnTo>
                  <a:pt x="450" y="412"/>
                </a:lnTo>
                <a:lnTo>
                  <a:pt x="434" y="416"/>
                </a:lnTo>
                <a:lnTo>
                  <a:pt x="426" y="420"/>
                </a:lnTo>
                <a:lnTo>
                  <a:pt x="422" y="424"/>
                </a:lnTo>
                <a:lnTo>
                  <a:pt x="418" y="430"/>
                </a:lnTo>
                <a:lnTo>
                  <a:pt x="416" y="440"/>
                </a:lnTo>
                <a:lnTo>
                  <a:pt x="420" y="450"/>
                </a:lnTo>
                <a:lnTo>
                  <a:pt x="420" y="456"/>
                </a:lnTo>
                <a:lnTo>
                  <a:pt x="420" y="460"/>
                </a:lnTo>
                <a:lnTo>
                  <a:pt x="408" y="466"/>
                </a:lnTo>
                <a:lnTo>
                  <a:pt x="400" y="472"/>
                </a:lnTo>
                <a:lnTo>
                  <a:pt x="400" y="522"/>
                </a:lnTo>
                <a:lnTo>
                  <a:pt x="392" y="532"/>
                </a:lnTo>
                <a:lnTo>
                  <a:pt x="384" y="540"/>
                </a:lnTo>
                <a:lnTo>
                  <a:pt x="378" y="546"/>
                </a:lnTo>
                <a:lnTo>
                  <a:pt x="368" y="550"/>
                </a:lnTo>
                <a:lnTo>
                  <a:pt x="352" y="556"/>
                </a:lnTo>
                <a:lnTo>
                  <a:pt x="330" y="560"/>
                </a:lnTo>
                <a:lnTo>
                  <a:pt x="316" y="566"/>
                </a:lnTo>
                <a:lnTo>
                  <a:pt x="302" y="570"/>
                </a:lnTo>
                <a:lnTo>
                  <a:pt x="290" y="570"/>
                </a:lnTo>
                <a:lnTo>
                  <a:pt x="278" y="566"/>
                </a:lnTo>
                <a:lnTo>
                  <a:pt x="268" y="556"/>
                </a:lnTo>
                <a:lnTo>
                  <a:pt x="260" y="546"/>
                </a:lnTo>
                <a:lnTo>
                  <a:pt x="256" y="536"/>
                </a:lnTo>
                <a:lnTo>
                  <a:pt x="250" y="530"/>
                </a:lnTo>
                <a:lnTo>
                  <a:pt x="242" y="530"/>
                </a:lnTo>
                <a:lnTo>
                  <a:pt x="238" y="532"/>
                </a:lnTo>
                <a:lnTo>
                  <a:pt x="234" y="542"/>
                </a:lnTo>
                <a:lnTo>
                  <a:pt x="226" y="574"/>
                </a:lnTo>
                <a:lnTo>
                  <a:pt x="216" y="574"/>
                </a:lnTo>
                <a:close/>
              </a:path>
            </a:pathLst>
          </a:custGeom>
          <a:solidFill>
            <a:srgbClr val="FFFFFF">
              <a:alpha val="50196"/>
            </a:srgbClr>
          </a:solidFill>
          <a:ln>
            <a:noFill/>
          </a:ln>
        </p:spPr>
        <p:txBody>
          <a:bodyPr/>
          <a:lstStyle/>
          <a:p>
            <a:endParaRPr lang="zh-CN" altLang="en-US"/>
          </a:p>
        </p:txBody>
      </p:sp>
      <p:sp>
        <p:nvSpPr>
          <p:cNvPr id="109" name="Freeform 16"/>
          <p:cNvSpPr>
            <a:spLocks/>
          </p:cNvSpPr>
          <p:nvPr/>
        </p:nvSpPr>
        <p:spPr bwMode="auto">
          <a:xfrm>
            <a:off x="7367611" y="4903665"/>
            <a:ext cx="604368" cy="530568"/>
          </a:xfrm>
          <a:custGeom>
            <a:avLst/>
            <a:gdLst>
              <a:gd name="T0" fmla="*/ 210 w 606"/>
              <a:gd name="T1" fmla="*/ 516 h 532"/>
              <a:gd name="T2" fmla="*/ 172 w 606"/>
              <a:gd name="T3" fmla="*/ 494 h 532"/>
              <a:gd name="T4" fmla="*/ 126 w 606"/>
              <a:gd name="T5" fmla="*/ 498 h 532"/>
              <a:gd name="T6" fmla="*/ 96 w 606"/>
              <a:gd name="T7" fmla="*/ 530 h 532"/>
              <a:gd name="T8" fmla="*/ 104 w 606"/>
              <a:gd name="T9" fmla="*/ 494 h 532"/>
              <a:gd name="T10" fmla="*/ 62 w 606"/>
              <a:gd name="T11" fmla="*/ 432 h 532"/>
              <a:gd name="T12" fmla="*/ 84 w 606"/>
              <a:gd name="T13" fmla="*/ 356 h 532"/>
              <a:gd name="T14" fmla="*/ 88 w 606"/>
              <a:gd name="T15" fmla="*/ 336 h 532"/>
              <a:gd name="T16" fmla="*/ 70 w 606"/>
              <a:gd name="T17" fmla="*/ 304 h 532"/>
              <a:gd name="T18" fmla="*/ 20 w 606"/>
              <a:gd name="T19" fmla="*/ 314 h 532"/>
              <a:gd name="T20" fmla="*/ 6 w 606"/>
              <a:gd name="T21" fmla="*/ 302 h 532"/>
              <a:gd name="T22" fmla="*/ 0 w 606"/>
              <a:gd name="T23" fmla="*/ 278 h 532"/>
              <a:gd name="T24" fmla="*/ 10 w 606"/>
              <a:gd name="T25" fmla="*/ 240 h 532"/>
              <a:gd name="T26" fmla="*/ 60 w 606"/>
              <a:gd name="T27" fmla="*/ 218 h 532"/>
              <a:gd name="T28" fmla="*/ 90 w 606"/>
              <a:gd name="T29" fmla="*/ 226 h 532"/>
              <a:gd name="T30" fmla="*/ 134 w 606"/>
              <a:gd name="T31" fmla="*/ 234 h 532"/>
              <a:gd name="T32" fmla="*/ 158 w 606"/>
              <a:gd name="T33" fmla="*/ 214 h 532"/>
              <a:gd name="T34" fmla="*/ 174 w 606"/>
              <a:gd name="T35" fmla="*/ 194 h 532"/>
              <a:gd name="T36" fmla="*/ 252 w 606"/>
              <a:gd name="T37" fmla="*/ 204 h 532"/>
              <a:gd name="T38" fmla="*/ 264 w 606"/>
              <a:gd name="T39" fmla="*/ 182 h 532"/>
              <a:gd name="T40" fmla="*/ 266 w 606"/>
              <a:gd name="T41" fmla="*/ 146 h 532"/>
              <a:gd name="T42" fmla="*/ 196 w 606"/>
              <a:gd name="T43" fmla="*/ 108 h 532"/>
              <a:gd name="T44" fmla="*/ 192 w 606"/>
              <a:gd name="T45" fmla="*/ 88 h 532"/>
              <a:gd name="T46" fmla="*/ 216 w 606"/>
              <a:gd name="T47" fmla="*/ 78 h 532"/>
              <a:gd name="T48" fmla="*/ 278 w 606"/>
              <a:gd name="T49" fmla="*/ 102 h 532"/>
              <a:gd name="T50" fmla="*/ 326 w 606"/>
              <a:gd name="T51" fmla="*/ 88 h 532"/>
              <a:gd name="T52" fmla="*/ 378 w 606"/>
              <a:gd name="T53" fmla="*/ 44 h 532"/>
              <a:gd name="T54" fmla="*/ 390 w 606"/>
              <a:gd name="T55" fmla="*/ 14 h 532"/>
              <a:gd name="T56" fmla="*/ 414 w 606"/>
              <a:gd name="T57" fmla="*/ 0 h 532"/>
              <a:gd name="T58" fmla="*/ 444 w 606"/>
              <a:gd name="T59" fmla="*/ 10 h 532"/>
              <a:gd name="T60" fmla="*/ 468 w 606"/>
              <a:gd name="T61" fmla="*/ 66 h 532"/>
              <a:gd name="T62" fmla="*/ 526 w 606"/>
              <a:gd name="T63" fmla="*/ 130 h 532"/>
              <a:gd name="T64" fmla="*/ 562 w 606"/>
              <a:gd name="T65" fmla="*/ 154 h 532"/>
              <a:gd name="T66" fmla="*/ 564 w 606"/>
              <a:gd name="T67" fmla="*/ 196 h 532"/>
              <a:gd name="T68" fmla="*/ 534 w 606"/>
              <a:gd name="T69" fmla="*/ 216 h 532"/>
              <a:gd name="T70" fmla="*/ 506 w 606"/>
              <a:gd name="T71" fmla="*/ 246 h 532"/>
              <a:gd name="T72" fmla="*/ 532 w 606"/>
              <a:gd name="T73" fmla="*/ 258 h 532"/>
              <a:gd name="T74" fmla="*/ 568 w 606"/>
              <a:gd name="T75" fmla="*/ 326 h 532"/>
              <a:gd name="T76" fmla="*/ 592 w 606"/>
              <a:gd name="T77" fmla="*/ 356 h 532"/>
              <a:gd name="T78" fmla="*/ 590 w 606"/>
              <a:gd name="T79" fmla="*/ 380 h 532"/>
              <a:gd name="T80" fmla="*/ 546 w 606"/>
              <a:gd name="T81" fmla="*/ 408 h 532"/>
              <a:gd name="T82" fmla="*/ 482 w 606"/>
              <a:gd name="T83" fmla="*/ 460 h 532"/>
              <a:gd name="T84" fmla="*/ 434 w 606"/>
              <a:gd name="T85" fmla="*/ 472 h 532"/>
              <a:gd name="T86" fmla="*/ 392 w 606"/>
              <a:gd name="T87" fmla="*/ 456 h 532"/>
              <a:gd name="T88" fmla="*/ 358 w 606"/>
              <a:gd name="T89" fmla="*/ 436 h 532"/>
              <a:gd name="T90" fmla="*/ 332 w 606"/>
              <a:gd name="T91" fmla="*/ 442 h 532"/>
              <a:gd name="T92" fmla="*/ 302 w 606"/>
              <a:gd name="T93" fmla="*/ 492 h 532"/>
              <a:gd name="T94" fmla="*/ 266 w 606"/>
              <a:gd name="T95" fmla="*/ 528 h 53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06" h="532">
                <a:moveTo>
                  <a:pt x="240" y="532"/>
                </a:moveTo>
                <a:lnTo>
                  <a:pt x="240" y="532"/>
                </a:lnTo>
                <a:lnTo>
                  <a:pt x="222" y="524"/>
                </a:lnTo>
                <a:lnTo>
                  <a:pt x="210" y="516"/>
                </a:lnTo>
                <a:lnTo>
                  <a:pt x="202" y="508"/>
                </a:lnTo>
                <a:lnTo>
                  <a:pt x="194" y="502"/>
                </a:lnTo>
                <a:lnTo>
                  <a:pt x="172" y="494"/>
                </a:lnTo>
                <a:lnTo>
                  <a:pt x="152" y="494"/>
                </a:lnTo>
                <a:lnTo>
                  <a:pt x="138" y="494"/>
                </a:lnTo>
                <a:lnTo>
                  <a:pt x="126" y="498"/>
                </a:lnTo>
                <a:lnTo>
                  <a:pt x="112" y="508"/>
                </a:lnTo>
                <a:lnTo>
                  <a:pt x="96" y="530"/>
                </a:lnTo>
                <a:lnTo>
                  <a:pt x="96" y="518"/>
                </a:lnTo>
                <a:lnTo>
                  <a:pt x="98" y="508"/>
                </a:lnTo>
                <a:lnTo>
                  <a:pt x="104" y="494"/>
                </a:lnTo>
                <a:lnTo>
                  <a:pt x="106" y="452"/>
                </a:lnTo>
                <a:lnTo>
                  <a:pt x="62" y="432"/>
                </a:lnTo>
                <a:lnTo>
                  <a:pt x="64" y="420"/>
                </a:lnTo>
                <a:lnTo>
                  <a:pt x="68" y="410"/>
                </a:lnTo>
                <a:lnTo>
                  <a:pt x="84" y="356"/>
                </a:lnTo>
                <a:lnTo>
                  <a:pt x="88" y="352"/>
                </a:lnTo>
                <a:lnTo>
                  <a:pt x="88" y="346"/>
                </a:lnTo>
                <a:lnTo>
                  <a:pt x="88" y="336"/>
                </a:lnTo>
                <a:lnTo>
                  <a:pt x="84" y="320"/>
                </a:lnTo>
                <a:lnTo>
                  <a:pt x="70" y="304"/>
                </a:lnTo>
                <a:lnTo>
                  <a:pt x="58" y="306"/>
                </a:lnTo>
                <a:lnTo>
                  <a:pt x="46" y="308"/>
                </a:lnTo>
                <a:lnTo>
                  <a:pt x="20" y="314"/>
                </a:lnTo>
                <a:lnTo>
                  <a:pt x="14" y="314"/>
                </a:lnTo>
                <a:lnTo>
                  <a:pt x="10" y="310"/>
                </a:lnTo>
                <a:lnTo>
                  <a:pt x="8" y="308"/>
                </a:lnTo>
                <a:lnTo>
                  <a:pt x="6" y="302"/>
                </a:lnTo>
                <a:lnTo>
                  <a:pt x="6" y="294"/>
                </a:lnTo>
                <a:lnTo>
                  <a:pt x="6" y="290"/>
                </a:lnTo>
                <a:lnTo>
                  <a:pt x="0" y="278"/>
                </a:lnTo>
                <a:lnTo>
                  <a:pt x="2" y="262"/>
                </a:lnTo>
                <a:lnTo>
                  <a:pt x="4" y="250"/>
                </a:lnTo>
                <a:lnTo>
                  <a:pt x="10" y="240"/>
                </a:lnTo>
                <a:lnTo>
                  <a:pt x="16" y="234"/>
                </a:lnTo>
                <a:lnTo>
                  <a:pt x="24" y="228"/>
                </a:lnTo>
                <a:lnTo>
                  <a:pt x="34" y="224"/>
                </a:lnTo>
                <a:lnTo>
                  <a:pt x="60" y="218"/>
                </a:lnTo>
                <a:lnTo>
                  <a:pt x="74" y="218"/>
                </a:lnTo>
                <a:lnTo>
                  <a:pt x="90" y="226"/>
                </a:lnTo>
                <a:lnTo>
                  <a:pt x="106" y="232"/>
                </a:lnTo>
                <a:lnTo>
                  <a:pt x="114" y="234"/>
                </a:lnTo>
                <a:lnTo>
                  <a:pt x="124" y="236"/>
                </a:lnTo>
                <a:lnTo>
                  <a:pt x="134" y="234"/>
                </a:lnTo>
                <a:lnTo>
                  <a:pt x="144" y="230"/>
                </a:lnTo>
                <a:lnTo>
                  <a:pt x="158" y="214"/>
                </a:lnTo>
                <a:lnTo>
                  <a:pt x="164" y="196"/>
                </a:lnTo>
                <a:lnTo>
                  <a:pt x="174" y="194"/>
                </a:lnTo>
                <a:lnTo>
                  <a:pt x="178" y="198"/>
                </a:lnTo>
                <a:lnTo>
                  <a:pt x="186" y="200"/>
                </a:lnTo>
                <a:lnTo>
                  <a:pt x="206" y="202"/>
                </a:lnTo>
                <a:lnTo>
                  <a:pt x="252" y="204"/>
                </a:lnTo>
                <a:lnTo>
                  <a:pt x="258" y="196"/>
                </a:lnTo>
                <a:lnTo>
                  <a:pt x="262" y="190"/>
                </a:lnTo>
                <a:lnTo>
                  <a:pt x="264" y="182"/>
                </a:lnTo>
                <a:lnTo>
                  <a:pt x="266" y="174"/>
                </a:lnTo>
                <a:lnTo>
                  <a:pt x="266" y="160"/>
                </a:lnTo>
                <a:lnTo>
                  <a:pt x="266" y="146"/>
                </a:lnTo>
                <a:lnTo>
                  <a:pt x="256" y="136"/>
                </a:lnTo>
                <a:lnTo>
                  <a:pt x="248" y="130"/>
                </a:lnTo>
                <a:lnTo>
                  <a:pt x="230" y="120"/>
                </a:lnTo>
                <a:lnTo>
                  <a:pt x="196" y="108"/>
                </a:lnTo>
                <a:lnTo>
                  <a:pt x="194" y="100"/>
                </a:lnTo>
                <a:lnTo>
                  <a:pt x="192" y="94"/>
                </a:lnTo>
                <a:lnTo>
                  <a:pt x="192" y="88"/>
                </a:lnTo>
                <a:lnTo>
                  <a:pt x="194" y="84"/>
                </a:lnTo>
                <a:lnTo>
                  <a:pt x="198" y="82"/>
                </a:lnTo>
                <a:lnTo>
                  <a:pt x="202" y="80"/>
                </a:lnTo>
                <a:lnTo>
                  <a:pt x="216" y="78"/>
                </a:lnTo>
                <a:lnTo>
                  <a:pt x="238" y="94"/>
                </a:lnTo>
                <a:lnTo>
                  <a:pt x="278" y="102"/>
                </a:lnTo>
                <a:lnTo>
                  <a:pt x="294" y="100"/>
                </a:lnTo>
                <a:lnTo>
                  <a:pt x="310" y="96"/>
                </a:lnTo>
                <a:lnTo>
                  <a:pt x="326" y="88"/>
                </a:lnTo>
                <a:lnTo>
                  <a:pt x="342" y="80"/>
                </a:lnTo>
                <a:lnTo>
                  <a:pt x="356" y="68"/>
                </a:lnTo>
                <a:lnTo>
                  <a:pt x="368" y="56"/>
                </a:lnTo>
                <a:lnTo>
                  <a:pt x="378" y="44"/>
                </a:lnTo>
                <a:lnTo>
                  <a:pt x="386" y="30"/>
                </a:lnTo>
                <a:lnTo>
                  <a:pt x="388" y="22"/>
                </a:lnTo>
                <a:lnTo>
                  <a:pt x="390" y="14"/>
                </a:lnTo>
                <a:lnTo>
                  <a:pt x="394" y="8"/>
                </a:lnTo>
                <a:lnTo>
                  <a:pt x="400" y="4"/>
                </a:lnTo>
                <a:lnTo>
                  <a:pt x="406" y="2"/>
                </a:lnTo>
                <a:lnTo>
                  <a:pt x="414" y="0"/>
                </a:lnTo>
                <a:lnTo>
                  <a:pt x="432" y="0"/>
                </a:lnTo>
                <a:lnTo>
                  <a:pt x="438" y="4"/>
                </a:lnTo>
                <a:lnTo>
                  <a:pt x="444" y="10"/>
                </a:lnTo>
                <a:lnTo>
                  <a:pt x="450" y="16"/>
                </a:lnTo>
                <a:lnTo>
                  <a:pt x="456" y="24"/>
                </a:lnTo>
                <a:lnTo>
                  <a:pt x="464" y="44"/>
                </a:lnTo>
                <a:lnTo>
                  <a:pt x="468" y="66"/>
                </a:lnTo>
                <a:lnTo>
                  <a:pt x="494" y="98"/>
                </a:lnTo>
                <a:lnTo>
                  <a:pt x="508" y="114"/>
                </a:lnTo>
                <a:lnTo>
                  <a:pt x="526" y="130"/>
                </a:lnTo>
                <a:lnTo>
                  <a:pt x="558" y="142"/>
                </a:lnTo>
                <a:lnTo>
                  <a:pt x="562" y="154"/>
                </a:lnTo>
                <a:lnTo>
                  <a:pt x="566" y="170"/>
                </a:lnTo>
                <a:lnTo>
                  <a:pt x="566" y="178"/>
                </a:lnTo>
                <a:lnTo>
                  <a:pt x="566" y="188"/>
                </a:lnTo>
                <a:lnTo>
                  <a:pt x="564" y="196"/>
                </a:lnTo>
                <a:lnTo>
                  <a:pt x="558" y="204"/>
                </a:lnTo>
                <a:lnTo>
                  <a:pt x="546" y="210"/>
                </a:lnTo>
                <a:lnTo>
                  <a:pt x="534" y="216"/>
                </a:lnTo>
                <a:lnTo>
                  <a:pt x="516" y="222"/>
                </a:lnTo>
                <a:lnTo>
                  <a:pt x="510" y="228"/>
                </a:lnTo>
                <a:lnTo>
                  <a:pt x="506" y="234"/>
                </a:lnTo>
                <a:lnTo>
                  <a:pt x="506" y="246"/>
                </a:lnTo>
                <a:lnTo>
                  <a:pt x="506" y="262"/>
                </a:lnTo>
                <a:lnTo>
                  <a:pt x="518" y="262"/>
                </a:lnTo>
                <a:lnTo>
                  <a:pt x="532" y="258"/>
                </a:lnTo>
                <a:lnTo>
                  <a:pt x="572" y="256"/>
                </a:lnTo>
                <a:lnTo>
                  <a:pt x="568" y="326"/>
                </a:lnTo>
                <a:lnTo>
                  <a:pt x="572" y="334"/>
                </a:lnTo>
                <a:lnTo>
                  <a:pt x="576" y="340"/>
                </a:lnTo>
                <a:lnTo>
                  <a:pt x="592" y="356"/>
                </a:lnTo>
                <a:lnTo>
                  <a:pt x="606" y="378"/>
                </a:lnTo>
                <a:lnTo>
                  <a:pt x="590" y="380"/>
                </a:lnTo>
                <a:lnTo>
                  <a:pt x="576" y="384"/>
                </a:lnTo>
                <a:lnTo>
                  <a:pt x="554" y="398"/>
                </a:lnTo>
                <a:lnTo>
                  <a:pt x="546" y="408"/>
                </a:lnTo>
                <a:lnTo>
                  <a:pt x="538" y="416"/>
                </a:lnTo>
                <a:lnTo>
                  <a:pt x="520" y="430"/>
                </a:lnTo>
                <a:lnTo>
                  <a:pt x="500" y="444"/>
                </a:lnTo>
                <a:lnTo>
                  <a:pt x="482" y="460"/>
                </a:lnTo>
                <a:lnTo>
                  <a:pt x="466" y="464"/>
                </a:lnTo>
                <a:lnTo>
                  <a:pt x="450" y="470"/>
                </a:lnTo>
                <a:lnTo>
                  <a:pt x="434" y="472"/>
                </a:lnTo>
                <a:lnTo>
                  <a:pt x="420" y="472"/>
                </a:lnTo>
                <a:lnTo>
                  <a:pt x="392" y="456"/>
                </a:lnTo>
                <a:lnTo>
                  <a:pt x="376" y="440"/>
                </a:lnTo>
                <a:lnTo>
                  <a:pt x="372" y="438"/>
                </a:lnTo>
                <a:lnTo>
                  <a:pt x="368" y="436"/>
                </a:lnTo>
                <a:lnTo>
                  <a:pt x="358" y="436"/>
                </a:lnTo>
                <a:lnTo>
                  <a:pt x="342" y="436"/>
                </a:lnTo>
                <a:lnTo>
                  <a:pt x="336" y="438"/>
                </a:lnTo>
                <a:lnTo>
                  <a:pt x="332" y="442"/>
                </a:lnTo>
                <a:lnTo>
                  <a:pt x="330" y="464"/>
                </a:lnTo>
                <a:lnTo>
                  <a:pt x="302" y="492"/>
                </a:lnTo>
                <a:lnTo>
                  <a:pt x="290" y="506"/>
                </a:lnTo>
                <a:lnTo>
                  <a:pt x="278" y="522"/>
                </a:lnTo>
                <a:lnTo>
                  <a:pt x="266" y="528"/>
                </a:lnTo>
                <a:lnTo>
                  <a:pt x="256" y="530"/>
                </a:lnTo>
                <a:lnTo>
                  <a:pt x="240" y="532"/>
                </a:lnTo>
                <a:close/>
              </a:path>
            </a:pathLst>
          </a:custGeom>
          <a:solidFill>
            <a:srgbClr val="FFFFFF">
              <a:alpha val="50196"/>
            </a:srgbClr>
          </a:solidFill>
          <a:ln>
            <a:noFill/>
          </a:ln>
        </p:spPr>
        <p:txBody>
          <a:bodyPr/>
          <a:lstStyle/>
          <a:p>
            <a:endParaRPr lang="zh-CN" altLang="en-US"/>
          </a:p>
        </p:txBody>
      </p:sp>
      <p:sp>
        <p:nvSpPr>
          <p:cNvPr id="51" name="Shape 176"/>
          <p:cNvSpPr/>
          <p:nvPr/>
        </p:nvSpPr>
        <p:spPr>
          <a:xfrm>
            <a:off x="410543" y="277065"/>
            <a:ext cx="3313728" cy="523220"/>
          </a:xfrm>
          <a:prstGeom prst="rect">
            <a:avLst/>
          </a:prstGeom>
          <a:ln w="12700">
            <a:miter lim="400000"/>
          </a:ln>
          <a:extLst>
            <a:ext uri="{C572A759-6A51-4108-AA02-DFA0A04FC94B}">
              <ma14:wrappingTextBoxFlag xmlns="" xmlns:ma14="http://schemas.microsoft.com/office/mac/drawingml/2011/main" val="1"/>
            </a:ext>
          </a:extLst>
        </p:spPr>
        <p:txBody>
          <a:bodyPr wrap="none" tIns="45720" bIns="45720">
            <a:spAutoFit/>
          </a:bodyPr>
          <a:lstStyle/>
          <a:p>
            <a:r>
              <a:rPr lang="zh-CN" altLang="en-US" sz="2800" b="1" dirty="0">
                <a:solidFill>
                  <a:srgbClr val="FFFFFF"/>
                </a:solidFill>
              </a:rPr>
              <a:t>点此添加标题</a:t>
            </a:r>
            <a:r>
              <a:rPr lang="en-US" sz="900" dirty="0">
                <a:solidFill>
                  <a:srgbClr val="FFFFFF"/>
                </a:solidFill>
              </a:rPr>
              <a:t> </a:t>
            </a:r>
            <a:r>
              <a:rPr lang="en-US" sz="2800" dirty="0">
                <a:solidFill>
                  <a:srgbClr val="FFFFFF"/>
                </a:solidFill>
              </a:rPr>
              <a:t>–</a:t>
            </a:r>
            <a:r>
              <a:rPr lang="en-US" sz="900" dirty="0">
                <a:solidFill>
                  <a:srgbClr val="FFFFFF"/>
                </a:solidFill>
              </a:rPr>
              <a:t> </a:t>
            </a:r>
            <a:r>
              <a:rPr lang="zh-CN" altLang="en-US" sz="1600" spc="300" dirty="0">
                <a:solidFill>
                  <a:srgbClr val="FFFFFF"/>
                </a:solidFill>
                <a:latin typeface="+mj-lt"/>
                <a:ea typeface="+mj-ea"/>
                <a:cs typeface="+mj-cs"/>
                <a:sym typeface="Helvetica"/>
              </a:rPr>
              <a:t>小标题</a:t>
            </a:r>
            <a:endParaRPr sz="900" spc="300" dirty="0">
              <a:solidFill>
                <a:srgbClr val="FFFFFF"/>
              </a:solidFill>
              <a:latin typeface="+mj-lt"/>
              <a:ea typeface="+mj-ea"/>
              <a:cs typeface="+mj-cs"/>
              <a:sym typeface="Helvetica"/>
            </a:endParaRPr>
          </a:p>
        </p:txBody>
      </p:sp>
      <p:sp>
        <p:nvSpPr>
          <p:cNvPr id="52" name="Shape 179"/>
          <p:cNvSpPr/>
          <p:nvPr/>
        </p:nvSpPr>
        <p:spPr>
          <a:xfrm>
            <a:off x="9422185" y="423259"/>
            <a:ext cx="2769815" cy="230832"/>
          </a:xfrm>
          <a:prstGeom prst="rect">
            <a:avLst/>
          </a:prstGeom>
          <a:ln w="12700">
            <a:miter lim="400000"/>
          </a:ln>
          <a:extLst>
            <a:ext uri="{C572A759-6A51-4108-AA02-DFA0A04FC94B}">
              <ma14:wrappingTextBoxFlag xmlns="" xmlns:ma14="http://schemas.microsoft.com/office/mac/drawingml/2011/main" val="1"/>
            </a:ext>
          </a:extLst>
        </p:spPr>
        <p:txBody>
          <a:bodyPr tIns="45720" bIns="45720">
            <a:spAutoFit/>
          </a:bodyPr>
          <a:lstStyle>
            <a:lvl1pPr algn="r">
              <a:defRPr sz="1800" spc="600">
                <a:solidFill>
                  <a:srgbClr val="FFFFFF"/>
                </a:solidFill>
                <a:latin typeface="+mj-lt"/>
                <a:ea typeface="+mj-ea"/>
                <a:cs typeface="+mj-cs"/>
                <a:sym typeface="Helvetica"/>
              </a:defRPr>
            </a:lvl1pPr>
          </a:lstStyle>
          <a:p>
            <a:pPr>
              <a:defRPr spc="0">
                <a:solidFill>
                  <a:srgbClr val="000000"/>
                </a:solidFill>
                <a:latin typeface="+mn-lt"/>
                <a:ea typeface="+mn-ea"/>
                <a:cs typeface="+mn-cs"/>
                <a:sym typeface="Trebuchet MS"/>
              </a:defRPr>
            </a:pPr>
            <a:r>
              <a:rPr sz="900" spc="300" dirty="0">
                <a:solidFill>
                  <a:schemeClr val="bg1"/>
                </a:solidFill>
              </a:rPr>
              <a:t>YOUR COMPANY NAME</a:t>
            </a:r>
          </a:p>
        </p:txBody>
      </p:sp>
      <p:sp>
        <p:nvSpPr>
          <p:cNvPr id="54" name="Shape 191"/>
          <p:cNvSpPr/>
          <p:nvPr/>
        </p:nvSpPr>
        <p:spPr>
          <a:xfrm>
            <a:off x="8211902" y="2475316"/>
            <a:ext cx="3227064" cy="737318"/>
          </a:xfrm>
          <a:prstGeom prst="rect">
            <a:avLst/>
          </a:prstGeom>
          <a:ln w="12700">
            <a:miter lim="400000"/>
          </a:ln>
          <a:extLst>
            <a:ext uri="{C572A759-6A51-4108-AA02-DFA0A04FC94B}">
              <ma14:wrappingTextBoxFlag xmlns="" xmlns:ma14="http://schemas.microsoft.com/office/mac/drawingml/2011/main" val="1"/>
            </a:ext>
          </a:extLst>
        </p:spPr>
        <p:txBody>
          <a:bodyPr wrap="square" tIns="45720" bIns="45720">
            <a:spAutoFit/>
          </a:bodyPr>
          <a:lstStyle>
            <a:lvl1pPr>
              <a:defRPr sz="2800" spc="220">
                <a:solidFill>
                  <a:srgbClr val="D9D9D9"/>
                </a:solidFill>
                <a:latin typeface="+mj-lt"/>
                <a:ea typeface="+mj-ea"/>
                <a:cs typeface="+mj-cs"/>
                <a:sym typeface="Helvetica"/>
              </a:defRPr>
            </a:lvl1pPr>
          </a:lstStyle>
          <a:p>
            <a:pPr algn="just" defTabSz="914316">
              <a:lnSpc>
                <a:spcPct val="120000"/>
              </a:lnSpc>
              <a:defRPr/>
            </a:pPr>
            <a:r>
              <a:rPr lang="en-US" altLang="zh-CN" sz="1200" dirty="0">
                <a:solidFill>
                  <a:schemeClr val="bg1"/>
                </a:solidFill>
                <a:latin typeface="华文细黑" panose="02010600040101010101" pitchFamily="2" charset="-122"/>
                <a:ea typeface="华文细黑" panose="02010600040101010101" pitchFamily="2" charset="-122"/>
              </a:rPr>
              <a:t>Lorem Ipsum is simply dummy text of the printing and typesetting industry</a:t>
            </a:r>
            <a:endParaRPr lang="zh-CN" altLang="en-US" sz="1200" dirty="0">
              <a:solidFill>
                <a:schemeClr val="bg1"/>
              </a:solidFill>
              <a:latin typeface="华文细黑" panose="02010600040101010101" pitchFamily="2" charset="-122"/>
              <a:ea typeface="华文细黑" panose="02010600040101010101" pitchFamily="2" charset="-122"/>
            </a:endParaRPr>
          </a:p>
        </p:txBody>
      </p:sp>
      <p:sp>
        <p:nvSpPr>
          <p:cNvPr id="55" name="文本框 54"/>
          <p:cNvSpPr txBox="1"/>
          <p:nvPr/>
        </p:nvSpPr>
        <p:spPr>
          <a:xfrm>
            <a:off x="7818229" y="3522011"/>
            <a:ext cx="2758645" cy="369332"/>
          </a:xfrm>
          <a:prstGeom prst="rect">
            <a:avLst/>
          </a:prstGeom>
          <a:noFill/>
        </p:spPr>
        <p:txBody>
          <a:bodyPr wrap="square" rtlCol="0">
            <a:spAutoFit/>
          </a:bodyPr>
          <a:lstStyle/>
          <a:p>
            <a:pPr algn="ctr"/>
            <a:r>
              <a:rPr lang="en-US" altLang="zh-CN"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rPr>
              <a:t>YOUR TITLE HERE</a:t>
            </a:r>
            <a:endParaRPr lang="zh-CN" altLang="en-US"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endParaRPr>
          </a:p>
        </p:txBody>
      </p:sp>
      <p:sp>
        <p:nvSpPr>
          <p:cNvPr id="56" name="Shape 191"/>
          <p:cNvSpPr/>
          <p:nvPr/>
        </p:nvSpPr>
        <p:spPr>
          <a:xfrm>
            <a:off x="8211902" y="3825267"/>
            <a:ext cx="3227064" cy="737318"/>
          </a:xfrm>
          <a:prstGeom prst="rect">
            <a:avLst/>
          </a:prstGeom>
          <a:ln w="12700">
            <a:miter lim="400000"/>
          </a:ln>
          <a:extLst>
            <a:ext uri="{C572A759-6A51-4108-AA02-DFA0A04FC94B}">
              <ma14:wrappingTextBoxFlag xmlns="" xmlns:ma14="http://schemas.microsoft.com/office/mac/drawingml/2011/main" val="1"/>
            </a:ext>
          </a:extLst>
        </p:spPr>
        <p:txBody>
          <a:bodyPr wrap="square" tIns="45720" bIns="45720">
            <a:spAutoFit/>
          </a:bodyPr>
          <a:lstStyle>
            <a:lvl1pPr>
              <a:defRPr sz="2800" spc="220">
                <a:solidFill>
                  <a:srgbClr val="D9D9D9"/>
                </a:solidFill>
                <a:latin typeface="+mj-lt"/>
                <a:ea typeface="+mj-ea"/>
                <a:cs typeface="+mj-cs"/>
                <a:sym typeface="Helvetica"/>
              </a:defRPr>
            </a:lvl1pPr>
          </a:lstStyle>
          <a:p>
            <a:pPr algn="just" defTabSz="914316">
              <a:lnSpc>
                <a:spcPct val="120000"/>
              </a:lnSpc>
              <a:defRPr/>
            </a:pPr>
            <a:r>
              <a:rPr lang="en-US" altLang="zh-CN" sz="1200" dirty="0">
                <a:solidFill>
                  <a:schemeClr val="bg1"/>
                </a:solidFill>
                <a:latin typeface="华文细黑" panose="02010600040101010101" pitchFamily="2" charset="-122"/>
                <a:ea typeface="华文细黑" panose="02010600040101010101" pitchFamily="2" charset="-122"/>
              </a:rPr>
              <a:t>Lorem Ipsum is simply dummy text of the printing and typesetting industry</a:t>
            </a:r>
            <a:endParaRPr lang="zh-CN" altLang="en-US" sz="1200" dirty="0">
              <a:solidFill>
                <a:schemeClr val="bg1"/>
              </a:solidFill>
              <a:latin typeface="华文细黑" panose="02010600040101010101" pitchFamily="2" charset="-122"/>
              <a:ea typeface="华文细黑" panose="02010600040101010101" pitchFamily="2" charset="-122"/>
            </a:endParaRPr>
          </a:p>
        </p:txBody>
      </p:sp>
      <p:sp>
        <p:nvSpPr>
          <p:cNvPr id="57" name="文本框 56"/>
          <p:cNvSpPr txBox="1"/>
          <p:nvPr/>
        </p:nvSpPr>
        <p:spPr>
          <a:xfrm>
            <a:off x="7818229" y="4927509"/>
            <a:ext cx="2758645" cy="369332"/>
          </a:xfrm>
          <a:prstGeom prst="rect">
            <a:avLst/>
          </a:prstGeom>
          <a:noFill/>
        </p:spPr>
        <p:txBody>
          <a:bodyPr wrap="square" rtlCol="0">
            <a:spAutoFit/>
          </a:bodyPr>
          <a:lstStyle/>
          <a:p>
            <a:pPr algn="ctr"/>
            <a:r>
              <a:rPr lang="en-US" altLang="zh-CN"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rPr>
              <a:t>YOUR TITLE HERE</a:t>
            </a:r>
            <a:endParaRPr lang="zh-CN" altLang="en-US"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endParaRPr>
          </a:p>
        </p:txBody>
      </p:sp>
      <p:sp>
        <p:nvSpPr>
          <p:cNvPr id="58" name="Shape 191"/>
          <p:cNvSpPr/>
          <p:nvPr/>
        </p:nvSpPr>
        <p:spPr>
          <a:xfrm>
            <a:off x="8211902" y="5230765"/>
            <a:ext cx="3227064" cy="737318"/>
          </a:xfrm>
          <a:prstGeom prst="rect">
            <a:avLst/>
          </a:prstGeom>
          <a:ln w="12700">
            <a:miter lim="400000"/>
          </a:ln>
          <a:extLst>
            <a:ext uri="{C572A759-6A51-4108-AA02-DFA0A04FC94B}">
              <ma14:wrappingTextBoxFlag xmlns="" xmlns:ma14="http://schemas.microsoft.com/office/mac/drawingml/2011/main" val="1"/>
            </a:ext>
          </a:extLst>
        </p:spPr>
        <p:txBody>
          <a:bodyPr wrap="square" tIns="45720" bIns="45720">
            <a:spAutoFit/>
          </a:bodyPr>
          <a:lstStyle>
            <a:lvl1pPr>
              <a:defRPr sz="2800" spc="220">
                <a:solidFill>
                  <a:srgbClr val="D9D9D9"/>
                </a:solidFill>
                <a:latin typeface="+mj-lt"/>
                <a:ea typeface="+mj-ea"/>
                <a:cs typeface="+mj-cs"/>
                <a:sym typeface="Helvetica"/>
              </a:defRPr>
            </a:lvl1pPr>
          </a:lstStyle>
          <a:p>
            <a:pPr algn="just" defTabSz="914316">
              <a:lnSpc>
                <a:spcPct val="120000"/>
              </a:lnSpc>
              <a:defRPr/>
            </a:pPr>
            <a:r>
              <a:rPr lang="en-US" altLang="zh-CN" sz="1200" dirty="0">
                <a:solidFill>
                  <a:schemeClr val="bg1"/>
                </a:solidFill>
                <a:latin typeface="华文细黑" panose="02010600040101010101" pitchFamily="2" charset="-122"/>
                <a:ea typeface="华文细黑" panose="02010600040101010101" pitchFamily="2" charset="-122"/>
              </a:rPr>
              <a:t>Lorem Ipsum is simply dummy text of the printing and typesetting industry</a:t>
            </a:r>
            <a:endParaRPr lang="zh-CN" altLang="en-US" sz="1200" dirty="0">
              <a:solidFill>
                <a:schemeClr val="bg1"/>
              </a:solidFill>
              <a:latin typeface="华文细黑" panose="02010600040101010101" pitchFamily="2" charset="-122"/>
              <a:ea typeface="华文细黑" panose="02010600040101010101" pitchFamily="2" charset="-122"/>
            </a:endParaRPr>
          </a:p>
        </p:txBody>
      </p:sp>
    </p:spTree>
    <p:extLst>
      <p:ext uri="{BB962C8B-B14F-4D97-AF65-F5344CB8AC3E}">
        <p14:creationId xmlns:p14="http://schemas.microsoft.com/office/powerpoint/2010/main" val="2060374929"/>
      </p:ext>
    </p:extLst>
  </p:cSld>
  <p:clrMapOvr>
    <a:masterClrMapping/>
  </p:clrMapOvr>
  <p:transition spd="slow" advClick="0" advTm="2000">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51"/>
                                            </p:tgtEl>
                                            <p:attrNameLst>
                                              <p:attrName>style.visibility</p:attrName>
                                            </p:attrNameLst>
                                          </p:cBhvr>
                                          <p:to>
                                            <p:strVal val="visible"/>
                                          </p:to>
                                        </p:set>
                                        <p:animEffect transition="in" filter="dissolve">
                                          <p:cBhvr>
                                            <p:cTn id="7" dur="1000"/>
                                            <p:tgtEl>
                                              <p:spTgt spid="51"/>
                                            </p:tgtEl>
                                          </p:cBhvr>
                                        </p:animEffect>
                                      </p:childTnLst>
                                    </p:cTn>
                                  </p:par>
                                </p:childTnLst>
                              </p:cTn>
                            </p:par>
                            <p:par>
                              <p:cTn id="8" fill="hold">
                                <p:stCondLst>
                                  <p:cond delay="1000"/>
                                </p:stCondLst>
                                <p:childTnLst>
                                  <p:par>
                                    <p:cTn id="9" presetID="9" presetClass="entr" fill="hold" grpId="0" nodeType="afterEffect">
                                      <p:stCondLst>
                                        <p:cond delay="0"/>
                                      </p:stCondLst>
                                      <p:iterate>
                                        <p:tmAbs val="0"/>
                                      </p:iterate>
                                      <p:childTnLst>
                                        <p:set>
                                          <p:cBhvr>
                                            <p:cTn id="10" fill="hold"/>
                                            <p:tgtEl>
                                              <p:spTgt spid="52"/>
                                            </p:tgtEl>
                                            <p:attrNameLst>
                                              <p:attrName>style.visibility</p:attrName>
                                            </p:attrNameLst>
                                          </p:cBhvr>
                                          <p:to>
                                            <p:strVal val="visible"/>
                                          </p:to>
                                        </p:set>
                                        <p:animEffect transition="in" filter="dissolve">
                                          <p:cBhvr>
                                            <p:cTn id="11" dur="500"/>
                                            <p:tgtEl>
                                              <p:spTgt spid="52"/>
                                            </p:tgtEl>
                                          </p:cBhvr>
                                        </p:animEffect>
                                      </p:childTnLst>
                                    </p:cTn>
                                  </p:par>
                                  <p:par>
                                    <p:cTn id="12" presetID="6" presetClass="entr" presetSubtype="32" fill="hold" nodeType="withEffect">
                                      <p:stCondLst>
                                        <p:cond delay="0"/>
                                      </p:stCondLst>
                                      <p:childTnLst>
                                        <p:set>
                                          <p:cBhvr>
                                            <p:cTn id="13" dur="1" fill="hold">
                                              <p:stCondLst>
                                                <p:cond delay="0"/>
                                              </p:stCondLst>
                                            </p:cTn>
                                            <p:tgtEl>
                                              <p:spTgt spid="103"/>
                                            </p:tgtEl>
                                            <p:attrNameLst>
                                              <p:attrName>style.visibility</p:attrName>
                                            </p:attrNameLst>
                                          </p:cBhvr>
                                          <p:to>
                                            <p:strVal val="visible"/>
                                          </p:to>
                                        </p:set>
                                        <p:animEffect transition="in" filter="circle(out)">
                                          <p:cBhvr>
                                            <p:cTn id="14" dur="1000"/>
                                            <p:tgtEl>
                                              <p:spTgt spid="103"/>
                                            </p:tgtEl>
                                          </p:cBhvr>
                                        </p:animEffect>
                                      </p:childTnLst>
                                    </p:cTn>
                                  </p:par>
                                  <p:par>
                                    <p:cTn id="15" presetID="18" presetClass="entr" presetSubtype="12" fill="hold" grpId="0" nodeType="withEffect">
                                      <p:stCondLst>
                                        <p:cond delay="500"/>
                                      </p:stCondLst>
                                      <p:childTnLst>
                                        <p:set>
                                          <p:cBhvr>
                                            <p:cTn id="16" dur="1" fill="hold">
                                              <p:stCondLst>
                                                <p:cond delay="0"/>
                                              </p:stCondLst>
                                            </p:cTn>
                                            <p:tgtEl>
                                              <p:spTgt spid="67"/>
                                            </p:tgtEl>
                                            <p:attrNameLst>
                                              <p:attrName>style.visibility</p:attrName>
                                            </p:attrNameLst>
                                          </p:cBhvr>
                                          <p:to>
                                            <p:strVal val="visible"/>
                                          </p:to>
                                        </p:set>
                                        <p:animEffect transition="in" filter="strips(downLeft)">
                                          <p:cBhvr>
                                            <p:cTn id="17" dur="1000"/>
                                            <p:tgtEl>
                                              <p:spTgt spid="67"/>
                                            </p:tgtEl>
                                          </p:cBhvr>
                                        </p:animEffect>
                                      </p:childTnLst>
                                    </p:cTn>
                                  </p:par>
                                  <p:par>
                                    <p:cTn id="18" presetID="18" presetClass="entr" presetSubtype="12" fill="hold" grpId="0" nodeType="withEffect">
                                      <p:stCondLst>
                                        <p:cond delay="500"/>
                                      </p:stCondLst>
                                      <p:childTnLst>
                                        <p:set>
                                          <p:cBhvr>
                                            <p:cTn id="19" dur="1" fill="hold">
                                              <p:stCondLst>
                                                <p:cond delay="0"/>
                                              </p:stCondLst>
                                            </p:cTn>
                                            <p:tgtEl>
                                              <p:spTgt spid="68"/>
                                            </p:tgtEl>
                                            <p:attrNameLst>
                                              <p:attrName>style.visibility</p:attrName>
                                            </p:attrNameLst>
                                          </p:cBhvr>
                                          <p:to>
                                            <p:strVal val="visible"/>
                                          </p:to>
                                        </p:set>
                                        <p:animEffect transition="in" filter="strips(downLeft)">
                                          <p:cBhvr>
                                            <p:cTn id="20" dur="1000"/>
                                            <p:tgtEl>
                                              <p:spTgt spid="68"/>
                                            </p:tgtEl>
                                          </p:cBhvr>
                                        </p:animEffect>
                                      </p:childTnLst>
                                    </p:cTn>
                                  </p:par>
                                  <p:par>
                                    <p:cTn id="21" presetID="18" presetClass="entr" presetSubtype="12" fill="hold" grpId="0" nodeType="withEffect">
                                      <p:stCondLst>
                                        <p:cond delay="500"/>
                                      </p:stCondLst>
                                      <p:childTnLst>
                                        <p:set>
                                          <p:cBhvr>
                                            <p:cTn id="22" dur="1" fill="hold">
                                              <p:stCondLst>
                                                <p:cond delay="0"/>
                                              </p:stCondLst>
                                            </p:cTn>
                                            <p:tgtEl>
                                              <p:spTgt spid="69"/>
                                            </p:tgtEl>
                                            <p:attrNameLst>
                                              <p:attrName>style.visibility</p:attrName>
                                            </p:attrNameLst>
                                          </p:cBhvr>
                                          <p:to>
                                            <p:strVal val="visible"/>
                                          </p:to>
                                        </p:set>
                                        <p:animEffect transition="in" filter="strips(downLeft)">
                                          <p:cBhvr>
                                            <p:cTn id="23" dur="1000"/>
                                            <p:tgtEl>
                                              <p:spTgt spid="69"/>
                                            </p:tgtEl>
                                          </p:cBhvr>
                                        </p:animEffect>
                                      </p:childTnLst>
                                    </p:cTn>
                                  </p:par>
                                  <p:par>
                                    <p:cTn id="24" presetID="18" presetClass="entr" presetSubtype="12" fill="hold" grpId="0" nodeType="withEffect">
                                      <p:stCondLst>
                                        <p:cond delay="500"/>
                                      </p:stCondLst>
                                      <p:childTnLst>
                                        <p:set>
                                          <p:cBhvr>
                                            <p:cTn id="25" dur="1" fill="hold">
                                              <p:stCondLst>
                                                <p:cond delay="0"/>
                                              </p:stCondLst>
                                            </p:cTn>
                                            <p:tgtEl>
                                              <p:spTgt spid="70"/>
                                            </p:tgtEl>
                                            <p:attrNameLst>
                                              <p:attrName>style.visibility</p:attrName>
                                            </p:attrNameLst>
                                          </p:cBhvr>
                                          <p:to>
                                            <p:strVal val="visible"/>
                                          </p:to>
                                        </p:set>
                                        <p:animEffect transition="in" filter="strips(downLeft)">
                                          <p:cBhvr>
                                            <p:cTn id="26" dur="1000"/>
                                            <p:tgtEl>
                                              <p:spTgt spid="70"/>
                                            </p:tgtEl>
                                          </p:cBhvr>
                                        </p:animEffect>
                                      </p:childTnLst>
                                    </p:cTn>
                                  </p:par>
                                  <p:par>
                                    <p:cTn id="27" presetID="18" presetClass="entr" presetSubtype="12" fill="hold" grpId="0" nodeType="withEffect">
                                      <p:stCondLst>
                                        <p:cond delay="500"/>
                                      </p:stCondLst>
                                      <p:childTnLst>
                                        <p:set>
                                          <p:cBhvr>
                                            <p:cTn id="28" dur="1" fill="hold">
                                              <p:stCondLst>
                                                <p:cond delay="0"/>
                                              </p:stCondLst>
                                            </p:cTn>
                                            <p:tgtEl>
                                              <p:spTgt spid="71"/>
                                            </p:tgtEl>
                                            <p:attrNameLst>
                                              <p:attrName>style.visibility</p:attrName>
                                            </p:attrNameLst>
                                          </p:cBhvr>
                                          <p:to>
                                            <p:strVal val="visible"/>
                                          </p:to>
                                        </p:set>
                                        <p:animEffect transition="in" filter="strips(downLeft)">
                                          <p:cBhvr>
                                            <p:cTn id="29" dur="1000"/>
                                            <p:tgtEl>
                                              <p:spTgt spid="71"/>
                                            </p:tgtEl>
                                          </p:cBhvr>
                                        </p:animEffect>
                                      </p:childTnLst>
                                    </p:cTn>
                                  </p:par>
                                  <p:par>
                                    <p:cTn id="30" presetID="18" presetClass="entr" presetSubtype="12" fill="hold" grpId="0" nodeType="withEffect">
                                      <p:stCondLst>
                                        <p:cond delay="500"/>
                                      </p:stCondLst>
                                      <p:childTnLst>
                                        <p:set>
                                          <p:cBhvr>
                                            <p:cTn id="31" dur="1" fill="hold">
                                              <p:stCondLst>
                                                <p:cond delay="0"/>
                                              </p:stCondLst>
                                            </p:cTn>
                                            <p:tgtEl>
                                              <p:spTgt spid="72"/>
                                            </p:tgtEl>
                                            <p:attrNameLst>
                                              <p:attrName>style.visibility</p:attrName>
                                            </p:attrNameLst>
                                          </p:cBhvr>
                                          <p:to>
                                            <p:strVal val="visible"/>
                                          </p:to>
                                        </p:set>
                                        <p:animEffect transition="in" filter="strips(downLeft)">
                                          <p:cBhvr>
                                            <p:cTn id="32" dur="1000"/>
                                            <p:tgtEl>
                                              <p:spTgt spid="72"/>
                                            </p:tgtEl>
                                          </p:cBhvr>
                                        </p:animEffect>
                                      </p:childTnLst>
                                    </p:cTn>
                                  </p:par>
                                  <p:par>
                                    <p:cTn id="33" presetID="18" presetClass="entr" presetSubtype="12" fill="hold" grpId="0" nodeType="withEffect">
                                      <p:stCondLst>
                                        <p:cond delay="500"/>
                                      </p:stCondLst>
                                      <p:childTnLst>
                                        <p:set>
                                          <p:cBhvr>
                                            <p:cTn id="34" dur="1" fill="hold">
                                              <p:stCondLst>
                                                <p:cond delay="0"/>
                                              </p:stCondLst>
                                            </p:cTn>
                                            <p:tgtEl>
                                              <p:spTgt spid="74"/>
                                            </p:tgtEl>
                                            <p:attrNameLst>
                                              <p:attrName>style.visibility</p:attrName>
                                            </p:attrNameLst>
                                          </p:cBhvr>
                                          <p:to>
                                            <p:strVal val="visible"/>
                                          </p:to>
                                        </p:set>
                                        <p:animEffect transition="in" filter="strips(downLeft)">
                                          <p:cBhvr>
                                            <p:cTn id="35" dur="1000"/>
                                            <p:tgtEl>
                                              <p:spTgt spid="74"/>
                                            </p:tgtEl>
                                          </p:cBhvr>
                                        </p:animEffect>
                                      </p:childTnLst>
                                    </p:cTn>
                                  </p:par>
                                  <p:par>
                                    <p:cTn id="36" presetID="18" presetClass="entr" presetSubtype="12" fill="hold" grpId="0" nodeType="withEffect">
                                      <p:stCondLst>
                                        <p:cond delay="500"/>
                                      </p:stCondLst>
                                      <p:childTnLst>
                                        <p:set>
                                          <p:cBhvr>
                                            <p:cTn id="37" dur="1" fill="hold">
                                              <p:stCondLst>
                                                <p:cond delay="0"/>
                                              </p:stCondLst>
                                            </p:cTn>
                                            <p:tgtEl>
                                              <p:spTgt spid="75"/>
                                            </p:tgtEl>
                                            <p:attrNameLst>
                                              <p:attrName>style.visibility</p:attrName>
                                            </p:attrNameLst>
                                          </p:cBhvr>
                                          <p:to>
                                            <p:strVal val="visible"/>
                                          </p:to>
                                        </p:set>
                                        <p:animEffect transition="in" filter="strips(downLeft)">
                                          <p:cBhvr>
                                            <p:cTn id="38" dur="1000"/>
                                            <p:tgtEl>
                                              <p:spTgt spid="75"/>
                                            </p:tgtEl>
                                          </p:cBhvr>
                                        </p:animEffect>
                                      </p:childTnLst>
                                    </p:cTn>
                                  </p:par>
                                  <p:par>
                                    <p:cTn id="39" presetID="18" presetClass="entr" presetSubtype="12" fill="hold" grpId="0" nodeType="withEffect">
                                      <p:stCondLst>
                                        <p:cond delay="500"/>
                                      </p:stCondLst>
                                      <p:childTnLst>
                                        <p:set>
                                          <p:cBhvr>
                                            <p:cTn id="40" dur="1" fill="hold">
                                              <p:stCondLst>
                                                <p:cond delay="0"/>
                                              </p:stCondLst>
                                            </p:cTn>
                                            <p:tgtEl>
                                              <p:spTgt spid="76"/>
                                            </p:tgtEl>
                                            <p:attrNameLst>
                                              <p:attrName>style.visibility</p:attrName>
                                            </p:attrNameLst>
                                          </p:cBhvr>
                                          <p:to>
                                            <p:strVal val="visible"/>
                                          </p:to>
                                        </p:set>
                                        <p:animEffect transition="in" filter="strips(downLeft)">
                                          <p:cBhvr>
                                            <p:cTn id="41" dur="1000"/>
                                            <p:tgtEl>
                                              <p:spTgt spid="76"/>
                                            </p:tgtEl>
                                          </p:cBhvr>
                                        </p:animEffect>
                                      </p:childTnLst>
                                    </p:cTn>
                                  </p:par>
                                  <p:par>
                                    <p:cTn id="42" presetID="18" presetClass="entr" presetSubtype="12" fill="hold" grpId="0" nodeType="withEffect">
                                      <p:stCondLst>
                                        <p:cond delay="500"/>
                                      </p:stCondLst>
                                      <p:childTnLst>
                                        <p:set>
                                          <p:cBhvr>
                                            <p:cTn id="43" dur="1" fill="hold">
                                              <p:stCondLst>
                                                <p:cond delay="0"/>
                                              </p:stCondLst>
                                            </p:cTn>
                                            <p:tgtEl>
                                              <p:spTgt spid="77"/>
                                            </p:tgtEl>
                                            <p:attrNameLst>
                                              <p:attrName>style.visibility</p:attrName>
                                            </p:attrNameLst>
                                          </p:cBhvr>
                                          <p:to>
                                            <p:strVal val="visible"/>
                                          </p:to>
                                        </p:set>
                                        <p:animEffect transition="in" filter="strips(downLeft)">
                                          <p:cBhvr>
                                            <p:cTn id="44" dur="1000"/>
                                            <p:tgtEl>
                                              <p:spTgt spid="77"/>
                                            </p:tgtEl>
                                          </p:cBhvr>
                                        </p:animEffect>
                                      </p:childTnLst>
                                    </p:cTn>
                                  </p:par>
                                  <p:par>
                                    <p:cTn id="45" presetID="18" presetClass="entr" presetSubtype="12" fill="hold" grpId="0" nodeType="withEffect">
                                      <p:stCondLst>
                                        <p:cond delay="500"/>
                                      </p:stCondLst>
                                      <p:childTnLst>
                                        <p:set>
                                          <p:cBhvr>
                                            <p:cTn id="46" dur="1" fill="hold">
                                              <p:stCondLst>
                                                <p:cond delay="0"/>
                                              </p:stCondLst>
                                            </p:cTn>
                                            <p:tgtEl>
                                              <p:spTgt spid="78"/>
                                            </p:tgtEl>
                                            <p:attrNameLst>
                                              <p:attrName>style.visibility</p:attrName>
                                            </p:attrNameLst>
                                          </p:cBhvr>
                                          <p:to>
                                            <p:strVal val="visible"/>
                                          </p:to>
                                        </p:set>
                                        <p:animEffect transition="in" filter="strips(downLeft)">
                                          <p:cBhvr>
                                            <p:cTn id="47" dur="1000"/>
                                            <p:tgtEl>
                                              <p:spTgt spid="78"/>
                                            </p:tgtEl>
                                          </p:cBhvr>
                                        </p:animEffect>
                                      </p:childTnLst>
                                    </p:cTn>
                                  </p:par>
                                  <p:par>
                                    <p:cTn id="48" presetID="18" presetClass="entr" presetSubtype="12" fill="hold" grpId="0" nodeType="withEffect">
                                      <p:stCondLst>
                                        <p:cond delay="500"/>
                                      </p:stCondLst>
                                      <p:childTnLst>
                                        <p:set>
                                          <p:cBhvr>
                                            <p:cTn id="49" dur="1" fill="hold">
                                              <p:stCondLst>
                                                <p:cond delay="0"/>
                                              </p:stCondLst>
                                            </p:cTn>
                                            <p:tgtEl>
                                              <p:spTgt spid="79"/>
                                            </p:tgtEl>
                                            <p:attrNameLst>
                                              <p:attrName>style.visibility</p:attrName>
                                            </p:attrNameLst>
                                          </p:cBhvr>
                                          <p:to>
                                            <p:strVal val="visible"/>
                                          </p:to>
                                        </p:set>
                                        <p:animEffect transition="in" filter="strips(downLeft)">
                                          <p:cBhvr>
                                            <p:cTn id="50" dur="1000"/>
                                            <p:tgtEl>
                                              <p:spTgt spid="79"/>
                                            </p:tgtEl>
                                          </p:cBhvr>
                                        </p:animEffect>
                                      </p:childTnLst>
                                    </p:cTn>
                                  </p:par>
                                  <p:par>
                                    <p:cTn id="51" presetID="18" presetClass="entr" presetSubtype="12" fill="hold" grpId="0" nodeType="withEffect">
                                      <p:stCondLst>
                                        <p:cond delay="500"/>
                                      </p:stCondLst>
                                      <p:childTnLst>
                                        <p:set>
                                          <p:cBhvr>
                                            <p:cTn id="52" dur="1" fill="hold">
                                              <p:stCondLst>
                                                <p:cond delay="0"/>
                                              </p:stCondLst>
                                            </p:cTn>
                                            <p:tgtEl>
                                              <p:spTgt spid="80"/>
                                            </p:tgtEl>
                                            <p:attrNameLst>
                                              <p:attrName>style.visibility</p:attrName>
                                            </p:attrNameLst>
                                          </p:cBhvr>
                                          <p:to>
                                            <p:strVal val="visible"/>
                                          </p:to>
                                        </p:set>
                                        <p:animEffect transition="in" filter="strips(downLeft)">
                                          <p:cBhvr>
                                            <p:cTn id="53" dur="1000"/>
                                            <p:tgtEl>
                                              <p:spTgt spid="80"/>
                                            </p:tgtEl>
                                          </p:cBhvr>
                                        </p:animEffect>
                                      </p:childTnLst>
                                    </p:cTn>
                                  </p:par>
                                  <p:par>
                                    <p:cTn id="54" presetID="18" presetClass="entr" presetSubtype="12" fill="hold" grpId="0" nodeType="withEffect">
                                      <p:stCondLst>
                                        <p:cond delay="500"/>
                                      </p:stCondLst>
                                      <p:childTnLst>
                                        <p:set>
                                          <p:cBhvr>
                                            <p:cTn id="55" dur="1" fill="hold">
                                              <p:stCondLst>
                                                <p:cond delay="0"/>
                                              </p:stCondLst>
                                            </p:cTn>
                                            <p:tgtEl>
                                              <p:spTgt spid="82"/>
                                            </p:tgtEl>
                                            <p:attrNameLst>
                                              <p:attrName>style.visibility</p:attrName>
                                            </p:attrNameLst>
                                          </p:cBhvr>
                                          <p:to>
                                            <p:strVal val="visible"/>
                                          </p:to>
                                        </p:set>
                                        <p:animEffect transition="in" filter="strips(downLeft)">
                                          <p:cBhvr>
                                            <p:cTn id="56" dur="1000"/>
                                            <p:tgtEl>
                                              <p:spTgt spid="82"/>
                                            </p:tgtEl>
                                          </p:cBhvr>
                                        </p:animEffect>
                                      </p:childTnLst>
                                    </p:cTn>
                                  </p:par>
                                  <p:par>
                                    <p:cTn id="57" presetID="18" presetClass="entr" presetSubtype="12" fill="hold" grpId="0" nodeType="withEffect">
                                      <p:stCondLst>
                                        <p:cond delay="500"/>
                                      </p:stCondLst>
                                      <p:childTnLst>
                                        <p:set>
                                          <p:cBhvr>
                                            <p:cTn id="58" dur="1" fill="hold">
                                              <p:stCondLst>
                                                <p:cond delay="0"/>
                                              </p:stCondLst>
                                            </p:cTn>
                                            <p:tgtEl>
                                              <p:spTgt spid="83"/>
                                            </p:tgtEl>
                                            <p:attrNameLst>
                                              <p:attrName>style.visibility</p:attrName>
                                            </p:attrNameLst>
                                          </p:cBhvr>
                                          <p:to>
                                            <p:strVal val="visible"/>
                                          </p:to>
                                        </p:set>
                                        <p:animEffect transition="in" filter="strips(downLeft)">
                                          <p:cBhvr>
                                            <p:cTn id="59" dur="1000"/>
                                            <p:tgtEl>
                                              <p:spTgt spid="83"/>
                                            </p:tgtEl>
                                          </p:cBhvr>
                                        </p:animEffect>
                                      </p:childTnLst>
                                    </p:cTn>
                                  </p:par>
                                  <p:par>
                                    <p:cTn id="60" presetID="18" presetClass="entr" presetSubtype="12" fill="hold" grpId="0" nodeType="withEffect">
                                      <p:stCondLst>
                                        <p:cond delay="500"/>
                                      </p:stCondLst>
                                      <p:childTnLst>
                                        <p:set>
                                          <p:cBhvr>
                                            <p:cTn id="61" dur="1" fill="hold">
                                              <p:stCondLst>
                                                <p:cond delay="0"/>
                                              </p:stCondLst>
                                            </p:cTn>
                                            <p:tgtEl>
                                              <p:spTgt spid="84"/>
                                            </p:tgtEl>
                                            <p:attrNameLst>
                                              <p:attrName>style.visibility</p:attrName>
                                            </p:attrNameLst>
                                          </p:cBhvr>
                                          <p:to>
                                            <p:strVal val="visible"/>
                                          </p:to>
                                        </p:set>
                                        <p:animEffect transition="in" filter="strips(downLeft)">
                                          <p:cBhvr>
                                            <p:cTn id="62" dur="1000"/>
                                            <p:tgtEl>
                                              <p:spTgt spid="84"/>
                                            </p:tgtEl>
                                          </p:cBhvr>
                                        </p:animEffect>
                                      </p:childTnLst>
                                    </p:cTn>
                                  </p:par>
                                  <p:par>
                                    <p:cTn id="63" presetID="18" presetClass="entr" presetSubtype="12" fill="hold" grpId="0" nodeType="withEffect">
                                      <p:stCondLst>
                                        <p:cond delay="500"/>
                                      </p:stCondLst>
                                      <p:childTnLst>
                                        <p:set>
                                          <p:cBhvr>
                                            <p:cTn id="64" dur="1" fill="hold">
                                              <p:stCondLst>
                                                <p:cond delay="0"/>
                                              </p:stCondLst>
                                            </p:cTn>
                                            <p:tgtEl>
                                              <p:spTgt spid="85"/>
                                            </p:tgtEl>
                                            <p:attrNameLst>
                                              <p:attrName>style.visibility</p:attrName>
                                            </p:attrNameLst>
                                          </p:cBhvr>
                                          <p:to>
                                            <p:strVal val="visible"/>
                                          </p:to>
                                        </p:set>
                                        <p:animEffect transition="in" filter="strips(downLeft)">
                                          <p:cBhvr>
                                            <p:cTn id="65" dur="1000"/>
                                            <p:tgtEl>
                                              <p:spTgt spid="85"/>
                                            </p:tgtEl>
                                          </p:cBhvr>
                                        </p:animEffect>
                                      </p:childTnLst>
                                    </p:cTn>
                                  </p:par>
                                  <p:par>
                                    <p:cTn id="66" presetID="18" presetClass="entr" presetSubtype="12" fill="hold" grpId="0" nodeType="withEffect">
                                      <p:stCondLst>
                                        <p:cond delay="500"/>
                                      </p:stCondLst>
                                      <p:childTnLst>
                                        <p:set>
                                          <p:cBhvr>
                                            <p:cTn id="67" dur="1" fill="hold">
                                              <p:stCondLst>
                                                <p:cond delay="0"/>
                                              </p:stCondLst>
                                            </p:cTn>
                                            <p:tgtEl>
                                              <p:spTgt spid="86"/>
                                            </p:tgtEl>
                                            <p:attrNameLst>
                                              <p:attrName>style.visibility</p:attrName>
                                            </p:attrNameLst>
                                          </p:cBhvr>
                                          <p:to>
                                            <p:strVal val="visible"/>
                                          </p:to>
                                        </p:set>
                                        <p:animEffect transition="in" filter="strips(downLeft)">
                                          <p:cBhvr>
                                            <p:cTn id="68" dur="1000"/>
                                            <p:tgtEl>
                                              <p:spTgt spid="86"/>
                                            </p:tgtEl>
                                          </p:cBhvr>
                                        </p:animEffect>
                                      </p:childTnLst>
                                    </p:cTn>
                                  </p:par>
                                  <p:par>
                                    <p:cTn id="69" presetID="18" presetClass="entr" presetSubtype="12" fill="hold" grpId="0" nodeType="withEffect">
                                      <p:stCondLst>
                                        <p:cond delay="500"/>
                                      </p:stCondLst>
                                      <p:childTnLst>
                                        <p:set>
                                          <p:cBhvr>
                                            <p:cTn id="70" dur="1" fill="hold">
                                              <p:stCondLst>
                                                <p:cond delay="0"/>
                                              </p:stCondLst>
                                            </p:cTn>
                                            <p:tgtEl>
                                              <p:spTgt spid="87"/>
                                            </p:tgtEl>
                                            <p:attrNameLst>
                                              <p:attrName>style.visibility</p:attrName>
                                            </p:attrNameLst>
                                          </p:cBhvr>
                                          <p:to>
                                            <p:strVal val="visible"/>
                                          </p:to>
                                        </p:set>
                                        <p:animEffect transition="in" filter="strips(downLeft)">
                                          <p:cBhvr>
                                            <p:cTn id="71" dur="1000"/>
                                            <p:tgtEl>
                                              <p:spTgt spid="87"/>
                                            </p:tgtEl>
                                          </p:cBhvr>
                                        </p:animEffect>
                                      </p:childTnLst>
                                    </p:cTn>
                                  </p:par>
                                  <p:par>
                                    <p:cTn id="72" presetID="18" presetClass="entr" presetSubtype="12" fill="hold" grpId="0" nodeType="withEffect">
                                      <p:stCondLst>
                                        <p:cond delay="500"/>
                                      </p:stCondLst>
                                      <p:childTnLst>
                                        <p:set>
                                          <p:cBhvr>
                                            <p:cTn id="73" dur="1" fill="hold">
                                              <p:stCondLst>
                                                <p:cond delay="0"/>
                                              </p:stCondLst>
                                            </p:cTn>
                                            <p:tgtEl>
                                              <p:spTgt spid="88"/>
                                            </p:tgtEl>
                                            <p:attrNameLst>
                                              <p:attrName>style.visibility</p:attrName>
                                            </p:attrNameLst>
                                          </p:cBhvr>
                                          <p:to>
                                            <p:strVal val="visible"/>
                                          </p:to>
                                        </p:set>
                                        <p:animEffect transition="in" filter="strips(downLeft)">
                                          <p:cBhvr>
                                            <p:cTn id="74" dur="1000"/>
                                            <p:tgtEl>
                                              <p:spTgt spid="88"/>
                                            </p:tgtEl>
                                          </p:cBhvr>
                                        </p:animEffect>
                                      </p:childTnLst>
                                    </p:cTn>
                                  </p:par>
                                  <p:par>
                                    <p:cTn id="75" presetID="18" presetClass="entr" presetSubtype="12" fill="hold" grpId="0" nodeType="withEffect">
                                      <p:stCondLst>
                                        <p:cond delay="500"/>
                                      </p:stCondLst>
                                      <p:childTnLst>
                                        <p:set>
                                          <p:cBhvr>
                                            <p:cTn id="76" dur="1" fill="hold">
                                              <p:stCondLst>
                                                <p:cond delay="0"/>
                                              </p:stCondLst>
                                            </p:cTn>
                                            <p:tgtEl>
                                              <p:spTgt spid="89"/>
                                            </p:tgtEl>
                                            <p:attrNameLst>
                                              <p:attrName>style.visibility</p:attrName>
                                            </p:attrNameLst>
                                          </p:cBhvr>
                                          <p:to>
                                            <p:strVal val="visible"/>
                                          </p:to>
                                        </p:set>
                                        <p:animEffect transition="in" filter="strips(downLeft)">
                                          <p:cBhvr>
                                            <p:cTn id="77" dur="1000"/>
                                            <p:tgtEl>
                                              <p:spTgt spid="89"/>
                                            </p:tgtEl>
                                          </p:cBhvr>
                                        </p:animEffect>
                                      </p:childTnLst>
                                    </p:cTn>
                                  </p:par>
                                  <p:par>
                                    <p:cTn id="78" presetID="18" presetClass="entr" presetSubtype="12" fill="hold" grpId="0" nodeType="withEffect">
                                      <p:stCondLst>
                                        <p:cond delay="500"/>
                                      </p:stCondLst>
                                      <p:childTnLst>
                                        <p:set>
                                          <p:cBhvr>
                                            <p:cTn id="79" dur="1" fill="hold">
                                              <p:stCondLst>
                                                <p:cond delay="0"/>
                                              </p:stCondLst>
                                            </p:cTn>
                                            <p:tgtEl>
                                              <p:spTgt spid="90"/>
                                            </p:tgtEl>
                                            <p:attrNameLst>
                                              <p:attrName>style.visibility</p:attrName>
                                            </p:attrNameLst>
                                          </p:cBhvr>
                                          <p:to>
                                            <p:strVal val="visible"/>
                                          </p:to>
                                        </p:set>
                                        <p:animEffect transition="in" filter="strips(downLeft)">
                                          <p:cBhvr>
                                            <p:cTn id="80" dur="1000"/>
                                            <p:tgtEl>
                                              <p:spTgt spid="90"/>
                                            </p:tgtEl>
                                          </p:cBhvr>
                                        </p:animEffect>
                                      </p:childTnLst>
                                    </p:cTn>
                                  </p:par>
                                  <p:par>
                                    <p:cTn id="81" presetID="18" presetClass="entr" presetSubtype="12" fill="hold" grpId="0" nodeType="withEffect">
                                      <p:stCondLst>
                                        <p:cond delay="500"/>
                                      </p:stCondLst>
                                      <p:childTnLst>
                                        <p:set>
                                          <p:cBhvr>
                                            <p:cTn id="82" dur="1" fill="hold">
                                              <p:stCondLst>
                                                <p:cond delay="0"/>
                                              </p:stCondLst>
                                            </p:cTn>
                                            <p:tgtEl>
                                              <p:spTgt spid="91"/>
                                            </p:tgtEl>
                                            <p:attrNameLst>
                                              <p:attrName>style.visibility</p:attrName>
                                            </p:attrNameLst>
                                          </p:cBhvr>
                                          <p:to>
                                            <p:strVal val="visible"/>
                                          </p:to>
                                        </p:set>
                                        <p:animEffect transition="in" filter="strips(downLeft)">
                                          <p:cBhvr>
                                            <p:cTn id="83" dur="1000"/>
                                            <p:tgtEl>
                                              <p:spTgt spid="91"/>
                                            </p:tgtEl>
                                          </p:cBhvr>
                                        </p:animEffect>
                                      </p:childTnLst>
                                    </p:cTn>
                                  </p:par>
                                  <p:par>
                                    <p:cTn id="84" presetID="18" presetClass="entr" presetSubtype="12" fill="hold" grpId="0" nodeType="withEffect">
                                      <p:stCondLst>
                                        <p:cond delay="500"/>
                                      </p:stCondLst>
                                      <p:childTnLst>
                                        <p:set>
                                          <p:cBhvr>
                                            <p:cTn id="85" dur="1" fill="hold">
                                              <p:stCondLst>
                                                <p:cond delay="0"/>
                                              </p:stCondLst>
                                            </p:cTn>
                                            <p:tgtEl>
                                              <p:spTgt spid="92"/>
                                            </p:tgtEl>
                                            <p:attrNameLst>
                                              <p:attrName>style.visibility</p:attrName>
                                            </p:attrNameLst>
                                          </p:cBhvr>
                                          <p:to>
                                            <p:strVal val="visible"/>
                                          </p:to>
                                        </p:set>
                                        <p:animEffect transition="in" filter="strips(downLeft)">
                                          <p:cBhvr>
                                            <p:cTn id="86" dur="1000"/>
                                            <p:tgtEl>
                                              <p:spTgt spid="92"/>
                                            </p:tgtEl>
                                          </p:cBhvr>
                                        </p:animEffect>
                                      </p:childTnLst>
                                    </p:cTn>
                                  </p:par>
                                  <p:par>
                                    <p:cTn id="87" presetID="18" presetClass="entr" presetSubtype="12" fill="hold" grpId="0" nodeType="withEffect">
                                      <p:stCondLst>
                                        <p:cond delay="500"/>
                                      </p:stCondLst>
                                      <p:childTnLst>
                                        <p:set>
                                          <p:cBhvr>
                                            <p:cTn id="88" dur="1" fill="hold">
                                              <p:stCondLst>
                                                <p:cond delay="0"/>
                                              </p:stCondLst>
                                            </p:cTn>
                                            <p:tgtEl>
                                              <p:spTgt spid="94"/>
                                            </p:tgtEl>
                                            <p:attrNameLst>
                                              <p:attrName>style.visibility</p:attrName>
                                            </p:attrNameLst>
                                          </p:cBhvr>
                                          <p:to>
                                            <p:strVal val="visible"/>
                                          </p:to>
                                        </p:set>
                                        <p:animEffect transition="in" filter="strips(downLeft)">
                                          <p:cBhvr>
                                            <p:cTn id="89" dur="1000"/>
                                            <p:tgtEl>
                                              <p:spTgt spid="94"/>
                                            </p:tgtEl>
                                          </p:cBhvr>
                                        </p:animEffect>
                                      </p:childTnLst>
                                    </p:cTn>
                                  </p:par>
                                  <p:par>
                                    <p:cTn id="90" presetID="18" presetClass="entr" presetSubtype="12" fill="hold" grpId="0" nodeType="withEffect">
                                      <p:stCondLst>
                                        <p:cond delay="500"/>
                                      </p:stCondLst>
                                      <p:childTnLst>
                                        <p:set>
                                          <p:cBhvr>
                                            <p:cTn id="91" dur="1" fill="hold">
                                              <p:stCondLst>
                                                <p:cond delay="0"/>
                                              </p:stCondLst>
                                            </p:cTn>
                                            <p:tgtEl>
                                              <p:spTgt spid="95"/>
                                            </p:tgtEl>
                                            <p:attrNameLst>
                                              <p:attrName>style.visibility</p:attrName>
                                            </p:attrNameLst>
                                          </p:cBhvr>
                                          <p:to>
                                            <p:strVal val="visible"/>
                                          </p:to>
                                        </p:set>
                                        <p:animEffect transition="in" filter="strips(downLeft)">
                                          <p:cBhvr>
                                            <p:cTn id="92" dur="1000"/>
                                            <p:tgtEl>
                                              <p:spTgt spid="95"/>
                                            </p:tgtEl>
                                          </p:cBhvr>
                                        </p:animEffect>
                                      </p:childTnLst>
                                    </p:cTn>
                                  </p:par>
                                  <p:par>
                                    <p:cTn id="93" presetID="18" presetClass="entr" presetSubtype="12" fill="hold" grpId="0" nodeType="withEffect">
                                      <p:stCondLst>
                                        <p:cond delay="500"/>
                                      </p:stCondLst>
                                      <p:childTnLst>
                                        <p:set>
                                          <p:cBhvr>
                                            <p:cTn id="94" dur="1" fill="hold">
                                              <p:stCondLst>
                                                <p:cond delay="0"/>
                                              </p:stCondLst>
                                            </p:cTn>
                                            <p:tgtEl>
                                              <p:spTgt spid="96"/>
                                            </p:tgtEl>
                                            <p:attrNameLst>
                                              <p:attrName>style.visibility</p:attrName>
                                            </p:attrNameLst>
                                          </p:cBhvr>
                                          <p:to>
                                            <p:strVal val="visible"/>
                                          </p:to>
                                        </p:set>
                                        <p:animEffect transition="in" filter="strips(downLeft)">
                                          <p:cBhvr>
                                            <p:cTn id="95" dur="1000"/>
                                            <p:tgtEl>
                                              <p:spTgt spid="96"/>
                                            </p:tgtEl>
                                          </p:cBhvr>
                                        </p:animEffect>
                                      </p:childTnLst>
                                    </p:cTn>
                                  </p:par>
                                  <p:par>
                                    <p:cTn id="96" presetID="18" presetClass="entr" presetSubtype="12" fill="hold" grpId="0" nodeType="withEffect">
                                      <p:stCondLst>
                                        <p:cond delay="500"/>
                                      </p:stCondLst>
                                      <p:childTnLst>
                                        <p:set>
                                          <p:cBhvr>
                                            <p:cTn id="97" dur="1" fill="hold">
                                              <p:stCondLst>
                                                <p:cond delay="0"/>
                                              </p:stCondLst>
                                            </p:cTn>
                                            <p:tgtEl>
                                              <p:spTgt spid="81"/>
                                            </p:tgtEl>
                                            <p:attrNameLst>
                                              <p:attrName>style.visibility</p:attrName>
                                            </p:attrNameLst>
                                          </p:cBhvr>
                                          <p:to>
                                            <p:strVal val="visible"/>
                                          </p:to>
                                        </p:set>
                                        <p:animEffect transition="in" filter="strips(downLeft)">
                                          <p:cBhvr>
                                            <p:cTn id="98" dur="1000"/>
                                            <p:tgtEl>
                                              <p:spTgt spid="81"/>
                                            </p:tgtEl>
                                          </p:cBhvr>
                                        </p:animEffect>
                                      </p:childTnLst>
                                    </p:cTn>
                                  </p:par>
                                  <p:par>
                                    <p:cTn id="99" presetID="18" presetClass="entr" presetSubtype="12" fill="hold" grpId="0" nodeType="withEffect">
                                      <p:stCondLst>
                                        <p:cond delay="500"/>
                                      </p:stCondLst>
                                      <p:childTnLst>
                                        <p:set>
                                          <p:cBhvr>
                                            <p:cTn id="100" dur="1" fill="hold">
                                              <p:stCondLst>
                                                <p:cond delay="0"/>
                                              </p:stCondLst>
                                            </p:cTn>
                                            <p:tgtEl>
                                              <p:spTgt spid="73"/>
                                            </p:tgtEl>
                                            <p:attrNameLst>
                                              <p:attrName>style.visibility</p:attrName>
                                            </p:attrNameLst>
                                          </p:cBhvr>
                                          <p:to>
                                            <p:strVal val="visible"/>
                                          </p:to>
                                        </p:set>
                                        <p:animEffect transition="in" filter="strips(downLeft)">
                                          <p:cBhvr>
                                            <p:cTn id="101" dur="1000"/>
                                            <p:tgtEl>
                                              <p:spTgt spid="73"/>
                                            </p:tgtEl>
                                          </p:cBhvr>
                                        </p:animEffect>
                                      </p:childTnLst>
                                    </p:cTn>
                                  </p:par>
                                  <p:par>
                                    <p:cTn id="102" presetID="18" presetClass="entr" presetSubtype="12" fill="hold" grpId="0" nodeType="withEffect">
                                      <p:stCondLst>
                                        <p:cond delay="500"/>
                                      </p:stCondLst>
                                      <p:childTnLst>
                                        <p:set>
                                          <p:cBhvr>
                                            <p:cTn id="103" dur="1" fill="hold">
                                              <p:stCondLst>
                                                <p:cond delay="0"/>
                                              </p:stCondLst>
                                            </p:cTn>
                                            <p:tgtEl>
                                              <p:spTgt spid="93"/>
                                            </p:tgtEl>
                                            <p:attrNameLst>
                                              <p:attrName>style.visibility</p:attrName>
                                            </p:attrNameLst>
                                          </p:cBhvr>
                                          <p:to>
                                            <p:strVal val="visible"/>
                                          </p:to>
                                        </p:set>
                                        <p:animEffect transition="in" filter="strips(downLeft)">
                                          <p:cBhvr>
                                            <p:cTn id="104" dur="1000"/>
                                            <p:tgtEl>
                                              <p:spTgt spid="93"/>
                                            </p:tgtEl>
                                          </p:cBhvr>
                                        </p:animEffect>
                                      </p:childTnLst>
                                    </p:cTn>
                                  </p:par>
                                  <p:par>
                                    <p:cTn id="105" presetID="10" presetClass="entr" presetSubtype="0" fill="hold" grpId="0" nodeType="withEffect">
                                      <p:stCondLst>
                                        <p:cond delay="1500"/>
                                      </p:stCondLst>
                                      <p:childTnLst>
                                        <p:set>
                                          <p:cBhvr>
                                            <p:cTn id="106" dur="1" fill="hold">
                                              <p:stCondLst>
                                                <p:cond delay="0"/>
                                              </p:stCondLst>
                                            </p:cTn>
                                            <p:tgtEl>
                                              <p:spTgt spid="107"/>
                                            </p:tgtEl>
                                            <p:attrNameLst>
                                              <p:attrName>style.visibility</p:attrName>
                                            </p:attrNameLst>
                                          </p:cBhvr>
                                          <p:to>
                                            <p:strVal val="visible"/>
                                          </p:to>
                                        </p:set>
                                        <p:animEffect transition="in" filter="fade">
                                          <p:cBhvr>
                                            <p:cTn id="107" dur="100"/>
                                            <p:tgtEl>
                                              <p:spTgt spid="107"/>
                                            </p:tgtEl>
                                          </p:cBhvr>
                                        </p:animEffect>
                                      </p:childTnLst>
                                    </p:cTn>
                                  </p:par>
                                  <p:par>
                                    <p:cTn id="108" presetID="42" presetClass="path" presetSubtype="0" fill="hold" grpId="1" nodeType="withEffect" p14:presetBounceEnd="50000">
                                      <p:stCondLst>
                                        <p:cond delay="1500"/>
                                      </p:stCondLst>
                                      <p:childTnLst>
                                        <p:animMotion origin="layout" path="M -0.17982 0.10973 L 3.125E-6 3.33333E-6 " pathEditMode="relative" rAng="0" ptsTypes="AA" p14:bounceEnd="50000">
                                          <p:cBhvr>
                                            <p:cTn id="109" dur="500" fill="hold"/>
                                            <p:tgtEl>
                                              <p:spTgt spid="107"/>
                                            </p:tgtEl>
                                            <p:attrNameLst>
                                              <p:attrName>ppt_x</p:attrName>
                                              <p:attrName>ppt_y</p:attrName>
                                            </p:attrNameLst>
                                          </p:cBhvr>
                                          <p:rCtr x="8958" y="-5625"/>
                                        </p:animMotion>
                                      </p:childTnLst>
                                    </p:cTn>
                                  </p:par>
                                  <p:par>
                                    <p:cTn id="110" presetID="10" presetClass="entr" presetSubtype="0" fill="hold" grpId="0" nodeType="withEffect">
                                      <p:stCondLst>
                                        <p:cond delay="2000"/>
                                      </p:stCondLst>
                                      <p:childTnLst>
                                        <p:set>
                                          <p:cBhvr>
                                            <p:cTn id="111" dur="1" fill="hold">
                                              <p:stCondLst>
                                                <p:cond delay="0"/>
                                              </p:stCondLst>
                                            </p:cTn>
                                            <p:tgtEl>
                                              <p:spTgt spid="97"/>
                                            </p:tgtEl>
                                            <p:attrNameLst>
                                              <p:attrName>style.visibility</p:attrName>
                                            </p:attrNameLst>
                                          </p:cBhvr>
                                          <p:to>
                                            <p:strVal val="visible"/>
                                          </p:to>
                                        </p:set>
                                        <p:animEffect transition="in" filter="fade">
                                          <p:cBhvr>
                                            <p:cTn id="112" dur="100"/>
                                            <p:tgtEl>
                                              <p:spTgt spid="97"/>
                                            </p:tgtEl>
                                          </p:cBhvr>
                                        </p:animEffect>
                                      </p:childTnLst>
                                    </p:cTn>
                                  </p:par>
                                  <p:par>
                                    <p:cTn id="113" presetID="63" presetClass="path" presetSubtype="0" fill="hold" grpId="1" nodeType="withEffect" p14:presetBounceEnd="50000">
                                      <p:stCondLst>
                                        <p:cond delay="2000"/>
                                      </p:stCondLst>
                                      <p:childTnLst>
                                        <p:animMotion origin="layout" path="M -0.02631 -1.48148E-6 L 3.33333E-6 -1.48148E-6 " pathEditMode="relative" rAng="0" ptsTypes="AA" p14:bounceEnd="50000">
                                          <p:cBhvr>
                                            <p:cTn id="114" dur="250" fill="hold"/>
                                            <p:tgtEl>
                                              <p:spTgt spid="97"/>
                                            </p:tgtEl>
                                            <p:attrNameLst>
                                              <p:attrName>ppt_x</p:attrName>
                                              <p:attrName>ppt_y</p:attrName>
                                            </p:attrNameLst>
                                          </p:cBhvr>
                                          <p:rCtr x="1315" y="0"/>
                                        </p:animMotion>
                                      </p:childTnLst>
                                    </p:cTn>
                                  </p:par>
                                  <p:par>
                                    <p:cTn id="115" presetID="10" presetClass="entr" presetSubtype="0" fill="hold" grpId="0" nodeType="withEffect">
                                      <p:stCondLst>
                                        <p:cond delay="1800"/>
                                      </p:stCondLst>
                                      <p:childTnLst>
                                        <p:set>
                                          <p:cBhvr>
                                            <p:cTn id="116" dur="1" fill="hold">
                                              <p:stCondLst>
                                                <p:cond delay="0"/>
                                              </p:stCondLst>
                                            </p:cTn>
                                            <p:tgtEl>
                                              <p:spTgt spid="108"/>
                                            </p:tgtEl>
                                            <p:attrNameLst>
                                              <p:attrName>style.visibility</p:attrName>
                                            </p:attrNameLst>
                                          </p:cBhvr>
                                          <p:to>
                                            <p:strVal val="visible"/>
                                          </p:to>
                                        </p:set>
                                        <p:animEffect transition="in" filter="fade">
                                          <p:cBhvr>
                                            <p:cTn id="117" dur="250"/>
                                            <p:tgtEl>
                                              <p:spTgt spid="108"/>
                                            </p:tgtEl>
                                          </p:cBhvr>
                                        </p:animEffect>
                                      </p:childTnLst>
                                    </p:cTn>
                                  </p:par>
                                  <p:par>
                                    <p:cTn id="118" presetID="42" presetClass="path" presetSubtype="0" fill="hold" grpId="1" nodeType="withEffect" p14:presetBounceEnd="50000">
                                      <p:stCondLst>
                                        <p:cond delay="1800"/>
                                      </p:stCondLst>
                                      <p:childTnLst>
                                        <p:animMotion origin="layout" path="M -0.20508 0.0669 L 2.29167E-6 -4.81481E-6 " pathEditMode="relative" rAng="0" ptsTypes="AA" p14:bounceEnd="50000">
                                          <p:cBhvr>
                                            <p:cTn id="119" dur="250" fill="hold"/>
                                            <p:tgtEl>
                                              <p:spTgt spid="108"/>
                                            </p:tgtEl>
                                            <p:attrNameLst>
                                              <p:attrName>ppt_x</p:attrName>
                                              <p:attrName>ppt_y</p:attrName>
                                            </p:attrNameLst>
                                          </p:cBhvr>
                                          <p:rCtr x="10247" y="-3356"/>
                                        </p:animMotion>
                                      </p:childTnLst>
                                    </p:cTn>
                                  </p:par>
                                  <p:par>
                                    <p:cTn id="120" presetID="10" presetClass="entr" presetSubtype="0" fill="hold" grpId="0" nodeType="withEffect">
                                      <p:stCondLst>
                                        <p:cond delay="2100"/>
                                      </p:stCondLst>
                                      <p:childTnLst>
                                        <p:set>
                                          <p:cBhvr>
                                            <p:cTn id="121" dur="1" fill="hold">
                                              <p:stCondLst>
                                                <p:cond delay="0"/>
                                              </p:stCondLst>
                                            </p:cTn>
                                            <p:tgtEl>
                                              <p:spTgt spid="109"/>
                                            </p:tgtEl>
                                            <p:attrNameLst>
                                              <p:attrName>style.visibility</p:attrName>
                                            </p:attrNameLst>
                                          </p:cBhvr>
                                          <p:to>
                                            <p:strVal val="visible"/>
                                          </p:to>
                                        </p:set>
                                        <p:animEffect transition="in" filter="fade">
                                          <p:cBhvr>
                                            <p:cTn id="122" dur="250"/>
                                            <p:tgtEl>
                                              <p:spTgt spid="109"/>
                                            </p:tgtEl>
                                          </p:cBhvr>
                                        </p:animEffect>
                                      </p:childTnLst>
                                    </p:cTn>
                                  </p:par>
                                  <p:par>
                                    <p:cTn id="123" presetID="42" presetClass="path" presetSubtype="0" fill="hold" grpId="1" nodeType="withEffect" p14:presetBounceEnd="50000">
                                      <p:stCondLst>
                                        <p:cond delay="2100"/>
                                      </p:stCondLst>
                                      <p:childTnLst>
                                        <p:animMotion origin="layout" path="M -0.28881 -0.03402 L 3.54167E-6 -3.7037E-6 " pathEditMode="relative" rAng="0" ptsTypes="AA" p14:bounceEnd="50000">
                                          <p:cBhvr>
                                            <p:cTn id="124" dur="250" fill="hold"/>
                                            <p:tgtEl>
                                              <p:spTgt spid="109"/>
                                            </p:tgtEl>
                                            <p:attrNameLst>
                                              <p:attrName>ppt_x</p:attrName>
                                              <p:attrName>ppt_y</p:attrName>
                                            </p:attrNameLst>
                                          </p:cBhvr>
                                          <p:rCtr x="14440" y="1690"/>
                                        </p:animMotion>
                                      </p:childTnLst>
                                    </p:cTn>
                                  </p:par>
                                </p:childTnLst>
                              </p:cTn>
                            </p:par>
                            <p:par>
                              <p:cTn id="125" fill="hold">
                                <p:stCondLst>
                                  <p:cond delay="3350"/>
                                </p:stCondLst>
                                <p:childTnLst>
                                  <p:par>
                                    <p:cTn id="126" presetID="22" presetClass="entr" presetSubtype="1" fill="hold" grpId="0" nodeType="afterEffect">
                                      <p:stCondLst>
                                        <p:cond delay="0"/>
                                      </p:stCondLst>
                                      <p:iterate>
                                        <p:tmAbs val="0"/>
                                      </p:iterate>
                                      <p:childTnLst>
                                        <p:set>
                                          <p:cBhvr>
                                            <p:cTn id="127" fill="hold"/>
                                            <p:tgtEl>
                                              <p:spTgt spid="54">
                                                <p:bg/>
                                              </p:spTgt>
                                            </p:tgtEl>
                                            <p:attrNameLst>
                                              <p:attrName>style.visibility</p:attrName>
                                            </p:attrNameLst>
                                          </p:cBhvr>
                                          <p:to>
                                            <p:strVal val="visible"/>
                                          </p:to>
                                        </p:set>
                                        <p:animEffect transition="in" filter="wipe(up)">
                                          <p:cBhvr>
                                            <p:cTn id="128" dur="250"/>
                                            <p:tgtEl>
                                              <p:spTgt spid="54">
                                                <p:bg/>
                                              </p:spTgt>
                                            </p:tgtEl>
                                          </p:cBhvr>
                                        </p:animEffect>
                                      </p:childTnLst>
                                    </p:cTn>
                                  </p:par>
                                  <p:par>
                                    <p:cTn id="129" presetID="22" presetClass="entr" presetSubtype="1" fill="hold" grpId="0" nodeType="withEffect">
                                      <p:stCondLst>
                                        <p:cond delay="0"/>
                                      </p:stCondLst>
                                      <p:iterate>
                                        <p:tmAbs val="0"/>
                                      </p:iterate>
                                      <p:childTnLst>
                                        <p:set>
                                          <p:cBhvr>
                                            <p:cTn id="130" fill="hold"/>
                                            <p:tgtEl>
                                              <p:spTgt spid="54">
                                                <p:txEl>
                                                  <p:pRg st="0" end="0"/>
                                                </p:txEl>
                                              </p:spTgt>
                                            </p:tgtEl>
                                            <p:attrNameLst>
                                              <p:attrName>style.visibility</p:attrName>
                                            </p:attrNameLst>
                                          </p:cBhvr>
                                          <p:to>
                                            <p:strVal val="visible"/>
                                          </p:to>
                                        </p:set>
                                        <p:animEffect transition="in" filter="wipe(up)">
                                          <p:cBhvr>
                                            <p:cTn id="131" dur="250"/>
                                            <p:tgtEl>
                                              <p:spTgt spid="54">
                                                <p:txEl>
                                                  <p:pRg st="0" end="0"/>
                                                </p:txEl>
                                              </p:spTgt>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55"/>
                                            </p:tgtEl>
                                            <p:attrNameLst>
                                              <p:attrName>style.visibility</p:attrName>
                                            </p:attrNameLst>
                                          </p:cBhvr>
                                          <p:to>
                                            <p:strVal val="visible"/>
                                          </p:to>
                                        </p:set>
                                        <p:animEffect transition="in" filter="fade">
                                          <p:cBhvr>
                                            <p:cTn id="134" dur="250"/>
                                            <p:tgtEl>
                                              <p:spTgt spid="55"/>
                                            </p:tgtEl>
                                          </p:cBhvr>
                                        </p:animEffect>
                                      </p:childTnLst>
                                    </p:cTn>
                                  </p:par>
                                  <p:par>
                                    <p:cTn id="135" presetID="63" presetClass="path" presetSubtype="0" fill="hold" grpId="1" nodeType="withEffect" p14:presetBounceEnd="50000">
                                      <p:stCondLst>
                                        <p:cond delay="0"/>
                                      </p:stCondLst>
                                      <p:childTnLst>
                                        <p:animMotion origin="layout" path="M -0.02631 -1.48148E-6 L 3.33333E-6 -1.48148E-6 " pathEditMode="relative" rAng="0" ptsTypes="AA" p14:bounceEnd="50000">
                                          <p:cBhvr>
                                            <p:cTn id="136" dur="250" fill="hold"/>
                                            <p:tgtEl>
                                              <p:spTgt spid="55"/>
                                            </p:tgtEl>
                                            <p:attrNameLst>
                                              <p:attrName>ppt_x</p:attrName>
                                              <p:attrName>ppt_y</p:attrName>
                                            </p:attrNameLst>
                                          </p:cBhvr>
                                          <p:rCtr x="1315" y="0"/>
                                        </p:animMotion>
                                      </p:childTnLst>
                                    </p:cTn>
                                  </p:par>
                                </p:childTnLst>
                              </p:cTn>
                            </p:par>
                            <p:par>
                              <p:cTn id="137" fill="hold">
                                <p:stCondLst>
                                  <p:cond delay="3600"/>
                                </p:stCondLst>
                                <p:childTnLst>
                                  <p:par>
                                    <p:cTn id="138" presetID="22" presetClass="entr" presetSubtype="1" fill="hold" grpId="0" nodeType="afterEffect">
                                      <p:stCondLst>
                                        <p:cond delay="0"/>
                                      </p:stCondLst>
                                      <p:iterate>
                                        <p:tmAbs val="0"/>
                                      </p:iterate>
                                      <p:childTnLst>
                                        <p:set>
                                          <p:cBhvr>
                                            <p:cTn id="139" fill="hold"/>
                                            <p:tgtEl>
                                              <p:spTgt spid="56">
                                                <p:bg/>
                                              </p:spTgt>
                                            </p:tgtEl>
                                            <p:attrNameLst>
                                              <p:attrName>style.visibility</p:attrName>
                                            </p:attrNameLst>
                                          </p:cBhvr>
                                          <p:to>
                                            <p:strVal val="visible"/>
                                          </p:to>
                                        </p:set>
                                        <p:animEffect transition="in" filter="wipe(up)">
                                          <p:cBhvr>
                                            <p:cTn id="140" dur="250"/>
                                            <p:tgtEl>
                                              <p:spTgt spid="56">
                                                <p:bg/>
                                              </p:spTgt>
                                            </p:tgtEl>
                                          </p:cBhvr>
                                        </p:animEffect>
                                      </p:childTnLst>
                                    </p:cTn>
                                  </p:par>
                                  <p:par>
                                    <p:cTn id="141" presetID="22" presetClass="entr" presetSubtype="1" fill="hold" grpId="0" nodeType="withEffect">
                                      <p:stCondLst>
                                        <p:cond delay="0"/>
                                      </p:stCondLst>
                                      <p:iterate>
                                        <p:tmAbs val="0"/>
                                      </p:iterate>
                                      <p:childTnLst>
                                        <p:set>
                                          <p:cBhvr>
                                            <p:cTn id="142" fill="hold"/>
                                            <p:tgtEl>
                                              <p:spTgt spid="56">
                                                <p:txEl>
                                                  <p:pRg st="0" end="0"/>
                                                </p:txEl>
                                              </p:spTgt>
                                            </p:tgtEl>
                                            <p:attrNameLst>
                                              <p:attrName>style.visibility</p:attrName>
                                            </p:attrNameLst>
                                          </p:cBhvr>
                                          <p:to>
                                            <p:strVal val="visible"/>
                                          </p:to>
                                        </p:set>
                                        <p:animEffect transition="in" filter="wipe(up)">
                                          <p:cBhvr>
                                            <p:cTn id="143" dur="250"/>
                                            <p:tgtEl>
                                              <p:spTgt spid="56">
                                                <p:txEl>
                                                  <p:pRg st="0" end="0"/>
                                                </p:txEl>
                                              </p:spTgt>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57"/>
                                            </p:tgtEl>
                                            <p:attrNameLst>
                                              <p:attrName>style.visibility</p:attrName>
                                            </p:attrNameLst>
                                          </p:cBhvr>
                                          <p:to>
                                            <p:strVal val="visible"/>
                                          </p:to>
                                        </p:set>
                                        <p:animEffect transition="in" filter="fade">
                                          <p:cBhvr>
                                            <p:cTn id="146" dur="250"/>
                                            <p:tgtEl>
                                              <p:spTgt spid="57"/>
                                            </p:tgtEl>
                                          </p:cBhvr>
                                        </p:animEffect>
                                      </p:childTnLst>
                                    </p:cTn>
                                  </p:par>
                                  <p:par>
                                    <p:cTn id="147" presetID="63" presetClass="path" presetSubtype="0" fill="hold" grpId="1" nodeType="withEffect" p14:presetBounceEnd="50000">
                                      <p:stCondLst>
                                        <p:cond delay="0"/>
                                      </p:stCondLst>
                                      <p:childTnLst>
                                        <p:animMotion origin="layout" path="M -0.02631 -1.48148E-6 L 3.33333E-6 -1.48148E-6 " pathEditMode="relative" rAng="0" ptsTypes="AA" p14:bounceEnd="50000">
                                          <p:cBhvr>
                                            <p:cTn id="148" dur="250" fill="hold"/>
                                            <p:tgtEl>
                                              <p:spTgt spid="57"/>
                                            </p:tgtEl>
                                            <p:attrNameLst>
                                              <p:attrName>ppt_x</p:attrName>
                                              <p:attrName>ppt_y</p:attrName>
                                            </p:attrNameLst>
                                          </p:cBhvr>
                                          <p:rCtr x="1315" y="0"/>
                                        </p:animMotion>
                                      </p:childTnLst>
                                    </p:cTn>
                                  </p:par>
                                </p:childTnLst>
                              </p:cTn>
                            </p:par>
                            <p:par>
                              <p:cTn id="149" fill="hold">
                                <p:stCondLst>
                                  <p:cond delay="3850"/>
                                </p:stCondLst>
                                <p:childTnLst>
                                  <p:par>
                                    <p:cTn id="150" presetID="22" presetClass="entr" presetSubtype="1" fill="hold" grpId="0" nodeType="afterEffect">
                                      <p:stCondLst>
                                        <p:cond delay="0"/>
                                      </p:stCondLst>
                                      <p:iterate>
                                        <p:tmAbs val="0"/>
                                      </p:iterate>
                                      <p:childTnLst>
                                        <p:set>
                                          <p:cBhvr>
                                            <p:cTn id="151" fill="hold"/>
                                            <p:tgtEl>
                                              <p:spTgt spid="58">
                                                <p:bg/>
                                              </p:spTgt>
                                            </p:tgtEl>
                                            <p:attrNameLst>
                                              <p:attrName>style.visibility</p:attrName>
                                            </p:attrNameLst>
                                          </p:cBhvr>
                                          <p:to>
                                            <p:strVal val="visible"/>
                                          </p:to>
                                        </p:set>
                                        <p:animEffect transition="in" filter="wipe(up)">
                                          <p:cBhvr>
                                            <p:cTn id="152" dur="250"/>
                                            <p:tgtEl>
                                              <p:spTgt spid="58">
                                                <p:bg/>
                                              </p:spTgt>
                                            </p:tgtEl>
                                          </p:cBhvr>
                                        </p:animEffect>
                                      </p:childTnLst>
                                    </p:cTn>
                                  </p:par>
                                  <p:par>
                                    <p:cTn id="153" presetID="22" presetClass="entr" presetSubtype="1" fill="hold" grpId="0" nodeType="withEffect">
                                      <p:stCondLst>
                                        <p:cond delay="0"/>
                                      </p:stCondLst>
                                      <p:iterate>
                                        <p:tmAbs val="0"/>
                                      </p:iterate>
                                      <p:childTnLst>
                                        <p:set>
                                          <p:cBhvr>
                                            <p:cTn id="154" fill="hold"/>
                                            <p:tgtEl>
                                              <p:spTgt spid="58">
                                                <p:txEl>
                                                  <p:pRg st="0" end="0"/>
                                                </p:txEl>
                                              </p:spTgt>
                                            </p:tgtEl>
                                            <p:attrNameLst>
                                              <p:attrName>style.visibility</p:attrName>
                                            </p:attrNameLst>
                                          </p:cBhvr>
                                          <p:to>
                                            <p:strVal val="visible"/>
                                          </p:to>
                                        </p:set>
                                        <p:animEffect transition="in" filter="wipe(up)">
                                          <p:cBhvr>
                                            <p:cTn id="155" dur="250"/>
                                            <p:tgtEl>
                                              <p:spTgt spid="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p:bldP spid="97" grpId="1"/>
          <p:bldP spid="107" grpId="0" animBg="1"/>
          <p:bldP spid="107" grpId="1" animBg="1"/>
          <p:bldP spid="108" grpId="0" animBg="1"/>
          <p:bldP spid="108" grpId="1" animBg="1"/>
          <p:bldP spid="109" grpId="0" animBg="1"/>
          <p:bldP spid="109" grpId="1" animBg="1"/>
          <p:bldP spid="51" grpId="0" animBg="1" advAuto="0"/>
          <p:bldP spid="52" grpId="0" animBg="1" advAuto="0"/>
          <p:bldP spid="54" grpId="0" build="p" bldLvl="5" animBg="1" advAuto="0"/>
          <p:bldP spid="55" grpId="0"/>
          <p:bldP spid="55" grpId="1"/>
          <p:bldP spid="56" grpId="0" build="p" bldLvl="5" animBg="1" advAuto="0"/>
          <p:bldP spid="57" grpId="0"/>
          <p:bldP spid="57" grpId="1"/>
          <p:bldP spid="58" grpId="0" build="p" bldLvl="5" animBg="1" advAuto="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51"/>
                                            </p:tgtEl>
                                            <p:attrNameLst>
                                              <p:attrName>style.visibility</p:attrName>
                                            </p:attrNameLst>
                                          </p:cBhvr>
                                          <p:to>
                                            <p:strVal val="visible"/>
                                          </p:to>
                                        </p:set>
                                        <p:animEffect transition="in" filter="dissolve">
                                          <p:cBhvr>
                                            <p:cTn id="7" dur="1000"/>
                                            <p:tgtEl>
                                              <p:spTgt spid="51"/>
                                            </p:tgtEl>
                                          </p:cBhvr>
                                        </p:animEffect>
                                      </p:childTnLst>
                                    </p:cTn>
                                  </p:par>
                                </p:childTnLst>
                              </p:cTn>
                            </p:par>
                            <p:par>
                              <p:cTn id="8" fill="hold">
                                <p:stCondLst>
                                  <p:cond delay="1000"/>
                                </p:stCondLst>
                                <p:childTnLst>
                                  <p:par>
                                    <p:cTn id="9" presetID="9" presetClass="entr" fill="hold" grpId="0" nodeType="afterEffect">
                                      <p:stCondLst>
                                        <p:cond delay="0"/>
                                      </p:stCondLst>
                                      <p:iterate>
                                        <p:tmAbs val="0"/>
                                      </p:iterate>
                                      <p:childTnLst>
                                        <p:set>
                                          <p:cBhvr>
                                            <p:cTn id="10" fill="hold"/>
                                            <p:tgtEl>
                                              <p:spTgt spid="52"/>
                                            </p:tgtEl>
                                            <p:attrNameLst>
                                              <p:attrName>style.visibility</p:attrName>
                                            </p:attrNameLst>
                                          </p:cBhvr>
                                          <p:to>
                                            <p:strVal val="visible"/>
                                          </p:to>
                                        </p:set>
                                        <p:animEffect transition="in" filter="dissolve">
                                          <p:cBhvr>
                                            <p:cTn id="11" dur="500"/>
                                            <p:tgtEl>
                                              <p:spTgt spid="52"/>
                                            </p:tgtEl>
                                          </p:cBhvr>
                                        </p:animEffect>
                                      </p:childTnLst>
                                    </p:cTn>
                                  </p:par>
                                  <p:par>
                                    <p:cTn id="12" presetID="6" presetClass="entr" presetSubtype="32" fill="hold" nodeType="withEffect">
                                      <p:stCondLst>
                                        <p:cond delay="0"/>
                                      </p:stCondLst>
                                      <p:childTnLst>
                                        <p:set>
                                          <p:cBhvr>
                                            <p:cTn id="13" dur="1" fill="hold">
                                              <p:stCondLst>
                                                <p:cond delay="0"/>
                                              </p:stCondLst>
                                            </p:cTn>
                                            <p:tgtEl>
                                              <p:spTgt spid="103"/>
                                            </p:tgtEl>
                                            <p:attrNameLst>
                                              <p:attrName>style.visibility</p:attrName>
                                            </p:attrNameLst>
                                          </p:cBhvr>
                                          <p:to>
                                            <p:strVal val="visible"/>
                                          </p:to>
                                        </p:set>
                                        <p:animEffect transition="in" filter="circle(out)">
                                          <p:cBhvr>
                                            <p:cTn id="14" dur="1000"/>
                                            <p:tgtEl>
                                              <p:spTgt spid="103"/>
                                            </p:tgtEl>
                                          </p:cBhvr>
                                        </p:animEffect>
                                      </p:childTnLst>
                                    </p:cTn>
                                  </p:par>
                                  <p:par>
                                    <p:cTn id="15" presetID="18" presetClass="entr" presetSubtype="12" fill="hold" grpId="0" nodeType="withEffect">
                                      <p:stCondLst>
                                        <p:cond delay="500"/>
                                      </p:stCondLst>
                                      <p:childTnLst>
                                        <p:set>
                                          <p:cBhvr>
                                            <p:cTn id="16" dur="1" fill="hold">
                                              <p:stCondLst>
                                                <p:cond delay="0"/>
                                              </p:stCondLst>
                                            </p:cTn>
                                            <p:tgtEl>
                                              <p:spTgt spid="67"/>
                                            </p:tgtEl>
                                            <p:attrNameLst>
                                              <p:attrName>style.visibility</p:attrName>
                                            </p:attrNameLst>
                                          </p:cBhvr>
                                          <p:to>
                                            <p:strVal val="visible"/>
                                          </p:to>
                                        </p:set>
                                        <p:animEffect transition="in" filter="strips(downLeft)">
                                          <p:cBhvr>
                                            <p:cTn id="17" dur="1000"/>
                                            <p:tgtEl>
                                              <p:spTgt spid="67"/>
                                            </p:tgtEl>
                                          </p:cBhvr>
                                        </p:animEffect>
                                      </p:childTnLst>
                                    </p:cTn>
                                  </p:par>
                                  <p:par>
                                    <p:cTn id="18" presetID="18" presetClass="entr" presetSubtype="12" fill="hold" grpId="0" nodeType="withEffect">
                                      <p:stCondLst>
                                        <p:cond delay="500"/>
                                      </p:stCondLst>
                                      <p:childTnLst>
                                        <p:set>
                                          <p:cBhvr>
                                            <p:cTn id="19" dur="1" fill="hold">
                                              <p:stCondLst>
                                                <p:cond delay="0"/>
                                              </p:stCondLst>
                                            </p:cTn>
                                            <p:tgtEl>
                                              <p:spTgt spid="68"/>
                                            </p:tgtEl>
                                            <p:attrNameLst>
                                              <p:attrName>style.visibility</p:attrName>
                                            </p:attrNameLst>
                                          </p:cBhvr>
                                          <p:to>
                                            <p:strVal val="visible"/>
                                          </p:to>
                                        </p:set>
                                        <p:animEffect transition="in" filter="strips(downLeft)">
                                          <p:cBhvr>
                                            <p:cTn id="20" dur="1000"/>
                                            <p:tgtEl>
                                              <p:spTgt spid="68"/>
                                            </p:tgtEl>
                                          </p:cBhvr>
                                        </p:animEffect>
                                      </p:childTnLst>
                                    </p:cTn>
                                  </p:par>
                                  <p:par>
                                    <p:cTn id="21" presetID="18" presetClass="entr" presetSubtype="12" fill="hold" grpId="0" nodeType="withEffect">
                                      <p:stCondLst>
                                        <p:cond delay="500"/>
                                      </p:stCondLst>
                                      <p:childTnLst>
                                        <p:set>
                                          <p:cBhvr>
                                            <p:cTn id="22" dur="1" fill="hold">
                                              <p:stCondLst>
                                                <p:cond delay="0"/>
                                              </p:stCondLst>
                                            </p:cTn>
                                            <p:tgtEl>
                                              <p:spTgt spid="69"/>
                                            </p:tgtEl>
                                            <p:attrNameLst>
                                              <p:attrName>style.visibility</p:attrName>
                                            </p:attrNameLst>
                                          </p:cBhvr>
                                          <p:to>
                                            <p:strVal val="visible"/>
                                          </p:to>
                                        </p:set>
                                        <p:animEffect transition="in" filter="strips(downLeft)">
                                          <p:cBhvr>
                                            <p:cTn id="23" dur="1000"/>
                                            <p:tgtEl>
                                              <p:spTgt spid="69"/>
                                            </p:tgtEl>
                                          </p:cBhvr>
                                        </p:animEffect>
                                      </p:childTnLst>
                                    </p:cTn>
                                  </p:par>
                                  <p:par>
                                    <p:cTn id="24" presetID="18" presetClass="entr" presetSubtype="12" fill="hold" grpId="0" nodeType="withEffect">
                                      <p:stCondLst>
                                        <p:cond delay="500"/>
                                      </p:stCondLst>
                                      <p:childTnLst>
                                        <p:set>
                                          <p:cBhvr>
                                            <p:cTn id="25" dur="1" fill="hold">
                                              <p:stCondLst>
                                                <p:cond delay="0"/>
                                              </p:stCondLst>
                                            </p:cTn>
                                            <p:tgtEl>
                                              <p:spTgt spid="70"/>
                                            </p:tgtEl>
                                            <p:attrNameLst>
                                              <p:attrName>style.visibility</p:attrName>
                                            </p:attrNameLst>
                                          </p:cBhvr>
                                          <p:to>
                                            <p:strVal val="visible"/>
                                          </p:to>
                                        </p:set>
                                        <p:animEffect transition="in" filter="strips(downLeft)">
                                          <p:cBhvr>
                                            <p:cTn id="26" dur="1000"/>
                                            <p:tgtEl>
                                              <p:spTgt spid="70"/>
                                            </p:tgtEl>
                                          </p:cBhvr>
                                        </p:animEffect>
                                      </p:childTnLst>
                                    </p:cTn>
                                  </p:par>
                                  <p:par>
                                    <p:cTn id="27" presetID="18" presetClass="entr" presetSubtype="12" fill="hold" grpId="0" nodeType="withEffect">
                                      <p:stCondLst>
                                        <p:cond delay="500"/>
                                      </p:stCondLst>
                                      <p:childTnLst>
                                        <p:set>
                                          <p:cBhvr>
                                            <p:cTn id="28" dur="1" fill="hold">
                                              <p:stCondLst>
                                                <p:cond delay="0"/>
                                              </p:stCondLst>
                                            </p:cTn>
                                            <p:tgtEl>
                                              <p:spTgt spid="71"/>
                                            </p:tgtEl>
                                            <p:attrNameLst>
                                              <p:attrName>style.visibility</p:attrName>
                                            </p:attrNameLst>
                                          </p:cBhvr>
                                          <p:to>
                                            <p:strVal val="visible"/>
                                          </p:to>
                                        </p:set>
                                        <p:animEffect transition="in" filter="strips(downLeft)">
                                          <p:cBhvr>
                                            <p:cTn id="29" dur="1000"/>
                                            <p:tgtEl>
                                              <p:spTgt spid="71"/>
                                            </p:tgtEl>
                                          </p:cBhvr>
                                        </p:animEffect>
                                      </p:childTnLst>
                                    </p:cTn>
                                  </p:par>
                                  <p:par>
                                    <p:cTn id="30" presetID="18" presetClass="entr" presetSubtype="12" fill="hold" grpId="0" nodeType="withEffect">
                                      <p:stCondLst>
                                        <p:cond delay="500"/>
                                      </p:stCondLst>
                                      <p:childTnLst>
                                        <p:set>
                                          <p:cBhvr>
                                            <p:cTn id="31" dur="1" fill="hold">
                                              <p:stCondLst>
                                                <p:cond delay="0"/>
                                              </p:stCondLst>
                                            </p:cTn>
                                            <p:tgtEl>
                                              <p:spTgt spid="72"/>
                                            </p:tgtEl>
                                            <p:attrNameLst>
                                              <p:attrName>style.visibility</p:attrName>
                                            </p:attrNameLst>
                                          </p:cBhvr>
                                          <p:to>
                                            <p:strVal val="visible"/>
                                          </p:to>
                                        </p:set>
                                        <p:animEffect transition="in" filter="strips(downLeft)">
                                          <p:cBhvr>
                                            <p:cTn id="32" dur="1000"/>
                                            <p:tgtEl>
                                              <p:spTgt spid="72"/>
                                            </p:tgtEl>
                                          </p:cBhvr>
                                        </p:animEffect>
                                      </p:childTnLst>
                                    </p:cTn>
                                  </p:par>
                                  <p:par>
                                    <p:cTn id="33" presetID="18" presetClass="entr" presetSubtype="12" fill="hold" grpId="0" nodeType="withEffect">
                                      <p:stCondLst>
                                        <p:cond delay="500"/>
                                      </p:stCondLst>
                                      <p:childTnLst>
                                        <p:set>
                                          <p:cBhvr>
                                            <p:cTn id="34" dur="1" fill="hold">
                                              <p:stCondLst>
                                                <p:cond delay="0"/>
                                              </p:stCondLst>
                                            </p:cTn>
                                            <p:tgtEl>
                                              <p:spTgt spid="74"/>
                                            </p:tgtEl>
                                            <p:attrNameLst>
                                              <p:attrName>style.visibility</p:attrName>
                                            </p:attrNameLst>
                                          </p:cBhvr>
                                          <p:to>
                                            <p:strVal val="visible"/>
                                          </p:to>
                                        </p:set>
                                        <p:animEffect transition="in" filter="strips(downLeft)">
                                          <p:cBhvr>
                                            <p:cTn id="35" dur="1000"/>
                                            <p:tgtEl>
                                              <p:spTgt spid="74"/>
                                            </p:tgtEl>
                                          </p:cBhvr>
                                        </p:animEffect>
                                      </p:childTnLst>
                                    </p:cTn>
                                  </p:par>
                                  <p:par>
                                    <p:cTn id="36" presetID="18" presetClass="entr" presetSubtype="12" fill="hold" grpId="0" nodeType="withEffect">
                                      <p:stCondLst>
                                        <p:cond delay="500"/>
                                      </p:stCondLst>
                                      <p:childTnLst>
                                        <p:set>
                                          <p:cBhvr>
                                            <p:cTn id="37" dur="1" fill="hold">
                                              <p:stCondLst>
                                                <p:cond delay="0"/>
                                              </p:stCondLst>
                                            </p:cTn>
                                            <p:tgtEl>
                                              <p:spTgt spid="75"/>
                                            </p:tgtEl>
                                            <p:attrNameLst>
                                              <p:attrName>style.visibility</p:attrName>
                                            </p:attrNameLst>
                                          </p:cBhvr>
                                          <p:to>
                                            <p:strVal val="visible"/>
                                          </p:to>
                                        </p:set>
                                        <p:animEffect transition="in" filter="strips(downLeft)">
                                          <p:cBhvr>
                                            <p:cTn id="38" dur="1000"/>
                                            <p:tgtEl>
                                              <p:spTgt spid="75"/>
                                            </p:tgtEl>
                                          </p:cBhvr>
                                        </p:animEffect>
                                      </p:childTnLst>
                                    </p:cTn>
                                  </p:par>
                                  <p:par>
                                    <p:cTn id="39" presetID="18" presetClass="entr" presetSubtype="12" fill="hold" grpId="0" nodeType="withEffect">
                                      <p:stCondLst>
                                        <p:cond delay="500"/>
                                      </p:stCondLst>
                                      <p:childTnLst>
                                        <p:set>
                                          <p:cBhvr>
                                            <p:cTn id="40" dur="1" fill="hold">
                                              <p:stCondLst>
                                                <p:cond delay="0"/>
                                              </p:stCondLst>
                                            </p:cTn>
                                            <p:tgtEl>
                                              <p:spTgt spid="76"/>
                                            </p:tgtEl>
                                            <p:attrNameLst>
                                              <p:attrName>style.visibility</p:attrName>
                                            </p:attrNameLst>
                                          </p:cBhvr>
                                          <p:to>
                                            <p:strVal val="visible"/>
                                          </p:to>
                                        </p:set>
                                        <p:animEffect transition="in" filter="strips(downLeft)">
                                          <p:cBhvr>
                                            <p:cTn id="41" dur="1000"/>
                                            <p:tgtEl>
                                              <p:spTgt spid="76"/>
                                            </p:tgtEl>
                                          </p:cBhvr>
                                        </p:animEffect>
                                      </p:childTnLst>
                                    </p:cTn>
                                  </p:par>
                                  <p:par>
                                    <p:cTn id="42" presetID="18" presetClass="entr" presetSubtype="12" fill="hold" grpId="0" nodeType="withEffect">
                                      <p:stCondLst>
                                        <p:cond delay="500"/>
                                      </p:stCondLst>
                                      <p:childTnLst>
                                        <p:set>
                                          <p:cBhvr>
                                            <p:cTn id="43" dur="1" fill="hold">
                                              <p:stCondLst>
                                                <p:cond delay="0"/>
                                              </p:stCondLst>
                                            </p:cTn>
                                            <p:tgtEl>
                                              <p:spTgt spid="77"/>
                                            </p:tgtEl>
                                            <p:attrNameLst>
                                              <p:attrName>style.visibility</p:attrName>
                                            </p:attrNameLst>
                                          </p:cBhvr>
                                          <p:to>
                                            <p:strVal val="visible"/>
                                          </p:to>
                                        </p:set>
                                        <p:animEffect transition="in" filter="strips(downLeft)">
                                          <p:cBhvr>
                                            <p:cTn id="44" dur="1000"/>
                                            <p:tgtEl>
                                              <p:spTgt spid="77"/>
                                            </p:tgtEl>
                                          </p:cBhvr>
                                        </p:animEffect>
                                      </p:childTnLst>
                                    </p:cTn>
                                  </p:par>
                                  <p:par>
                                    <p:cTn id="45" presetID="18" presetClass="entr" presetSubtype="12" fill="hold" grpId="0" nodeType="withEffect">
                                      <p:stCondLst>
                                        <p:cond delay="500"/>
                                      </p:stCondLst>
                                      <p:childTnLst>
                                        <p:set>
                                          <p:cBhvr>
                                            <p:cTn id="46" dur="1" fill="hold">
                                              <p:stCondLst>
                                                <p:cond delay="0"/>
                                              </p:stCondLst>
                                            </p:cTn>
                                            <p:tgtEl>
                                              <p:spTgt spid="78"/>
                                            </p:tgtEl>
                                            <p:attrNameLst>
                                              <p:attrName>style.visibility</p:attrName>
                                            </p:attrNameLst>
                                          </p:cBhvr>
                                          <p:to>
                                            <p:strVal val="visible"/>
                                          </p:to>
                                        </p:set>
                                        <p:animEffect transition="in" filter="strips(downLeft)">
                                          <p:cBhvr>
                                            <p:cTn id="47" dur="1000"/>
                                            <p:tgtEl>
                                              <p:spTgt spid="78"/>
                                            </p:tgtEl>
                                          </p:cBhvr>
                                        </p:animEffect>
                                      </p:childTnLst>
                                    </p:cTn>
                                  </p:par>
                                  <p:par>
                                    <p:cTn id="48" presetID="18" presetClass="entr" presetSubtype="12" fill="hold" grpId="0" nodeType="withEffect">
                                      <p:stCondLst>
                                        <p:cond delay="500"/>
                                      </p:stCondLst>
                                      <p:childTnLst>
                                        <p:set>
                                          <p:cBhvr>
                                            <p:cTn id="49" dur="1" fill="hold">
                                              <p:stCondLst>
                                                <p:cond delay="0"/>
                                              </p:stCondLst>
                                            </p:cTn>
                                            <p:tgtEl>
                                              <p:spTgt spid="79"/>
                                            </p:tgtEl>
                                            <p:attrNameLst>
                                              <p:attrName>style.visibility</p:attrName>
                                            </p:attrNameLst>
                                          </p:cBhvr>
                                          <p:to>
                                            <p:strVal val="visible"/>
                                          </p:to>
                                        </p:set>
                                        <p:animEffect transition="in" filter="strips(downLeft)">
                                          <p:cBhvr>
                                            <p:cTn id="50" dur="1000"/>
                                            <p:tgtEl>
                                              <p:spTgt spid="79"/>
                                            </p:tgtEl>
                                          </p:cBhvr>
                                        </p:animEffect>
                                      </p:childTnLst>
                                    </p:cTn>
                                  </p:par>
                                  <p:par>
                                    <p:cTn id="51" presetID="18" presetClass="entr" presetSubtype="12" fill="hold" grpId="0" nodeType="withEffect">
                                      <p:stCondLst>
                                        <p:cond delay="500"/>
                                      </p:stCondLst>
                                      <p:childTnLst>
                                        <p:set>
                                          <p:cBhvr>
                                            <p:cTn id="52" dur="1" fill="hold">
                                              <p:stCondLst>
                                                <p:cond delay="0"/>
                                              </p:stCondLst>
                                            </p:cTn>
                                            <p:tgtEl>
                                              <p:spTgt spid="80"/>
                                            </p:tgtEl>
                                            <p:attrNameLst>
                                              <p:attrName>style.visibility</p:attrName>
                                            </p:attrNameLst>
                                          </p:cBhvr>
                                          <p:to>
                                            <p:strVal val="visible"/>
                                          </p:to>
                                        </p:set>
                                        <p:animEffect transition="in" filter="strips(downLeft)">
                                          <p:cBhvr>
                                            <p:cTn id="53" dur="1000"/>
                                            <p:tgtEl>
                                              <p:spTgt spid="80"/>
                                            </p:tgtEl>
                                          </p:cBhvr>
                                        </p:animEffect>
                                      </p:childTnLst>
                                    </p:cTn>
                                  </p:par>
                                  <p:par>
                                    <p:cTn id="54" presetID="18" presetClass="entr" presetSubtype="12" fill="hold" grpId="0" nodeType="withEffect">
                                      <p:stCondLst>
                                        <p:cond delay="500"/>
                                      </p:stCondLst>
                                      <p:childTnLst>
                                        <p:set>
                                          <p:cBhvr>
                                            <p:cTn id="55" dur="1" fill="hold">
                                              <p:stCondLst>
                                                <p:cond delay="0"/>
                                              </p:stCondLst>
                                            </p:cTn>
                                            <p:tgtEl>
                                              <p:spTgt spid="82"/>
                                            </p:tgtEl>
                                            <p:attrNameLst>
                                              <p:attrName>style.visibility</p:attrName>
                                            </p:attrNameLst>
                                          </p:cBhvr>
                                          <p:to>
                                            <p:strVal val="visible"/>
                                          </p:to>
                                        </p:set>
                                        <p:animEffect transition="in" filter="strips(downLeft)">
                                          <p:cBhvr>
                                            <p:cTn id="56" dur="1000"/>
                                            <p:tgtEl>
                                              <p:spTgt spid="82"/>
                                            </p:tgtEl>
                                          </p:cBhvr>
                                        </p:animEffect>
                                      </p:childTnLst>
                                    </p:cTn>
                                  </p:par>
                                  <p:par>
                                    <p:cTn id="57" presetID="18" presetClass="entr" presetSubtype="12" fill="hold" grpId="0" nodeType="withEffect">
                                      <p:stCondLst>
                                        <p:cond delay="500"/>
                                      </p:stCondLst>
                                      <p:childTnLst>
                                        <p:set>
                                          <p:cBhvr>
                                            <p:cTn id="58" dur="1" fill="hold">
                                              <p:stCondLst>
                                                <p:cond delay="0"/>
                                              </p:stCondLst>
                                            </p:cTn>
                                            <p:tgtEl>
                                              <p:spTgt spid="83"/>
                                            </p:tgtEl>
                                            <p:attrNameLst>
                                              <p:attrName>style.visibility</p:attrName>
                                            </p:attrNameLst>
                                          </p:cBhvr>
                                          <p:to>
                                            <p:strVal val="visible"/>
                                          </p:to>
                                        </p:set>
                                        <p:animEffect transition="in" filter="strips(downLeft)">
                                          <p:cBhvr>
                                            <p:cTn id="59" dur="1000"/>
                                            <p:tgtEl>
                                              <p:spTgt spid="83"/>
                                            </p:tgtEl>
                                          </p:cBhvr>
                                        </p:animEffect>
                                      </p:childTnLst>
                                    </p:cTn>
                                  </p:par>
                                  <p:par>
                                    <p:cTn id="60" presetID="18" presetClass="entr" presetSubtype="12" fill="hold" grpId="0" nodeType="withEffect">
                                      <p:stCondLst>
                                        <p:cond delay="500"/>
                                      </p:stCondLst>
                                      <p:childTnLst>
                                        <p:set>
                                          <p:cBhvr>
                                            <p:cTn id="61" dur="1" fill="hold">
                                              <p:stCondLst>
                                                <p:cond delay="0"/>
                                              </p:stCondLst>
                                            </p:cTn>
                                            <p:tgtEl>
                                              <p:spTgt spid="84"/>
                                            </p:tgtEl>
                                            <p:attrNameLst>
                                              <p:attrName>style.visibility</p:attrName>
                                            </p:attrNameLst>
                                          </p:cBhvr>
                                          <p:to>
                                            <p:strVal val="visible"/>
                                          </p:to>
                                        </p:set>
                                        <p:animEffect transition="in" filter="strips(downLeft)">
                                          <p:cBhvr>
                                            <p:cTn id="62" dur="1000"/>
                                            <p:tgtEl>
                                              <p:spTgt spid="84"/>
                                            </p:tgtEl>
                                          </p:cBhvr>
                                        </p:animEffect>
                                      </p:childTnLst>
                                    </p:cTn>
                                  </p:par>
                                  <p:par>
                                    <p:cTn id="63" presetID="18" presetClass="entr" presetSubtype="12" fill="hold" grpId="0" nodeType="withEffect">
                                      <p:stCondLst>
                                        <p:cond delay="500"/>
                                      </p:stCondLst>
                                      <p:childTnLst>
                                        <p:set>
                                          <p:cBhvr>
                                            <p:cTn id="64" dur="1" fill="hold">
                                              <p:stCondLst>
                                                <p:cond delay="0"/>
                                              </p:stCondLst>
                                            </p:cTn>
                                            <p:tgtEl>
                                              <p:spTgt spid="85"/>
                                            </p:tgtEl>
                                            <p:attrNameLst>
                                              <p:attrName>style.visibility</p:attrName>
                                            </p:attrNameLst>
                                          </p:cBhvr>
                                          <p:to>
                                            <p:strVal val="visible"/>
                                          </p:to>
                                        </p:set>
                                        <p:animEffect transition="in" filter="strips(downLeft)">
                                          <p:cBhvr>
                                            <p:cTn id="65" dur="1000"/>
                                            <p:tgtEl>
                                              <p:spTgt spid="85"/>
                                            </p:tgtEl>
                                          </p:cBhvr>
                                        </p:animEffect>
                                      </p:childTnLst>
                                    </p:cTn>
                                  </p:par>
                                  <p:par>
                                    <p:cTn id="66" presetID="18" presetClass="entr" presetSubtype="12" fill="hold" grpId="0" nodeType="withEffect">
                                      <p:stCondLst>
                                        <p:cond delay="500"/>
                                      </p:stCondLst>
                                      <p:childTnLst>
                                        <p:set>
                                          <p:cBhvr>
                                            <p:cTn id="67" dur="1" fill="hold">
                                              <p:stCondLst>
                                                <p:cond delay="0"/>
                                              </p:stCondLst>
                                            </p:cTn>
                                            <p:tgtEl>
                                              <p:spTgt spid="86"/>
                                            </p:tgtEl>
                                            <p:attrNameLst>
                                              <p:attrName>style.visibility</p:attrName>
                                            </p:attrNameLst>
                                          </p:cBhvr>
                                          <p:to>
                                            <p:strVal val="visible"/>
                                          </p:to>
                                        </p:set>
                                        <p:animEffect transition="in" filter="strips(downLeft)">
                                          <p:cBhvr>
                                            <p:cTn id="68" dur="1000"/>
                                            <p:tgtEl>
                                              <p:spTgt spid="86"/>
                                            </p:tgtEl>
                                          </p:cBhvr>
                                        </p:animEffect>
                                      </p:childTnLst>
                                    </p:cTn>
                                  </p:par>
                                  <p:par>
                                    <p:cTn id="69" presetID="18" presetClass="entr" presetSubtype="12" fill="hold" grpId="0" nodeType="withEffect">
                                      <p:stCondLst>
                                        <p:cond delay="500"/>
                                      </p:stCondLst>
                                      <p:childTnLst>
                                        <p:set>
                                          <p:cBhvr>
                                            <p:cTn id="70" dur="1" fill="hold">
                                              <p:stCondLst>
                                                <p:cond delay="0"/>
                                              </p:stCondLst>
                                            </p:cTn>
                                            <p:tgtEl>
                                              <p:spTgt spid="87"/>
                                            </p:tgtEl>
                                            <p:attrNameLst>
                                              <p:attrName>style.visibility</p:attrName>
                                            </p:attrNameLst>
                                          </p:cBhvr>
                                          <p:to>
                                            <p:strVal val="visible"/>
                                          </p:to>
                                        </p:set>
                                        <p:animEffect transition="in" filter="strips(downLeft)">
                                          <p:cBhvr>
                                            <p:cTn id="71" dur="1000"/>
                                            <p:tgtEl>
                                              <p:spTgt spid="87"/>
                                            </p:tgtEl>
                                          </p:cBhvr>
                                        </p:animEffect>
                                      </p:childTnLst>
                                    </p:cTn>
                                  </p:par>
                                  <p:par>
                                    <p:cTn id="72" presetID="18" presetClass="entr" presetSubtype="12" fill="hold" grpId="0" nodeType="withEffect">
                                      <p:stCondLst>
                                        <p:cond delay="500"/>
                                      </p:stCondLst>
                                      <p:childTnLst>
                                        <p:set>
                                          <p:cBhvr>
                                            <p:cTn id="73" dur="1" fill="hold">
                                              <p:stCondLst>
                                                <p:cond delay="0"/>
                                              </p:stCondLst>
                                            </p:cTn>
                                            <p:tgtEl>
                                              <p:spTgt spid="88"/>
                                            </p:tgtEl>
                                            <p:attrNameLst>
                                              <p:attrName>style.visibility</p:attrName>
                                            </p:attrNameLst>
                                          </p:cBhvr>
                                          <p:to>
                                            <p:strVal val="visible"/>
                                          </p:to>
                                        </p:set>
                                        <p:animEffect transition="in" filter="strips(downLeft)">
                                          <p:cBhvr>
                                            <p:cTn id="74" dur="1000"/>
                                            <p:tgtEl>
                                              <p:spTgt spid="88"/>
                                            </p:tgtEl>
                                          </p:cBhvr>
                                        </p:animEffect>
                                      </p:childTnLst>
                                    </p:cTn>
                                  </p:par>
                                  <p:par>
                                    <p:cTn id="75" presetID="18" presetClass="entr" presetSubtype="12" fill="hold" grpId="0" nodeType="withEffect">
                                      <p:stCondLst>
                                        <p:cond delay="500"/>
                                      </p:stCondLst>
                                      <p:childTnLst>
                                        <p:set>
                                          <p:cBhvr>
                                            <p:cTn id="76" dur="1" fill="hold">
                                              <p:stCondLst>
                                                <p:cond delay="0"/>
                                              </p:stCondLst>
                                            </p:cTn>
                                            <p:tgtEl>
                                              <p:spTgt spid="89"/>
                                            </p:tgtEl>
                                            <p:attrNameLst>
                                              <p:attrName>style.visibility</p:attrName>
                                            </p:attrNameLst>
                                          </p:cBhvr>
                                          <p:to>
                                            <p:strVal val="visible"/>
                                          </p:to>
                                        </p:set>
                                        <p:animEffect transition="in" filter="strips(downLeft)">
                                          <p:cBhvr>
                                            <p:cTn id="77" dur="1000"/>
                                            <p:tgtEl>
                                              <p:spTgt spid="89"/>
                                            </p:tgtEl>
                                          </p:cBhvr>
                                        </p:animEffect>
                                      </p:childTnLst>
                                    </p:cTn>
                                  </p:par>
                                  <p:par>
                                    <p:cTn id="78" presetID="18" presetClass="entr" presetSubtype="12" fill="hold" grpId="0" nodeType="withEffect">
                                      <p:stCondLst>
                                        <p:cond delay="500"/>
                                      </p:stCondLst>
                                      <p:childTnLst>
                                        <p:set>
                                          <p:cBhvr>
                                            <p:cTn id="79" dur="1" fill="hold">
                                              <p:stCondLst>
                                                <p:cond delay="0"/>
                                              </p:stCondLst>
                                            </p:cTn>
                                            <p:tgtEl>
                                              <p:spTgt spid="90"/>
                                            </p:tgtEl>
                                            <p:attrNameLst>
                                              <p:attrName>style.visibility</p:attrName>
                                            </p:attrNameLst>
                                          </p:cBhvr>
                                          <p:to>
                                            <p:strVal val="visible"/>
                                          </p:to>
                                        </p:set>
                                        <p:animEffect transition="in" filter="strips(downLeft)">
                                          <p:cBhvr>
                                            <p:cTn id="80" dur="1000"/>
                                            <p:tgtEl>
                                              <p:spTgt spid="90"/>
                                            </p:tgtEl>
                                          </p:cBhvr>
                                        </p:animEffect>
                                      </p:childTnLst>
                                    </p:cTn>
                                  </p:par>
                                  <p:par>
                                    <p:cTn id="81" presetID="18" presetClass="entr" presetSubtype="12" fill="hold" grpId="0" nodeType="withEffect">
                                      <p:stCondLst>
                                        <p:cond delay="500"/>
                                      </p:stCondLst>
                                      <p:childTnLst>
                                        <p:set>
                                          <p:cBhvr>
                                            <p:cTn id="82" dur="1" fill="hold">
                                              <p:stCondLst>
                                                <p:cond delay="0"/>
                                              </p:stCondLst>
                                            </p:cTn>
                                            <p:tgtEl>
                                              <p:spTgt spid="91"/>
                                            </p:tgtEl>
                                            <p:attrNameLst>
                                              <p:attrName>style.visibility</p:attrName>
                                            </p:attrNameLst>
                                          </p:cBhvr>
                                          <p:to>
                                            <p:strVal val="visible"/>
                                          </p:to>
                                        </p:set>
                                        <p:animEffect transition="in" filter="strips(downLeft)">
                                          <p:cBhvr>
                                            <p:cTn id="83" dur="1000"/>
                                            <p:tgtEl>
                                              <p:spTgt spid="91"/>
                                            </p:tgtEl>
                                          </p:cBhvr>
                                        </p:animEffect>
                                      </p:childTnLst>
                                    </p:cTn>
                                  </p:par>
                                  <p:par>
                                    <p:cTn id="84" presetID="18" presetClass="entr" presetSubtype="12" fill="hold" grpId="0" nodeType="withEffect">
                                      <p:stCondLst>
                                        <p:cond delay="500"/>
                                      </p:stCondLst>
                                      <p:childTnLst>
                                        <p:set>
                                          <p:cBhvr>
                                            <p:cTn id="85" dur="1" fill="hold">
                                              <p:stCondLst>
                                                <p:cond delay="0"/>
                                              </p:stCondLst>
                                            </p:cTn>
                                            <p:tgtEl>
                                              <p:spTgt spid="92"/>
                                            </p:tgtEl>
                                            <p:attrNameLst>
                                              <p:attrName>style.visibility</p:attrName>
                                            </p:attrNameLst>
                                          </p:cBhvr>
                                          <p:to>
                                            <p:strVal val="visible"/>
                                          </p:to>
                                        </p:set>
                                        <p:animEffect transition="in" filter="strips(downLeft)">
                                          <p:cBhvr>
                                            <p:cTn id="86" dur="1000"/>
                                            <p:tgtEl>
                                              <p:spTgt spid="92"/>
                                            </p:tgtEl>
                                          </p:cBhvr>
                                        </p:animEffect>
                                      </p:childTnLst>
                                    </p:cTn>
                                  </p:par>
                                  <p:par>
                                    <p:cTn id="87" presetID="18" presetClass="entr" presetSubtype="12" fill="hold" grpId="0" nodeType="withEffect">
                                      <p:stCondLst>
                                        <p:cond delay="500"/>
                                      </p:stCondLst>
                                      <p:childTnLst>
                                        <p:set>
                                          <p:cBhvr>
                                            <p:cTn id="88" dur="1" fill="hold">
                                              <p:stCondLst>
                                                <p:cond delay="0"/>
                                              </p:stCondLst>
                                            </p:cTn>
                                            <p:tgtEl>
                                              <p:spTgt spid="94"/>
                                            </p:tgtEl>
                                            <p:attrNameLst>
                                              <p:attrName>style.visibility</p:attrName>
                                            </p:attrNameLst>
                                          </p:cBhvr>
                                          <p:to>
                                            <p:strVal val="visible"/>
                                          </p:to>
                                        </p:set>
                                        <p:animEffect transition="in" filter="strips(downLeft)">
                                          <p:cBhvr>
                                            <p:cTn id="89" dur="1000"/>
                                            <p:tgtEl>
                                              <p:spTgt spid="94"/>
                                            </p:tgtEl>
                                          </p:cBhvr>
                                        </p:animEffect>
                                      </p:childTnLst>
                                    </p:cTn>
                                  </p:par>
                                  <p:par>
                                    <p:cTn id="90" presetID="18" presetClass="entr" presetSubtype="12" fill="hold" grpId="0" nodeType="withEffect">
                                      <p:stCondLst>
                                        <p:cond delay="500"/>
                                      </p:stCondLst>
                                      <p:childTnLst>
                                        <p:set>
                                          <p:cBhvr>
                                            <p:cTn id="91" dur="1" fill="hold">
                                              <p:stCondLst>
                                                <p:cond delay="0"/>
                                              </p:stCondLst>
                                            </p:cTn>
                                            <p:tgtEl>
                                              <p:spTgt spid="95"/>
                                            </p:tgtEl>
                                            <p:attrNameLst>
                                              <p:attrName>style.visibility</p:attrName>
                                            </p:attrNameLst>
                                          </p:cBhvr>
                                          <p:to>
                                            <p:strVal val="visible"/>
                                          </p:to>
                                        </p:set>
                                        <p:animEffect transition="in" filter="strips(downLeft)">
                                          <p:cBhvr>
                                            <p:cTn id="92" dur="1000"/>
                                            <p:tgtEl>
                                              <p:spTgt spid="95"/>
                                            </p:tgtEl>
                                          </p:cBhvr>
                                        </p:animEffect>
                                      </p:childTnLst>
                                    </p:cTn>
                                  </p:par>
                                  <p:par>
                                    <p:cTn id="93" presetID="18" presetClass="entr" presetSubtype="12" fill="hold" grpId="0" nodeType="withEffect">
                                      <p:stCondLst>
                                        <p:cond delay="500"/>
                                      </p:stCondLst>
                                      <p:childTnLst>
                                        <p:set>
                                          <p:cBhvr>
                                            <p:cTn id="94" dur="1" fill="hold">
                                              <p:stCondLst>
                                                <p:cond delay="0"/>
                                              </p:stCondLst>
                                            </p:cTn>
                                            <p:tgtEl>
                                              <p:spTgt spid="96"/>
                                            </p:tgtEl>
                                            <p:attrNameLst>
                                              <p:attrName>style.visibility</p:attrName>
                                            </p:attrNameLst>
                                          </p:cBhvr>
                                          <p:to>
                                            <p:strVal val="visible"/>
                                          </p:to>
                                        </p:set>
                                        <p:animEffect transition="in" filter="strips(downLeft)">
                                          <p:cBhvr>
                                            <p:cTn id="95" dur="1000"/>
                                            <p:tgtEl>
                                              <p:spTgt spid="96"/>
                                            </p:tgtEl>
                                          </p:cBhvr>
                                        </p:animEffect>
                                      </p:childTnLst>
                                    </p:cTn>
                                  </p:par>
                                  <p:par>
                                    <p:cTn id="96" presetID="18" presetClass="entr" presetSubtype="12" fill="hold" grpId="0" nodeType="withEffect">
                                      <p:stCondLst>
                                        <p:cond delay="500"/>
                                      </p:stCondLst>
                                      <p:childTnLst>
                                        <p:set>
                                          <p:cBhvr>
                                            <p:cTn id="97" dur="1" fill="hold">
                                              <p:stCondLst>
                                                <p:cond delay="0"/>
                                              </p:stCondLst>
                                            </p:cTn>
                                            <p:tgtEl>
                                              <p:spTgt spid="81"/>
                                            </p:tgtEl>
                                            <p:attrNameLst>
                                              <p:attrName>style.visibility</p:attrName>
                                            </p:attrNameLst>
                                          </p:cBhvr>
                                          <p:to>
                                            <p:strVal val="visible"/>
                                          </p:to>
                                        </p:set>
                                        <p:animEffect transition="in" filter="strips(downLeft)">
                                          <p:cBhvr>
                                            <p:cTn id="98" dur="1000"/>
                                            <p:tgtEl>
                                              <p:spTgt spid="81"/>
                                            </p:tgtEl>
                                          </p:cBhvr>
                                        </p:animEffect>
                                      </p:childTnLst>
                                    </p:cTn>
                                  </p:par>
                                  <p:par>
                                    <p:cTn id="99" presetID="18" presetClass="entr" presetSubtype="12" fill="hold" grpId="0" nodeType="withEffect">
                                      <p:stCondLst>
                                        <p:cond delay="500"/>
                                      </p:stCondLst>
                                      <p:childTnLst>
                                        <p:set>
                                          <p:cBhvr>
                                            <p:cTn id="100" dur="1" fill="hold">
                                              <p:stCondLst>
                                                <p:cond delay="0"/>
                                              </p:stCondLst>
                                            </p:cTn>
                                            <p:tgtEl>
                                              <p:spTgt spid="73"/>
                                            </p:tgtEl>
                                            <p:attrNameLst>
                                              <p:attrName>style.visibility</p:attrName>
                                            </p:attrNameLst>
                                          </p:cBhvr>
                                          <p:to>
                                            <p:strVal val="visible"/>
                                          </p:to>
                                        </p:set>
                                        <p:animEffect transition="in" filter="strips(downLeft)">
                                          <p:cBhvr>
                                            <p:cTn id="101" dur="1000"/>
                                            <p:tgtEl>
                                              <p:spTgt spid="73"/>
                                            </p:tgtEl>
                                          </p:cBhvr>
                                        </p:animEffect>
                                      </p:childTnLst>
                                    </p:cTn>
                                  </p:par>
                                  <p:par>
                                    <p:cTn id="102" presetID="18" presetClass="entr" presetSubtype="12" fill="hold" grpId="0" nodeType="withEffect">
                                      <p:stCondLst>
                                        <p:cond delay="500"/>
                                      </p:stCondLst>
                                      <p:childTnLst>
                                        <p:set>
                                          <p:cBhvr>
                                            <p:cTn id="103" dur="1" fill="hold">
                                              <p:stCondLst>
                                                <p:cond delay="0"/>
                                              </p:stCondLst>
                                            </p:cTn>
                                            <p:tgtEl>
                                              <p:spTgt spid="93"/>
                                            </p:tgtEl>
                                            <p:attrNameLst>
                                              <p:attrName>style.visibility</p:attrName>
                                            </p:attrNameLst>
                                          </p:cBhvr>
                                          <p:to>
                                            <p:strVal val="visible"/>
                                          </p:to>
                                        </p:set>
                                        <p:animEffect transition="in" filter="strips(downLeft)">
                                          <p:cBhvr>
                                            <p:cTn id="104" dur="1000"/>
                                            <p:tgtEl>
                                              <p:spTgt spid="93"/>
                                            </p:tgtEl>
                                          </p:cBhvr>
                                        </p:animEffect>
                                      </p:childTnLst>
                                    </p:cTn>
                                  </p:par>
                                  <p:par>
                                    <p:cTn id="105" presetID="10" presetClass="entr" presetSubtype="0" fill="hold" grpId="0" nodeType="withEffect">
                                      <p:stCondLst>
                                        <p:cond delay="1500"/>
                                      </p:stCondLst>
                                      <p:childTnLst>
                                        <p:set>
                                          <p:cBhvr>
                                            <p:cTn id="106" dur="1" fill="hold">
                                              <p:stCondLst>
                                                <p:cond delay="0"/>
                                              </p:stCondLst>
                                            </p:cTn>
                                            <p:tgtEl>
                                              <p:spTgt spid="107"/>
                                            </p:tgtEl>
                                            <p:attrNameLst>
                                              <p:attrName>style.visibility</p:attrName>
                                            </p:attrNameLst>
                                          </p:cBhvr>
                                          <p:to>
                                            <p:strVal val="visible"/>
                                          </p:to>
                                        </p:set>
                                        <p:animEffect transition="in" filter="fade">
                                          <p:cBhvr>
                                            <p:cTn id="107" dur="100"/>
                                            <p:tgtEl>
                                              <p:spTgt spid="107"/>
                                            </p:tgtEl>
                                          </p:cBhvr>
                                        </p:animEffect>
                                      </p:childTnLst>
                                    </p:cTn>
                                  </p:par>
                                  <p:par>
                                    <p:cTn id="108" presetID="42" presetClass="path" presetSubtype="0" fill="hold" grpId="1" nodeType="withEffect">
                                      <p:stCondLst>
                                        <p:cond delay="1500"/>
                                      </p:stCondLst>
                                      <p:childTnLst>
                                        <p:animMotion origin="layout" path="M -0.17982 0.10973 L 3.125E-6 3.33333E-6 " pathEditMode="relative" rAng="0" ptsTypes="AA">
                                          <p:cBhvr>
                                            <p:cTn id="109" dur="500" fill="hold"/>
                                            <p:tgtEl>
                                              <p:spTgt spid="107"/>
                                            </p:tgtEl>
                                            <p:attrNameLst>
                                              <p:attrName>ppt_x</p:attrName>
                                              <p:attrName>ppt_y</p:attrName>
                                            </p:attrNameLst>
                                          </p:cBhvr>
                                          <p:rCtr x="8958" y="-5625"/>
                                        </p:animMotion>
                                      </p:childTnLst>
                                    </p:cTn>
                                  </p:par>
                                  <p:par>
                                    <p:cTn id="110" presetID="10" presetClass="entr" presetSubtype="0" fill="hold" grpId="0" nodeType="withEffect">
                                      <p:stCondLst>
                                        <p:cond delay="2000"/>
                                      </p:stCondLst>
                                      <p:childTnLst>
                                        <p:set>
                                          <p:cBhvr>
                                            <p:cTn id="111" dur="1" fill="hold">
                                              <p:stCondLst>
                                                <p:cond delay="0"/>
                                              </p:stCondLst>
                                            </p:cTn>
                                            <p:tgtEl>
                                              <p:spTgt spid="97"/>
                                            </p:tgtEl>
                                            <p:attrNameLst>
                                              <p:attrName>style.visibility</p:attrName>
                                            </p:attrNameLst>
                                          </p:cBhvr>
                                          <p:to>
                                            <p:strVal val="visible"/>
                                          </p:to>
                                        </p:set>
                                        <p:animEffect transition="in" filter="fade">
                                          <p:cBhvr>
                                            <p:cTn id="112" dur="100"/>
                                            <p:tgtEl>
                                              <p:spTgt spid="97"/>
                                            </p:tgtEl>
                                          </p:cBhvr>
                                        </p:animEffect>
                                      </p:childTnLst>
                                    </p:cTn>
                                  </p:par>
                                  <p:par>
                                    <p:cTn id="113" presetID="63" presetClass="path" presetSubtype="0" fill="hold" grpId="1" nodeType="withEffect">
                                      <p:stCondLst>
                                        <p:cond delay="2000"/>
                                      </p:stCondLst>
                                      <p:childTnLst>
                                        <p:animMotion origin="layout" path="M -0.02631 -1.48148E-6 L 3.33333E-6 -1.48148E-6 " pathEditMode="relative" rAng="0" ptsTypes="AA">
                                          <p:cBhvr>
                                            <p:cTn id="114" dur="250" fill="hold"/>
                                            <p:tgtEl>
                                              <p:spTgt spid="97"/>
                                            </p:tgtEl>
                                            <p:attrNameLst>
                                              <p:attrName>ppt_x</p:attrName>
                                              <p:attrName>ppt_y</p:attrName>
                                            </p:attrNameLst>
                                          </p:cBhvr>
                                          <p:rCtr x="1315" y="0"/>
                                        </p:animMotion>
                                      </p:childTnLst>
                                    </p:cTn>
                                  </p:par>
                                  <p:par>
                                    <p:cTn id="115" presetID="10" presetClass="entr" presetSubtype="0" fill="hold" grpId="0" nodeType="withEffect">
                                      <p:stCondLst>
                                        <p:cond delay="1800"/>
                                      </p:stCondLst>
                                      <p:childTnLst>
                                        <p:set>
                                          <p:cBhvr>
                                            <p:cTn id="116" dur="1" fill="hold">
                                              <p:stCondLst>
                                                <p:cond delay="0"/>
                                              </p:stCondLst>
                                            </p:cTn>
                                            <p:tgtEl>
                                              <p:spTgt spid="108"/>
                                            </p:tgtEl>
                                            <p:attrNameLst>
                                              <p:attrName>style.visibility</p:attrName>
                                            </p:attrNameLst>
                                          </p:cBhvr>
                                          <p:to>
                                            <p:strVal val="visible"/>
                                          </p:to>
                                        </p:set>
                                        <p:animEffect transition="in" filter="fade">
                                          <p:cBhvr>
                                            <p:cTn id="117" dur="250"/>
                                            <p:tgtEl>
                                              <p:spTgt spid="108"/>
                                            </p:tgtEl>
                                          </p:cBhvr>
                                        </p:animEffect>
                                      </p:childTnLst>
                                    </p:cTn>
                                  </p:par>
                                  <p:par>
                                    <p:cTn id="118" presetID="42" presetClass="path" presetSubtype="0" fill="hold" grpId="1" nodeType="withEffect">
                                      <p:stCondLst>
                                        <p:cond delay="1800"/>
                                      </p:stCondLst>
                                      <p:childTnLst>
                                        <p:animMotion origin="layout" path="M -0.20508 0.0669 L 2.29167E-6 -4.81481E-6 " pathEditMode="relative" rAng="0" ptsTypes="AA">
                                          <p:cBhvr>
                                            <p:cTn id="119" dur="250" fill="hold"/>
                                            <p:tgtEl>
                                              <p:spTgt spid="108"/>
                                            </p:tgtEl>
                                            <p:attrNameLst>
                                              <p:attrName>ppt_x</p:attrName>
                                              <p:attrName>ppt_y</p:attrName>
                                            </p:attrNameLst>
                                          </p:cBhvr>
                                          <p:rCtr x="10247" y="-3356"/>
                                        </p:animMotion>
                                      </p:childTnLst>
                                    </p:cTn>
                                  </p:par>
                                  <p:par>
                                    <p:cTn id="120" presetID="10" presetClass="entr" presetSubtype="0" fill="hold" grpId="0" nodeType="withEffect">
                                      <p:stCondLst>
                                        <p:cond delay="2100"/>
                                      </p:stCondLst>
                                      <p:childTnLst>
                                        <p:set>
                                          <p:cBhvr>
                                            <p:cTn id="121" dur="1" fill="hold">
                                              <p:stCondLst>
                                                <p:cond delay="0"/>
                                              </p:stCondLst>
                                            </p:cTn>
                                            <p:tgtEl>
                                              <p:spTgt spid="109"/>
                                            </p:tgtEl>
                                            <p:attrNameLst>
                                              <p:attrName>style.visibility</p:attrName>
                                            </p:attrNameLst>
                                          </p:cBhvr>
                                          <p:to>
                                            <p:strVal val="visible"/>
                                          </p:to>
                                        </p:set>
                                        <p:animEffect transition="in" filter="fade">
                                          <p:cBhvr>
                                            <p:cTn id="122" dur="250"/>
                                            <p:tgtEl>
                                              <p:spTgt spid="109"/>
                                            </p:tgtEl>
                                          </p:cBhvr>
                                        </p:animEffect>
                                      </p:childTnLst>
                                    </p:cTn>
                                  </p:par>
                                  <p:par>
                                    <p:cTn id="123" presetID="42" presetClass="path" presetSubtype="0" fill="hold" grpId="1" nodeType="withEffect">
                                      <p:stCondLst>
                                        <p:cond delay="2100"/>
                                      </p:stCondLst>
                                      <p:childTnLst>
                                        <p:animMotion origin="layout" path="M -0.28881 -0.03402 L 3.54167E-6 -3.7037E-6 " pathEditMode="relative" rAng="0" ptsTypes="AA">
                                          <p:cBhvr>
                                            <p:cTn id="124" dur="250" fill="hold"/>
                                            <p:tgtEl>
                                              <p:spTgt spid="109"/>
                                            </p:tgtEl>
                                            <p:attrNameLst>
                                              <p:attrName>ppt_x</p:attrName>
                                              <p:attrName>ppt_y</p:attrName>
                                            </p:attrNameLst>
                                          </p:cBhvr>
                                          <p:rCtr x="14440" y="1690"/>
                                        </p:animMotion>
                                      </p:childTnLst>
                                    </p:cTn>
                                  </p:par>
                                </p:childTnLst>
                              </p:cTn>
                            </p:par>
                            <p:par>
                              <p:cTn id="125" fill="hold">
                                <p:stCondLst>
                                  <p:cond delay="3350"/>
                                </p:stCondLst>
                                <p:childTnLst>
                                  <p:par>
                                    <p:cTn id="126" presetID="22" presetClass="entr" presetSubtype="1" fill="hold" grpId="0" nodeType="afterEffect">
                                      <p:stCondLst>
                                        <p:cond delay="0"/>
                                      </p:stCondLst>
                                      <p:iterate>
                                        <p:tmAbs val="0"/>
                                      </p:iterate>
                                      <p:childTnLst>
                                        <p:set>
                                          <p:cBhvr>
                                            <p:cTn id="127" fill="hold"/>
                                            <p:tgtEl>
                                              <p:spTgt spid="54">
                                                <p:bg/>
                                              </p:spTgt>
                                            </p:tgtEl>
                                            <p:attrNameLst>
                                              <p:attrName>style.visibility</p:attrName>
                                            </p:attrNameLst>
                                          </p:cBhvr>
                                          <p:to>
                                            <p:strVal val="visible"/>
                                          </p:to>
                                        </p:set>
                                        <p:animEffect transition="in" filter="wipe(up)">
                                          <p:cBhvr>
                                            <p:cTn id="128" dur="250"/>
                                            <p:tgtEl>
                                              <p:spTgt spid="54">
                                                <p:bg/>
                                              </p:spTgt>
                                            </p:tgtEl>
                                          </p:cBhvr>
                                        </p:animEffect>
                                      </p:childTnLst>
                                    </p:cTn>
                                  </p:par>
                                  <p:par>
                                    <p:cTn id="129" presetID="22" presetClass="entr" presetSubtype="1" fill="hold" grpId="0" nodeType="withEffect">
                                      <p:stCondLst>
                                        <p:cond delay="0"/>
                                      </p:stCondLst>
                                      <p:iterate>
                                        <p:tmAbs val="0"/>
                                      </p:iterate>
                                      <p:childTnLst>
                                        <p:set>
                                          <p:cBhvr>
                                            <p:cTn id="130" fill="hold"/>
                                            <p:tgtEl>
                                              <p:spTgt spid="54">
                                                <p:txEl>
                                                  <p:pRg st="0" end="0"/>
                                                </p:txEl>
                                              </p:spTgt>
                                            </p:tgtEl>
                                            <p:attrNameLst>
                                              <p:attrName>style.visibility</p:attrName>
                                            </p:attrNameLst>
                                          </p:cBhvr>
                                          <p:to>
                                            <p:strVal val="visible"/>
                                          </p:to>
                                        </p:set>
                                        <p:animEffect transition="in" filter="wipe(up)">
                                          <p:cBhvr>
                                            <p:cTn id="131" dur="250"/>
                                            <p:tgtEl>
                                              <p:spTgt spid="54">
                                                <p:txEl>
                                                  <p:pRg st="0" end="0"/>
                                                </p:txEl>
                                              </p:spTgt>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55"/>
                                            </p:tgtEl>
                                            <p:attrNameLst>
                                              <p:attrName>style.visibility</p:attrName>
                                            </p:attrNameLst>
                                          </p:cBhvr>
                                          <p:to>
                                            <p:strVal val="visible"/>
                                          </p:to>
                                        </p:set>
                                        <p:animEffect transition="in" filter="fade">
                                          <p:cBhvr>
                                            <p:cTn id="134" dur="250"/>
                                            <p:tgtEl>
                                              <p:spTgt spid="55"/>
                                            </p:tgtEl>
                                          </p:cBhvr>
                                        </p:animEffect>
                                      </p:childTnLst>
                                    </p:cTn>
                                  </p:par>
                                  <p:par>
                                    <p:cTn id="135" presetID="63" presetClass="path" presetSubtype="0" fill="hold" grpId="1" nodeType="withEffect">
                                      <p:stCondLst>
                                        <p:cond delay="0"/>
                                      </p:stCondLst>
                                      <p:childTnLst>
                                        <p:animMotion origin="layout" path="M -0.02631 -1.48148E-6 L 3.33333E-6 -1.48148E-6 " pathEditMode="relative" rAng="0" ptsTypes="AA">
                                          <p:cBhvr>
                                            <p:cTn id="136" dur="250" fill="hold"/>
                                            <p:tgtEl>
                                              <p:spTgt spid="55"/>
                                            </p:tgtEl>
                                            <p:attrNameLst>
                                              <p:attrName>ppt_x</p:attrName>
                                              <p:attrName>ppt_y</p:attrName>
                                            </p:attrNameLst>
                                          </p:cBhvr>
                                          <p:rCtr x="1315" y="0"/>
                                        </p:animMotion>
                                      </p:childTnLst>
                                    </p:cTn>
                                  </p:par>
                                </p:childTnLst>
                              </p:cTn>
                            </p:par>
                            <p:par>
                              <p:cTn id="137" fill="hold">
                                <p:stCondLst>
                                  <p:cond delay="3600"/>
                                </p:stCondLst>
                                <p:childTnLst>
                                  <p:par>
                                    <p:cTn id="138" presetID="22" presetClass="entr" presetSubtype="1" fill="hold" grpId="0" nodeType="afterEffect">
                                      <p:stCondLst>
                                        <p:cond delay="0"/>
                                      </p:stCondLst>
                                      <p:iterate>
                                        <p:tmAbs val="0"/>
                                      </p:iterate>
                                      <p:childTnLst>
                                        <p:set>
                                          <p:cBhvr>
                                            <p:cTn id="139" fill="hold"/>
                                            <p:tgtEl>
                                              <p:spTgt spid="56">
                                                <p:bg/>
                                              </p:spTgt>
                                            </p:tgtEl>
                                            <p:attrNameLst>
                                              <p:attrName>style.visibility</p:attrName>
                                            </p:attrNameLst>
                                          </p:cBhvr>
                                          <p:to>
                                            <p:strVal val="visible"/>
                                          </p:to>
                                        </p:set>
                                        <p:animEffect transition="in" filter="wipe(up)">
                                          <p:cBhvr>
                                            <p:cTn id="140" dur="250"/>
                                            <p:tgtEl>
                                              <p:spTgt spid="56">
                                                <p:bg/>
                                              </p:spTgt>
                                            </p:tgtEl>
                                          </p:cBhvr>
                                        </p:animEffect>
                                      </p:childTnLst>
                                    </p:cTn>
                                  </p:par>
                                  <p:par>
                                    <p:cTn id="141" presetID="22" presetClass="entr" presetSubtype="1" fill="hold" grpId="0" nodeType="withEffect">
                                      <p:stCondLst>
                                        <p:cond delay="0"/>
                                      </p:stCondLst>
                                      <p:iterate>
                                        <p:tmAbs val="0"/>
                                      </p:iterate>
                                      <p:childTnLst>
                                        <p:set>
                                          <p:cBhvr>
                                            <p:cTn id="142" fill="hold"/>
                                            <p:tgtEl>
                                              <p:spTgt spid="56">
                                                <p:txEl>
                                                  <p:pRg st="0" end="0"/>
                                                </p:txEl>
                                              </p:spTgt>
                                            </p:tgtEl>
                                            <p:attrNameLst>
                                              <p:attrName>style.visibility</p:attrName>
                                            </p:attrNameLst>
                                          </p:cBhvr>
                                          <p:to>
                                            <p:strVal val="visible"/>
                                          </p:to>
                                        </p:set>
                                        <p:animEffect transition="in" filter="wipe(up)">
                                          <p:cBhvr>
                                            <p:cTn id="143" dur="250"/>
                                            <p:tgtEl>
                                              <p:spTgt spid="56">
                                                <p:txEl>
                                                  <p:pRg st="0" end="0"/>
                                                </p:txEl>
                                              </p:spTgt>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57"/>
                                            </p:tgtEl>
                                            <p:attrNameLst>
                                              <p:attrName>style.visibility</p:attrName>
                                            </p:attrNameLst>
                                          </p:cBhvr>
                                          <p:to>
                                            <p:strVal val="visible"/>
                                          </p:to>
                                        </p:set>
                                        <p:animEffect transition="in" filter="fade">
                                          <p:cBhvr>
                                            <p:cTn id="146" dur="250"/>
                                            <p:tgtEl>
                                              <p:spTgt spid="57"/>
                                            </p:tgtEl>
                                          </p:cBhvr>
                                        </p:animEffect>
                                      </p:childTnLst>
                                    </p:cTn>
                                  </p:par>
                                  <p:par>
                                    <p:cTn id="147" presetID="63" presetClass="path" presetSubtype="0" fill="hold" grpId="1" nodeType="withEffect">
                                      <p:stCondLst>
                                        <p:cond delay="0"/>
                                      </p:stCondLst>
                                      <p:childTnLst>
                                        <p:animMotion origin="layout" path="M -0.02631 -1.48148E-6 L 3.33333E-6 -1.48148E-6 " pathEditMode="relative" rAng="0" ptsTypes="AA">
                                          <p:cBhvr>
                                            <p:cTn id="148" dur="250" fill="hold"/>
                                            <p:tgtEl>
                                              <p:spTgt spid="57"/>
                                            </p:tgtEl>
                                            <p:attrNameLst>
                                              <p:attrName>ppt_x</p:attrName>
                                              <p:attrName>ppt_y</p:attrName>
                                            </p:attrNameLst>
                                          </p:cBhvr>
                                          <p:rCtr x="1315" y="0"/>
                                        </p:animMotion>
                                      </p:childTnLst>
                                    </p:cTn>
                                  </p:par>
                                </p:childTnLst>
                              </p:cTn>
                            </p:par>
                            <p:par>
                              <p:cTn id="149" fill="hold">
                                <p:stCondLst>
                                  <p:cond delay="3850"/>
                                </p:stCondLst>
                                <p:childTnLst>
                                  <p:par>
                                    <p:cTn id="150" presetID="22" presetClass="entr" presetSubtype="1" fill="hold" grpId="0" nodeType="afterEffect">
                                      <p:stCondLst>
                                        <p:cond delay="0"/>
                                      </p:stCondLst>
                                      <p:iterate>
                                        <p:tmAbs val="0"/>
                                      </p:iterate>
                                      <p:childTnLst>
                                        <p:set>
                                          <p:cBhvr>
                                            <p:cTn id="151" fill="hold"/>
                                            <p:tgtEl>
                                              <p:spTgt spid="58">
                                                <p:bg/>
                                              </p:spTgt>
                                            </p:tgtEl>
                                            <p:attrNameLst>
                                              <p:attrName>style.visibility</p:attrName>
                                            </p:attrNameLst>
                                          </p:cBhvr>
                                          <p:to>
                                            <p:strVal val="visible"/>
                                          </p:to>
                                        </p:set>
                                        <p:animEffect transition="in" filter="wipe(up)">
                                          <p:cBhvr>
                                            <p:cTn id="152" dur="250"/>
                                            <p:tgtEl>
                                              <p:spTgt spid="58">
                                                <p:bg/>
                                              </p:spTgt>
                                            </p:tgtEl>
                                          </p:cBhvr>
                                        </p:animEffect>
                                      </p:childTnLst>
                                    </p:cTn>
                                  </p:par>
                                  <p:par>
                                    <p:cTn id="153" presetID="22" presetClass="entr" presetSubtype="1" fill="hold" grpId="0" nodeType="withEffect">
                                      <p:stCondLst>
                                        <p:cond delay="0"/>
                                      </p:stCondLst>
                                      <p:iterate>
                                        <p:tmAbs val="0"/>
                                      </p:iterate>
                                      <p:childTnLst>
                                        <p:set>
                                          <p:cBhvr>
                                            <p:cTn id="154" fill="hold"/>
                                            <p:tgtEl>
                                              <p:spTgt spid="58">
                                                <p:txEl>
                                                  <p:pRg st="0" end="0"/>
                                                </p:txEl>
                                              </p:spTgt>
                                            </p:tgtEl>
                                            <p:attrNameLst>
                                              <p:attrName>style.visibility</p:attrName>
                                            </p:attrNameLst>
                                          </p:cBhvr>
                                          <p:to>
                                            <p:strVal val="visible"/>
                                          </p:to>
                                        </p:set>
                                        <p:animEffect transition="in" filter="wipe(up)">
                                          <p:cBhvr>
                                            <p:cTn id="155" dur="250"/>
                                            <p:tgtEl>
                                              <p:spTgt spid="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p:bldP spid="97" grpId="1"/>
          <p:bldP spid="107" grpId="0" animBg="1"/>
          <p:bldP spid="107" grpId="1" animBg="1"/>
          <p:bldP spid="108" grpId="0" animBg="1"/>
          <p:bldP spid="108" grpId="1" animBg="1"/>
          <p:bldP spid="109" grpId="0" animBg="1"/>
          <p:bldP spid="109" grpId="1" animBg="1"/>
          <p:bldP spid="51" grpId="0" animBg="1" advAuto="0"/>
          <p:bldP spid="52" grpId="0" animBg="1" advAuto="0"/>
          <p:bldP spid="54" grpId="0" build="p" bldLvl="5" animBg="1" advAuto="0"/>
          <p:bldP spid="55" grpId="0"/>
          <p:bldP spid="55" grpId="1"/>
          <p:bldP spid="56" grpId="0" build="p" bldLvl="5" animBg="1" advAuto="0"/>
          <p:bldP spid="57" grpId="0"/>
          <p:bldP spid="57" grpId="1"/>
          <p:bldP spid="58" grpId="0" build="p" bldLvl="5" animBg="1" advAuto="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六边形 10"/>
          <p:cNvSpPr>
            <a:spLocks noChangeAspect="1"/>
          </p:cNvSpPr>
          <p:nvPr/>
        </p:nvSpPr>
        <p:spPr>
          <a:xfrm rot="16200000">
            <a:off x="3930651" y="3604684"/>
            <a:ext cx="958851" cy="827617"/>
          </a:xfrm>
          <a:prstGeom prst="hexag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16">
              <a:defRPr/>
            </a:pPr>
            <a:endParaRPr lang="zh-CN" altLang="en-US"/>
          </a:p>
        </p:txBody>
      </p:sp>
      <p:sp>
        <p:nvSpPr>
          <p:cNvPr id="12" name="六边形 11"/>
          <p:cNvSpPr>
            <a:spLocks noChangeAspect="1"/>
          </p:cNvSpPr>
          <p:nvPr/>
        </p:nvSpPr>
        <p:spPr>
          <a:xfrm rot="16200000">
            <a:off x="2035176" y="4202642"/>
            <a:ext cx="575733" cy="497417"/>
          </a:xfrm>
          <a:prstGeom prst="hexag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16">
              <a:defRPr/>
            </a:pPr>
            <a:endParaRPr lang="zh-CN" altLang="en-US"/>
          </a:p>
        </p:txBody>
      </p:sp>
      <p:sp>
        <p:nvSpPr>
          <p:cNvPr id="13" name="六边形 12"/>
          <p:cNvSpPr>
            <a:spLocks noChangeAspect="1"/>
          </p:cNvSpPr>
          <p:nvPr/>
        </p:nvSpPr>
        <p:spPr>
          <a:xfrm rot="16200000">
            <a:off x="1963209" y="2134659"/>
            <a:ext cx="719667" cy="620183"/>
          </a:xfrm>
          <a:prstGeom prst="hexag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16">
              <a:defRPr/>
            </a:pPr>
            <a:endParaRPr lang="zh-CN" altLang="en-US"/>
          </a:p>
        </p:txBody>
      </p:sp>
      <p:sp>
        <p:nvSpPr>
          <p:cNvPr id="10" name="文本框 9"/>
          <p:cNvSpPr>
            <a:spLocks/>
          </p:cNvSpPr>
          <p:nvPr/>
        </p:nvSpPr>
        <p:spPr bwMode="auto">
          <a:xfrm>
            <a:off x="2362200" y="2097617"/>
            <a:ext cx="1905000" cy="2209800"/>
          </a:xfrm>
          <a:custGeom>
            <a:avLst/>
            <a:gdLst>
              <a:gd name="T0" fmla="*/ 660838 w 1427586"/>
              <a:gd name="T1" fmla="*/ 354626 h 1656000"/>
              <a:gd name="T2" fmla="*/ 545928 w 1427586"/>
              <a:gd name="T3" fmla="*/ 375865 h 1656000"/>
              <a:gd name="T4" fmla="*/ 468051 w 1427586"/>
              <a:gd name="T5" fmla="*/ 438493 h 1656000"/>
              <a:gd name="T6" fmla="*/ 430474 w 1427586"/>
              <a:gd name="T7" fmla="*/ 522634 h 1656000"/>
              <a:gd name="T8" fmla="*/ 422849 w 1427586"/>
              <a:gd name="T9" fmla="*/ 639450 h 1656000"/>
              <a:gd name="T10" fmla="*/ 422849 w 1427586"/>
              <a:gd name="T11" fmla="*/ 671581 h 1656000"/>
              <a:gd name="T12" fmla="*/ 619993 w 1427586"/>
              <a:gd name="T13" fmla="*/ 671581 h 1656000"/>
              <a:gd name="T14" fmla="*/ 619993 w 1427586"/>
              <a:gd name="T15" fmla="*/ 587713 h 1656000"/>
              <a:gd name="T16" fmla="*/ 632264 w 1427586"/>
              <a:gd name="T17" fmla="*/ 509835 h 1656000"/>
              <a:gd name="T18" fmla="*/ 669620 w 1427586"/>
              <a:gd name="T19" fmla="*/ 490230 h 1656000"/>
              <a:gd name="T20" fmla="*/ 706976 w 1427586"/>
              <a:gd name="T21" fmla="*/ 507930 h 1656000"/>
              <a:gd name="T22" fmla="*/ 719246 w 1427586"/>
              <a:gd name="T23" fmla="*/ 561572 h 1656000"/>
              <a:gd name="T24" fmla="*/ 678674 w 1427586"/>
              <a:gd name="T25" fmla="*/ 692004 h 1656000"/>
              <a:gd name="T26" fmla="*/ 422986 w 1427586"/>
              <a:gd name="T27" fmla="*/ 1127408 h 1656000"/>
              <a:gd name="T28" fmla="*/ 422849 w 1427586"/>
              <a:gd name="T29" fmla="*/ 1253210 h 1656000"/>
              <a:gd name="T30" fmla="*/ 906996 w 1427586"/>
              <a:gd name="T31" fmla="*/ 1253210 h 1656000"/>
              <a:gd name="T32" fmla="*/ 906996 w 1427586"/>
              <a:gd name="T33" fmla="*/ 1102901 h 1656000"/>
              <a:gd name="T34" fmla="*/ 665722 w 1427586"/>
              <a:gd name="T35" fmla="*/ 1102901 h 1656000"/>
              <a:gd name="T36" fmla="*/ 888747 w 1427586"/>
              <a:gd name="T37" fmla="*/ 744556 h 1656000"/>
              <a:gd name="T38" fmla="*/ 926601 w 1427586"/>
              <a:gd name="T39" fmla="*/ 584445 h 1656000"/>
              <a:gd name="T40" fmla="*/ 859343 w 1427586"/>
              <a:gd name="T41" fmla="*/ 419705 h 1656000"/>
              <a:gd name="T42" fmla="*/ 660838 w 1427586"/>
              <a:gd name="T43" fmla="*/ 354626 h 1656000"/>
              <a:gd name="T44" fmla="*/ 714375 w 1427586"/>
              <a:gd name="T45" fmla="*/ 0 h 1656000"/>
              <a:gd name="T46" fmla="*/ 1428750 w 1427586"/>
              <a:gd name="T47" fmla="*/ 357187 h 1656000"/>
              <a:gd name="T48" fmla="*/ 1428750 w 1427586"/>
              <a:gd name="T49" fmla="*/ 1300162 h 1656000"/>
              <a:gd name="T50" fmla="*/ 714375 w 1427586"/>
              <a:gd name="T51" fmla="*/ 1657350 h 1656000"/>
              <a:gd name="T52" fmla="*/ 0 w 1427586"/>
              <a:gd name="T53" fmla="*/ 1300162 h 1656000"/>
              <a:gd name="T54" fmla="*/ 0 w 1427586"/>
              <a:gd name="T55" fmla="*/ 357187 h 1656000"/>
              <a:gd name="T56" fmla="*/ 714375 w 1427586"/>
              <a:gd name="T57" fmla="*/ 0 h 16560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27586" h="1656000">
                <a:moveTo>
                  <a:pt x="660300" y="354337"/>
                </a:moveTo>
                <a:cubicBezTo>
                  <a:pt x="615679" y="354337"/>
                  <a:pt x="577407" y="361411"/>
                  <a:pt x="545483" y="375559"/>
                </a:cubicBezTo>
                <a:cubicBezTo>
                  <a:pt x="513560" y="389707"/>
                  <a:pt x="487622" y="410566"/>
                  <a:pt x="467670" y="438136"/>
                </a:cubicBezTo>
                <a:cubicBezTo>
                  <a:pt x="447717" y="465707"/>
                  <a:pt x="435202" y="493731"/>
                  <a:pt x="430123" y="522208"/>
                </a:cubicBezTo>
                <a:cubicBezTo>
                  <a:pt x="425044" y="550685"/>
                  <a:pt x="422505" y="589592"/>
                  <a:pt x="422505" y="638929"/>
                </a:cubicBezTo>
                <a:lnTo>
                  <a:pt x="422505" y="671034"/>
                </a:lnTo>
                <a:lnTo>
                  <a:pt x="619488" y="671034"/>
                </a:lnTo>
                <a:lnTo>
                  <a:pt x="619488" y="587234"/>
                </a:lnTo>
                <a:cubicBezTo>
                  <a:pt x="619488" y="548418"/>
                  <a:pt x="623575" y="522480"/>
                  <a:pt x="631749" y="509420"/>
                </a:cubicBezTo>
                <a:cubicBezTo>
                  <a:pt x="639922" y="496361"/>
                  <a:pt x="652364" y="489831"/>
                  <a:pt x="669074" y="489831"/>
                </a:cubicBezTo>
                <a:cubicBezTo>
                  <a:pt x="685784" y="489831"/>
                  <a:pt x="698226" y="495726"/>
                  <a:pt x="706400" y="507516"/>
                </a:cubicBezTo>
                <a:cubicBezTo>
                  <a:pt x="714573" y="519306"/>
                  <a:pt x="718660" y="537172"/>
                  <a:pt x="718660" y="561115"/>
                </a:cubicBezTo>
                <a:cubicBezTo>
                  <a:pt x="718660" y="592313"/>
                  <a:pt x="705147" y="635755"/>
                  <a:pt x="678121" y="691440"/>
                </a:cubicBezTo>
                <a:cubicBezTo>
                  <a:pt x="651094" y="747125"/>
                  <a:pt x="565935" y="892141"/>
                  <a:pt x="422641" y="1126490"/>
                </a:cubicBezTo>
                <a:lnTo>
                  <a:pt x="422505" y="1252189"/>
                </a:lnTo>
                <a:lnTo>
                  <a:pt x="906257" y="1252189"/>
                </a:lnTo>
                <a:lnTo>
                  <a:pt x="906257" y="1102003"/>
                </a:lnTo>
                <a:lnTo>
                  <a:pt x="665180" y="1102003"/>
                </a:lnTo>
                <a:cubicBezTo>
                  <a:pt x="788527" y="919530"/>
                  <a:pt x="862808" y="800180"/>
                  <a:pt x="888023" y="743950"/>
                </a:cubicBezTo>
                <a:cubicBezTo>
                  <a:pt x="913239" y="687721"/>
                  <a:pt x="925846" y="634394"/>
                  <a:pt x="925846" y="583969"/>
                </a:cubicBezTo>
                <a:cubicBezTo>
                  <a:pt x="925846" y="517583"/>
                  <a:pt x="903445" y="462714"/>
                  <a:pt x="858643" y="419363"/>
                </a:cubicBezTo>
                <a:cubicBezTo>
                  <a:pt x="813841" y="376012"/>
                  <a:pt x="747727" y="354337"/>
                  <a:pt x="660300" y="354337"/>
                </a:cubicBezTo>
                <a:close/>
                <a:moveTo>
                  <a:pt x="713793" y="0"/>
                </a:moveTo>
                <a:lnTo>
                  <a:pt x="1427586" y="356896"/>
                </a:lnTo>
                <a:lnTo>
                  <a:pt x="1427586" y="1299103"/>
                </a:lnTo>
                <a:lnTo>
                  <a:pt x="713793" y="1656000"/>
                </a:lnTo>
                <a:lnTo>
                  <a:pt x="0" y="1299103"/>
                </a:lnTo>
                <a:lnTo>
                  <a:pt x="0" y="356896"/>
                </a:lnTo>
                <a:lnTo>
                  <a:pt x="713793" y="0"/>
                </a:lnTo>
                <a:close/>
              </a:path>
            </a:pathLst>
          </a:custGeom>
          <a:solidFill>
            <a:schemeClr val="bg1">
              <a:alpha val="5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15" name="文本框 14"/>
          <p:cNvSpPr txBox="1"/>
          <p:nvPr/>
        </p:nvSpPr>
        <p:spPr bwMode="auto">
          <a:xfrm>
            <a:off x="5232400" y="2084918"/>
            <a:ext cx="4224867" cy="1077218"/>
          </a:xfrm>
          <a:prstGeom prst="rect">
            <a:avLst/>
          </a:prstGeom>
          <a:noFill/>
        </p:spPr>
        <p:txBody>
          <a:bodyPr>
            <a:spAutoFit/>
          </a:bodyPr>
          <a:lstStyle/>
          <a:p>
            <a:pPr defTabSz="914316">
              <a:defRPr/>
            </a:pPr>
            <a:r>
              <a:rPr lang="en-US" altLang="zh-CN" sz="6400" dirty="0">
                <a:solidFill>
                  <a:schemeClr val="bg1">
                    <a:lumMod val="95000"/>
                  </a:schemeClr>
                </a:solidFill>
                <a:latin typeface="华文细黑" panose="02010600040101010101" pitchFamily="2" charset="-122"/>
                <a:ea typeface="华文细黑" panose="02010600040101010101" pitchFamily="2" charset="-122"/>
                <a:cs typeface="Arial" pitchFamily="34" charset="0"/>
              </a:rPr>
              <a:t>PART TWO</a:t>
            </a:r>
            <a:endParaRPr lang="zh-CN" altLang="en-US" sz="6400" baseline="-3000" dirty="0">
              <a:solidFill>
                <a:schemeClr val="bg1">
                  <a:lumMod val="95000"/>
                </a:schemeClr>
              </a:solidFill>
              <a:latin typeface="华文细黑" panose="02010600040101010101" pitchFamily="2" charset="-122"/>
              <a:ea typeface="华文细黑" panose="02010600040101010101" pitchFamily="2" charset="-122"/>
              <a:cs typeface="Arial" pitchFamily="34" charset="0"/>
            </a:endParaRPr>
          </a:p>
        </p:txBody>
      </p:sp>
      <p:sp>
        <p:nvSpPr>
          <p:cNvPr id="17" name="TextBox 111"/>
          <p:cNvSpPr txBox="1">
            <a:spLocks noChangeArrowheads="1"/>
          </p:cNvSpPr>
          <p:nvPr/>
        </p:nvSpPr>
        <p:spPr bwMode="auto">
          <a:xfrm>
            <a:off x="5232400" y="3126318"/>
            <a:ext cx="5691717" cy="850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2" tIns="45684" rIns="91372" bIns="45684">
            <a:spAutoFit/>
          </a:bodyPr>
          <a:lstStyle>
            <a:lvl1pPr>
              <a:defRPr>
                <a:solidFill>
                  <a:schemeClr val="tx1"/>
                </a:solidFill>
                <a:latin typeface="Lao UI" panose="020B0502040204020203" pitchFamily="34" charset="0"/>
                <a:ea typeface="微软雅黑" panose="020B0503020204020204" pitchFamily="34" charset="-122"/>
              </a:defRPr>
            </a:lvl1pPr>
            <a:lvl2pPr marL="742950" indent="-285750">
              <a:defRPr>
                <a:solidFill>
                  <a:schemeClr val="tx1"/>
                </a:solidFill>
                <a:latin typeface="Lao UI" panose="020B0502040204020203" pitchFamily="34" charset="0"/>
                <a:ea typeface="微软雅黑" panose="020B0503020204020204" pitchFamily="34" charset="-122"/>
              </a:defRPr>
            </a:lvl2pPr>
            <a:lvl3pPr marL="1143000" indent="-228600">
              <a:defRPr>
                <a:solidFill>
                  <a:schemeClr val="tx1"/>
                </a:solidFill>
                <a:latin typeface="Lao UI" panose="020B0502040204020203" pitchFamily="34" charset="0"/>
                <a:ea typeface="微软雅黑" panose="020B0503020204020204" pitchFamily="34" charset="-122"/>
              </a:defRPr>
            </a:lvl3pPr>
            <a:lvl4pPr marL="1600200" indent="-228600">
              <a:defRPr>
                <a:solidFill>
                  <a:schemeClr val="tx1"/>
                </a:solidFill>
                <a:latin typeface="Lao UI" panose="020B0502040204020203" pitchFamily="34" charset="0"/>
                <a:ea typeface="微软雅黑" panose="020B0503020204020204" pitchFamily="34" charset="-122"/>
              </a:defRPr>
            </a:lvl4pPr>
            <a:lvl5pPr marL="2057400" indent="-228600">
              <a:defRPr>
                <a:solidFill>
                  <a:schemeClr val="tx1"/>
                </a:solidFill>
                <a:latin typeface="Lao UI" panose="020B0502040204020203"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9pPr>
          </a:lstStyle>
          <a:p>
            <a:pPr defTabSz="914316">
              <a:lnSpc>
                <a:spcPct val="120000"/>
              </a:lnSpc>
              <a:defRPr/>
            </a:pPr>
            <a:r>
              <a:rPr lang="en-US" altLang="zh-CN" sz="1400" dirty="0">
                <a:solidFill>
                  <a:schemeClr val="bg1"/>
                </a:solidFill>
                <a:latin typeface="华文细黑" panose="02010600040101010101" pitchFamily="2" charset="-122"/>
                <a:ea typeface="华文细黑" panose="02010600040101010101" pitchFamily="2" charset="-122"/>
              </a:rPr>
              <a:t>Lorem Ipsum is simply dummy text of the printing and typesetting industry. Lorem Ipsum has been the industry's standard dummy text ever since the 1500s</a:t>
            </a:r>
            <a:endParaRPr lang="zh-CN" altLang="en-US" sz="1100" baseline="-3000" dirty="0">
              <a:solidFill>
                <a:schemeClr val="bg1"/>
              </a:solidFill>
              <a:latin typeface="华文细黑" panose="02010600040101010101" pitchFamily="2" charset="-122"/>
              <a:ea typeface="华文细黑" panose="02010600040101010101" pitchFamily="2" charset="-122"/>
              <a:cs typeface="Arial" panose="020B0604020202020204" pitchFamily="34" charset="0"/>
            </a:endParaRPr>
          </a:p>
        </p:txBody>
      </p:sp>
    </p:spTree>
    <p:extLst>
      <p:ext uri="{BB962C8B-B14F-4D97-AF65-F5344CB8AC3E}">
        <p14:creationId xmlns:p14="http://schemas.microsoft.com/office/powerpoint/2010/main" val="1428629106"/>
      </p:ext>
    </p:extLst>
  </p:cSld>
  <p:clrMapOvr>
    <a:masterClrMapping/>
  </p:clrMapOvr>
  <p:transition spd="slow" advClick="0" advTm="2000">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50" fill="hold"/>
                                        <p:tgtEl>
                                          <p:spTgt spid="10"/>
                                        </p:tgtEl>
                                        <p:attrNameLst>
                                          <p:attrName>ppt_w</p:attrName>
                                        </p:attrNameLst>
                                      </p:cBhvr>
                                      <p:tavLst>
                                        <p:tav tm="0">
                                          <p:val>
                                            <p:fltVal val="0"/>
                                          </p:val>
                                        </p:tav>
                                        <p:tav tm="100000">
                                          <p:val>
                                            <p:strVal val="#ppt_w"/>
                                          </p:val>
                                        </p:tav>
                                      </p:tavLst>
                                    </p:anim>
                                    <p:anim calcmode="lin" valueType="num">
                                      <p:cBhvr>
                                        <p:cTn id="8" dur="250" fill="hold"/>
                                        <p:tgtEl>
                                          <p:spTgt spid="10"/>
                                        </p:tgtEl>
                                        <p:attrNameLst>
                                          <p:attrName>ppt_h</p:attrName>
                                        </p:attrNameLst>
                                      </p:cBhvr>
                                      <p:tavLst>
                                        <p:tav tm="0">
                                          <p:val>
                                            <p:fltVal val="0"/>
                                          </p:val>
                                        </p:tav>
                                        <p:tav tm="100000">
                                          <p:val>
                                            <p:strVal val="#ppt_h"/>
                                          </p:val>
                                        </p:tav>
                                      </p:tavLst>
                                    </p:anim>
                                    <p:animEffect transition="in" filter="fade">
                                      <p:cBhvr>
                                        <p:cTn id="9" dur="250"/>
                                        <p:tgtEl>
                                          <p:spTgt spid="10"/>
                                        </p:tgtEl>
                                      </p:cBhvr>
                                    </p:animEffect>
                                  </p:childTnLst>
                                </p:cTn>
                              </p:par>
                              <p:par>
                                <p:cTn id="10" presetID="6" presetClass="emph" presetSubtype="0" decel="100000" fill="hold" grpId="1" nodeType="withEffect">
                                  <p:stCondLst>
                                    <p:cond delay="200"/>
                                  </p:stCondLst>
                                  <p:childTnLst>
                                    <p:animScale>
                                      <p:cBhvr>
                                        <p:cTn id="11" dur="250" fill="hold"/>
                                        <p:tgtEl>
                                          <p:spTgt spid="10"/>
                                        </p:tgtEl>
                                      </p:cBhvr>
                                      <p:by x="110000" y="110000"/>
                                    </p:animScale>
                                  </p:childTnLst>
                                </p:cTn>
                              </p:par>
                              <p:par>
                                <p:cTn id="12" presetID="6" presetClass="emph" presetSubtype="0" decel="100000" fill="hold" grpId="2" nodeType="withEffect">
                                  <p:stCondLst>
                                    <p:cond delay="300"/>
                                  </p:stCondLst>
                                  <p:childTnLst>
                                    <p:animScale>
                                      <p:cBhvr>
                                        <p:cTn id="13" dur="250" fill="hold"/>
                                        <p:tgtEl>
                                          <p:spTgt spid="10"/>
                                        </p:tgtEl>
                                      </p:cBhvr>
                                      <p:by x="91000" y="91000"/>
                                    </p:animScale>
                                  </p:childTnLst>
                                </p:cTn>
                              </p:par>
                            </p:childTnLst>
                          </p:cTn>
                        </p:par>
                        <p:par>
                          <p:cTn id="14" fill="hold" nodeType="afterGroup">
                            <p:stCondLst>
                              <p:cond delay="550"/>
                            </p:stCondLst>
                            <p:childTnLst>
                              <p:par>
                                <p:cTn id="15" presetID="2" presetClass="entr" presetSubtype="6" decel="10000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400" fill="hold"/>
                                        <p:tgtEl>
                                          <p:spTgt spid="11"/>
                                        </p:tgtEl>
                                        <p:attrNameLst>
                                          <p:attrName>ppt_x</p:attrName>
                                        </p:attrNameLst>
                                      </p:cBhvr>
                                      <p:tavLst>
                                        <p:tav tm="0">
                                          <p:val>
                                            <p:strVal val="1+#ppt_w/2"/>
                                          </p:val>
                                        </p:tav>
                                        <p:tav tm="100000">
                                          <p:val>
                                            <p:strVal val="#ppt_x"/>
                                          </p:val>
                                        </p:tav>
                                      </p:tavLst>
                                    </p:anim>
                                    <p:anim calcmode="lin" valueType="num">
                                      <p:cBhvr additive="base">
                                        <p:cTn id="18" dur="4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9" decel="100000" fill="hold" grpId="0" nodeType="withEffect">
                                  <p:stCondLst>
                                    <p:cond delay="15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400" fill="hold"/>
                                        <p:tgtEl>
                                          <p:spTgt spid="13"/>
                                        </p:tgtEl>
                                        <p:attrNameLst>
                                          <p:attrName>ppt_x</p:attrName>
                                        </p:attrNameLst>
                                      </p:cBhvr>
                                      <p:tavLst>
                                        <p:tav tm="0">
                                          <p:val>
                                            <p:strVal val="0-#ppt_w/2"/>
                                          </p:val>
                                        </p:tav>
                                        <p:tav tm="100000">
                                          <p:val>
                                            <p:strVal val="#ppt_x"/>
                                          </p:val>
                                        </p:tav>
                                      </p:tavLst>
                                    </p:anim>
                                    <p:anim calcmode="lin" valueType="num">
                                      <p:cBhvr additive="base">
                                        <p:cTn id="22" dur="400" fill="hold"/>
                                        <p:tgtEl>
                                          <p:spTgt spid="13"/>
                                        </p:tgtEl>
                                        <p:attrNameLst>
                                          <p:attrName>ppt_y</p:attrName>
                                        </p:attrNameLst>
                                      </p:cBhvr>
                                      <p:tavLst>
                                        <p:tav tm="0">
                                          <p:val>
                                            <p:strVal val="0-#ppt_h/2"/>
                                          </p:val>
                                        </p:tav>
                                        <p:tav tm="100000">
                                          <p:val>
                                            <p:strVal val="#ppt_y"/>
                                          </p:val>
                                        </p:tav>
                                      </p:tavLst>
                                    </p:anim>
                                  </p:childTnLst>
                                </p:cTn>
                              </p:par>
                              <p:par>
                                <p:cTn id="23" presetID="2" presetClass="entr" presetSubtype="12" decel="100000" fill="hold" grpId="0" nodeType="withEffect">
                                  <p:stCondLst>
                                    <p:cond delay="30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400" fill="hold"/>
                                        <p:tgtEl>
                                          <p:spTgt spid="12"/>
                                        </p:tgtEl>
                                        <p:attrNameLst>
                                          <p:attrName>ppt_x</p:attrName>
                                        </p:attrNameLst>
                                      </p:cBhvr>
                                      <p:tavLst>
                                        <p:tav tm="0">
                                          <p:val>
                                            <p:strVal val="0-#ppt_w/2"/>
                                          </p:val>
                                        </p:tav>
                                        <p:tav tm="100000">
                                          <p:val>
                                            <p:strVal val="#ppt_x"/>
                                          </p:val>
                                        </p:tav>
                                      </p:tavLst>
                                    </p:anim>
                                    <p:anim calcmode="lin" valueType="num">
                                      <p:cBhvr additive="base">
                                        <p:cTn id="26" dur="400" fill="hold"/>
                                        <p:tgtEl>
                                          <p:spTgt spid="12"/>
                                        </p:tgtEl>
                                        <p:attrNameLst>
                                          <p:attrName>ppt_y</p:attrName>
                                        </p:attrNameLst>
                                      </p:cBhvr>
                                      <p:tavLst>
                                        <p:tav tm="0">
                                          <p:val>
                                            <p:strVal val="1+#ppt_h/2"/>
                                          </p:val>
                                        </p:tav>
                                        <p:tav tm="100000">
                                          <p:val>
                                            <p:strVal val="#ppt_y"/>
                                          </p:val>
                                        </p:tav>
                                      </p:tavLst>
                                    </p:anim>
                                  </p:childTnLst>
                                </p:cTn>
                              </p:par>
                            </p:childTnLst>
                          </p:cTn>
                        </p:par>
                        <p:par>
                          <p:cTn id="27" fill="hold" nodeType="afterGroup">
                            <p:stCondLst>
                              <p:cond delay="1250"/>
                            </p:stCondLst>
                            <p:childTnLst>
                              <p:par>
                                <p:cTn id="28" presetID="2" presetClass="entr" presetSubtype="1" decel="10000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0-#ppt_h/2"/>
                                          </p:val>
                                        </p:tav>
                                        <p:tav tm="100000">
                                          <p:val>
                                            <p:strVal val="#ppt_y"/>
                                          </p:val>
                                        </p:tav>
                                      </p:tavLst>
                                    </p:anim>
                                  </p:childTnLst>
                                </p:cTn>
                              </p:par>
                            </p:childTnLst>
                          </p:cTn>
                        </p:par>
                        <p:par>
                          <p:cTn id="32" fill="hold" nodeType="afterGroup">
                            <p:stCondLst>
                              <p:cond delay="1750"/>
                            </p:stCondLst>
                            <p:childTnLst>
                              <p:par>
                                <p:cTn id="33" presetID="10" presetClass="entr" presetSubtype="0" fill="hold" grpId="0" nodeType="afterEffect">
                                  <p:stCondLst>
                                    <p:cond delay="0"/>
                                  </p:stCondLst>
                                  <p:iterate type="lt">
                                    <p:tmPct val="10000"/>
                                  </p:iterate>
                                  <p:childTnLst>
                                    <p:set>
                                      <p:cBhvr>
                                        <p:cTn id="34" dur="1" fill="hold">
                                          <p:stCondLst>
                                            <p:cond delay="0"/>
                                          </p:stCondLst>
                                        </p:cTn>
                                        <p:tgtEl>
                                          <p:spTgt spid="17"/>
                                        </p:tgtEl>
                                        <p:attrNameLst>
                                          <p:attrName>style.visibility</p:attrName>
                                        </p:attrNameLst>
                                      </p:cBhvr>
                                      <p:to>
                                        <p:strVal val="visible"/>
                                      </p:to>
                                    </p:set>
                                    <p:animEffect transition="in" filter="fade">
                                      <p:cBhvr>
                                        <p:cTn id="35" dur="1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0" grpId="0" animBg="1"/>
      <p:bldP spid="10" grpId="1" animBg="1"/>
      <p:bldP spid="10" grpId="2" animBg="1"/>
      <p:bldP spid="15"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p:nvPr/>
        </p:nvSpPr>
        <p:spPr>
          <a:xfrm>
            <a:off x="410543" y="277065"/>
            <a:ext cx="3313728" cy="523220"/>
          </a:xfrm>
          <a:prstGeom prst="rect">
            <a:avLst/>
          </a:prstGeom>
          <a:ln w="12700">
            <a:miter lim="400000"/>
          </a:ln>
          <a:extLst>
            <a:ext uri="{C572A759-6A51-4108-AA02-DFA0A04FC94B}">
              <ma14:wrappingTextBoxFlag xmlns="" xmlns:ma14="http://schemas.microsoft.com/office/mac/drawingml/2011/main" val="1"/>
            </a:ext>
          </a:extLst>
        </p:spPr>
        <p:txBody>
          <a:bodyPr wrap="none" tIns="45720" bIns="45720">
            <a:spAutoFit/>
          </a:bodyPr>
          <a:lstStyle/>
          <a:p>
            <a:r>
              <a:rPr lang="zh-CN" altLang="en-US" sz="2800" b="1" dirty="0">
                <a:solidFill>
                  <a:srgbClr val="FFFFFF"/>
                </a:solidFill>
              </a:rPr>
              <a:t>点此添加标题</a:t>
            </a:r>
            <a:r>
              <a:rPr lang="en-US" sz="900" dirty="0">
                <a:solidFill>
                  <a:srgbClr val="FFFFFF"/>
                </a:solidFill>
              </a:rPr>
              <a:t> </a:t>
            </a:r>
            <a:r>
              <a:rPr lang="en-US" sz="2800" dirty="0">
                <a:solidFill>
                  <a:srgbClr val="FFFFFF"/>
                </a:solidFill>
              </a:rPr>
              <a:t>–</a:t>
            </a:r>
            <a:r>
              <a:rPr lang="en-US" sz="900" dirty="0">
                <a:solidFill>
                  <a:srgbClr val="FFFFFF"/>
                </a:solidFill>
              </a:rPr>
              <a:t> </a:t>
            </a:r>
            <a:r>
              <a:rPr lang="zh-CN" altLang="en-US" sz="1600" spc="300" dirty="0">
                <a:solidFill>
                  <a:srgbClr val="FFFFFF"/>
                </a:solidFill>
                <a:latin typeface="+mj-lt"/>
                <a:ea typeface="+mj-ea"/>
                <a:cs typeface="+mj-cs"/>
                <a:sym typeface="Helvetica"/>
              </a:rPr>
              <a:t>小标题</a:t>
            </a:r>
            <a:endParaRPr sz="900" spc="300" dirty="0">
              <a:solidFill>
                <a:srgbClr val="FFFFFF"/>
              </a:solidFill>
              <a:latin typeface="+mj-lt"/>
              <a:ea typeface="+mj-ea"/>
              <a:cs typeface="+mj-cs"/>
              <a:sym typeface="Helvetica"/>
            </a:endParaRPr>
          </a:p>
        </p:txBody>
      </p:sp>
      <p:sp>
        <p:nvSpPr>
          <p:cNvPr id="179" name="Shape 179"/>
          <p:cNvSpPr/>
          <p:nvPr/>
        </p:nvSpPr>
        <p:spPr>
          <a:xfrm>
            <a:off x="9422185" y="423259"/>
            <a:ext cx="2769815" cy="230832"/>
          </a:xfrm>
          <a:prstGeom prst="rect">
            <a:avLst/>
          </a:prstGeom>
          <a:ln w="12700">
            <a:miter lim="400000"/>
          </a:ln>
          <a:extLst>
            <a:ext uri="{C572A759-6A51-4108-AA02-DFA0A04FC94B}">
              <ma14:wrappingTextBoxFlag xmlns="" xmlns:ma14="http://schemas.microsoft.com/office/mac/drawingml/2011/main" val="1"/>
            </a:ext>
          </a:extLst>
        </p:spPr>
        <p:txBody>
          <a:bodyPr tIns="45720" bIns="45720">
            <a:spAutoFit/>
          </a:bodyPr>
          <a:lstStyle>
            <a:lvl1pPr algn="r">
              <a:defRPr sz="1800" spc="600">
                <a:solidFill>
                  <a:srgbClr val="FFFFFF"/>
                </a:solidFill>
                <a:latin typeface="+mj-lt"/>
                <a:ea typeface="+mj-ea"/>
                <a:cs typeface="+mj-cs"/>
                <a:sym typeface="Helvetica"/>
              </a:defRPr>
            </a:lvl1pPr>
          </a:lstStyle>
          <a:p>
            <a:pPr>
              <a:defRPr spc="0">
                <a:solidFill>
                  <a:srgbClr val="000000"/>
                </a:solidFill>
                <a:latin typeface="+mn-lt"/>
                <a:ea typeface="+mn-ea"/>
                <a:cs typeface="+mn-cs"/>
                <a:sym typeface="Trebuchet MS"/>
              </a:defRPr>
            </a:pPr>
            <a:r>
              <a:rPr sz="900" spc="300" dirty="0">
                <a:solidFill>
                  <a:schemeClr val="bg1"/>
                </a:solidFill>
              </a:rPr>
              <a:t>YOUR COMPANY NAME</a:t>
            </a:r>
          </a:p>
        </p:txBody>
      </p:sp>
      <p:grpSp>
        <p:nvGrpSpPr>
          <p:cNvPr id="4" name="Group 397"/>
          <p:cNvGrpSpPr/>
          <p:nvPr/>
        </p:nvGrpSpPr>
        <p:grpSpPr>
          <a:xfrm>
            <a:off x="1122674" y="2053534"/>
            <a:ext cx="1247583" cy="1247583"/>
            <a:chOff x="0" y="0"/>
            <a:chExt cx="2495163" cy="2495163"/>
          </a:xfrm>
        </p:grpSpPr>
        <p:sp>
          <p:nvSpPr>
            <p:cNvPr id="5" name="Shape 386"/>
            <p:cNvSpPr/>
            <p:nvPr/>
          </p:nvSpPr>
          <p:spPr>
            <a:xfrm>
              <a:off x="0" y="0"/>
              <a:ext cx="2495164" cy="2495164"/>
            </a:xfrm>
            <a:prstGeom prst="ellipse">
              <a:avLst/>
            </a:prstGeom>
            <a:solidFill>
              <a:srgbClr val="FFFFFF">
                <a:alpha val="15000"/>
              </a:srgbClr>
            </a:solidFill>
            <a:ln w="12700" cap="flat">
              <a:noFill/>
              <a:miter lim="400000"/>
            </a:ln>
            <a:effectLst/>
          </p:spPr>
          <p:txBody>
            <a:bodyPr wrap="square" lIns="45720" tIns="45720" rIns="45720" bIns="45720" numCol="1" anchor="ctr">
              <a:noAutofit/>
            </a:bodyPr>
            <a:lstStyle/>
            <a:p>
              <a:pPr algn="ctr">
                <a:defRPr>
                  <a:solidFill>
                    <a:srgbClr val="FFFFFF"/>
                  </a:solidFill>
                </a:defRPr>
              </a:pPr>
              <a:endParaRPr sz="900"/>
            </a:p>
          </p:txBody>
        </p:sp>
        <p:grpSp>
          <p:nvGrpSpPr>
            <p:cNvPr id="6" name="Group 396"/>
            <p:cNvGrpSpPr/>
            <p:nvPr/>
          </p:nvGrpSpPr>
          <p:grpSpPr>
            <a:xfrm>
              <a:off x="798804" y="790381"/>
              <a:ext cx="904392" cy="901311"/>
              <a:chOff x="0" y="0"/>
              <a:chExt cx="904391" cy="901309"/>
            </a:xfrm>
          </p:grpSpPr>
          <p:sp>
            <p:nvSpPr>
              <p:cNvPr id="7" name="Shape 387"/>
              <p:cNvSpPr/>
              <p:nvPr/>
            </p:nvSpPr>
            <p:spPr>
              <a:xfrm>
                <a:off x="31265" y="28574"/>
                <a:ext cx="121398" cy="121398"/>
              </a:xfrm>
              <a:custGeom>
                <a:avLst/>
                <a:gdLst/>
                <a:ahLst/>
                <a:cxnLst>
                  <a:cxn ang="0">
                    <a:pos x="wd2" y="hd2"/>
                  </a:cxn>
                  <a:cxn ang="5400000">
                    <a:pos x="wd2" y="hd2"/>
                  </a:cxn>
                  <a:cxn ang="10800000">
                    <a:pos x="wd2" y="hd2"/>
                  </a:cxn>
                  <a:cxn ang="16200000">
                    <a:pos x="wd2" y="hd2"/>
                  </a:cxn>
                </a:cxnLst>
                <a:rect l="0" t="0" r="r" b="b"/>
                <a:pathLst>
                  <a:path w="20647" h="20647" extrusionOk="0">
                    <a:moveTo>
                      <a:pt x="0" y="13976"/>
                    </a:moveTo>
                    <a:cubicBezTo>
                      <a:pt x="2541" y="17788"/>
                      <a:pt x="2541" y="17788"/>
                      <a:pt x="2541" y="17788"/>
                    </a:cubicBezTo>
                    <a:cubicBezTo>
                      <a:pt x="6353" y="21600"/>
                      <a:pt x="13976" y="21600"/>
                      <a:pt x="17788" y="17788"/>
                    </a:cubicBezTo>
                    <a:cubicBezTo>
                      <a:pt x="21600" y="13976"/>
                      <a:pt x="21600" y="6353"/>
                      <a:pt x="17788" y="2541"/>
                    </a:cubicBezTo>
                    <a:cubicBezTo>
                      <a:pt x="13976" y="0"/>
                      <a:pt x="13976" y="0"/>
                      <a:pt x="13976" y="0"/>
                    </a:cubicBezTo>
                    <a:lnTo>
                      <a:pt x="0" y="13976"/>
                    </a:lnTo>
                    <a:close/>
                  </a:path>
                </a:pathLst>
              </a:custGeom>
              <a:noFill/>
              <a:ln w="38100" cap="flat">
                <a:solidFill>
                  <a:srgbClr val="FFFFFF"/>
                </a:solidFill>
                <a:prstDash val="solid"/>
                <a:miter lim="400000"/>
              </a:ln>
              <a:effectLst/>
            </p:spPr>
            <p:txBody>
              <a:bodyPr wrap="square" lIns="45720" tIns="45720" rIns="45720" bIns="45720" numCol="1" anchor="t">
                <a:noAutofit/>
              </a:bodyPr>
              <a:lstStyle/>
              <a:p>
                <a:endParaRPr sz="900"/>
              </a:p>
            </p:txBody>
          </p:sp>
          <p:sp>
            <p:nvSpPr>
              <p:cNvPr id="8" name="Shape 388"/>
              <p:cNvSpPr/>
              <p:nvPr/>
            </p:nvSpPr>
            <p:spPr>
              <a:xfrm flipH="1" flipV="1">
                <a:off x="136043" y="133349"/>
                <a:ext cx="187325" cy="180978"/>
              </a:xfrm>
              <a:prstGeom prst="line">
                <a:avLst/>
              </a:prstGeom>
              <a:noFill/>
              <a:ln w="38100" cap="flat">
                <a:solidFill>
                  <a:srgbClr val="FFFFFF"/>
                </a:solidFill>
                <a:prstDash val="solid"/>
                <a:miter lim="400000"/>
              </a:ln>
              <a:effectLst/>
            </p:spPr>
            <p:txBody>
              <a:bodyPr wrap="square" lIns="0" tIns="0" rIns="0" bIns="0" numCol="1" anchor="t">
                <a:noAutofit/>
              </a:bodyPr>
              <a:lstStyle/>
              <a:p>
                <a:pPr defTabSz="228600">
                  <a:defRPr sz="1200">
                    <a:latin typeface="+mj-lt"/>
                    <a:ea typeface="+mj-ea"/>
                    <a:cs typeface="+mj-cs"/>
                    <a:sym typeface="Helvetica"/>
                  </a:defRPr>
                </a:pPr>
                <a:endParaRPr sz="600"/>
              </a:p>
            </p:txBody>
          </p:sp>
          <p:sp>
            <p:nvSpPr>
              <p:cNvPr id="9" name="Shape 389"/>
              <p:cNvSpPr/>
              <p:nvPr/>
            </p:nvSpPr>
            <p:spPr>
              <a:xfrm flipH="1" flipV="1">
                <a:off x="609117" y="600074"/>
                <a:ext cx="168275" cy="165101"/>
              </a:xfrm>
              <a:prstGeom prst="line">
                <a:avLst/>
              </a:prstGeom>
              <a:noFill/>
              <a:ln w="38100" cap="flat">
                <a:solidFill>
                  <a:srgbClr val="FFFFFF"/>
                </a:solidFill>
                <a:prstDash val="solid"/>
                <a:miter lim="400000"/>
              </a:ln>
              <a:effectLst/>
            </p:spPr>
            <p:txBody>
              <a:bodyPr wrap="square" lIns="0" tIns="0" rIns="0" bIns="0" numCol="1" anchor="t">
                <a:noAutofit/>
              </a:bodyPr>
              <a:lstStyle/>
              <a:p>
                <a:pPr defTabSz="228600">
                  <a:defRPr sz="1200">
                    <a:latin typeface="+mj-lt"/>
                    <a:ea typeface="+mj-ea"/>
                    <a:cs typeface="+mj-cs"/>
                    <a:sym typeface="Helvetica"/>
                  </a:defRPr>
                </a:pPr>
                <a:endParaRPr sz="600"/>
              </a:p>
            </p:txBody>
          </p:sp>
          <p:sp>
            <p:nvSpPr>
              <p:cNvPr id="10" name="Shape 390"/>
              <p:cNvSpPr/>
              <p:nvPr/>
            </p:nvSpPr>
            <p:spPr>
              <a:xfrm>
                <a:off x="504341" y="495300"/>
                <a:ext cx="393231" cy="393230"/>
              </a:xfrm>
              <a:custGeom>
                <a:avLst/>
                <a:gdLst/>
                <a:ahLst/>
                <a:cxnLst>
                  <a:cxn ang="0">
                    <a:pos x="wd2" y="hd2"/>
                  </a:cxn>
                  <a:cxn ang="5400000">
                    <a:pos x="wd2" y="hd2"/>
                  </a:cxn>
                  <a:cxn ang="10800000">
                    <a:pos x="wd2" y="hd2"/>
                  </a:cxn>
                  <a:cxn ang="16200000">
                    <a:pos x="wd2" y="hd2"/>
                  </a:cxn>
                </a:cxnLst>
                <a:rect l="0" t="0" r="r" b="b"/>
                <a:pathLst>
                  <a:path w="20900" h="20900" extrusionOk="0">
                    <a:moveTo>
                      <a:pt x="9200" y="0"/>
                    </a:moveTo>
                    <a:cubicBezTo>
                      <a:pt x="18800" y="10000"/>
                      <a:pt x="18800" y="10000"/>
                      <a:pt x="18800" y="10000"/>
                    </a:cubicBezTo>
                    <a:cubicBezTo>
                      <a:pt x="21600" y="12400"/>
                      <a:pt x="21600" y="16400"/>
                      <a:pt x="18800" y="18800"/>
                    </a:cubicBezTo>
                    <a:cubicBezTo>
                      <a:pt x="16400" y="21600"/>
                      <a:pt x="12400" y="21600"/>
                      <a:pt x="10000" y="18800"/>
                    </a:cubicBezTo>
                    <a:cubicBezTo>
                      <a:pt x="0" y="9200"/>
                      <a:pt x="0" y="9200"/>
                      <a:pt x="0" y="9200"/>
                    </a:cubicBezTo>
                  </a:path>
                </a:pathLst>
              </a:custGeom>
              <a:noFill/>
              <a:ln w="38100" cap="flat">
                <a:solidFill>
                  <a:srgbClr val="FFFFFF"/>
                </a:solidFill>
                <a:prstDash val="solid"/>
                <a:miter lim="400000"/>
              </a:ln>
              <a:effectLst/>
            </p:spPr>
            <p:txBody>
              <a:bodyPr wrap="square" lIns="45720" tIns="45720" rIns="45720" bIns="45720" numCol="1" anchor="t">
                <a:noAutofit/>
              </a:bodyPr>
              <a:lstStyle/>
              <a:p>
                <a:endParaRPr sz="900"/>
              </a:p>
            </p:txBody>
          </p:sp>
          <p:sp>
            <p:nvSpPr>
              <p:cNvPr id="11" name="Shape 391"/>
              <p:cNvSpPr/>
              <p:nvPr/>
            </p:nvSpPr>
            <p:spPr>
              <a:xfrm>
                <a:off x="499117" y="44449"/>
                <a:ext cx="360825" cy="357792"/>
              </a:xfrm>
              <a:custGeom>
                <a:avLst/>
                <a:gdLst/>
                <a:ahLst/>
                <a:cxnLst>
                  <a:cxn ang="0">
                    <a:pos x="wd2" y="hd2"/>
                  </a:cxn>
                  <a:cxn ang="5400000">
                    <a:pos x="wd2" y="hd2"/>
                  </a:cxn>
                  <a:cxn ang="10800000">
                    <a:pos x="wd2" y="hd2"/>
                  </a:cxn>
                  <a:cxn ang="16200000">
                    <a:pos x="wd2" y="hd2"/>
                  </a:cxn>
                </a:cxnLst>
                <a:rect l="0" t="0" r="r" b="b"/>
                <a:pathLst>
                  <a:path w="20628" h="20628" extrusionOk="0">
                    <a:moveTo>
                      <a:pt x="20628" y="14688"/>
                    </a:moveTo>
                    <a:cubicBezTo>
                      <a:pt x="17604" y="17712"/>
                      <a:pt x="17604" y="17712"/>
                      <a:pt x="17604" y="17712"/>
                    </a:cubicBezTo>
                    <a:cubicBezTo>
                      <a:pt x="13716" y="21600"/>
                      <a:pt x="6804" y="21600"/>
                      <a:pt x="2916" y="17712"/>
                    </a:cubicBezTo>
                    <a:cubicBezTo>
                      <a:pt x="-972" y="13824"/>
                      <a:pt x="-972" y="6912"/>
                      <a:pt x="2916" y="3024"/>
                    </a:cubicBezTo>
                    <a:cubicBezTo>
                      <a:pt x="5940" y="0"/>
                      <a:pt x="5940" y="0"/>
                      <a:pt x="5940" y="0"/>
                    </a:cubicBezTo>
                  </a:path>
                </a:pathLst>
              </a:custGeom>
              <a:noFill/>
              <a:ln w="38100" cap="flat">
                <a:solidFill>
                  <a:srgbClr val="FFFFFF"/>
                </a:solidFill>
                <a:prstDash val="solid"/>
                <a:miter lim="400000"/>
              </a:ln>
              <a:effectLst/>
            </p:spPr>
            <p:txBody>
              <a:bodyPr wrap="square" lIns="45720" tIns="45720" rIns="45720" bIns="45720" numCol="1" anchor="t">
                <a:noAutofit/>
              </a:bodyPr>
              <a:lstStyle/>
              <a:p>
                <a:endParaRPr sz="900"/>
              </a:p>
            </p:txBody>
          </p:sp>
          <p:sp>
            <p:nvSpPr>
              <p:cNvPr id="12" name="Shape 392"/>
              <p:cNvSpPr/>
              <p:nvPr/>
            </p:nvSpPr>
            <p:spPr>
              <a:xfrm>
                <a:off x="602765" y="0"/>
                <a:ext cx="301627" cy="29845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60" y="15120"/>
                      <a:pt x="15660" y="15120"/>
                      <a:pt x="15660" y="15120"/>
                    </a:cubicBezTo>
                    <a:cubicBezTo>
                      <a:pt x="12420" y="18360"/>
                      <a:pt x="12420" y="18360"/>
                      <a:pt x="12420" y="18360"/>
                    </a:cubicBezTo>
                    <a:cubicBezTo>
                      <a:pt x="9720" y="21060"/>
                      <a:pt x="5940" y="21060"/>
                      <a:pt x="3240" y="18360"/>
                    </a:cubicBezTo>
                    <a:cubicBezTo>
                      <a:pt x="540" y="15660"/>
                      <a:pt x="540" y="11880"/>
                      <a:pt x="3240" y="9180"/>
                    </a:cubicBezTo>
                    <a:cubicBezTo>
                      <a:pt x="6480" y="5940"/>
                      <a:pt x="6480" y="5940"/>
                      <a:pt x="6480" y="5940"/>
                    </a:cubicBezTo>
                    <a:cubicBezTo>
                      <a:pt x="0" y="0"/>
                      <a:pt x="0" y="0"/>
                      <a:pt x="0" y="0"/>
                    </a:cubicBezTo>
                  </a:path>
                </a:pathLst>
              </a:custGeom>
              <a:noFill/>
              <a:ln w="38100" cap="flat">
                <a:solidFill>
                  <a:srgbClr val="FFFFFF"/>
                </a:solidFill>
                <a:prstDash val="solid"/>
                <a:miter lim="400000"/>
              </a:ln>
              <a:effectLst/>
            </p:spPr>
            <p:txBody>
              <a:bodyPr wrap="square" lIns="45720" tIns="45720" rIns="45720" bIns="45720" numCol="1" anchor="t">
                <a:noAutofit/>
              </a:bodyPr>
              <a:lstStyle/>
              <a:p>
                <a:endParaRPr sz="900"/>
              </a:p>
            </p:txBody>
          </p:sp>
          <p:sp>
            <p:nvSpPr>
              <p:cNvPr id="13" name="Shape 393"/>
              <p:cNvSpPr/>
              <p:nvPr/>
            </p:nvSpPr>
            <p:spPr>
              <a:xfrm>
                <a:off x="91591" y="781050"/>
                <a:ext cx="60325" cy="0"/>
              </a:xfrm>
              <a:prstGeom prst="line">
                <a:avLst/>
              </a:prstGeom>
              <a:noFill/>
              <a:ln w="38100" cap="flat">
                <a:solidFill>
                  <a:srgbClr val="FFFFFF"/>
                </a:solidFill>
                <a:prstDash val="solid"/>
                <a:miter lim="400000"/>
              </a:ln>
              <a:effectLst/>
            </p:spPr>
            <p:txBody>
              <a:bodyPr wrap="square" lIns="0" tIns="0" rIns="0" bIns="0" numCol="1" anchor="t">
                <a:noAutofit/>
              </a:bodyPr>
              <a:lstStyle/>
              <a:p>
                <a:pPr defTabSz="228600">
                  <a:defRPr sz="1200">
                    <a:latin typeface="+mj-lt"/>
                    <a:ea typeface="+mj-ea"/>
                    <a:cs typeface="+mj-cs"/>
                    <a:sym typeface="Helvetica"/>
                  </a:defRPr>
                </a:pPr>
                <a:endParaRPr sz="600"/>
              </a:p>
            </p:txBody>
          </p:sp>
          <p:sp>
            <p:nvSpPr>
              <p:cNvPr id="14" name="Shape 394"/>
              <p:cNvSpPr/>
              <p:nvPr/>
            </p:nvSpPr>
            <p:spPr>
              <a:xfrm flipH="1" flipV="1">
                <a:off x="383693" y="374650"/>
                <a:ext cx="120649" cy="120650"/>
              </a:xfrm>
              <a:prstGeom prst="line">
                <a:avLst/>
              </a:prstGeom>
              <a:noFill/>
              <a:ln w="38100" cap="flat">
                <a:solidFill>
                  <a:srgbClr val="FFFFFF"/>
                </a:solidFill>
                <a:prstDash val="solid"/>
                <a:miter lim="400000"/>
              </a:ln>
              <a:effectLst/>
            </p:spPr>
            <p:txBody>
              <a:bodyPr wrap="square" lIns="0" tIns="0" rIns="0" bIns="0" numCol="1" anchor="t">
                <a:noAutofit/>
              </a:bodyPr>
              <a:lstStyle/>
              <a:p>
                <a:pPr defTabSz="228600">
                  <a:defRPr sz="1200">
                    <a:latin typeface="+mj-lt"/>
                    <a:ea typeface="+mj-ea"/>
                    <a:cs typeface="+mj-cs"/>
                    <a:sym typeface="Helvetica"/>
                  </a:defRPr>
                </a:pPr>
                <a:endParaRPr sz="600"/>
              </a:p>
            </p:txBody>
          </p:sp>
          <p:sp>
            <p:nvSpPr>
              <p:cNvPr id="15" name="Shape 395"/>
              <p:cNvSpPr/>
              <p:nvPr/>
            </p:nvSpPr>
            <p:spPr>
              <a:xfrm>
                <a:off x="0" y="473073"/>
                <a:ext cx="431316" cy="428237"/>
              </a:xfrm>
              <a:custGeom>
                <a:avLst/>
                <a:gdLst/>
                <a:ahLst/>
                <a:cxnLst>
                  <a:cxn ang="0">
                    <a:pos x="wd2" y="hd2"/>
                  </a:cxn>
                  <a:cxn ang="5400000">
                    <a:pos x="wd2" y="hd2"/>
                  </a:cxn>
                  <a:cxn ang="10800000">
                    <a:pos x="wd2" y="hd2"/>
                  </a:cxn>
                  <a:cxn ang="16200000">
                    <a:pos x="wd2" y="hd2"/>
                  </a:cxn>
                </a:cxnLst>
                <a:rect l="0" t="0" r="r" b="b"/>
                <a:pathLst>
                  <a:path w="20959" h="20959" extrusionOk="0">
                    <a:moveTo>
                      <a:pt x="16932" y="0"/>
                    </a:moveTo>
                    <a:cubicBezTo>
                      <a:pt x="1922" y="10983"/>
                      <a:pt x="1922" y="10983"/>
                      <a:pt x="1922" y="10983"/>
                    </a:cubicBezTo>
                    <a:cubicBezTo>
                      <a:pt x="-641" y="13180"/>
                      <a:pt x="-641" y="16841"/>
                      <a:pt x="1922" y="19037"/>
                    </a:cubicBezTo>
                    <a:cubicBezTo>
                      <a:pt x="4118" y="21600"/>
                      <a:pt x="7779" y="21600"/>
                      <a:pt x="9976" y="19037"/>
                    </a:cubicBezTo>
                    <a:cubicBezTo>
                      <a:pt x="20959" y="4027"/>
                      <a:pt x="20959" y="4027"/>
                      <a:pt x="20959" y="4027"/>
                    </a:cubicBezTo>
                  </a:path>
                </a:pathLst>
              </a:custGeom>
              <a:noFill/>
              <a:ln w="38100" cap="flat">
                <a:solidFill>
                  <a:srgbClr val="FFFFFF"/>
                </a:solidFill>
                <a:prstDash val="solid"/>
                <a:miter lim="400000"/>
              </a:ln>
              <a:effectLst/>
            </p:spPr>
            <p:txBody>
              <a:bodyPr wrap="square" lIns="45720" tIns="45720" rIns="45720" bIns="45720" numCol="1" anchor="t">
                <a:noAutofit/>
              </a:bodyPr>
              <a:lstStyle/>
              <a:p>
                <a:endParaRPr sz="900"/>
              </a:p>
            </p:txBody>
          </p:sp>
        </p:grpSp>
      </p:grpSp>
      <p:grpSp>
        <p:nvGrpSpPr>
          <p:cNvPr id="16" name="Group 419"/>
          <p:cNvGrpSpPr/>
          <p:nvPr/>
        </p:nvGrpSpPr>
        <p:grpSpPr>
          <a:xfrm>
            <a:off x="6561748" y="4031190"/>
            <a:ext cx="1247583" cy="1247583"/>
            <a:chOff x="0" y="0"/>
            <a:chExt cx="2495163" cy="2495163"/>
          </a:xfrm>
        </p:grpSpPr>
        <p:sp>
          <p:nvSpPr>
            <p:cNvPr id="17" name="Shape 406"/>
            <p:cNvSpPr/>
            <p:nvPr/>
          </p:nvSpPr>
          <p:spPr>
            <a:xfrm>
              <a:off x="0" y="0"/>
              <a:ext cx="2495164" cy="2495164"/>
            </a:xfrm>
            <a:prstGeom prst="ellipse">
              <a:avLst/>
            </a:prstGeom>
            <a:solidFill>
              <a:srgbClr val="FFFFFF">
                <a:alpha val="15000"/>
              </a:srgbClr>
            </a:solidFill>
            <a:ln w="12700" cap="flat">
              <a:noFill/>
              <a:miter lim="400000"/>
            </a:ln>
            <a:effectLst/>
          </p:spPr>
          <p:txBody>
            <a:bodyPr wrap="square" lIns="45720" tIns="45720" rIns="45720" bIns="45720" numCol="1" anchor="ctr">
              <a:noAutofit/>
            </a:bodyPr>
            <a:lstStyle/>
            <a:p>
              <a:pPr algn="ctr">
                <a:defRPr>
                  <a:solidFill>
                    <a:srgbClr val="FFFFFF"/>
                  </a:solidFill>
                </a:defRPr>
              </a:pPr>
              <a:endParaRPr sz="900"/>
            </a:p>
          </p:txBody>
        </p:sp>
        <p:grpSp>
          <p:nvGrpSpPr>
            <p:cNvPr id="18" name="Group 418"/>
            <p:cNvGrpSpPr/>
            <p:nvPr/>
          </p:nvGrpSpPr>
          <p:grpSpPr>
            <a:xfrm>
              <a:off x="917381" y="796731"/>
              <a:ext cx="660401" cy="901701"/>
              <a:chOff x="0" y="0"/>
              <a:chExt cx="660400" cy="901700"/>
            </a:xfrm>
          </p:grpSpPr>
          <p:sp>
            <p:nvSpPr>
              <p:cNvPr id="19" name="Shape 407"/>
              <p:cNvSpPr/>
              <p:nvPr/>
            </p:nvSpPr>
            <p:spPr>
              <a:xfrm>
                <a:off x="-1" y="450850"/>
                <a:ext cx="660401" cy="3333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1782"/>
                      <a:pt x="16691" y="21600"/>
                      <a:pt x="10800" y="21600"/>
                    </a:cubicBezTo>
                    <a:cubicBezTo>
                      <a:pt x="4909" y="21600"/>
                      <a:pt x="0" y="11782"/>
                      <a:pt x="0" y="0"/>
                    </a:cubicBezTo>
                  </a:path>
                </a:pathLst>
              </a:custGeom>
              <a:noFill/>
              <a:ln w="38100" cap="flat">
                <a:solidFill>
                  <a:srgbClr val="FFFFFF"/>
                </a:solidFill>
                <a:prstDash val="solid"/>
                <a:miter lim="400000"/>
              </a:ln>
              <a:effectLst/>
            </p:spPr>
            <p:txBody>
              <a:bodyPr wrap="square" lIns="45720" tIns="45720" rIns="45720" bIns="45720" numCol="1" anchor="t">
                <a:noAutofit/>
              </a:bodyPr>
              <a:lstStyle/>
              <a:p>
                <a:endParaRPr sz="900"/>
              </a:p>
            </p:txBody>
          </p:sp>
          <p:sp>
            <p:nvSpPr>
              <p:cNvPr id="20" name="Shape 408"/>
              <p:cNvSpPr/>
              <p:nvPr/>
            </p:nvSpPr>
            <p:spPr>
              <a:xfrm>
                <a:off x="358774" y="-1"/>
                <a:ext cx="180977" cy="66357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2600" y="491"/>
                      <a:pt x="21600" y="3436"/>
                      <a:pt x="21600" y="6873"/>
                    </a:cubicBezTo>
                    <a:cubicBezTo>
                      <a:pt x="21600" y="14727"/>
                      <a:pt x="21600" y="14727"/>
                      <a:pt x="21600" y="14727"/>
                    </a:cubicBezTo>
                    <a:cubicBezTo>
                      <a:pt x="21600" y="18164"/>
                      <a:pt x="12600" y="21109"/>
                      <a:pt x="0" y="21600"/>
                    </a:cubicBezTo>
                  </a:path>
                </a:pathLst>
              </a:custGeom>
              <a:noFill/>
              <a:ln w="38100" cap="flat">
                <a:solidFill>
                  <a:srgbClr val="FFFFFF"/>
                </a:solidFill>
                <a:prstDash val="solid"/>
                <a:miter lim="400000"/>
              </a:ln>
              <a:effectLst/>
            </p:spPr>
            <p:txBody>
              <a:bodyPr wrap="square" lIns="45720" tIns="45720" rIns="45720" bIns="45720" numCol="1" anchor="t">
                <a:noAutofit/>
              </a:bodyPr>
              <a:lstStyle/>
              <a:p>
                <a:endParaRPr sz="900"/>
              </a:p>
            </p:txBody>
          </p:sp>
          <p:sp>
            <p:nvSpPr>
              <p:cNvPr id="21" name="Shape 409"/>
              <p:cNvSpPr/>
              <p:nvPr/>
            </p:nvSpPr>
            <p:spPr>
              <a:xfrm>
                <a:off x="117473" y="-1"/>
                <a:ext cx="180977" cy="66357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9000" y="491"/>
                      <a:pt x="0" y="3436"/>
                      <a:pt x="0" y="6873"/>
                    </a:cubicBezTo>
                    <a:cubicBezTo>
                      <a:pt x="0" y="14727"/>
                      <a:pt x="0" y="14727"/>
                      <a:pt x="0" y="14727"/>
                    </a:cubicBezTo>
                    <a:cubicBezTo>
                      <a:pt x="0" y="18164"/>
                      <a:pt x="9000" y="21109"/>
                      <a:pt x="21600" y="21600"/>
                    </a:cubicBezTo>
                  </a:path>
                </a:pathLst>
              </a:custGeom>
              <a:noFill/>
              <a:ln w="38100" cap="flat">
                <a:solidFill>
                  <a:srgbClr val="FFFFFF"/>
                </a:solidFill>
                <a:prstDash val="solid"/>
                <a:miter lim="400000"/>
              </a:ln>
              <a:effectLst/>
            </p:spPr>
            <p:txBody>
              <a:bodyPr wrap="square" lIns="45720" tIns="45720" rIns="45720" bIns="45720" numCol="1" anchor="t">
                <a:noAutofit/>
              </a:bodyPr>
              <a:lstStyle/>
              <a:p>
                <a:endParaRPr sz="900"/>
              </a:p>
            </p:txBody>
          </p:sp>
          <p:sp>
            <p:nvSpPr>
              <p:cNvPr id="22" name="Shape 410"/>
              <p:cNvSpPr/>
              <p:nvPr/>
            </p:nvSpPr>
            <p:spPr>
              <a:xfrm flipH="1">
                <a:off x="330200" y="92075"/>
                <a:ext cx="1" cy="479427"/>
              </a:xfrm>
              <a:prstGeom prst="line">
                <a:avLst/>
              </a:prstGeom>
              <a:noFill/>
              <a:ln w="38100" cap="flat">
                <a:solidFill>
                  <a:srgbClr val="FFFFFF"/>
                </a:solidFill>
                <a:prstDash val="solid"/>
                <a:miter lim="400000"/>
              </a:ln>
              <a:effectLst/>
            </p:spPr>
            <p:txBody>
              <a:bodyPr wrap="square" lIns="0" tIns="0" rIns="0" bIns="0" numCol="1" anchor="t">
                <a:noAutofit/>
              </a:bodyPr>
              <a:lstStyle/>
              <a:p>
                <a:pPr defTabSz="228600">
                  <a:defRPr sz="1200">
                    <a:latin typeface="+mj-lt"/>
                    <a:ea typeface="+mj-ea"/>
                    <a:cs typeface="+mj-cs"/>
                    <a:sym typeface="Helvetica"/>
                  </a:defRPr>
                </a:pPr>
                <a:endParaRPr sz="600"/>
              </a:p>
            </p:txBody>
          </p:sp>
          <p:sp>
            <p:nvSpPr>
              <p:cNvPr id="23" name="Shape 411"/>
              <p:cNvSpPr/>
              <p:nvPr/>
            </p:nvSpPr>
            <p:spPr>
              <a:xfrm flipH="1">
                <a:off x="450850" y="180975"/>
                <a:ext cx="60326" cy="1"/>
              </a:xfrm>
              <a:prstGeom prst="line">
                <a:avLst/>
              </a:prstGeom>
              <a:noFill/>
              <a:ln w="38100" cap="flat">
                <a:solidFill>
                  <a:srgbClr val="FFFFFF"/>
                </a:solidFill>
                <a:prstDash val="solid"/>
                <a:miter lim="400000"/>
              </a:ln>
              <a:effectLst/>
            </p:spPr>
            <p:txBody>
              <a:bodyPr wrap="square" lIns="0" tIns="0" rIns="0" bIns="0" numCol="1" anchor="t">
                <a:noAutofit/>
              </a:bodyPr>
              <a:lstStyle/>
              <a:p>
                <a:pPr defTabSz="228600">
                  <a:defRPr sz="1200">
                    <a:latin typeface="+mj-lt"/>
                    <a:ea typeface="+mj-ea"/>
                    <a:cs typeface="+mj-cs"/>
                    <a:sym typeface="Helvetica"/>
                  </a:defRPr>
                </a:pPr>
                <a:endParaRPr sz="600"/>
              </a:p>
            </p:txBody>
          </p:sp>
          <p:sp>
            <p:nvSpPr>
              <p:cNvPr id="24" name="Shape 412"/>
              <p:cNvSpPr/>
              <p:nvPr/>
            </p:nvSpPr>
            <p:spPr>
              <a:xfrm flipH="1">
                <a:off x="450850" y="333375"/>
                <a:ext cx="60326" cy="1"/>
              </a:xfrm>
              <a:prstGeom prst="line">
                <a:avLst/>
              </a:prstGeom>
              <a:noFill/>
              <a:ln w="38100" cap="flat">
                <a:solidFill>
                  <a:srgbClr val="FFFFFF"/>
                </a:solidFill>
                <a:prstDash val="solid"/>
                <a:miter lim="400000"/>
              </a:ln>
              <a:effectLst/>
            </p:spPr>
            <p:txBody>
              <a:bodyPr wrap="square" lIns="0" tIns="0" rIns="0" bIns="0" numCol="1" anchor="t">
                <a:noAutofit/>
              </a:bodyPr>
              <a:lstStyle/>
              <a:p>
                <a:pPr defTabSz="228600">
                  <a:defRPr sz="1200">
                    <a:latin typeface="+mj-lt"/>
                    <a:ea typeface="+mj-ea"/>
                    <a:cs typeface="+mj-cs"/>
                    <a:sym typeface="Helvetica"/>
                  </a:defRPr>
                </a:pPr>
                <a:endParaRPr sz="600"/>
              </a:p>
            </p:txBody>
          </p:sp>
          <p:sp>
            <p:nvSpPr>
              <p:cNvPr id="25" name="Shape 413"/>
              <p:cNvSpPr/>
              <p:nvPr/>
            </p:nvSpPr>
            <p:spPr>
              <a:xfrm flipH="1">
                <a:off x="450850" y="482600"/>
                <a:ext cx="60326" cy="0"/>
              </a:xfrm>
              <a:prstGeom prst="line">
                <a:avLst/>
              </a:prstGeom>
              <a:noFill/>
              <a:ln w="38100" cap="flat">
                <a:solidFill>
                  <a:srgbClr val="FFFFFF"/>
                </a:solidFill>
                <a:prstDash val="solid"/>
                <a:miter lim="400000"/>
              </a:ln>
              <a:effectLst/>
            </p:spPr>
            <p:txBody>
              <a:bodyPr wrap="square" lIns="0" tIns="0" rIns="0" bIns="0" numCol="1" anchor="t">
                <a:noAutofit/>
              </a:bodyPr>
              <a:lstStyle/>
              <a:p>
                <a:pPr defTabSz="228600">
                  <a:defRPr sz="1200">
                    <a:latin typeface="+mj-lt"/>
                    <a:ea typeface="+mj-ea"/>
                    <a:cs typeface="+mj-cs"/>
                    <a:sym typeface="Helvetica"/>
                  </a:defRPr>
                </a:pPr>
                <a:endParaRPr sz="600"/>
              </a:p>
            </p:txBody>
          </p:sp>
          <p:sp>
            <p:nvSpPr>
              <p:cNvPr id="26" name="Shape 414"/>
              <p:cNvSpPr/>
              <p:nvPr/>
            </p:nvSpPr>
            <p:spPr>
              <a:xfrm flipH="1">
                <a:off x="149223" y="180975"/>
                <a:ext cx="60327" cy="1"/>
              </a:xfrm>
              <a:prstGeom prst="line">
                <a:avLst/>
              </a:prstGeom>
              <a:noFill/>
              <a:ln w="38100" cap="flat">
                <a:solidFill>
                  <a:srgbClr val="FFFFFF"/>
                </a:solidFill>
                <a:prstDash val="solid"/>
                <a:miter lim="400000"/>
              </a:ln>
              <a:effectLst/>
            </p:spPr>
            <p:txBody>
              <a:bodyPr wrap="square" lIns="0" tIns="0" rIns="0" bIns="0" numCol="1" anchor="t">
                <a:noAutofit/>
              </a:bodyPr>
              <a:lstStyle/>
              <a:p>
                <a:pPr defTabSz="228600">
                  <a:defRPr sz="1200">
                    <a:latin typeface="+mj-lt"/>
                    <a:ea typeface="+mj-ea"/>
                    <a:cs typeface="+mj-cs"/>
                    <a:sym typeface="Helvetica"/>
                  </a:defRPr>
                </a:pPr>
                <a:endParaRPr sz="600"/>
              </a:p>
            </p:txBody>
          </p:sp>
          <p:sp>
            <p:nvSpPr>
              <p:cNvPr id="27" name="Shape 415"/>
              <p:cNvSpPr/>
              <p:nvPr/>
            </p:nvSpPr>
            <p:spPr>
              <a:xfrm flipH="1">
                <a:off x="149223" y="333375"/>
                <a:ext cx="60327" cy="1"/>
              </a:xfrm>
              <a:prstGeom prst="line">
                <a:avLst/>
              </a:prstGeom>
              <a:noFill/>
              <a:ln w="38100" cap="flat">
                <a:solidFill>
                  <a:srgbClr val="FFFFFF"/>
                </a:solidFill>
                <a:prstDash val="solid"/>
                <a:miter lim="400000"/>
              </a:ln>
              <a:effectLst/>
            </p:spPr>
            <p:txBody>
              <a:bodyPr wrap="square" lIns="0" tIns="0" rIns="0" bIns="0" numCol="1" anchor="t">
                <a:noAutofit/>
              </a:bodyPr>
              <a:lstStyle/>
              <a:p>
                <a:pPr defTabSz="228600">
                  <a:defRPr sz="1200">
                    <a:latin typeface="+mj-lt"/>
                    <a:ea typeface="+mj-ea"/>
                    <a:cs typeface="+mj-cs"/>
                    <a:sym typeface="Helvetica"/>
                  </a:defRPr>
                </a:pPr>
                <a:endParaRPr sz="600"/>
              </a:p>
            </p:txBody>
          </p:sp>
          <p:sp>
            <p:nvSpPr>
              <p:cNvPr id="28" name="Shape 416"/>
              <p:cNvSpPr/>
              <p:nvPr/>
            </p:nvSpPr>
            <p:spPr>
              <a:xfrm flipH="1">
                <a:off x="149223" y="482600"/>
                <a:ext cx="60327" cy="0"/>
              </a:xfrm>
              <a:prstGeom prst="line">
                <a:avLst/>
              </a:prstGeom>
              <a:noFill/>
              <a:ln w="38100" cap="flat">
                <a:solidFill>
                  <a:srgbClr val="FFFFFF"/>
                </a:solidFill>
                <a:prstDash val="solid"/>
                <a:miter lim="400000"/>
              </a:ln>
              <a:effectLst/>
            </p:spPr>
            <p:txBody>
              <a:bodyPr wrap="square" lIns="0" tIns="0" rIns="0" bIns="0" numCol="1" anchor="t">
                <a:noAutofit/>
              </a:bodyPr>
              <a:lstStyle/>
              <a:p>
                <a:pPr defTabSz="228600">
                  <a:defRPr sz="1200">
                    <a:latin typeface="+mj-lt"/>
                    <a:ea typeface="+mj-ea"/>
                    <a:cs typeface="+mj-cs"/>
                    <a:sym typeface="Helvetica"/>
                  </a:defRPr>
                </a:pPr>
                <a:endParaRPr sz="600"/>
              </a:p>
            </p:txBody>
          </p:sp>
          <p:sp>
            <p:nvSpPr>
              <p:cNvPr id="29" name="Shape 417"/>
              <p:cNvSpPr/>
              <p:nvPr/>
            </p:nvSpPr>
            <p:spPr>
              <a:xfrm>
                <a:off x="177800" y="901700"/>
                <a:ext cx="301627" cy="0"/>
              </a:xfrm>
              <a:prstGeom prst="line">
                <a:avLst/>
              </a:prstGeom>
              <a:noFill/>
              <a:ln w="38100" cap="flat">
                <a:solidFill>
                  <a:srgbClr val="FFFFFF"/>
                </a:solidFill>
                <a:prstDash val="solid"/>
                <a:miter lim="400000"/>
              </a:ln>
              <a:effectLst/>
            </p:spPr>
            <p:txBody>
              <a:bodyPr wrap="square" lIns="0" tIns="0" rIns="0" bIns="0" numCol="1" anchor="t">
                <a:noAutofit/>
              </a:bodyPr>
              <a:lstStyle/>
              <a:p>
                <a:pPr defTabSz="228600">
                  <a:defRPr sz="1200">
                    <a:latin typeface="+mj-lt"/>
                    <a:ea typeface="+mj-ea"/>
                    <a:cs typeface="+mj-cs"/>
                    <a:sym typeface="Helvetica"/>
                  </a:defRPr>
                </a:pPr>
                <a:endParaRPr sz="600"/>
              </a:p>
            </p:txBody>
          </p:sp>
        </p:grpSp>
      </p:grpSp>
      <p:grpSp>
        <p:nvGrpSpPr>
          <p:cNvPr id="30" name="Group 427"/>
          <p:cNvGrpSpPr/>
          <p:nvPr/>
        </p:nvGrpSpPr>
        <p:grpSpPr>
          <a:xfrm>
            <a:off x="1122674" y="4031190"/>
            <a:ext cx="1247583" cy="1247583"/>
            <a:chOff x="0" y="0"/>
            <a:chExt cx="2495163" cy="2495163"/>
          </a:xfrm>
        </p:grpSpPr>
        <p:sp>
          <p:nvSpPr>
            <p:cNvPr id="31" name="Shape 420"/>
            <p:cNvSpPr/>
            <p:nvPr/>
          </p:nvSpPr>
          <p:spPr>
            <a:xfrm>
              <a:off x="0" y="0"/>
              <a:ext cx="2495164" cy="2495164"/>
            </a:xfrm>
            <a:prstGeom prst="ellipse">
              <a:avLst/>
            </a:prstGeom>
            <a:solidFill>
              <a:srgbClr val="FFFFFF">
                <a:alpha val="15000"/>
              </a:srgbClr>
            </a:solidFill>
            <a:ln w="12700" cap="flat">
              <a:noFill/>
              <a:miter lim="400000"/>
            </a:ln>
            <a:effectLst/>
          </p:spPr>
          <p:txBody>
            <a:bodyPr wrap="square" lIns="45720" tIns="45720" rIns="45720" bIns="45720" numCol="1" anchor="ctr">
              <a:noAutofit/>
            </a:bodyPr>
            <a:lstStyle/>
            <a:p>
              <a:pPr algn="ctr">
                <a:defRPr>
                  <a:solidFill>
                    <a:srgbClr val="FFFFFF"/>
                  </a:solidFill>
                </a:defRPr>
              </a:pPr>
              <a:endParaRPr sz="900"/>
            </a:p>
          </p:txBody>
        </p:sp>
        <p:grpSp>
          <p:nvGrpSpPr>
            <p:cNvPr id="32" name="Group 426"/>
            <p:cNvGrpSpPr/>
            <p:nvPr/>
          </p:nvGrpSpPr>
          <p:grpSpPr>
            <a:xfrm>
              <a:off x="796731" y="917381"/>
              <a:ext cx="901701" cy="660403"/>
              <a:chOff x="0" y="0"/>
              <a:chExt cx="901700" cy="660402"/>
            </a:xfrm>
          </p:grpSpPr>
          <p:sp>
            <p:nvSpPr>
              <p:cNvPr id="33" name="Shape 421"/>
              <p:cNvSpPr/>
              <p:nvPr/>
            </p:nvSpPr>
            <p:spPr>
              <a:xfrm>
                <a:off x="149223" y="60325"/>
                <a:ext cx="600077" cy="600077"/>
              </a:xfrm>
              <a:prstGeom prst="ellipse">
                <a:avLst/>
              </a:prstGeom>
              <a:noFill/>
              <a:ln w="38100" cap="flat">
                <a:solidFill>
                  <a:srgbClr val="FFFFFF"/>
                </a:solidFill>
                <a:prstDash val="solid"/>
                <a:miter lim="400000"/>
              </a:ln>
              <a:effectLst/>
            </p:spPr>
            <p:txBody>
              <a:bodyPr wrap="square" lIns="45720" tIns="45720" rIns="45720" bIns="45720" numCol="1" anchor="t">
                <a:noAutofit/>
              </a:bodyPr>
              <a:lstStyle/>
              <a:p>
                <a:endParaRPr sz="900"/>
              </a:p>
            </p:txBody>
          </p:sp>
          <p:sp>
            <p:nvSpPr>
              <p:cNvPr id="34" name="Shape 422"/>
              <p:cNvSpPr/>
              <p:nvPr/>
            </p:nvSpPr>
            <p:spPr>
              <a:xfrm>
                <a:off x="269874" y="180975"/>
                <a:ext cx="180977" cy="18097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900"/>
                      <a:pt x="9900" y="0"/>
                      <a:pt x="21600" y="0"/>
                    </a:cubicBezTo>
                  </a:path>
                </a:pathLst>
              </a:custGeom>
              <a:noFill/>
              <a:ln w="38100" cap="flat">
                <a:solidFill>
                  <a:srgbClr val="FFFFFF"/>
                </a:solidFill>
                <a:prstDash val="solid"/>
                <a:miter lim="400000"/>
              </a:ln>
              <a:effectLst/>
            </p:spPr>
            <p:txBody>
              <a:bodyPr wrap="square" lIns="45720" tIns="45720" rIns="45720" bIns="45720" numCol="1" anchor="t">
                <a:noAutofit/>
              </a:bodyPr>
              <a:lstStyle/>
              <a:p>
                <a:endParaRPr sz="900"/>
              </a:p>
            </p:txBody>
          </p:sp>
          <p:sp>
            <p:nvSpPr>
              <p:cNvPr id="35" name="Shape 423"/>
              <p:cNvSpPr/>
              <p:nvPr/>
            </p:nvSpPr>
            <p:spPr>
              <a:xfrm>
                <a:off x="-1" y="120650"/>
                <a:ext cx="149228" cy="5397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21600" y="21600"/>
                    </a:lnTo>
                  </a:path>
                </a:pathLst>
              </a:custGeom>
              <a:noFill/>
              <a:ln w="38100" cap="flat">
                <a:solidFill>
                  <a:srgbClr val="FFFFFF"/>
                </a:solidFill>
                <a:prstDash val="solid"/>
                <a:miter lim="400000"/>
              </a:ln>
              <a:effectLst/>
            </p:spPr>
            <p:txBody>
              <a:bodyPr wrap="square" lIns="45720" tIns="45720" rIns="45720" bIns="45720" numCol="1" anchor="t">
                <a:noAutofit/>
              </a:bodyPr>
              <a:lstStyle/>
              <a:p>
                <a:endParaRPr sz="900"/>
              </a:p>
            </p:txBody>
          </p:sp>
          <p:sp>
            <p:nvSpPr>
              <p:cNvPr id="36" name="Shape 424"/>
              <p:cNvSpPr/>
              <p:nvPr/>
            </p:nvSpPr>
            <p:spPr>
              <a:xfrm>
                <a:off x="749300" y="120650"/>
                <a:ext cx="152400" cy="5397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path>
                </a:pathLst>
              </a:custGeom>
              <a:noFill/>
              <a:ln w="38100" cap="flat">
                <a:solidFill>
                  <a:srgbClr val="FFFFFF"/>
                </a:solidFill>
                <a:prstDash val="solid"/>
                <a:miter lim="400000"/>
              </a:ln>
              <a:effectLst/>
            </p:spPr>
            <p:txBody>
              <a:bodyPr wrap="square" lIns="45720" tIns="45720" rIns="45720" bIns="45720" numCol="1" anchor="t">
                <a:noAutofit/>
              </a:bodyPr>
              <a:lstStyle/>
              <a:p>
                <a:endParaRPr sz="900"/>
              </a:p>
            </p:txBody>
          </p:sp>
          <p:sp>
            <p:nvSpPr>
              <p:cNvPr id="37" name="Shape 425"/>
              <p:cNvSpPr/>
              <p:nvPr/>
            </p:nvSpPr>
            <p:spPr>
              <a:xfrm flipH="1" flipV="1">
                <a:off x="28573" y="-1"/>
                <a:ext cx="120651" cy="1"/>
              </a:xfrm>
              <a:prstGeom prst="line">
                <a:avLst/>
              </a:prstGeom>
              <a:noFill/>
              <a:ln w="38100" cap="flat">
                <a:solidFill>
                  <a:srgbClr val="FFFFFF"/>
                </a:solidFill>
                <a:prstDash val="solid"/>
                <a:miter lim="400000"/>
              </a:ln>
              <a:effectLst/>
            </p:spPr>
            <p:txBody>
              <a:bodyPr wrap="square" lIns="0" tIns="0" rIns="0" bIns="0" numCol="1" anchor="t">
                <a:noAutofit/>
              </a:bodyPr>
              <a:lstStyle/>
              <a:p>
                <a:pPr defTabSz="228600">
                  <a:defRPr sz="1200">
                    <a:latin typeface="+mj-lt"/>
                    <a:ea typeface="+mj-ea"/>
                    <a:cs typeface="+mj-cs"/>
                    <a:sym typeface="Helvetica"/>
                  </a:defRPr>
                </a:pPr>
                <a:endParaRPr sz="600"/>
              </a:p>
            </p:txBody>
          </p:sp>
        </p:grpSp>
      </p:grpSp>
      <p:grpSp>
        <p:nvGrpSpPr>
          <p:cNvPr id="38" name="Group 436"/>
          <p:cNvGrpSpPr/>
          <p:nvPr/>
        </p:nvGrpSpPr>
        <p:grpSpPr>
          <a:xfrm>
            <a:off x="6561748" y="2053534"/>
            <a:ext cx="1247583" cy="1247583"/>
            <a:chOff x="0" y="0"/>
            <a:chExt cx="2495163" cy="2495163"/>
          </a:xfrm>
        </p:grpSpPr>
        <p:sp>
          <p:nvSpPr>
            <p:cNvPr id="39" name="Shape 428"/>
            <p:cNvSpPr/>
            <p:nvPr/>
          </p:nvSpPr>
          <p:spPr>
            <a:xfrm>
              <a:off x="0" y="0"/>
              <a:ext cx="2495164" cy="2495164"/>
            </a:xfrm>
            <a:prstGeom prst="ellipse">
              <a:avLst/>
            </a:prstGeom>
            <a:solidFill>
              <a:srgbClr val="FFFFFF">
                <a:alpha val="15000"/>
              </a:srgbClr>
            </a:solidFill>
            <a:ln w="12700" cap="flat">
              <a:noFill/>
              <a:miter lim="400000"/>
            </a:ln>
            <a:effectLst/>
          </p:spPr>
          <p:txBody>
            <a:bodyPr wrap="square" lIns="45720" tIns="45720" rIns="45720" bIns="45720" numCol="1" anchor="ctr">
              <a:noAutofit/>
            </a:bodyPr>
            <a:lstStyle/>
            <a:p>
              <a:pPr algn="ctr">
                <a:defRPr>
                  <a:solidFill>
                    <a:srgbClr val="FFFFFF"/>
                  </a:solidFill>
                </a:defRPr>
              </a:pPr>
              <a:endParaRPr sz="900"/>
            </a:p>
          </p:txBody>
        </p:sp>
        <p:grpSp>
          <p:nvGrpSpPr>
            <p:cNvPr id="40" name="Group 435"/>
            <p:cNvGrpSpPr/>
            <p:nvPr/>
          </p:nvGrpSpPr>
          <p:grpSpPr>
            <a:xfrm>
              <a:off x="785619" y="893569"/>
              <a:ext cx="923926" cy="708027"/>
              <a:chOff x="0" y="0"/>
              <a:chExt cx="923924" cy="708026"/>
            </a:xfrm>
          </p:grpSpPr>
          <p:sp>
            <p:nvSpPr>
              <p:cNvPr id="41" name="Shape 429"/>
              <p:cNvSpPr/>
              <p:nvPr/>
            </p:nvSpPr>
            <p:spPr>
              <a:xfrm>
                <a:off x="368300" y="0"/>
                <a:ext cx="555625" cy="431801"/>
              </a:xfrm>
              <a:custGeom>
                <a:avLst/>
                <a:gdLst/>
                <a:ahLst/>
                <a:cxnLst>
                  <a:cxn ang="0">
                    <a:pos x="wd2" y="hd2"/>
                  </a:cxn>
                  <a:cxn ang="5400000">
                    <a:pos x="wd2" y="hd2"/>
                  </a:cxn>
                  <a:cxn ang="10800000">
                    <a:pos x="wd2" y="hd2"/>
                  </a:cxn>
                  <a:cxn ang="16200000">
                    <a:pos x="wd2" y="hd2"/>
                  </a:cxn>
                </a:cxnLst>
                <a:rect l="0" t="0" r="r" b="b"/>
                <a:pathLst>
                  <a:path w="21600" h="21600" extrusionOk="0">
                    <a:moveTo>
                      <a:pt x="10862" y="21600"/>
                    </a:moveTo>
                    <a:lnTo>
                      <a:pt x="21600" y="21600"/>
                    </a:lnTo>
                    <a:lnTo>
                      <a:pt x="21600" y="0"/>
                    </a:lnTo>
                    <a:lnTo>
                      <a:pt x="0" y="0"/>
                    </a:lnTo>
                    <a:lnTo>
                      <a:pt x="0" y="3018"/>
                    </a:lnTo>
                  </a:path>
                </a:pathLst>
              </a:custGeom>
              <a:noFill/>
              <a:ln w="38100" cap="flat">
                <a:solidFill>
                  <a:srgbClr val="FFFFFF"/>
                </a:solidFill>
                <a:prstDash val="solid"/>
                <a:miter lim="400000"/>
              </a:ln>
              <a:effectLst/>
            </p:spPr>
            <p:txBody>
              <a:bodyPr wrap="square" lIns="45720" tIns="45720" rIns="45720" bIns="45720" numCol="1" anchor="t">
                <a:noAutofit/>
              </a:bodyPr>
              <a:lstStyle/>
              <a:p>
                <a:endParaRPr sz="900"/>
              </a:p>
            </p:txBody>
          </p:sp>
          <p:sp>
            <p:nvSpPr>
              <p:cNvPr id="42" name="Shape 430"/>
              <p:cNvSpPr/>
              <p:nvPr/>
            </p:nvSpPr>
            <p:spPr>
              <a:xfrm>
                <a:off x="647700" y="152400"/>
                <a:ext cx="184150" cy="0"/>
              </a:xfrm>
              <a:prstGeom prst="line">
                <a:avLst/>
              </a:prstGeom>
              <a:noFill/>
              <a:ln w="38100" cap="flat">
                <a:solidFill>
                  <a:srgbClr val="FFFFFF"/>
                </a:solidFill>
                <a:prstDash val="solid"/>
                <a:miter lim="400000"/>
              </a:ln>
              <a:effectLst/>
            </p:spPr>
            <p:txBody>
              <a:bodyPr wrap="square" lIns="0" tIns="0" rIns="0" bIns="0" numCol="1" anchor="t">
                <a:noAutofit/>
              </a:bodyPr>
              <a:lstStyle/>
              <a:p>
                <a:pPr defTabSz="228600">
                  <a:defRPr sz="1200">
                    <a:latin typeface="+mj-lt"/>
                    <a:ea typeface="+mj-ea"/>
                    <a:cs typeface="+mj-cs"/>
                    <a:sym typeface="Helvetica"/>
                  </a:defRPr>
                </a:pPr>
                <a:endParaRPr sz="600"/>
              </a:p>
            </p:txBody>
          </p:sp>
          <p:sp>
            <p:nvSpPr>
              <p:cNvPr id="43" name="Shape 431"/>
              <p:cNvSpPr/>
              <p:nvPr/>
            </p:nvSpPr>
            <p:spPr>
              <a:xfrm>
                <a:off x="647700" y="276226"/>
                <a:ext cx="184150" cy="1"/>
              </a:xfrm>
              <a:prstGeom prst="line">
                <a:avLst/>
              </a:prstGeom>
              <a:noFill/>
              <a:ln w="38100" cap="flat">
                <a:solidFill>
                  <a:srgbClr val="FFFFFF"/>
                </a:solidFill>
                <a:prstDash val="solid"/>
                <a:miter lim="400000"/>
              </a:ln>
              <a:effectLst/>
            </p:spPr>
            <p:txBody>
              <a:bodyPr wrap="square" lIns="0" tIns="0" rIns="0" bIns="0" numCol="1" anchor="t">
                <a:noAutofit/>
              </a:bodyPr>
              <a:lstStyle/>
              <a:p>
                <a:pPr defTabSz="228600">
                  <a:defRPr sz="1200">
                    <a:latin typeface="+mj-lt"/>
                    <a:ea typeface="+mj-ea"/>
                    <a:cs typeface="+mj-cs"/>
                    <a:sym typeface="Helvetica"/>
                  </a:defRPr>
                </a:pPr>
                <a:endParaRPr sz="600"/>
              </a:p>
            </p:txBody>
          </p:sp>
          <p:sp>
            <p:nvSpPr>
              <p:cNvPr id="44" name="Shape 432"/>
              <p:cNvSpPr/>
              <p:nvPr/>
            </p:nvSpPr>
            <p:spPr>
              <a:xfrm flipH="1" flipV="1">
                <a:off x="92076" y="307976"/>
                <a:ext cx="371475" cy="1"/>
              </a:xfrm>
              <a:prstGeom prst="line">
                <a:avLst/>
              </a:prstGeom>
              <a:noFill/>
              <a:ln w="38100" cap="flat">
                <a:solidFill>
                  <a:srgbClr val="FFFFFF"/>
                </a:solidFill>
                <a:prstDash val="solid"/>
                <a:miter lim="400000"/>
              </a:ln>
              <a:effectLst/>
            </p:spPr>
            <p:txBody>
              <a:bodyPr wrap="square" lIns="0" tIns="0" rIns="0" bIns="0" numCol="1" anchor="t">
                <a:noAutofit/>
              </a:bodyPr>
              <a:lstStyle/>
              <a:p>
                <a:pPr defTabSz="228600">
                  <a:defRPr sz="1200">
                    <a:latin typeface="+mj-lt"/>
                    <a:ea typeface="+mj-ea"/>
                    <a:cs typeface="+mj-cs"/>
                    <a:sym typeface="Helvetica"/>
                  </a:defRPr>
                </a:pPr>
                <a:endParaRPr sz="600"/>
              </a:p>
            </p:txBody>
          </p:sp>
          <p:sp>
            <p:nvSpPr>
              <p:cNvPr id="45" name="Shape 433"/>
              <p:cNvSpPr/>
              <p:nvPr/>
            </p:nvSpPr>
            <p:spPr>
              <a:xfrm flipH="1">
                <a:off x="92076" y="431800"/>
                <a:ext cx="263525" cy="0"/>
              </a:xfrm>
              <a:prstGeom prst="line">
                <a:avLst/>
              </a:prstGeom>
              <a:noFill/>
              <a:ln w="38100" cap="flat">
                <a:solidFill>
                  <a:srgbClr val="FFFFFF"/>
                </a:solidFill>
                <a:prstDash val="solid"/>
                <a:miter lim="400000"/>
              </a:ln>
              <a:effectLst/>
            </p:spPr>
            <p:txBody>
              <a:bodyPr wrap="square" lIns="0" tIns="0" rIns="0" bIns="0" numCol="1" anchor="t">
                <a:noAutofit/>
              </a:bodyPr>
              <a:lstStyle/>
              <a:p>
                <a:pPr defTabSz="228600">
                  <a:defRPr sz="1200">
                    <a:latin typeface="+mj-lt"/>
                    <a:ea typeface="+mj-ea"/>
                    <a:cs typeface="+mj-cs"/>
                    <a:sym typeface="Helvetica"/>
                  </a:defRPr>
                </a:pPr>
                <a:endParaRPr sz="600"/>
              </a:p>
            </p:txBody>
          </p:sp>
          <p:sp>
            <p:nvSpPr>
              <p:cNvPr id="46" name="Shape 434"/>
              <p:cNvSpPr/>
              <p:nvPr/>
            </p:nvSpPr>
            <p:spPr>
              <a:xfrm>
                <a:off x="-1" y="152400"/>
                <a:ext cx="555626" cy="555627"/>
              </a:xfrm>
              <a:custGeom>
                <a:avLst/>
                <a:gdLst/>
                <a:ahLst/>
                <a:cxnLst>
                  <a:cxn ang="0">
                    <a:pos x="wd2" y="hd2"/>
                  </a:cxn>
                  <a:cxn ang="5400000">
                    <a:pos x="wd2" y="hd2"/>
                  </a:cxn>
                  <a:cxn ang="10800000">
                    <a:pos x="wd2" y="hd2"/>
                  </a:cxn>
                  <a:cxn ang="16200000">
                    <a:pos x="wd2" y="hd2"/>
                  </a:cxn>
                </a:cxnLst>
                <a:rect l="0" t="0" r="r" b="b"/>
                <a:pathLst>
                  <a:path w="21600" h="21600" extrusionOk="0">
                    <a:moveTo>
                      <a:pt x="7159" y="16786"/>
                    </a:moveTo>
                    <a:lnTo>
                      <a:pt x="21600" y="16786"/>
                    </a:lnTo>
                    <a:lnTo>
                      <a:pt x="21600" y="0"/>
                    </a:lnTo>
                    <a:lnTo>
                      <a:pt x="0" y="0"/>
                    </a:lnTo>
                    <a:lnTo>
                      <a:pt x="0" y="21600"/>
                    </a:lnTo>
                    <a:lnTo>
                      <a:pt x="3579" y="16786"/>
                    </a:lnTo>
                  </a:path>
                </a:pathLst>
              </a:custGeom>
              <a:noFill/>
              <a:ln w="38100" cap="flat">
                <a:solidFill>
                  <a:srgbClr val="FFFFFF"/>
                </a:solidFill>
                <a:prstDash val="solid"/>
                <a:miter lim="400000"/>
              </a:ln>
              <a:effectLst/>
            </p:spPr>
            <p:txBody>
              <a:bodyPr wrap="square" lIns="45720" tIns="45720" rIns="45720" bIns="45720" numCol="1" anchor="t">
                <a:noAutofit/>
              </a:bodyPr>
              <a:lstStyle/>
              <a:p>
                <a:endParaRPr sz="900"/>
              </a:p>
            </p:txBody>
          </p:sp>
        </p:grpSp>
      </p:grpSp>
      <p:sp>
        <p:nvSpPr>
          <p:cNvPr id="47" name="文本框 46"/>
          <p:cNvSpPr txBox="1"/>
          <p:nvPr/>
        </p:nvSpPr>
        <p:spPr>
          <a:xfrm>
            <a:off x="2151185" y="2154379"/>
            <a:ext cx="2758645" cy="369332"/>
          </a:xfrm>
          <a:prstGeom prst="rect">
            <a:avLst/>
          </a:prstGeom>
          <a:noFill/>
        </p:spPr>
        <p:txBody>
          <a:bodyPr wrap="square" rtlCol="0">
            <a:spAutoFit/>
          </a:bodyPr>
          <a:lstStyle/>
          <a:p>
            <a:pPr algn="ctr"/>
            <a:r>
              <a:rPr lang="en-US" altLang="zh-CN"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rPr>
              <a:t>YOUR TITLE HERE</a:t>
            </a:r>
            <a:endParaRPr lang="zh-CN" altLang="en-US"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endParaRPr>
          </a:p>
        </p:txBody>
      </p:sp>
      <p:sp>
        <p:nvSpPr>
          <p:cNvPr id="48" name="Shape 191"/>
          <p:cNvSpPr/>
          <p:nvPr/>
        </p:nvSpPr>
        <p:spPr>
          <a:xfrm>
            <a:off x="2544858" y="2457635"/>
            <a:ext cx="3227064" cy="737318"/>
          </a:xfrm>
          <a:prstGeom prst="rect">
            <a:avLst/>
          </a:prstGeom>
          <a:ln w="12700">
            <a:miter lim="400000"/>
          </a:ln>
          <a:extLst>
            <a:ext uri="{C572A759-6A51-4108-AA02-DFA0A04FC94B}">
              <ma14:wrappingTextBoxFlag xmlns="" xmlns:ma14="http://schemas.microsoft.com/office/mac/drawingml/2011/main" val="1"/>
            </a:ext>
          </a:extLst>
        </p:spPr>
        <p:txBody>
          <a:bodyPr wrap="square" tIns="45720" bIns="45720">
            <a:spAutoFit/>
          </a:bodyPr>
          <a:lstStyle>
            <a:lvl1pPr>
              <a:defRPr sz="2800" spc="220">
                <a:solidFill>
                  <a:srgbClr val="D9D9D9"/>
                </a:solidFill>
                <a:latin typeface="+mj-lt"/>
                <a:ea typeface="+mj-ea"/>
                <a:cs typeface="+mj-cs"/>
                <a:sym typeface="Helvetica"/>
              </a:defRPr>
            </a:lvl1pPr>
          </a:lstStyle>
          <a:p>
            <a:pPr algn="just" defTabSz="914316">
              <a:lnSpc>
                <a:spcPct val="120000"/>
              </a:lnSpc>
              <a:defRPr/>
            </a:pPr>
            <a:r>
              <a:rPr lang="en-US" altLang="zh-CN" sz="1200" dirty="0">
                <a:solidFill>
                  <a:schemeClr val="bg1"/>
                </a:solidFill>
                <a:latin typeface="华文细黑" panose="02010600040101010101" pitchFamily="2" charset="-122"/>
                <a:ea typeface="华文细黑" panose="02010600040101010101" pitchFamily="2" charset="-122"/>
              </a:rPr>
              <a:t>Lorem Ipsum is simply dummy text of the printing and typesetting industry</a:t>
            </a:r>
            <a:endParaRPr lang="zh-CN" altLang="en-US" sz="1200" dirty="0">
              <a:solidFill>
                <a:schemeClr val="bg1"/>
              </a:solidFill>
              <a:latin typeface="华文细黑" panose="02010600040101010101" pitchFamily="2" charset="-122"/>
              <a:ea typeface="华文细黑" panose="02010600040101010101" pitchFamily="2" charset="-122"/>
            </a:endParaRPr>
          </a:p>
        </p:txBody>
      </p:sp>
      <p:sp>
        <p:nvSpPr>
          <p:cNvPr id="49" name="文本框 48"/>
          <p:cNvSpPr txBox="1"/>
          <p:nvPr/>
        </p:nvSpPr>
        <p:spPr>
          <a:xfrm>
            <a:off x="7554636" y="2154379"/>
            <a:ext cx="2758645" cy="369332"/>
          </a:xfrm>
          <a:prstGeom prst="rect">
            <a:avLst/>
          </a:prstGeom>
          <a:noFill/>
        </p:spPr>
        <p:txBody>
          <a:bodyPr wrap="square" rtlCol="0">
            <a:spAutoFit/>
          </a:bodyPr>
          <a:lstStyle/>
          <a:p>
            <a:pPr algn="ctr"/>
            <a:r>
              <a:rPr lang="en-US" altLang="zh-CN"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rPr>
              <a:t>YOUR TITLE HERE</a:t>
            </a:r>
            <a:endParaRPr lang="zh-CN" altLang="en-US"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endParaRPr>
          </a:p>
        </p:txBody>
      </p:sp>
      <p:sp>
        <p:nvSpPr>
          <p:cNvPr id="50" name="Shape 191"/>
          <p:cNvSpPr/>
          <p:nvPr/>
        </p:nvSpPr>
        <p:spPr>
          <a:xfrm>
            <a:off x="7948309" y="2457635"/>
            <a:ext cx="3227064" cy="737318"/>
          </a:xfrm>
          <a:prstGeom prst="rect">
            <a:avLst/>
          </a:prstGeom>
          <a:ln w="12700">
            <a:miter lim="400000"/>
          </a:ln>
          <a:extLst>
            <a:ext uri="{C572A759-6A51-4108-AA02-DFA0A04FC94B}">
              <ma14:wrappingTextBoxFlag xmlns="" xmlns:ma14="http://schemas.microsoft.com/office/mac/drawingml/2011/main" val="1"/>
            </a:ext>
          </a:extLst>
        </p:spPr>
        <p:txBody>
          <a:bodyPr wrap="square" tIns="45720" bIns="45720">
            <a:spAutoFit/>
          </a:bodyPr>
          <a:lstStyle>
            <a:lvl1pPr>
              <a:defRPr sz="2800" spc="220">
                <a:solidFill>
                  <a:srgbClr val="D9D9D9"/>
                </a:solidFill>
                <a:latin typeface="+mj-lt"/>
                <a:ea typeface="+mj-ea"/>
                <a:cs typeface="+mj-cs"/>
                <a:sym typeface="Helvetica"/>
              </a:defRPr>
            </a:lvl1pPr>
          </a:lstStyle>
          <a:p>
            <a:pPr algn="just" defTabSz="914316">
              <a:lnSpc>
                <a:spcPct val="120000"/>
              </a:lnSpc>
              <a:defRPr/>
            </a:pPr>
            <a:r>
              <a:rPr lang="en-US" altLang="zh-CN" sz="1200" dirty="0">
                <a:solidFill>
                  <a:schemeClr val="bg1"/>
                </a:solidFill>
                <a:latin typeface="华文细黑" panose="02010600040101010101" pitchFamily="2" charset="-122"/>
                <a:ea typeface="华文细黑" panose="02010600040101010101" pitchFamily="2" charset="-122"/>
              </a:rPr>
              <a:t>Lorem Ipsum is simply dummy text of the printing and typesetting industry</a:t>
            </a:r>
            <a:endParaRPr lang="zh-CN" altLang="en-US" sz="1200" dirty="0">
              <a:solidFill>
                <a:schemeClr val="bg1"/>
              </a:solidFill>
              <a:latin typeface="华文细黑" panose="02010600040101010101" pitchFamily="2" charset="-122"/>
              <a:ea typeface="华文细黑" panose="02010600040101010101" pitchFamily="2" charset="-122"/>
            </a:endParaRPr>
          </a:p>
        </p:txBody>
      </p:sp>
      <p:sp>
        <p:nvSpPr>
          <p:cNvPr id="51" name="文本框 50"/>
          <p:cNvSpPr txBox="1"/>
          <p:nvPr/>
        </p:nvSpPr>
        <p:spPr>
          <a:xfrm>
            <a:off x="7554636" y="4120548"/>
            <a:ext cx="2758645" cy="369332"/>
          </a:xfrm>
          <a:prstGeom prst="rect">
            <a:avLst/>
          </a:prstGeom>
          <a:noFill/>
        </p:spPr>
        <p:txBody>
          <a:bodyPr wrap="square" rtlCol="0">
            <a:spAutoFit/>
          </a:bodyPr>
          <a:lstStyle/>
          <a:p>
            <a:pPr algn="ctr"/>
            <a:r>
              <a:rPr lang="en-US" altLang="zh-CN"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rPr>
              <a:t>YOUR TITLE HERE</a:t>
            </a:r>
            <a:endParaRPr lang="zh-CN" altLang="en-US"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endParaRPr>
          </a:p>
        </p:txBody>
      </p:sp>
      <p:sp>
        <p:nvSpPr>
          <p:cNvPr id="52" name="Shape 191"/>
          <p:cNvSpPr/>
          <p:nvPr/>
        </p:nvSpPr>
        <p:spPr>
          <a:xfrm>
            <a:off x="7948309" y="4423804"/>
            <a:ext cx="3227064" cy="737318"/>
          </a:xfrm>
          <a:prstGeom prst="rect">
            <a:avLst/>
          </a:prstGeom>
          <a:ln w="12700">
            <a:miter lim="400000"/>
          </a:ln>
          <a:extLst>
            <a:ext uri="{C572A759-6A51-4108-AA02-DFA0A04FC94B}">
              <ma14:wrappingTextBoxFlag xmlns="" xmlns:ma14="http://schemas.microsoft.com/office/mac/drawingml/2011/main" val="1"/>
            </a:ext>
          </a:extLst>
        </p:spPr>
        <p:txBody>
          <a:bodyPr wrap="square" tIns="45720" bIns="45720">
            <a:spAutoFit/>
          </a:bodyPr>
          <a:lstStyle>
            <a:lvl1pPr>
              <a:defRPr sz="2800" spc="220">
                <a:solidFill>
                  <a:srgbClr val="D9D9D9"/>
                </a:solidFill>
                <a:latin typeface="+mj-lt"/>
                <a:ea typeface="+mj-ea"/>
                <a:cs typeface="+mj-cs"/>
                <a:sym typeface="Helvetica"/>
              </a:defRPr>
            </a:lvl1pPr>
          </a:lstStyle>
          <a:p>
            <a:pPr algn="just" defTabSz="914316">
              <a:lnSpc>
                <a:spcPct val="120000"/>
              </a:lnSpc>
              <a:defRPr/>
            </a:pPr>
            <a:r>
              <a:rPr lang="en-US" altLang="zh-CN" sz="1200" dirty="0">
                <a:solidFill>
                  <a:schemeClr val="bg1"/>
                </a:solidFill>
                <a:latin typeface="华文细黑" panose="02010600040101010101" pitchFamily="2" charset="-122"/>
                <a:ea typeface="华文细黑" panose="02010600040101010101" pitchFamily="2" charset="-122"/>
              </a:rPr>
              <a:t>Lorem Ipsum is simply dummy text of the printing and typesetting industry</a:t>
            </a:r>
            <a:endParaRPr lang="zh-CN" altLang="en-US" sz="1200" dirty="0">
              <a:solidFill>
                <a:schemeClr val="bg1"/>
              </a:solidFill>
              <a:latin typeface="华文细黑" panose="02010600040101010101" pitchFamily="2" charset="-122"/>
              <a:ea typeface="华文细黑" panose="02010600040101010101" pitchFamily="2" charset="-122"/>
            </a:endParaRPr>
          </a:p>
        </p:txBody>
      </p:sp>
      <p:sp>
        <p:nvSpPr>
          <p:cNvPr id="53" name="文本框 52"/>
          <p:cNvSpPr txBox="1"/>
          <p:nvPr/>
        </p:nvSpPr>
        <p:spPr>
          <a:xfrm>
            <a:off x="2134370" y="4120548"/>
            <a:ext cx="2758645" cy="369332"/>
          </a:xfrm>
          <a:prstGeom prst="rect">
            <a:avLst/>
          </a:prstGeom>
          <a:noFill/>
        </p:spPr>
        <p:txBody>
          <a:bodyPr wrap="square" rtlCol="0">
            <a:spAutoFit/>
          </a:bodyPr>
          <a:lstStyle/>
          <a:p>
            <a:pPr algn="ctr"/>
            <a:r>
              <a:rPr lang="en-US" altLang="zh-CN"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rPr>
              <a:t>YOUR TITLE HERE</a:t>
            </a:r>
            <a:endParaRPr lang="zh-CN" altLang="en-US"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endParaRPr>
          </a:p>
        </p:txBody>
      </p:sp>
      <p:sp>
        <p:nvSpPr>
          <p:cNvPr id="54" name="Shape 191"/>
          <p:cNvSpPr/>
          <p:nvPr/>
        </p:nvSpPr>
        <p:spPr>
          <a:xfrm>
            <a:off x="2528043" y="4423804"/>
            <a:ext cx="3227064" cy="737318"/>
          </a:xfrm>
          <a:prstGeom prst="rect">
            <a:avLst/>
          </a:prstGeom>
          <a:ln w="12700">
            <a:miter lim="400000"/>
          </a:ln>
          <a:extLst>
            <a:ext uri="{C572A759-6A51-4108-AA02-DFA0A04FC94B}">
              <ma14:wrappingTextBoxFlag xmlns="" xmlns:ma14="http://schemas.microsoft.com/office/mac/drawingml/2011/main" val="1"/>
            </a:ext>
          </a:extLst>
        </p:spPr>
        <p:txBody>
          <a:bodyPr wrap="square" tIns="45720" bIns="45720">
            <a:spAutoFit/>
          </a:bodyPr>
          <a:lstStyle>
            <a:lvl1pPr>
              <a:defRPr sz="2800" spc="220">
                <a:solidFill>
                  <a:srgbClr val="D9D9D9"/>
                </a:solidFill>
                <a:latin typeface="+mj-lt"/>
                <a:ea typeface="+mj-ea"/>
                <a:cs typeface="+mj-cs"/>
                <a:sym typeface="Helvetica"/>
              </a:defRPr>
            </a:lvl1pPr>
          </a:lstStyle>
          <a:p>
            <a:pPr algn="just" defTabSz="914316">
              <a:lnSpc>
                <a:spcPct val="120000"/>
              </a:lnSpc>
              <a:defRPr/>
            </a:pPr>
            <a:r>
              <a:rPr lang="en-US" altLang="zh-CN" sz="1200" dirty="0">
                <a:solidFill>
                  <a:schemeClr val="bg1"/>
                </a:solidFill>
                <a:latin typeface="华文细黑" panose="02010600040101010101" pitchFamily="2" charset="-122"/>
                <a:ea typeface="华文细黑" panose="02010600040101010101" pitchFamily="2" charset="-122"/>
              </a:rPr>
              <a:t>Lorem Ipsum is simply dummy text of the printing and typesetting industry</a:t>
            </a:r>
            <a:endParaRPr lang="zh-CN" altLang="en-US" sz="1200" dirty="0">
              <a:solidFill>
                <a:schemeClr val="bg1"/>
              </a:solidFill>
              <a:latin typeface="华文细黑" panose="02010600040101010101" pitchFamily="2" charset="-122"/>
              <a:ea typeface="华文细黑" panose="02010600040101010101" pitchFamily="2" charset="-122"/>
            </a:endParaRPr>
          </a:p>
        </p:txBody>
      </p:sp>
    </p:spTree>
    <p:extLst>
      <p:ext uri="{BB962C8B-B14F-4D97-AF65-F5344CB8AC3E}">
        <p14:creationId xmlns:p14="http://schemas.microsoft.com/office/powerpoint/2010/main" val="3233836393"/>
      </p:ext>
    </p:extLst>
  </p:cSld>
  <p:clrMapOvr>
    <a:masterClrMapping/>
  </p:clrMapOvr>
  <p:transition spd="slow" advClick="0" advTm="2000">
    <p:push dir="u"/>
  </p:transition>
  <mc:AlternateContent xmlns:mc="http://schemas.openxmlformats.org/markup-compatibility/2006" xmlns:p14="http://schemas.microsoft.com/office/powerpoint/2010/main">
    <mc:Choice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79"/>
                                            </p:tgtEl>
                                            <p:attrNameLst>
                                              <p:attrName>style.visibility</p:attrName>
                                            </p:attrNameLst>
                                          </p:cBhvr>
                                          <p:to>
                                            <p:strVal val="visible"/>
                                          </p:to>
                                        </p:set>
                                        <p:animEffect transition="in" filter="dissolve">
                                          <p:cBhvr>
                                            <p:cTn id="7" dur="500"/>
                                            <p:tgtEl>
                                              <p:spTgt spid="179"/>
                                            </p:tgtEl>
                                          </p:cBhvr>
                                        </p:animEffect>
                                      </p:childTnLst>
                                    </p:cTn>
                                  </p:par>
                                </p:childTnLst>
                              </p:cTn>
                            </p:par>
                            <p:par>
                              <p:cTn id="8" fill="hold">
                                <p:stCondLst>
                                  <p:cond delay="500"/>
                                </p:stCondLst>
                                <p:childTnLst>
                                  <p:par>
                                    <p:cTn id="9" presetID="9" presetClass="entr" fill="hold" grpId="0" nodeType="afterEffect">
                                      <p:stCondLst>
                                        <p:cond delay="0"/>
                                      </p:stCondLst>
                                      <p:iterate>
                                        <p:tmAbs val="0"/>
                                      </p:iterate>
                                      <p:childTnLst>
                                        <p:set>
                                          <p:cBhvr>
                                            <p:cTn id="10" fill="hold"/>
                                            <p:tgtEl>
                                              <p:spTgt spid="176"/>
                                            </p:tgtEl>
                                            <p:attrNameLst>
                                              <p:attrName>style.visibility</p:attrName>
                                            </p:attrNameLst>
                                          </p:cBhvr>
                                          <p:to>
                                            <p:strVal val="visible"/>
                                          </p:to>
                                        </p:set>
                                        <p:animEffect transition="in" filter="dissolve">
                                          <p:cBhvr>
                                            <p:cTn id="11" dur="1000"/>
                                            <p:tgtEl>
                                              <p:spTgt spid="176"/>
                                            </p:tgtEl>
                                          </p:cBhvr>
                                        </p:animEffect>
                                      </p:childTnLst>
                                    </p:cTn>
                                  </p:par>
                                </p:childTnLst>
                              </p:cTn>
                            </p:par>
                            <p:par>
                              <p:cTn id="12" fill="hold">
                                <p:stCondLst>
                                  <p:cond delay="1500"/>
                                </p:stCondLst>
                                <p:childTnLst>
                                  <p:par>
                                    <p:cTn id="13" presetID="2" presetClass="entr" presetSubtype="1" fill="hold" grpId="0" nodeType="afterEffect">
                                      <p:stCondLst>
                                        <p:cond delay="0"/>
                                      </p:stCondLst>
                                      <p:iterate>
                                        <p:tmAbs val="0"/>
                                      </p:iterate>
                                      <p:childTnLst>
                                        <p:set>
                                          <p:cBhvr>
                                            <p:cTn id="14" fill="hold"/>
                                            <p:tgtEl>
                                              <p:spTgt spid="4"/>
                                            </p:tgtEl>
                                            <p:attrNameLst>
                                              <p:attrName>style.visibility</p:attrName>
                                            </p:attrNameLst>
                                          </p:cBhvr>
                                          <p:to>
                                            <p:strVal val="visible"/>
                                          </p:to>
                                        </p:set>
                                        <p:anim calcmode="lin" valueType="num">
                                          <p:cBhvr>
                                            <p:cTn id="15" dur="250" fill="hold"/>
                                            <p:tgtEl>
                                              <p:spTgt spid="4"/>
                                            </p:tgtEl>
                                            <p:attrNameLst>
                                              <p:attrName>ppt_x</p:attrName>
                                            </p:attrNameLst>
                                          </p:cBhvr>
                                          <p:tavLst>
                                            <p:tav tm="0">
                                              <p:val>
                                                <p:strVal val="#ppt_x"/>
                                              </p:val>
                                            </p:tav>
                                            <p:tav tm="100000">
                                              <p:val>
                                                <p:strVal val="#ppt_x"/>
                                              </p:val>
                                            </p:tav>
                                          </p:tavLst>
                                        </p:anim>
                                        <p:anim calcmode="lin" valueType="num">
                                          <p:cBhvr>
                                            <p:cTn id="16" dur="250" fill="hold"/>
                                            <p:tgtEl>
                                              <p:spTgt spid="4"/>
                                            </p:tgtEl>
                                            <p:attrNameLst>
                                              <p:attrName>ppt_y</p:attrName>
                                            </p:attrNameLst>
                                          </p:cBhvr>
                                          <p:tavLst>
                                            <p:tav tm="0">
                                              <p:val>
                                                <p:strVal val="0-#ppt_h/2"/>
                                              </p:val>
                                            </p:tav>
                                            <p:tav tm="100000">
                                              <p:val>
                                                <p:strVal val="#ppt_y"/>
                                              </p:val>
                                            </p:tav>
                                          </p:tavLst>
                                        </p:anim>
                                      </p:childTnLst>
                                    </p:cTn>
                                  </p:par>
                                </p:childTnLst>
                              </p:cTn>
                            </p:par>
                            <p:par>
                              <p:cTn id="17" fill="hold">
                                <p:stCondLst>
                                  <p:cond delay="1750"/>
                                </p:stCondLst>
                                <p:childTnLst>
                                  <p:par>
                                    <p:cTn id="18" presetID="2" presetClass="entr" presetSubtype="1" fill="hold" grpId="0" nodeType="afterEffect">
                                      <p:stCondLst>
                                        <p:cond delay="0"/>
                                      </p:stCondLst>
                                      <p:iterate>
                                        <p:tmAbs val="0"/>
                                      </p:iterate>
                                      <p:childTnLst>
                                        <p:set>
                                          <p:cBhvr>
                                            <p:cTn id="19" fill="hold"/>
                                            <p:tgtEl>
                                              <p:spTgt spid="38"/>
                                            </p:tgtEl>
                                            <p:attrNameLst>
                                              <p:attrName>style.visibility</p:attrName>
                                            </p:attrNameLst>
                                          </p:cBhvr>
                                          <p:to>
                                            <p:strVal val="visible"/>
                                          </p:to>
                                        </p:set>
                                        <p:anim calcmode="lin" valueType="num">
                                          <p:cBhvr>
                                            <p:cTn id="20" dur="250" fill="hold"/>
                                            <p:tgtEl>
                                              <p:spTgt spid="38"/>
                                            </p:tgtEl>
                                            <p:attrNameLst>
                                              <p:attrName>ppt_x</p:attrName>
                                            </p:attrNameLst>
                                          </p:cBhvr>
                                          <p:tavLst>
                                            <p:tav tm="0">
                                              <p:val>
                                                <p:strVal val="#ppt_x"/>
                                              </p:val>
                                            </p:tav>
                                            <p:tav tm="100000">
                                              <p:val>
                                                <p:strVal val="#ppt_x"/>
                                              </p:val>
                                            </p:tav>
                                          </p:tavLst>
                                        </p:anim>
                                        <p:anim calcmode="lin" valueType="num">
                                          <p:cBhvr>
                                            <p:cTn id="21" dur="250" fill="hold"/>
                                            <p:tgtEl>
                                              <p:spTgt spid="38"/>
                                            </p:tgtEl>
                                            <p:attrNameLst>
                                              <p:attrName>ppt_y</p:attrName>
                                            </p:attrNameLst>
                                          </p:cBhvr>
                                          <p:tavLst>
                                            <p:tav tm="0">
                                              <p:val>
                                                <p:strVal val="0-#ppt_h/2"/>
                                              </p:val>
                                            </p:tav>
                                            <p:tav tm="100000">
                                              <p:val>
                                                <p:strVal val="#ppt_y"/>
                                              </p:val>
                                            </p:tav>
                                          </p:tavLst>
                                        </p:anim>
                                      </p:childTnLst>
                                    </p:cTn>
                                  </p:par>
                                </p:childTnLst>
                              </p:cTn>
                            </p:par>
                            <p:par>
                              <p:cTn id="22" fill="hold">
                                <p:stCondLst>
                                  <p:cond delay="2000"/>
                                </p:stCondLst>
                                <p:childTnLst>
                                  <p:par>
                                    <p:cTn id="23" presetID="2" presetClass="entr" presetSubtype="1" fill="hold" grpId="0" nodeType="afterEffect">
                                      <p:stCondLst>
                                        <p:cond delay="0"/>
                                      </p:stCondLst>
                                      <p:iterate>
                                        <p:tmAbs val="0"/>
                                      </p:iterate>
                                      <p:childTnLst>
                                        <p:set>
                                          <p:cBhvr>
                                            <p:cTn id="24" fill="hold"/>
                                            <p:tgtEl>
                                              <p:spTgt spid="30"/>
                                            </p:tgtEl>
                                            <p:attrNameLst>
                                              <p:attrName>style.visibility</p:attrName>
                                            </p:attrNameLst>
                                          </p:cBhvr>
                                          <p:to>
                                            <p:strVal val="visible"/>
                                          </p:to>
                                        </p:set>
                                        <p:anim calcmode="lin" valueType="num">
                                          <p:cBhvr>
                                            <p:cTn id="25" dur="250" fill="hold"/>
                                            <p:tgtEl>
                                              <p:spTgt spid="30"/>
                                            </p:tgtEl>
                                            <p:attrNameLst>
                                              <p:attrName>ppt_x</p:attrName>
                                            </p:attrNameLst>
                                          </p:cBhvr>
                                          <p:tavLst>
                                            <p:tav tm="0">
                                              <p:val>
                                                <p:strVal val="#ppt_x"/>
                                              </p:val>
                                            </p:tav>
                                            <p:tav tm="100000">
                                              <p:val>
                                                <p:strVal val="#ppt_x"/>
                                              </p:val>
                                            </p:tav>
                                          </p:tavLst>
                                        </p:anim>
                                        <p:anim calcmode="lin" valueType="num">
                                          <p:cBhvr>
                                            <p:cTn id="26" dur="250" fill="hold"/>
                                            <p:tgtEl>
                                              <p:spTgt spid="30"/>
                                            </p:tgtEl>
                                            <p:attrNameLst>
                                              <p:attrName>ppt_y</p:attrName>
                                            </p:attrNameLst>
                                          </p:cBhvr>
                                          <p:tavLst>
                                            <p:tav tm="0">
                                              <p:val>
                                                <p:strVal val="0-#ppt_h/2"/>
                                              </p:val>
                                            </p:tav>
                                            <p:tav tm="100000">
                                              <p:val>
                                                <p:strVal val="#ppt_y"/>
                                              </p:val>
                                            </p:tav>
                                          </p:tavLst>
                                        </p:anim>
                                      </p:childTnLst>
                                    </p:cTn>
                                  </p:par>
                                </p:childTnLst>
                              </p:cTn>
                            </p:par>
                            <p:par>
                              <p:cTn id="27" fill="hold">
                                <p:stCondLst>
                                  <p:cond delay="2250"/>
                                </p:stCondLst>
                                <p:childTnLst>
                                  <p:par>
                                    <p:cTn id="28" presetID="2" presetClass="entr" presetSubtype="1" fill="hold" grpId="0" nodeType="afterEffect">
                                      <p:stCondLst>
                                        <p:cond delay="0"/>
                                      </p:stCondLst>
                                      <p:iterate>
                                        <p:tmAbs val="0"/>
                                      </p:iterate>
                                      <p:childTnLst>
                                        <p:set>
                                          <p:cBhvr>
                                            <p:cTn id="29" fill="hold"/>
                                            <p:tgtEl>
                                              <p:spTgt spid="16"/>
                                            </p:tgtEl>
                                            <p:attrNameLst>
                                              <p:attrName>style.visibility</p:attrName>
                                            </p:attrNameLst>
                                          </p:cBhvr>
                                          <p:to>
                                            <p:strVal val="visible"/>
                                          </p:to>
                                        </p:set>
                                        <p:anim calcmode="lin" valueType="num">
                                          <p:cBhvr>
                                            <p:cTn id="30" dur="250" fill="hold"/>
                                            <p:tgtEl>
                                              <p:spTgt spid="16"/>
                                            </p:tgtEl>
                                            <p:attrNameLst>
                                              <p:attrName>ppt_x</p:attrName>
                                            </p:attrNameLst>
                                          </p:cBhvr>
                                          <p:tavLst>
                                            <p:tav tm="0">
                                              <p:val>
                                                <p:strVal val="#ppt_x"/>
                                              </p:val>
                                            </p:tav>
                                            <p:tav tm="100000">
                                              <p:val>
                                                <p:strVal val="#ppt_x"/>
                                              </p:val>
                                            </p:tav>
                                          </p:tavLst>
                                        </p:anim>
                                        <p:anim calcmode="lin" valueType="num">
                                          <p:cBhvr>
                                            <p:cTn id="31" dur="250" fill="hold"/>
                                            <p:tgtEl>
                                              <p:spTgt spid="16"/>
                                            </p:tgtEl>
                                            <p:attrNameLst>
                                              <p:attrName>ppt_y</p:attrName>
                                            </p:attrNameLst>
                                          </p:cBhvr>
                                          <p:tavLst>
                                            <p:tav tm="0">
                                              <p:val>
                                                <p:strVal val="0-#ppt_h/2"/>
                                              </p:val>
                                            </p:tav>
                                            <p:tav tm="100000">
                                              <p:val>
                                                <p:strVal val="#ppt_y"/>
                                              </p:val>
                                            </p:tav>
                                          </p:tavLst>
                                        </p:anim>
                                      </p:childTnLst>
                                    </p:cTn>
                                  </p:par>
                                  <p:par>
                                    <p:cTn id="32" presetID="10" presetClass="entr" presetSubtype="0" fill="hold" grpId="0" nodeType="withEffect">
                                      <p:stCondLst>
                                        <p:cond delay="200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250"/>
                                            <p:tgtEl>
                                              <p:spTgt spid="47"/>
                                            </p:tgtEl>
                                          </p:cBhvr>
                                        </p:animEffect>
                                      </p:childTnLst>
                                    </p:cTn>
                                  </p:par>
                                  <p:par>
                                    <p:cTn id="35" presetID="63" presetClass="path" presetSubtype="0" fill="hold" grpId="1" nodeType="withEffect" p14:presetBounceEnd="50000">
                                      <p:stCondLst>
                                        <p:cond delay="2000"/>
                                      </p:stCondLst>
                                      <p:childTnLst>
                                        <p:animMotion origin="layout" path="M -0.02631 -1.48148E-6 L 3.33333E-6 -1.48148E-6 " pathEditMode="relative" rAng="0" ptsTypes="AA" p14:bounceEnd="50000">
                                          <p:cBhvr>
                                            <p:cTn id="36" dur="250" fill="hold"/>
                                            <p:tgtEl>
                                              <p:spTgt spid="47"/>
                                            </p:tgtEl>
                                            <p:attrNameLst>
                                              <p:attrName>ppt_x</p:attrName>
                                              <p:attrName>ppt_y</p:attrName>
                                            </p:attrNameLst>
                                          </p:cBhvr>
                                          <p:rCtr x="1315" y="0"/>
                                        </p:animMotion>
                                      </p:childTnLst>
                                    </p:cTn>
                                  </p:par>
                                </p:childTnLst>
                              </p:cTn>
                            </p:par>
                            <p:par>
                              <p:cTn id="37" fill="hold">
                                <p:stCondLst>
                                  <p:cond delay="4500"/>
                                </p:stCondLst>
                                <p:childTnLst>
                                  <p:par>
                                    <p:cTn id="38" presetID="22" presetClass="entr" presetSubtype="1" fill="hold" grpId="0" nodeType="afterEffect">
                                      <p:stCondLst>
                                        <p:cond delay="0"/>
                                      </p:stCondLst>
                                      <p:iterate>
                                        <p:tmAbs val="0"/>
                                      </p:iterate>
                                      <p:childTnLst>
                                        <p:set>
                                          <p:cBhvr>
                                            <p:cTn id="39" fill="hold"/>
                                            <p:tgtEl>
                                              <p:spTgt spid="48">
                                                <p:bg/>
                                              </p:spTgt>
                                            </p:tgtEl>
                                            <p:attrNameLst>
                                              <p:attrName>style.visibility</p:attrName>
                                            </p:attrNameLst>
                                          </p:cBhvr>
                                          <p:to>
                                            <p:strVal val="visible"/>
                                          </p:to>
                                        </p:set>
                                        <p:animEffect transition="in" filter="wipe(up)">
                                          <p:cBhvr>
                                            <p:cTn id="40" dur="250"/>
                                            <p:tgtEl>
                                              <p:spTgt spid="48">
                                                <p:bg/>
                                              </p:spTgt>
                                            </p:tgtEl>
                                          </p:cBhvr>
                                        </p:animEffect>
                                      </p:childTnLst>
                                    </p:cTn>
                                  </p:par>
                                  <p:par>
                                    <p:cTn id="41" presetID="22" presetClass="entr" presetSubtype="1" fill="hold" grpId="0" nodeType="withEffect">
                                      <p:stCondLst>
                                        <p:cond delay="0"/>
                                      </p:stCondLst>
                                      <p:iterate>
                                        <p:tmAbs val="0"/>
                                      </p:iterate>
                                      <p:childTnLst>
                                        <p:set>
                                          <p:cBhvr>
                                            <p:cTn id="42" fill="hold"/>
                                            <p:tgtEl>
                                              <p:spTgt spid="48">
                                                <p:txEl>
                                                  <p:pRg st="0" end="0"/>
                                                </p:txEl>
                                              </p:spTgt>
                                            </p:tgtEl>
                                            <p:attrNameLst>
                                              <p:attrName>style.visibility</p:attrName>
                                            </p:attrNameLst>
                                          </p:cBhvr>
                                          <p:to>
                                            <p:strVal val="visible"/>
                                          </p:to>
                                        </p:set>
                                        <p:animEffect transition="in" filter="wipe(up)">
                                          <p:cBhvr>
                                            <p:cTn id="43" dur="250"/>
                                            <p:tgtEl>
                                              <p:spTgt spid="48">
                                                <p:txEl>
                                                  <p:pRg st="0" end="0"/>
                                                </p:txEl>
                                              </p:spTgt>
                                            </p:tgtEl>
                                          </p:cBhvr>
                                        </p:animEffect>
                                      </p:childTnLst>
                                    </p:cTn>
                                  </p:par>
                                  <p:par>
                                    <p:cTn id="44" presetID="10" presetClass="entr" presetSubtype="0" fill="hold" grpId="0" nodeType="withEffect">
                                      <p:stCondLst>
                                        <p:cond delay="2000"/>
                                      </p:stCondLst>
                                      <p:childTnLst>
                                        <p:set>
                                          <p:cBhvr>
                                            <p:cTn id="45" dur="1" fill="hold">
                                              <p:stCondLst>
                                                <p:cond delay="0"/>
                                              </p:stCondLst>
                                            </p:cTn>
                                            <p:tgtEl>
                                              <p:spTgt spid="49"/>
                                            </p:tgtEl>
                                            <p:attrNameLst>
                                              <p:attrName>style.visibility</p:attrName>
                                            </p:attrNameLst>
                                          </p:cBhvr>
                                          <p:to>
                                            <p:strVal val="visible"/>
                                          </p:to>
                                        </p:set>
                                        <p:animEffect transition="in" filter="fade">
                                          <p:cBhvr>
                                            <p:cTn id="46" dur="250"/>
                                            <p:tgtEl>
                                              <p:spTgt spid="49"/>
                                            </p:tgtEl>
                                          </p:cBhvr>
                                        </p:animEffect>
                                      </p:childTnLst>
                                    </p:cTn>
                                  </p:par>
                                  <p:par>
                                    <p:cTn id="47" presetID="63" presetClass="path" presetSubtype="0" fill="hold" grpId="1" nodeType="withEffect" p14:presetBounceEnd="50000">
                                      <p:stCondLst>
                                        <p:cond delay="2000"/>
                                      </p:stCondLst>
                                      <p:childTnLst>
                                        <p:animMotion origin="layout" path="M -0.02631 -1.48148E-6 L 3.33333E-6 -1.48148E-6 " pathEditMode="relative" rAng="0" ptsTypes="AA" p14:bounceEnd="50000">
                                          <p:cBhvr>
                                            <p:cTn id="48" dur="250" fill="hold"/>
                                            <p:tgtEl>
                                              <p:spTgt spid="49"/>
                                            </p:tgtEl>
                                            <p:attrNameLst>
                                              <p:attrName>ppt_x</p:attrName>
                                              <p:attrName>ppt_y</p:attrName>
                                            </p:attrNameLst>
                                          </p:cBhvr>
                                          <p:rCtr x="1315" y="0"/>
                                        </p:animMotion>
                                      </p:childTnLst>
                                    </p:cTn>
                                  </p:par>
                                </p:childTnLst>
                              </p:cTn>
                            </p:par>
                            <p:par>
                              <p:cTn id="49" fill="hold">
                                <p:stCondLst>
                                  <p:cond delay="6750"/>
                                </p:stCondLst>
                                <p:childTnLst>
                                  <p:par>
                                    <p:cTn id="50" presetID="22" presetClass="entr" presetSubtype="1" fill="hold" grpId="0" nodeType="afterEffect">
                                      <p:stCondLst>
                                        <p:cond delay="0"/>
                                      </p:stCondLst>
                                      <p:iterate>
                                        <p:tmAbs val="0"/>
                                      </p:iterate>
                                      <p:childTnLst>
                                        <p:set>
                                          <p:cBhvr>
                                            <p:cTn id="51" fill="hold"/>
                                            <p:tgtEl>
                                              <p:spTgt spid="50">
                                                <p:bg/>
                                              </p:spTgt>
                                            </p:tgtEl>
                                            <p:attrNameLst>
                                              <p:attrName>style.visibility</p:attrName>
                                            </p:attrNameLst>
                                          </p:cBhvr>
                                          <p:to>
                                            <p:strVal val="visible"/>
                                          </p:to>
                                        </p:set>
                                        <p:animEffect transition="in" filter="wipe(up)">
                                          <p:cBhvr>
                                            <p:cTn id="52" dur="250"/>
                                            <p:tgtEl>
                                              <p:spTgt spid="50">
                                                <p:bg/>
                                              </p:spTgt>
                                            </p:tgtEl>
                                          </p:cBhvr>
                                        </p:animEffect>
                                      </p:childTnLst>
                                    </p:cTn>
                                  </p:par>
                                  <p:par>
                                    <p:cTn id="53" presetID="22" presetClass="entr" presetSubtype="1" fill="hold" grpId="0" nodeType="withEffect">
                                      <p:stCondLst>
                                        <p:cond delay="0"/>
                                      </p:stCondLst>
                                      <p:iterate>
                                        <p:tmAbs val="0"/>
                                      </p:iterate>
                                      <p:childTnLst>
                                        <p:set>
                                          <p:cBhvr>
                                            <p:cTn id="54" fill="hold"/>
                                            <p:tgtEl>
                                              <p:spTgt spid="50">
                                                <p:txEl>
                                                  <p:pRg st="0" end="0"/>
                                                </p:txEl>
                                              </p:spTgt>
                                            </p:tgtEl>
                                            <p:attrNameLst>
                                              <p:attrName>style.visibility</p:attrName>
                                            </p:attrNameLst>
                                          </p:cBhvr>
                                          <p:to>
                                            <p:strVal val="visible"/>
                                          </p:to>
                                        </p:set>
                                        <p:animEffect transition="in" filter="wipe(up)">
                                          <p:cBhvr>
                                            <p:cTn id="55" dur="250"/>
                                            <p:tgtEl>
                                              <p:spTgt spid="50">
                                                <p:txEl>
                                                  <p:pRg st="0" end="0"/>
                                                </p:txEl>
                                              </p:spTgt>
                                            </p:tgtEl>
                                          </p:cBhvr>
                                        </p:animEffect>
                                      </p:childTnLst>
                                    </p:cTn>
                                  </p:par>
                                  <p:par>
                                    <p:cTn id="56" presetID="10" presetClass="entr" presetSubtype="0" fill="hold" grpId="0" nodeType="withEffect">
                                      <p:stCondLst>
                                        <p:cond delay="2000"/>
                                      </p:stCondLst>
                                      <p:childTnLst>
                                        <p:set>
                                          <p:cBhvr>
                                            <p:cTn id="57" dur="1" fill="hold">
                                              <p:stCondLst>
                                                <p:cond delay="0"/>
                                              </p:stCondLst>
                                            </p:cTn>
                                            <p:tgtEl>
                                              <p:spTgt spid="51"/>
                                            </p:tgtEl>
                                            <p:attrNameLst>
                                              <p:attrName>style.visibility</p:attrName>
                                            </p:attrNameLst>
                                          </p:cBhvr>
                                          <p:to>
                                            <p:strVal val="visible"/>
                                          </p:to>
                                        </p:set>
                                        <p:animEffect transition="in" filter="fade">
                                          <p:cBhvr>
                                            <p:cTn id="58" dur="250"/>
                                            <p:tgtEl>
                                              <p:spTgt spid="51"/>
                                            </p:tgtEl>
                                          </p:cBhvr>
                                        </p:animEffect>
                                      </p:childTnLst>
                                    </p:cTn>
                                  </p:par>
                                  <p:par>
                                    <p:cTn id="59" presetID="63" presetClass="path" presetSubtype="0" fill="hold" grpId="1" nodeType="withEffect" p14:presetBounceEnd="50000">
                                      <p:stCondLst>
                                        <p:cond delay="2000"/>
                                      </p:stCondLst>
                                      <p:childTnLst>
                                        <p:animMotion origin="layout" path="M -0.02631 -1.48148E-6 L 3.33333E-6 -1.48148E-6 " pathEditMode="relative" rAng="0" ptsTypes="AA" p14:bounceEnd="50000">
                                          <p:cBhvr>
                                            <p:cTn id="60" dur="250" fill="hold"/>
                                            <p:tgtEl>
                                              <p:spTgt spid="51"/>
                                            </p:tgtEl>
                                            <p:attrNameLst>
                                              <p:attrName>ppt_x</p:attrName>
                                              <p:attrName>ppt_y</p:attrName>
                                            </p:attrNameLst>
                                          </p:cBhvr>
                                          <p:rCtr x="1315" y="0"/>
                                        </p:animMotion>
                                      </p:childTnLst>
                                    </p:cTn>
                                  </p:par>
                                </p:childTnLst>
                              </p:cTn>
                            </p:par>
                            <p:par>
                              <p:cTn id="61" fill="hold">
                                <p:stCondLst>
                                  <p:cond delay="9000"/>
                                </p:stCondLst>
                                <p:childTnLst>
                                  <p:par>
                                    <p:cTn id="62" presetID="22" presetClass="entr" presetSubtype="1" fill="hold" grpId="0" nodeType="afterEffect">
                                      <p:stCondLst>
                                        <p:cond delay="0"/>
                                      </p:stCondLst>
                                      <p:iterate>
                                        <p:tmAbs val="0"/>
                                      </p:iterate>
                                      <p:childTnLst>
                                        <p:set>
                                          <p:cBhvr>
                                            <p:cTn id="63" fill="hold"/>
                                            <p:tgtEl>
                                              <p:spTgt spid="52">
                                                <p:bg/>
                                              </p:spTgt>
                                            </p:tgtEl>
                                            <p:attrNameLst>
                                              <p:attrName>style.visibility</p:attrName>
                                            </p:attrNameLst>
                                          </p:cBhvr>
                                          <p:to>
                                            <p:strVal val="visible"/>
                                          </p:to>
                                        </p:set>
                                        <p:animEffect transition="in" filter="wipe(up)">
                                          <p:cBhvr>
                                            <p:cTn id="64" dur="250"/>
                                            <p:tgtEl>
                                              <p:spTgt spid="52">
                                                <p:bg/>
                                              </p:spTgt>
                                            </p:tgtEl>
                                          </p:cBhvr>
                                        </p:animEffect>
                                      </p:childTnLst>
                                    </p:cTn>
                                  </p:par>
                                  <p:par>
                                    <p:cTn id="65" presetID="22" presetClass="entr" presetSubtype="1" fill="hold" grpId="0" nodeType="withEffect">
                                      <p:stCondLst>
                                        <p:cond delay="0"/>
                                      </p:stCondLst>
                                      <p:iterate>
                                        <p:tmAbs val="0"/>
                                      </p:iterate>
                                      <p:childTnLst>
                                        <p:set>
                                          <p:cBhvr>
                                            <p:cTn id="66" fill="hold"/>
                                            <p:tgtEl>
                                              <p:spTgt spid="52">
                                                <p:txEl>
                                                  <p:pRg st="0" end="0"/>
                                                </p:txEl>
                                              </p:spTgt>
                                            </p:tgtEl>
                                            <p:attrNameLst>
                                              <p:attrName>style.visibility</p:attrName>
                                            </p:attrNameLst>
                                          </p:cBhvr>
                                          <p:to>
                                            <p:strVal val="visible"/>
                                          </p:to>
                                        </p:set>
                                        <p:animEffect transition="in" filter="wipe(up)">
                                          <p:cBhvr>
                                            <p:cTn id="67" dur="250"/>
                                            <p:tgtEl>
                                              <p:spTgt spid="52">
                                                <p:txEl>
                                                  <p:pRg st="0" end="0"/>
                                                </p:txEl>
                                              </p:spTgt>
                                            </p:tgtEl>
                                          </p:cBhvr>
                                        </p:animEffect>
                                      </p:childTnLst>
                                    </p:cTn>
                                  </p:par>
                                  <p:par>
                                    <p:cTn id="68" presetID="10" presetClass="entr" presetSubtype="0" fill="hold" grpId="0" nodeType="withEffect">
                                      <p:stCondLst>
                                        <p:cond delay="2000"/>
                                      </p:stCondLst>
                                      <p:childTnLst>
                                        <p:set>
                                          <p:cBhvr>
                                            <p:cTn id="69" dur="1" fill="hold">
                                              <p:stCondLst>
                                                <p:cond delay="0"/>
                                              </p:stCondLst>
                                            </p:cTn>
                                            <p:tgtEl>
                                              <p:spTgt spid="53"/>
                                            </p:tgtEl>
                                            <p:attrNameLst>
                                              <p:attrName>style.visibility</p:attrName>
                                            </p:attrNameLst>
                                          </p:cBhvr>
                                          <p:to>
                                            <p:strVal val="visible"/>
                                          </p:to>
                                        </p:set>
                                        <p:animEffect transition="in" filter="fade">
                                          <p:cBhvr>
                                            <p:cTn id="70" dur="250"/>
                                            <p:tgtEl>
                                              <p:spTgt spid="53"/>
                                            </p:tgtEl>
                                          </p:cBhvr>
                                        </p:animEffect>
                                      </p:childTnLst>
                                    </p:cTn>
                                  </p:par>
                                  <p:par>
                                    <p:cTn id="71" presetID="63" presetClass="path" presetSubtype="0" fill="hold" grpId="1" nodeType="withEffect" p14:presetBounceEnd="50000">
                                      <p:stCondLst>
                                        <p:cond delay="2000"/>
                                      </p:stCondLst>
                                      <p:childTnLst>
                                        <p:animMotion origin="layout" path="M -0.02631 -1.48148E-6 L 3.33333E-6 -1.48148E-6 " pathEditMode="relative" rAng="0" ptsTypes="AA" p14:bounceEnd="50000">
                                          <p:cBhvr>
                                            <p:cTn id="72" dur="250" fill="hold"/>
                                            <p:tgtEl>
                                              <p:spTgt spid="53"/>
                                            </p:tgtEl>
                                            <p:attrNameLst>
                                              <p:attrName>ppt_x</p:attrName>
                                              <p:attrName>ppt_y</p:attrName>
                                            </p:attrNameLst>
                                          </p:cBhvr>
                                          <p:rCtr x="1315" y="0"/>
                                        </p:animMotion>
                                      </p:childTnLst>
                                    </p:cTn>
                                  </p:par>
                                </p:childTnLst>
                              </p:cTn>
                            </p:par>
                            <p:par>
                              <p:cTn id="73" fill="hold">
                                <p:stCondLst>
                                  <p:cond delay="11250"/>
                                </p:stCondLst>
                                <p:childTnLst>
                                  <p:par>
                                    <p:cTn id="74" presetID="22" presetClass="entr" presetSubtype="1" fill="hold" grpId="0" nodeType="afterEffect">
                                      <p:stCondLst>
                                        <p:cond delay="0"/>
                                      </p:stCondLst>
                                      <p:iterate>
                                        <p:tmAbs val="0"/>
                                      </p:iterate>
                                      <p:childTnLst>
                                        <p:set>
                                          <p:cBhvr>
                                            <p:cTn id="75" fill="hold"/>
                                            <p:tgtEl>
                                              <p:spTgt spid="54">
                                                <p:bg/>
                                              </p:spTgt>
                                            </p:tgtEl>
                                            <p:attrNameLst>
                                              <p:attrName>style.visibility</p:attrName>
                                            </p:attrNameLst>
                                          </p:cBhvr>
                                          <p:to>
                                            <p:strVal val="visible"/>
                                          </p:to>
                                        </p:set>
                                        <p:animEffect transition="in" filter="wipe(up)">
                                          <p:cBhvr>
                                            <p:cTn id="76" dur="250"/>
                                            <p:tgtEl>
                                              <p:spTgt spid="54">
                                                <p:bg/>
                                              </p:spTgt>
                                            </p:tgtEl>
                                          </p:cBhvr>
                                        </p:animEffect>
                                      </p:childTnLst>
                                    </p:cTn>
                                  </p:par>
                                  <p:par>
                                    <p:cTn id="77" presetID="22" presetClass="entr" presetSubtype="1" fill="hold" grpId="0" nodeType="withEffect">
                                      <p:stCondLst>
                                        <p:cond delay="0"/>
                                      </p:stCondLst>
                                      <p:iterate>
                                        <p:tmAbs val="0"/>
                                      </p:iterate>
                                      <p:childTnLst>
                                        <p:set>
                                          <p:cBhvr>
                                            <p:cTn id="78" fill="hold"/>
                                            <p:tgtEl>
                                              <p:spTgt spid="54">
                                                <p:txEl>
                                                  <p:pRg st="0" end="0"/>
                                                </p:txEl>
                                              </p:spTgt>
                                            </p:tgtEl>
                                            <p:attrNameLst>
                                              <p:attrName>style.visibility</p:attrName>
                                            </p:attrNameLst>
                                          </p:cBhvr>
                                          <p:to>
                                            <p:strVal val="visible"/>
                                          </p:to>
                                        </p:set>
                                        <p:animEffect transition="in" filter="wipe(up)">
                                          <p:cBhvr>
                                            <p:cTn id="79" dur="250"/>
                                            <p:tgtEl>
                                              <p:spTgt spid="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animBg="1" advAuto="0"/>
          <p:bldP spid="179" grpId="0" animBg="1" advAuto="0"/>
          <p:bldP spid="4" grpId="0" animBg="1" advAuto="0"/>
          <p:bldP spid="16" grpId="0" animBg="1" advAuto="0"/>
          <p:bldP spid="30" grpId="0" animBg="1" advAuto="0"/>
          <p:bldP spid="38" grpId="0" animBg="1" advAuto="0"/>
          <p:bldP spid="47" grpId="0"/>
          <p:bldP spid="47" grpId="1"/>
          <p:bldP spid="48" grpId="0" build="p" bldLvl="5" animBg="1" advAuto="0"/>
          <p:bldP spid="49" grpId="0"/>
          <p:bldP spid="49" grpId="1"/>
          <p:bldP spid="50" grpId="0" build="p" bldLvl="5" animBg="1" advAuto="0"/>
          <p:bldP spid="51" grpId="0"/>
          <p:bldP spid="51" grpId="1"/>
          <p:bldP spid="52" grpId="0" build="p" bldLvl="5" animBg="1" advAuto="0"/>
          <p:bldP spid="53" grpId="0"/>
          <p:bldP spid="53" grpId="1"/>
          <p:bldP spid="54" grpId="0" build="p" bldLvl="5" animBg="1" advAuto="0"/>
        </p:bldLst>
      </p:timing>
    </mc:Choice>
    <mc:Fallback xmlns="">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79"/>
                                            </p:tgtEl>
                                            <p:attrNameLst>
                                              <p:attrName>style.visibility</p:attrName>
                                            </p:attrNameLst>
                                          </p:cBhvr>
                                          <p:to>
                                            <p:strVal val="visible"/>
                                          </p:to>
                                        </p:set>
                                        <p:animEffect transition="in" filter="dissolve">
                                          <p:cBhvr>
                                            <p:cTn id="7" dur="500"/>
                                            <p:tgtEl>
                                              <p:spTgt spid="179"/>
                                            </p:tgtEl>
                                          </p:cBhvr>
                                        </p:animEffect>
                                      </p:childTnLst>
                                    </p:cTn>
                                  </p:par>
                                </p:childTnLst>
                              </p:cTn>
                            </p:par>
                            <p:par>
                              <p:cTn id="8" fill="hold">
                                <p:stCondLst>
                                  <p:cond delay="500"/>
                                </p:stCondLst>
                                <p:childTnLst>
                                  <p:par>
                                    <p:cTn id="9" presetID="9" presetClass="entr" fill="hold" grpId="0" nodeType="afterEffect">
                                      <p:stCondLst>
                                        <p:cond delay="0"/>
                                      </p:stCondLst>
                                      <p:iterate>
                                        <p:tmAbs val="0"/>
                                      </p:iterate>
                                      <p:childTnLst>
                                        <p:set>
                                          <p:cBhvr>
                                            <p:cTn id="10" fill="hold"/>
                                            <p:tgtEl>
                                              <p:spTgt spid="176"/>
                                            </p:tgtEl>
                                            <p:attrNameLst>
                                              <p:attrName>style.visibility</p:attrName>
                                            </p:attrNameLst>
                                          </p:cBhvr>
                                          <p:to>
                                            <p:strVal val="visible"/>
                                          </p:to>
                                        </p:set>
                                        <p:animEffect transition="in" filter="dissolve">
                                          <p:cBhvr>
                                            <p:cTn id="11" dur="1000"/>
                                            <p:tgtEl>
                                              <p:spTgt spid="176"/>
                                            </p:tgtEl>
                                          </p:cBhvr>
                                        </p:animEffect>
                                      </p:childTnLst>
                                    </p:cTn>
                                  </p:par>
                                </p:childTnLst>
                              </p:cTn>
                            </p:par>
                            <p:par>
                              <p:cTn id="12" fill="hold">
                                <p:stCondLst>
                                  <p:cond delay="1500"/>
                                </p:stCondLst>
                                <p:childTnLst>
                                  <p:par>
                                    <p:cTn id="13" presetID="2" presetClass="entr" presetSubtype="1" fill="hold" grpId="0" nodeType="afterEffect">
                                      <p:stCondLst>
                                        <p:cond delay="0"/>
                                      </p:stCondLst>
                                      <p:iterate>
                                        <p:tmAbs val="0"/>
                                      </p:iterate>
                                      <p:childTnLst>
                                        <p:set>
                                          <p:cBhvr>
                                            <p:cTn id="14" fill="hold"/>
                                            <p:tgtEl>
                                              <p:spTgt spid="4"/>
                                            </p:tgtEl>
                                            <p:attrNameLst>
                                              <p:attrName>style.visibility</p:attrName>
                                            </p:attrNameLst>
                                          </p:cBhvr>
                                          <p:to>
                                            <p:strVal val="visible"/>
                                          </p:to>
                                        </p:set>
                                        <p:anim calcmode="lin" valueType="num">
                                          <p:cBhvr>
                                            <p:cTn id="15" dur="250" fill="hold"/>
                                            <p:tgtEl>
                                              <p:spTgt spid="4"/>
                                            </p:tgtEl>
                                            <p:attrNameLst>
                                              <p:attrName>ppt_x</p:attrName>
                                            </p:attrNameLst>
                                          </p:cBhvr>
                                          <p:tavLst>
                                            <p:tav tm="0">
                                              <p:val>
                                                <p:strVal val="#ppt_x"/>
                                              </p:val>
                                            </p:tav>
                                            <p:tav tm="100000">
                                              <p:val>
                                                <p:strVal val="#ppt_x"/>
                                              </p:val>
                                            </p:tav>
                                          </p:tavLst>
                                        </p:anim>
                                        <p:anim calcmode="lin" valueType="num">
                                          <p:cBhvr>
                                            <p:cTn id="16" dur="250" fill="hold"/>
                                            <p:tgtEl>
                                              <p:spTgt spid="4"/>
                                            </p:tgtEl>
                                            <p:attrNameLst>
                                              <p:attrName>ppt_y</p:attrName>
                                            </p:attrNameLst>
                                          </p:cBhvr>
                                          <p:tavLst>
                                            <p:tav tm="0">
                                              <p:val>
                                                <p:strVal val="0-#ppt_h/2"/>
                                              </p:val>
                                            </p:tav>
                                            <p:tav tm="100000">
                                              <p:val>
                                                <p:strVal val="#ppt_y"/>
                                              </p:val>
                                            </p:tav>
                                          </p:tavLst>
                                        </p:anim>
                                      </p:childTnLst>
                                    </p:cTn>
                                  </p:par>
                                </p:childTnLst>
                              </p:cTn>
                            </p:par>
                            <p:par>
                              <p:cTn id="17" fill="hold">
                                <p:stCondLst>
                                  <p:cond delay="1750"/>
                                </p:stCondLst>
                                <p:childTnLst>
                                  <p:par>
                                    <p:cTn id="18" presetID="2" presetClass="entr" presetSubtype="1" fill="hold" grpId="0" nodeType="afterEffect">
                                      <p:stCondLst>
                                        <p:cond delay="0"/>
                                      </p:stCondLst>
                                      <p:iterate>
                                        <p:tmAbs val="0"/>
                                      </p:iterate>
                                      <p:childTnLst>
                                        <p:set>
                                          <p:cBhvr>
                                            <p:cTn id="19" fill="hold"/>
                                            <p:tgtEl>
                                              <p:spTgt spid="38"/>
                                            </p:tgtEl>
                                            <p:attrNameLst>
                                              <p:attrName>style.visibility</p:attrName>
                                            </p:attrNameLst>
                                          </p:cBhvr>
                                          <p:to>
                                            <p:strVal val="visible"/>
                                          </p:to>
                                        </p:set>
                                        <p:anim calcmode="lin" valueType="num">
                                          <p:cBhvr>
                                            <p:cTn id="20" dur="250" fill="hold"/>
                                            <p:tgtEl>
                                              <p:spTgt spid="38"/>
                                            </p:tgtEl>
                                            <p:attrNameLst>
                                              <p:attrName>ppt_x</p:attrName>
                                            </p:attrNameLst>
                                          </p:cBhvr>
                                          <p:tavLst>
                                            <p:tav tm="0">
                                              <p:val>
                                                <p:strVal val="#ppt_x"/>
                                              </p:val>
                                            </p:tav>
                                            <p:tav tm="100000">
                                              <p:val>
                                                <p:strVal val="#ppt_x"/>
                                              </p:val>
                                            </p:tav>
                                          </p:tavLst>
                                        </p:anim>
                                        <p:anim calcmode="lin" valueType="num">
                                          <p:cBhvr>
                                            <p:cTn id="21" dur="250" fill="hold"/>
                                            <p:tgtEl>
                                              <p:spTgt spid="38"/>
                                            </p:tgtEl>
                                            <p:attrNameLst>
                                              <p:attrName>ppt_y</p:attrName>
                                            </p:attrNameLst>
                                          </p:cBhvr>
                                          <p:tavLst>
                                            <p:tav tm="0">
                                              <p:val>
                                                <p:strVal val="0-#ppt_h/2"/>
                                              </p:val>
                                            </p:tav>
                                            <p:tav tm="100000">
                                              <p:val>
                                                <p:strVal val="#ppt_y"/>
                                              </p:val>
                                            </p:tav>
                                          </p:tavLst>
                                        </p:anim>
                                      </p:childTnLst>
                                    </p:cTn>
                                  </p:par>
                                </p:childTnLst>
                              </p:cTn>
                            </p:par>
                            <p:par>
                              <p:cTn id="22" fill="hold">
                                <p:stCondLst>
                                  <p:cond delay="2000"/>
                                </p:stCondLst>
                                <p:childTnLst>
                                  <p:par>
                                    <p:cTn id="23" presetID="2" presetClass="entr" presetSubtype="1" fill="hold" grpId="0" nodeType="afterEffect">
                                      <p:stCondLst>
                                        <p:cond delay="0"/>
                                      </p:stCondLst>
                                      <p:iterate>
                                        <p:tmAbs val="0"/>
                                      </p:iterate>
                                      <p:childTnLst>
                                        <p:set>
                                          <p:cBhvr>
                                            <p:cTn id="24" fill="hold"/>
                                            <p:tgtEl>
                                              <p:spTgt spid="30"/>
                                            </p:tgtEl>
                                            <p:attrNameLst>
                                              <p:attrName>style.visibility</p:attrName>
                                            </p:attrNameLst>
                                          </p:cBhvr>
                                          <p:to>
                                            <p:strVal val="visible"/>
                                          </p:to>
                                        </p:set>
                                        <p:anim calcmode="lin" valueType="num">
                                          <p:cBhvr>
                                            <p:cTn id="25" dur="250" fill="hold"/>
                                            <p:tgtEl>
                                              <p:spTgt spid="30"/>
                                            </p:tgtEl>
                                            <p:attrNameLst>
                                              <p:attrName>ppt_x</p:attrName>
                                            </p:attrNameLst>
                                          </p:cBhvr>
                                          <p:tavLst>
                                            <p:tav tm="0">
                                              <p:val>
                                                <p:strVal val="#ppt_x"/>
                                              </p:val>
                                            </p:tav>
                                            <p:tav tm="100000">
                                              <p:val>
                                                <p:strVal val="#ppt_x"/>
                                              </p:val>
                                            </p:tav>
                                          </p:tavLst>
                                        </p:anim>
                                        <p:anim calcmode="lin" valueType="num">
                                          <p:cBhvr>
                                            <p:cTn id="26" dur="250" fill="hold"/>
                                            <p:tgtEl>
                                              <p:spTgt spid="30"/>
                                            </p:tgtEl>
                                            <p:attrNameLst>
                                              <p:attrName>ppt_y</p:attrName>
                                            </p:attrNameLst>
                                          </p:cBhvr>
                                          <p:tavLst>
                                            <p:tav tm="0">
                                              <p:val>
                                                <p:strVal val="0-#ppt_h/2"/>
                                              </p:val>
                                            </p:tav>
                                            <p:tav tm="100000">
                                              <p:val>
                                                <p:strVal val="#ppt_y"/>
                                              </p:val>
                                            </p:tav>
                                          </p:tavLst>
                                        </p:anim>
                                      </p:childTnLst>
                                    </p:cTn>
                                  </p:par>
                                </p:childTnLst>
                              </p:cTn>
                            </p:par>
                            <p:par>
                              <p:cTn id="27" fill="hold">
                                <p:stCondLst>
                                  <p:cond delay="2250"/>
                                </p:stCondLst>
                                <p:childTnLst>
                                  <p:par>
                                    <p:cTn id="28" presetID="2" presetClass="entr" presetSubtype="1" fill="hold" grpId="0" nodeType="afterEffect">
                                      <p:stCondLst>
                                        <p:cond delay="0"/>
                                      </p:stCondLst>
                                      <p:iterate>
                                        <p:tmAbs val="0"/>
                                      </p:iterate>
                                      <p:childTnLst>
                                        <p:set>
                                          <p:cBhvr>
                                            <p:cTn id="29" fill="hold"/>
                                            <p:tgtEl>
                                              <p:spTgt spid="16"/>
                                            </p:tgtEl>
                                            <p:attrNameLst>
                                              <p:attrName>style.visibility</p:attrName>
                                            </p:attrNameLst>
                                          </p:cBhvr>
                                          <p:to>
                                            <p:strVal val="visible"/>
                                          </p:to>
                                        </p:set>
                                        <p:anim calcmode="lin" valueType="num">
                                          <p:cBhvr>
                                            <p:cTn id="30" dur="250" fill="hold"/>
                                            <p:tgtEl>
                                              <p:spTgt spid="16"/>
                                            </p:tgtEl>
                                            <p:attrNameLst>
                                              <p:attrName>ppt_x</p:attrName>
                                            </p:attrNameLst>
                                          </p:cBhvr>
                                          <p:tavLst>
                                            <p:tav tm="0">
                                              <p:val>
                                                <p:strVal val="#ppt_x"/>
                                              </p:val>
                                            </p:tav>
                                            <p:tav tm="100000">
                                              <p:val>
                                                <p:strVal val="#ppt_x"/>
                                              </p:val>
                                            </p:tav>
                                          </p:tavLst>
                                        </p:anim>
                                        <p:anim calcmode="lin" valueType="num">
                                          <p:cBhvr>
                                            <p:cTn id="31" dur="250" fill="hold"/>
                                            <p:tgtEl>
                                              <p:spTgt spid="16"/>
                                            </p:tgtEl>
                                            <p:attrNameLst>
                                              <p:attrName>ppt_y</p:attrName>
                                            </p:attrNameLst>
                                          </p:cBhvr>
                                          <p:tavLst>
                                            <p:tav tm="0">
                                              <p:val>
                                                <p:strVal val="0-#ppt_h/2"/>
                                              </p:val>
                                            </p:tav>
                                            <p:tav tm="100000">
                                              <p:val>
                                                <p:strVal val="#ppt_y"/>
                                              </p:val>
                                            </p:tav>
                                          </p:tavLst>
                                        </p:anim>
                                      </p:childTnLst>
                                    </p:cTn>
                                  </p:par>
                                  <p:par>
                                    <p:cTn id="32" presetID="10" presetClass="entr" presetSubtype="0" fill="hold" grpId="0" nodeType="withEffect">
                                      <p:stCondLst>
                                        <p:cond delay="200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250"/>
                                            <p:tgtEl>
                                              <p:spTgt spid="47"/>
                                            </p:tgtEl>
                                          </p:cBhvr>
                                        </p:animEffect>
                                      </p:childTnLst>
                                    </p:cTn>
                                  </p:par>
                                  <p:par>
                                    <p:cTn id="35" presetID="63" presetClass="path" presetSubtype="0" fill="hold" grpId="1" nodeType="withEffect">
                                      <p:stCondLst>
                                        <p:cond delay="2000"/>
                                      </p:stCondLst>
                                      <p:childTnLst>
                                        <p:animMotion origin="layout" path="M -0.02631 -1.48148E-6 L 3.33333E-6 -1.48148E-6 " pathEditMode="relative" rAng="0" ptsTypes="AA">
                                          <p:cBhvr>
                                            <p:cTn id="36" dur="250" fill="hold"/>
                                            <p:tgtEl>
                                              <p:spTgt spid="47"/>
                                            </p:tgtEl>
                                            <p:attrNameLst>
                                              <p:attrName>ppt_x</p:attrName>
                                              <p:attrName>ppt_y</p:attrName>
                                            </p:attrNameLst>
                                          </p:cBhvr>
                                          <p:rCtr x="1315" y="0"/>
                                        </p:animMotion>
                                      </p:childTnLst>
                                    </p:cTn>
                                  </p:par>
                                </p:childTnLst>
                              </p:cTn>
                            </p:par>
                            <p:par>
                              <p:cTn id="37" fill="hold">
                                <p:stCondLst>
                                  <p:cond delay="4500"/>
                                </p:stCondLst>
                                <p:childTnLst>
                                  <p:par>
                                    <p:cTn id="38" presetID="22" presetClass="entr" presetSubtype="1" fill="hold" grpId="0" nodeType="afterEffect">
                                      <p:stCondLst>
                                        <p:cond delay="0"/>
                                      </p:stCondLst>
                                      <p:iterate>
                                        <p:tmAbs val="0"/>
                                      </p:iterate>
                                      <p:childTnLst>
                                        <p:set>
                                          <p:cBhvr>
                                            <p:cTn id="39" fill="hold"/>
                                            <p:tgtEl>
                                              <p:spTgt spid="48">
                                                <p:bg/>
                                              </p:spTgt>
                                            </p:tgtEl>
                                            <p:attrNameLst>
                                              <p:attrName>style.visibility</p:attrName>
                                            </p:attrNameLst>
                                          </p:cBhvr>
                                          <p:to>
                                            <p:strVal val="visible"/>
                                          </p:to>
                                        </p:set>
                                        <p:animEffect transition="in" filter="wipe(up)">
                                          <p:cBhvr>
                                            <p:cTn id="40" dur="250"/>
                                            <p:tgtEl>
                                              <p:spTgt spid="48">
                                                <p:bg/>
                                              </p:spTgt>
                                            </p:tgtEl>
                                          </p:cBhvr>
                                        </p:animEffect>
                                      </p:childTnLst>
                                    </p:cTn>
                                  </p:par>
                                  <p:par>
                                    <p:cTn id="41" presetID="22" presetClass="entr" presetSubtype="1" fill="hold" grpId="0" nodeType="withEffect">
                                      <p:stCondLst>
                                        <p:cond delay="0"/>
                                      </p:stCondLst>
                                      <p:iterate>
                                        <p:tmAbs val="0"/>
                                      </p:iterate>
                                      <p:childTnLst>
                                        <p:set>
                                          <p:cBhvr>
                                            <p:cTn id="42" fill="hold"/>
                                            <p:tgtEl>
                                              <p:spTgt spid="48">
                                                <p:txEl>
                                                  <p:pRg st="0" end="0"/>
                                                </p:txEl>
                                              </p:spTgt>
                                            </p:tgtEl>
                                            <p:attrNameLst>
                                              <p:attrName>style.visibility</p:attrName>
                                            </p:attrNameLst>
                                          </p:cBhvr>
                                          <p:to>
                                            <p:strVal val="visible"/>
                                          </p:to>
                                        </p:set>
                                        <p:animEffect transition="in" filter="wipe(up)">
                                          <p:cBhvr>
                                            <p:cTn id="43" dur="250"/>
                                            <p:tgtEl>
                                              <p:spTgt spid="48">
                                                <p:txEl>
                                                  <p:pRg st="0" end="0"/>
                                                </p:txEl>
                                              </p:spTgt>
                                            </p:tgtEl>
                                          </p:cBhvr>
                                        </p:animEffect>
                                      </p:childTnLst>
                                    </p:cTn>
                                  </p:par>
                                  <p:par>
                                    <p:cTn id="44" presetID="10" presetClass="entr" presetSubtype="0" fill="hold" grpId="0" nodeType="withEffect">
                                      <p:stCondLst>
                                        <p:cond delay="2000"/>
                                      </p:stCondLst>
                                      <p:childTnLst>
                                        <p:set>
                                          <p:cBhvr>
                                            <p:cTn id="45" dur="1" fill="hold">
                                              <p:stCondLst>
                                                <p:cond delay="0"/>
                                              </p:stCondLst>
                                            </p:cTn>
                                            <p:tgtEl>
                                              <p:spTgt spid="49"/>
                                            </p:tgtEl>
                                            <p:attrNameLst>
                                              <p:attrName>style.visibility</p:attrName>
                                            </p:attrNameLst>
                                          </p:cBhvr>
                                          <p:to>
                                            <p:strVal val="visible"/>
                                          </p:to>
                                        </p:set>
                                        <p:animEffect transition="in" filter="fade">
                                          <p:cBhvr>
                                            <p:cTn id="46" dur="250"/>
                                            <p:tgtEl>
                                              <p:spTgt spid="49"/>
                                            </p:tgtEl>
                                          </p:cBhvr>
                                        </p:animEffect>
                                      </p:childTnLst>
                                    </p:cTn>
                                  </p:par>
                                  <p:par>
                                    <p:cTn id="47" presetID="63" presetClass="path" presetSubtype="0" fill="hold" grpId="1" nodeType="withEffect">
                                      <p:stCondLst>
                                        <p:cond delay="2000"/>
                                      </p:stCondLst>
                                      <p:childTnLst>
                                        <p:animMotion origin="layout" path="M -0.02631 -1.48148E-6 L 3.33333E-6 -1.48148E-6 " pathEditMode="relative" rAng="0" ptsTypes="AA">
                                          <p:cBhvr>
                                            <p:cTn id="48" dur="250" fill="hold"/>
                                            <p:tgtEl>
                                              <p:spTgt spid="49"/>
                                            </p:tgtEl>
                                            <p:attrNameLst>
                                              <p:attrName>ppt_x</p:attrName>
                                              <p:attrName>ppt_y</p:attrName>
                                            </p:attrNameLst>
                                          </p:cBhvr>
                                          <p:rCtr x="1315" y="0"/>
                                        </p:animMotion>
                                      </p:childTnLst>
                                    </p:cTn>
                                  </p:par>
                                </p:childTnLst>
                              </p:cTn>
                            </p:par>
                            <p:par>
                              <p:cTn id="49" fill="hold">
                                <p:stCondLst>
                                  <p:cond delay="6750"/>
                                </p:stCondLst>
                                <p:childTnLst>
                                  <p:par>
                                    <p:cTn id="50" presetID="22" presetClass="entr" presetSubtype="1" fill="hold" grpId="0" nodeType="afterEffect">
                                      <p:stCondLst>
                                        <p:cond delay="0"/>
                                      </p:stCondLst>
                                      <p:iterate>
                                        <p:tmAbs val="0"/>
                                      </p:iterate>
                                      <p:childTnLst>
                                        <p:set>
                                          <p:cBhvr>
                                            <p:cTn id="51" fill="hold"/>
                                            <p:tgtEl>
                                              <p:spTgt spid="50">
                                                <p:bg/>
                                              </p:spTgt>
                                            </p:tgtEl>
                                            <p:attrNameLst>
                                              <p:attrName>style.visibility</p:attrName>
                                            </p:attrNameLst>
                                          </p:cBhvr>
                                          <p:to>
                                            <p:strVal val="visible"/>
                                          </p:to>
                                        </p:set>
                                        <p:animEffect transition="in" filter="wipe(up)">
                                          <p:cBhvr>
                                            <p:cTn id="52" dur="250"/>
                                            <p:tgtEl>
                                              <p:spTgt spid="50">
                                                <p:bg/>
                                              </p:spTgt>
                                            </p:tgtEl>
                                          </p:cBhvr>
                                        </p:animEffect>
                                      </p:childTnLst>
                                    </p:cTn>
                                  </p:par>
                                  <p:par>
                                    <p:cTn id="53" presetID="22" presetClass="entr" presetSubtype="1" fill="hold" grpId="0" nodeType="withEffect">
                                      <p:stCondLst>
                                        <p:cond delay="0"/>
                                      </p:stCondLst>
                                      <p:iterate>
                                        <p:tmAbs val="0"/>
                                      </p:iterate>
                                      <p:childTnLst>
                                        <p:set>
                                          <p:cBhvr>
                                            <p:cTn id="54" fill="hold"/>
                                            <p:tgtEl>
                                              <p:spTgt spid="50">
                                                <p:txEl>
                                                  <p:pRg st="0" end="0"/>
                                                </p:txEl>
                                              </p:spTgt>
                                            </p:tgtEl>
                                            <p:attrNameLst>
                                              <p:attrName>style.visibility</p:attrName>
                                            </p:attrNameLst>
                                          </p:cBhvr>
                                          <p:to>
                                            <p:strVal val="visible"/>
                                          </p:to>
                                        </p:set>
                                        <p:animEffect transition="in" filter="wipe(up)">
                                          <p:cBhvr>
                                            <p:cTn id="55" dur="250"/>
                                            <p:tgtEl>
                                              <p:spTgt spid="50">
                                                <p:txEl>
                                                  <p:pRg st="0" end="0"/>
                                                </p:txEl>
                                              </p:spTgt>
                                            </p:tgtEl>
                                          </p:cBhvr>
                                        </p:animEffect>
                                      </p:childTnLst>
                                    </p:cTn>
                                  </p:par>
                                  <p:par>
                                    <p:cTn id="56" presetID="10" presetClass="entr" presetSubtype="0" fill="hold" grpId="0" nodeType="withEffect">
                                      <p:stCondLst>
                                        <p:cond delay="2000"/>
                                      </p:stCondLst>
                                      <p:childTnLst>
                                        <p:set>
                                          <p:cBhvr>
                                            <p:cTn id="57" dur="1" fill="hold">
                                              <p:stCondLst>
                                                <p:cond delay="0"/>
                                              </p:stCondLst>
                                            </p:cTn>
                                            <p:tgtEl>
                                              <p:spTgt spid="51"/>
                                            </p:tgtEl>
                                            <p:attrNameLst>
                                              <p:attrName>style.visibility</p:attrName>
                                            </p:attrNameLst>
                                          </p:cBhvr>
                                          <p:to>
                                            <p:strVal val="visible"/>
                                          </p:to>
                                        </p:set>
                                        <p:animEffect transition="in" filter="fade">
                                          <p:cBhvr>
                                            <p:cTn id="58" dur="250"/>
                                            <p:tgtEl>
                                              <p:spTgt spid="51"/>
                                            </p:tgtEl>
                                          </p:cBhvr>
                                        </p:animEffect>
                                      </p:childTnLst>
                                    </p:cTn>
                                  </p:par>
                                  <p:par>
                                    <p:cTn id="59" presetID="63" presetClass="path" presetSubtype="0" fill="hold" grpId="1" nodeType="withEffect">
                                      <p:stCondLst>
                                        <p:cond delay="2000"/>
                                      </p:stCondLst>
                                      <p:childTnLst>
                                        <p:animMotion origin="layout" path="M -0.02631 -1.48148E-6 L 3.33333E-6 -1.48148E-6 " pathEditMode="relative" rAng="0" ptsTypes="AA">
                                          <p:cBhvr>
                                            <p:cTn id="60" dur="250" fill="hold"/>
                                            <p:tgtEl>
                                              <p:spTgt spid="51"/>
                                            </p:tgtEl>
                                            <p:attrNameLst>
                                              <p:attrName>ppt_x</p:attrName>
                                              <p:attrName>ppt_y</p:attrName>
                                            </p:attrNameLst>
                                          </p:cBhvr>
                                          <p:rCtr x="1315" y="0"/>
                                        </p:animMotion>
                                      </p:childTnLst>
                                    </p:cTn>
                                  </p:par>
                                </p:childTnLst>
                              </p:cTn>
                            </p:par>
                            <p:par>
                              <p:cTn id="61" fill="hold">
                                <p:stCondLst>
                                  <p:cond delay="9000"/>
                                </p:stCondLst>
                                <p:childTnLst>
                                  <p:par>
                                    <p:cTn id="62" presetID="22" presetClass="entr" presetSubtype="1" fill="hold" grpId="0" nodeType="afterEffect">
                                      <p:stCondLst>
                                        <p:cond delay="0"/>
                                      </p:stCondLst>
                                      <p:iterate>
                                        <p:tmAbs val="0"/>
                                      </p:iterate>
                                      <p:childTnLst>
                                        <p:set>
                                          <p:cBhvr>
                                            <p:cTn id="63" fill="hold"/>
                                            <p:tgtEl>
                                              <p:spTgt spid="52">
                                                <p:bg/>
                                              </p:spTgt>
                                            </p:tgtEl>
                                            <p:attrNameLst>
                                              <p:attrName>style.visibility</p:attrName>
                                            </p:attrNameLst>
                                          </p:cBhvr>
                                          <p:to>
                                            <p:strVal val="visible"/>
                                          </p:to>
                                        </p:set>
                                        <p:animEffect transition="in" filter="wipe(up)">
                                          <p:cBhvr>
                                            <p:cTn id="64" dur="250"/>
                                            <p:tgtEl>
                                              <p:spTgt spid="52">
                                                <p:bg/>
                                              </p:spTgt>
                                            </p:tgtEl>
                                          </p:cBhvr>
                                        </p:animEffect>
                                      </p:childTnLst>
                                    </p:cTn>
                                  </p:par>
                                  <p:par>
                                    <p:cTn id="65" presetID="22" presetClass="entr" presetSubtype="1" fill="hold" grpId="0" nodeType="withEffect">
                                      <p:stCondLst>
                                        <p:cond delay="0"/>
                                      </p:stCondLst>
                                      <p:iterate>
                                        <p:tmAbs val="0"/>
                                      </p:iterate>
                                      <p:childTnLst>
                                        <p:set>
                                          <p:cBhvr>
                                            <p:cTn id="66" fill="hold"/>
                                            <p:tgtEl>
                                              <p:spTgt spid="52">
                                                <p:txEl>
                                                  <p:pRg st="0" end="0"/>
                                                </p:txEl>
                                              </p:spTgt>
                                            </p:tgtEl>
                                            <p:attrNameLst>
                                              <p:attrName>style.visibility</p:attrName>
                                            </p:attrNameLst>
                                          </p:cBhvr>
                                          <p:to>
                                            <p:strVal val="visible"/>
                                          </p:to>
                                        </p:set>
                                        <p:animEffect transition="in" filter="wipe(up)">
                                          <p:cBhvr>
                                            <p:cTn id="67" dur="250"/>
                                            <p:tgtEl>
                                              <p:spTgt spid="52">
                                                <p:txEl>
                                                  <p:pRg st="0" end="0"/>
                                                </p:txEl>
                                              </p:spTgt>
                                            </p:tgtEl>
                                          </p:cBhvr>
                                        </p:animEffect>
                                      </p:childTnLst>
                                    </p:cTn>
                                  </p:par>
                                  <p:par>
                                    <p:cTn id="68" presetID="10" presetClass="entr" presetSubtype="0" fill="hold" grpId="0" nodeType="withEffect">
                                      <p:stCondLst>
                                        <p:cond delay="2000"/>
                                      </p:stCondLst>
                                      <p:childTnLst>
                                        <p:set>
                                          <p:cBhvr>
                                            <p:cTn id="69" dur="1" fill="hold">
                                              <p:stCondLst>
                                                <p:cond delay="0"/>
                                              </p:stCondLst>
                                            </p:cTn>
                                            <p:tgtEl>
                                              <p:spTgt spid="53"/>
                                            </p:tgtEl>
                                            <p:attrNameLst>
                                              <p:attrName>style.visibility</p:attrName>
                                            </p:attrNameLst>
                                          </p:cBhvr>
                                          <p:to>
                                            <p:strVal val="visible"/>
                                          </p:to>
                                        </p:set>
                                        <p:animEffect transition="in" filter="fade">
                                          <p:cBhvr>
                                            <p:cTn id="70" dur="250"/>
                                            <p:tgtEl>
                                              <p:spTgt spid="53"/>
                                            </p:tgtEl>
                                          </p:cBhvr>
                                        </p:animEffect>
                                      </p:childTnLst>
                                    </p:cTn>
                                  </p:par>
                                  <p:par>
                                    <p:cTn id="71" presetID="63" presetClass="path" presetSubtype="0" fill="hold" grpId="1" nodeType="withEffect">
                                      <p:stCondLst>
                                        <p:cond delay="2000"/>
                                      </p:stCondLst>
                                      <p:childTnLst>
                                        <p:animMotion origin="layout" path="M -0.02631 -1.48148E-6 L 3.33333E-6 -1.48148E-6 " pathEditMode="relative" rAng="0" ptsTypes="AA">
                                          <p:cBhvr>
                                            <p:cTn id="72" dur="250" fill="hold"/>
                                            <p:tgtEl>
                                              <p:spTgt spid="53"/>
                                            </p:tgtEl>
                                            <p:attrNameLst>
                                              <p:attrName>ppt_x</p:attrName>
                                              <p:attrName>ppt_y</p:attrName>
                                            </p:attrNameLst>
                                          </p:cBhvr>
                                          <p:rCtr x="1315" y="0"/>
                                        </p:animMotion>
                                      </p:childTnLst>
                                    </p:cTn>
                                  </p:par>
                                </p:childTnLst>
                              </p:cTn>
                            </p:par>
                            <p:par>
                              <p:cTn id="73" fill="hold">
                                <p:stCondLst>
                                  <p:cond delay="11250"/>
                                </p:stCondLst>
                                <p:childTnLst>
                                  <p:par>
                                    <p:cTn id="74" presetID="22" presetClass="entr" presetSubtype="1" fill="hold" grpId="0" nodeType="afterEffect">
                                      <p:stCondLst>
                                        <p:cond delay="0"/>
                                      </p:stCondLst>
                                      <p:iterate>
                                        <p:tmAbs val="0"/>
                                      </p:iterate>
                                      <p:childTnLst>
                                        <p:set>
                                          <p:cBhvr>
                                            <p:cTn id="75" fill="hold"/>
                                            <p:tgtEl>
                                              <p:spTgt spid="54">
                                                <p:bg/>
                                              </p:spTgt>
                                            </p:tgtEl>
                                            <p:attrNameLst>
                                              <p:attrName>style.visibility</p:attrName>
                                            </p:attrNameLst>
                                          </p:cBhvr>
                                          <p:to>
                                            <p:strVal val="visible"/>
                                          </p:to>
                                        </p:set>
                                        <p:animEffect transition="in" filter="wipe(up)">
                                          <p:cBhvr>
                                            <p:cTn id="76" dur="250"/>
                                            <p:tgtEl>
                                              <p:spTgt spid="54">
                                                <p:bg/>
                                              </p:spTgt>
                                            </p:tgtEl>
                                          </p:cBhvr>
                                        </p:animEffect>
                                      </p:childTnLst>
                                    </p:cTn>
                                  </p:par>
                                  <p:par>
                                    <p:cTn id="77" presetID="22" presetClass="entr" presetSubtype="1" fill="hold" grpId="0" nodeType="withEffect">
                                      <p:stCondLst>
                                        <p:cond delay="0"/>
                                      </p:stCondLst>
                                      <p:iterate>
                                        <p:tmAbs val="0"/>
                                      </p:iterate>
                                      <p:childTnLst>
                                        <p:set>
                                          <p:cBhvr>
                                            <p:cTn id="78" fill="hold"/>
                                            <p:tgtEl>
                                              <p:spTgt spid="54">
                                                <p:txEl>
                                                  <p:pRg st="0" end="0"/>
                                                </p:txEl>
                                              </p:spTgt>
                                            </p:tgtEl>
                                            <p:attrNameLst>
                                              <p:attrName>style.visibility</p:attrName>
                                            </p:attrNameLst>
                                          </p:cBhvr>
                                          <p:to>
                                            <p:strVal val="visible"/>
                                          </p:to>
                                        </p:set>
                                        <p:animEffect transition="in" filter="wipe(up)">
                                          <p:cBhvr>
                                            <p:cTn id="79" dur="250"/>
                                            <p:tgtEl>
                                              <p:spTgt spid="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animBg="1" advAuto="0"/>
          <p:bldP spid="179" grpId="0" animBg="1" advAuto="0"/>
          <p:bldP spid="4" grpId="0" animBg="1" advAuto="0"/>
          <p:bldP spid="16" grpId="0" animBg="1" advAuto="0"/>
          <p:bldP spid="30" grpId="0" animBg="1" advAuto="0"/>
          <p:bldP spid="38" grpId="0" animBg="1" advAuto="0"/>
          <p:bldP spid="47" grpId="0"/>
          <p:bldP spid="47" grpId="1"/>
          <p:bldP spid="48" grpId="0" build="p" bldLvl="5" animBg="1" advAuto="0"/>
          <p:bldP spid="49" grpId="0"/>
          <p:bldP spid="49" grpId="1"/>
          <p:bldP spid="50" grpId="0" build="p" bldLvl="5" animBg="1" advAuto="0"/>
          <p:bldP spid="51" grpId="0"/>
          <p:bldP spid="51" grpId="1"/>
          <p:bldP spid="52" grpId="0" build="p" bldLvl="5" animBg="1" advAuto="0"/>
          <p:bldP spid="53" grpId="0"/>
          <p:bldP spid="53" grpId="1"/>
          <p:bldP spid="54" grpId="0" build="p" bldLvl="5" animBg="1" advAuto="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76"/>
          <p:cNvSpPr/>
          <p:nvPr/>
        </p:nvSpPr>
        <p:spPr>
          <a:xfrm>
            <a:off x="410543" y="277065"/>
            <a:ext cx="3313728" cy="523220"/>
          </a:xfrm>
          <a:prstGeom prst="rect">
            <a:avLst/>
          </a:prstGeom>
          <a:ln w="12700">
            <a:miter lim="400000"/>
          </a:ln>
          <a:extLst>
            <a:ext uri="{C572A759-6A51-4108-AA02-DFA0A04FC94B}">
              <ma14:wrappingTextBoxFlag xmlns="" xmlns:ma14="http://schemas.microsoft.com/office/mac/drawingml/2011/main" val="1"/>
            </a:ext>
          </a:extLst>
        </p:spPr>
        <p:txBody>
          <a:bodyPr wrap="none" tIns="45720" bIns="45720">
            <a:spAutoFit/>
          </a:bodyPr>
          <a:lstStyle/>
          <a:p>
            <a:r>
              <a:rPr lang="zh-CN" altLang="en-US" sz="2800" b="1" dirty="0">
                <a:solidFill>
                  <a:srgbClr val="FFFFFF"/>
                </a:solidFill>
              </a:rPr>
              <a:t>点此添加标题</a:t>
            </a:r>
            <a:r>
              <a:rPr lang="en-US" sz="900" dirty="0">
                <a:solidFill>
                  <a:srgbClr val="FFFFFF"/>
                </a:solidFill>
              </a:rPr>
              <a:t> </a:t>
            </a:r>
            <a:r>
              <a:rPr lang="en-US" sz="2800" dirty="0">
                <a:solidFill>
                  <a:srgbClr val="FFFFFF"/>
                </a:solidFill>
              </a:rPr>
              <a:t>–</a:t>
            </a:r>
            <a:r>
              <a:rPr lang="en-US" sz="900" dirty="0">
                <a:solidFill>
                  <a:srgbClr val="FFFFFF"/>
                </a:solidFill>
              </a:rPr>
              <a:t> </a:t>
            </a:r>
            <a:r>
              <a:rPr lang="zh-CN" altLang="en-US" sz="1600" spc="300" dirty="0">
                <a:solidFill>
                  <a:srgbClr val="FFFFFF"/>
                </a:solidFill>
                <a:latin typeface="+mj-lt"/>
                <a:ea typeface="+mj-ea"/>
                <a:cs typeface="+mj-cs"/>
                <a:sym typeface="Helvetica"/>
              </a:rPr>
              <a:t>小标题</a:t>
            </a:r>
            <a:endParaRPr sz="900" spc="300" dirty="0">
              <a:solidFill>
                <a:srgbClr val="FFFFFF"/>
              </a:solidFill>
              <a:latin typeface="+mj-lt"/>
              <a:ea typeface="+mj-ea"/>
              <a:cs typeface="+mj-cs"/>
              <a:sym typeface="Helvetica"/>
            </a:endParaRPr>
          </a:p>
        </p:txBody>
      </p:sp>
      <p:sp>
        <p:nvSpPr>
          <p:cNvPr id="3" name="Shape 179"/>
          <p:cNvSpPr/>
          <p:nvPr/>
        </p:nvSpPr>
        <p:spPr>
          <a:xfrm>
            <a:off x="9422185" y="423259"/>
            <a:ext cx="2769815" cy="230832"/>
          </a:xfrm>
          <a:prstGeom prst="rect">
            <a:avLst/>
          </a:prstGeom>
          <a:ln w="12700">
            <a:miter lim="400000"/>
          </a:ln>
          <a:extLst>
            <a:ext uri="{C572A759-6A51-4108-AA02-DFA0A04FC94B}">
              <ma14:wrappingTextBoxFlag xmlns="" xmlns:ma14="http://schemas.microsoft.com/office/mac/drawingml/2011/main" val="1"/>
            </a:ext>
          </a:extLst>
        </p:spPr>
        <p:txBody>
          <a:bodyPr tIns="45720" bIns="45720">
            <a:spAutoFit/>
          </a:bodyPr>
          <a:lstStyle>
            <a:lvl1pPr algn="r">
              <a:defRPr sz="1800" spc="600">
                <a:solidFill>
                  <a:srgbClr val="FFFFFF"/>
                </a:solidFill>
                <a:latin typeface="+mj-lt"/>
                <a:ea typeface="+mj-ea"/>
                <a:cs typeface="+mj-cs"/>
                <a:sym typeface="Helvetica"/>
              </a:defRPr>
            </a:lvl1pPr>
          </a:lstStyle>
          <a:p>
            <a:pPr>
              <a:defRPr spc="0">
                <a:solidFill>
                  <a:srgbClr val="000000"/>
                </a:solidFill>
                <a:latin typeface="+mn-lt"/>
                <a:ea typeface="+mn-ea"/>
                <a:cs typeface="+mn-cs"/>
                <a:sym typeface="Trebuchet MS"/>
              </a:defRPr>
            </a:pPr>
            <a:r>
              <a:rPr sz="900" spc="300" dirty="0">
                <a:solidFill>
                  <a:schemeClr val="bg1"/>
                </a:solidFill>
              </a:rPr>
              <a:t>YOUR COMPANY NAME</a:t>
            </a:r>
          </a:p>
        </p:txBody>
      </p:sp>
      <p:sp>
        <p:nvSpPr>
          <p:cNvPr id="4" name="矩形 3"/>
          <p:cNvSpPr/>
          <p:nvPr/>
        </p:nvSpPr>
        <p:spPr>
          <a:xfrm>
            <a:off x="0" y="0"/>
            <a:ext cx="12192000" cy="6858000"/>
          </a:xfrm>
          <a:prstGeom prst="rect">
            <a:avLst/>
          </a:prstGeom>
          <a:gradFill>
            <a:gsLst>
              <a:gs pos="0">
                <a:srgbClr val="071019">
                  <a:alpha val="0"/>
                </a:srgbClr>
              </a:gs>
              <a:gs pos="51000">
                <a:srgbClr val="071019">
                  <a:alpha val="60000"/>
                </a:srgbClr>
              </a:gs>
              <a:gs pos="100000">
                <a:srgbClr val="071019">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Hexagon 23"/>
          <p:cNvSpPr/>
          <p:nvPr/>
        </p:nvSpPr>
        <p:spPr>
          <a:xfrm>
            <a:off x="6725547" y="2232092"/>
            <a:ext cx="1673570" cy="1442734"/>
          </a:xfrm>
          <a:prstGeom prst="hexagon">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lnSpc>
                <a:spcPct val="150000"/>
              </a:lnSpc>
              <a:spcBef>
                <a:spcPct val="0"/>
              </a:spcBef>
              <a:spcAft>
                <a:spcPct val="0"/>
              </a:spcAft>
            </a:pPr>
            <a:endParaRPr lang="en-US" sz="121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Hexagon 24"/>
          <p:cNvSpPr/>
          <p:nvPr/>
        </p:nvSpPr>
        <p:spPr>
          <a:xfrm>
            <a:off x="5259215" y="1527021"/>
            <a:ext cx="1673570" cy="1442734"/>
          </a:xfrm>
          <a:prstGeom prst="hexagon">
            <a:avLst/>
          </a:prstGeom>
          <a:solidFill>
            <a:schemeClr val="bg1">
              <a:alpha val="10196"/>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866943" fontAlgn="base">
              <a:lnSpc>
                <a:spcPct val="150000"/>
              </a:lnSpc>
              <a:spcBef>
                <a:spcPct val="0"/>
              </a:spcBef>
              <a:spcAft>
                <a:spcPct val="0"/>
              </a:spcAft>
            </a:pPr>
            <a:endParaRPr lang="en-US" sz="121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Hexagon 32"/>
          <p:cNvSpPr/>
          <p:nvPr/>
        </p:nvSpPr>
        <p:spPr>
          <a:xfrm>
            <a:off x="6720571" y="3851067"/>
            <a:ext cx="1673570" cy="1442734"/>
          </a:xfrm>
          <a:prstGeom prst="hexagon">
            <a:avLst/>
          </a:prstGeom>
          <a:solidFill>
            <a:schemeClr val="bg1">
              <a:alpha val="10196"/>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866943" fontAlgn="base">
              <a:lnSpc>
                <a:spcPct val="150000"/>
              </a:lnSpc>
              <a:spcBef>
                <a:spcPct val="0"/>
              </a:spcBef>
              <a:spcAft>
                <a:spcPct val="0"/>
              </a:spcAft>
            </a:pPr>
            <a:endParaRPr lang="en-US" sz="121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Hexagon 33"/>
          <p:cNvSpPr/>
          <p:nvPr/>
        </p:nvSpPr>
        <p:spPr>
          <a:xfrm>
            <a:off x="3782875" y="2232092"/>
            <a:ext cx="1673570" cy="1442734"/>
          </a:xfrm>
          <a:prstGeom prst="hexagon">
            <a:avLst/>
          </a:prstGeom>
          <a:blipFill dpi="0" rotWithShape="1">
            <a:blip r:embed="rId4"/>
            <a:srcRect/>
            <a:stretch>
              <a:fillRect/>
            </a:stretch>
          </a:bli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866943" fontAlgn="base">
              <a:lnSpc>
                <a:spcPct val="150000"/>
              </a:lnSpc>
              <a:spcBef>
                <a:spcPct val="0"/>
              </a:spcBef>
              <a:spcAft>
                <a:spcPct val="0"/>
              </a:spcAft>
            </a:pPr>
            <a:endParaRPr lang="en-US" sz="121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Hexagon 34"/>
          <p:cNvSpPr/>
          <p:nvPr/>
        </p:nvSpPr>
        <p:spPr>
          <a:xfrm>
            <a:off x="3782875" y="3851067"/>
            <a:ext cx="1673570" cy="1442734"/>
          </a:xfrm>
          <a:prstGeom prst="hexagon">
            <a:avLst/>
          </a:prstGeom>
          <a:solidFill>
            <a:schemeClr val="bg1">
              <a:alpha val="10196"/>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866943" fontAlgn="base">
              <a:lnSpc>
                <a:spcPct val="150000"/>
              </a:lnSpc>
              <a:spcBef>
                <a:spcPct val="0"/>
              </a:spcBef>
              <a:spcAft>
                <a:spcPct val="0"/>
              </a:spcAft>
            </a:pPr>
            <a:endParaRPr lang="en-US" sz="121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Hexagon 36"/>
          <p:cNvSpPr/>
          <p:nvPr/>
        </p:nvSpPr>
        <p:spPr>
          <a:xfrm>
            <a:off x="5278125" y="4572200"/>
            <a:ext cx="1673570" cy="1442734"/>
          </a:xfrm>
          <a:prstGeom prst="hexagon">
            <a:avLst/>
          </a:prstGeom>
          <a:blipFill dpi="0" rotWithShape="1">
            <a:blip r:embed="rId5"/>
            <a:srcRect/>
            <a:stretch>
              <a:fillRect/>
            </a:stretch>
          </a:bli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66943" fontAlgn="base">
              <a:lnSpc>
                <a:spcPct val="150000"/>
              </a:lnSpc>
              <a:spcBef>
                <a:spcPct val="0"/>
              </a:spcBef>
              <a:spcAft>
                <a:spcPct val="0"/>
              </a:spcAft>
            </a:pPr>
            <a:endParaRPr lang="en-US" sz="121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1" name="Group 7"/>
          <p:cNvGrpSpPr/>
          <p:nvPr/>
        </p:nvGrpSpPr>
        <p:grpSpPr>
          <a:xfrm>
            <a:off x="2327716" y="3034566"/>
            <a:ext cx="7522872" cy="1452009"/>
            <a:chOff x="52530" y="1944143"/>
            <a:chExt cx="7968598" cy="1538041"/>
          </a:xfrm>
          <a:solidFill>
            <a:schemeClr val="bg1"/>
          </a:solidFill>
        </p:grpSpPr>
        <p:grpSp>
          <p:nvGrpSpPr>
            <p:cNvPr id="12" name="Group 2"/>
            <p:cNvGrpSpPr/>
            <p:nvPr/>
          </p:nvGrpSpPr>
          <p:grpSpPr>
            <a:xfrm>
              <a:off x="3145191" y="1953970"/>
              <a:ext cx="1772728" cy="1528214"/>
              <a:chOff x="3145191" y="1953970"/>
              <a:chExt cx="1772728" cy="1528214"/>
            </a:xfrm>
            <a:grpFill/>
          </p:grpSpPr>
          <p:sp>
            <p:nvSpPr>
              <p:cNvPr id="21" name="Hexagon 22"/>
              <p:cNvSpPr/>
              <p:nvPr/>
            </p:nvSpPr>
            <p:spPr>
              <a:xfrm>
                <a:off x="3145191" y="1953970"/>
                <a:ext cx="1772728" cy="1528214"/>
              </a:xfrm>
              <a:prstGeom prst="hexagon">
                <a:avLst/>
              </a:prstGeom>
              <a:solidFill>
                <a:srgbClr val="FFFFFF">
                  <a:alpha val="1019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866943" fontAlgn="base">
                  <a:lnSpc>
                    <a:spcPct val="150000"/>
                  </a:lnSpc>
                  <a:spcBef>
                    <a:spcPct val="0"/>
                  </a:spcBef>
                  <a:spcAft>
                    <a:spcPct val="0"/>
                  </a:spcAft>
                </a:pPr>
                <a:endParaRPr lang="en-US" sz="121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Freeform 13"/>
              <p:cNvSpPr>
                <a:spLocks noEditPoints="1"/>
              </p:cNvSpPr>
              <p:nvPr/>
            </p:nvSpPr>
            <p:spPr bwMode="auto">
              <a:xfrm>
                <a:off x="3676028" y="2509633"/>
                <a:ext cx="664606" cy="397235"/>
              </a:xfrm>
              <a:custGeom>
                <a:avLst/>
                <a:gdLst>
                  <a:gd name="T0" fmla="*/ 226 w 256"/>
                  <a:gd name="T1" fmla="*/ 131 h 154"/>
                  <a:gd name="T2" fmla="*/ 226 w 256"/>
                  <a:gd name="T3" fmla="*/ 130 h 154"/>
                  <a:gd name="T4" fmla="*/ 226 w 256"/>
                  <a:gd name="T5" fmla="*/ 10 h 154"/>
                  <a:gd name="T6" fmla="*/ 217 w 256"/>
                  <a:gd name="T7" fmla="*/ 0 h 154"/>
                  <a:gd name="T8" fmla="*/ 38 w 256"/>
                  <a:gd name="T9" fmla="*/ 0 h 154"/>
                  <a:gd name="T10" fmla="*/ 29 w 256"/>
                  <a:gd name="T11" fmla="*/ 10 h 154"/>
                  <a:gd name="T12" fmla="*/ 29 w 256"/>
                  <a:gd name="T13" fmla="*/ 130 h 154"/>
                  <a:gd name="T14" fmla="*/ 29 w 256"/>
                  <a:gd name="T15" fmla="*/ 131 h 154"/>
                  <a:gd name="T16" fmla="*/ 0 w 256"/>
                  <a:gd name="T17" fmla="*/ 138 h 154"/>
                  <a:gd name="T18" fmla="*/ 3 w 256"/>
                  <a:gd name="T19" fmla="*/ 154 h 154"/>
                  <a:gd name="T20" fmla="*/ 253 w 256"/>
                  <a:gd name="T21" fmla="*/ 154 h 154"/>
                  <a:gd name="T22" fmla="*/ 256 w 256"/>
                  <a:gd name="T23" fmla="*/ 138 h 154"/>
                  <a:gd name="T24" fmla="*/ 226 w 256"/>
                  <a:gd name="T25" fmla="*/ 131 h 154"/>
                  <a:gd name="T26" fmla="*/ 207 w 256"/>
                  <a:gd name="T27" fmla="*/ 119 h 154"/>
                  <a:gd name="T28" fmla="*/ 48 w 256"/>
                  <a:gd name="T29" fmla="*/ 119 h 154"/>
                  <a:gd name="T30" fmla="*/ 48 w 256"/>
                  <a:gd name="T31" fmla="*/ 20 h 154"/>
                  <a:gd name="T32" fmla="*/ 207 w 256"/>
                  <a:gd name="T33" fmla="*/ 20 h 154"/>
                  <a:gd name="T34" fmla="*/ 207 w 256"/>
                  <a:gd name="T35" fmla="*/ 11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6" h="154">
                    <a:moveTo>
                      <a:pt x="226" y="131"/>
                    </a:moveTo>
                    <a:cubicBezTo>
                      <a:pt x="226" y="131"/>
                      <a:pt x="226" y="131"/>
                      <a:pt x="226" y="130"/>
                    </a:cubicBezTo>
                    <a:cubicBezTo>
                      <a:pt x="226" y="10"/>
                      <a:pt x="226" y="10"/>
                      <a:pt x="226" y="10"/>
                    </a:cubicBezTo>
                    <a:cubicBezTo>
                      <a:pt x="226" y="5"/>
                      <a:pt x="222" y="0"/>
                      <a:pt x="217" y="0"/>
                    </a:cubicBezTo>
                    <a:cubicBezTo>
                      <a:pt x="38" y="0"/>
                      <a:pt x="38" y="0"/>
                      <a:pt x="38" y="0"/>
                    </a:cubicBezTo>
                    <a:cubicBezTo>
                      <a:pt x="33" y="0"/>
                      <a:pt x="29" y="5"/>
                      <a:pt x="29" y="10"/>
                    </a:cubicBezTo>
                    <a:cubicBezTo>
                      <a:pt x="29" y="130"/>
                      <a:pt x="29" y="130"/>
                      <a:pt x="29" y="130"/>
                    </a:cubicBezTo>
                    <a:cubicBezTo>
                      <a:pt x="29" y="131"/>
                      <a:pt x="29" y="131"/>
                      <a:pt x="29" y="131"/>
                    </a:cubicBezTo>
                    <a:cubicBezTo>
                      <a:pt x="0" y="138"/>
                      <a:pt x="0" y="138"/>
                      <a:pt x="0" y="138"/>
                    </a:cubicBezTo>
                    <a:cubicBezTo>
                      <a:pt x="3" y="154"/>
                      <a:pt x="3" y="154"/>
                      <a:pt x="3" y="154"/>
                    </a:cubicBezTo>
                    <a:cubicBezTo>
                      <a:pt x="253" y="154"/>
                      <a:pt x="253" y="154"/>
                      <a:pt x="253" y="154"/>
                    </a:cubicBezTo>
                    <a:cubicBezTo>
                      <a:pt x="256" y="138"/>
                      <a:pt x="256" y="138"/>
                      <a:pt x="256" y="138"/>
                    </a:cubicBezTo>
                    <a:lnTo>
                      <a:pt x="226" y="131"/>
                    </a:lnTo>
                    <a:close/>
                    <a:moveTo>
                      <a:pt x="207" y="119"/>
                    </a:moveTo>
                    <a:cubicBezTo>
                      <a:pt x="48" y="119"/>
                      <a:pt x="48" y="119"/>
                      <a:pt x="48" y="119"/>
                    </a:cubicBezTo>
                    <a:cubicBezTo>
                      <a:pt x="48" y="20"/>
                      <a:pt x="48" y="20"/>
                      <a:pt x="48" y="20"/>
                    </a:cubicBezTo>
                    <a:cubicBezTo>
                      <a:pt x="207" y="20"/>
                      <a:pt x="207" y="20"/>
                      <a:pt x="207" y="20"/>
                    </a:cubicBezTo>
                    <a:lnTo>
                      <a:pt x="207" y="119"/>
                    </a:lnTo>
                    <a:close/>
                  </a:path>
                </a:pathLst>
              </a:custGeom>
              <a:grpFill/>
              <a:ln>
                <a:noFill/>
              </a:ln>
              <a:extLst/>
            </p:spPr>
            <p:txBody>
              <a:bodyPr vert="horz" wrap="square" lIns="86325" tIns="43163" rIns="86325" bIns="43163" numCol="1" anchor="t" anchorCtr="0" compatLnSpc="1">
                <a:prstTxWarp prst="textNoShape">
                  <a:avLst/>
                </a:prstTxWarp>
              </a:bodyPr>
              <a:lstStyle/>
              <a:p>
                <a:pPr defTabSz="866943" fontAlgn="base">
                  <a:lnSpc>
                    <a:spcPct val="150000"/>
                  </a:lnSpc>
                  <a:spcBef>
                    <a:spcPct val="0"/>
                  </a:spcBef>
                  <a:spcAft>
                    <a:spcPct val="0"/>
                  </a:spcAft>
                </a:pPr>
                <a:endParaRPr lang="en-US" sz="121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3" name="Group 6"/>
            <p:cNvGrpSpPr/>
            <p:nvPr/>
          </p:nvGrpSpPr>
          <p:grpSpPr>
            <a:xfrm>
              <a:off x="52530" y="1944143"/>
              <a:ext cx="1772728" cy="1528214"/>
              <a:chOff x="52530" y="1944143"/>
              <a:chExt cx="1772728" cy="1528214"/>
            </a:xfrm>
            <a:grpFill/>
          </p:grpSpPr>
          <p:sp>
            <p:nvSpPr>
              <p:cNvPr id="19" name="Hexagon 61"/>
              <p:cNvSpPr/>
              <p:nvPr/>
            </p:nvSpPr>
            <p:spPr>
              <a:xfrm>
                <a:off x="52530" y="1944143"/>
                <a:ext cx="1772728" cy="1528214"/>
              </a:xfrm>
              <a:prstGeom prst="hexagon">
                <a:avLst/>
              </a:prstGeom>
              <a:solidFill>
                <a:srgbClr val="FFFFFF">
                  <a:alpha val="1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866943" fontAlgn="base">
                  <a:lnSpc>
                    <a:spcPct val="150000"/>
                  </a:lnSpc>
                  <a:spcBef>
                    <a:spcPct val="0"/>
                  </a:spcBef>
                  <a:spcAft>
                    <a:spcPct val="0"/>
                  </a:spcAft>
                </a:pPr>
                <a:endParaRPr lang="en-US" sz="121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Freeform 8"/>
              <p:cNvSpPr>
                <a:spLocks noEditPoints="1"/>
              </p:cNvSpPr>
              <p:nvPr/>
            </p:nvSpPr>
            <p:spPr bwMode="auto">
              <a:xfrm>
                <a:off x="731020" y="2460800"/>
                <a:ext cx="311889" cy="464415"/>
              </a:xfrm>
              <a:custGeom>
                <a:avLst/>
                <a:gdLst>
                  <a:gd name="T0" fmla="*/ 201 w 202"/>
                  <a:gd name="T1" fmla="*/ 138 h 300"/>
                  <a:gd name="T2" fmla="*/ 2 w 202"/>
                  <a:gd name="T3" fmla="*/ 138 h 300"/>
                  <a:gd name="T4" fmla="*/ 0 w 202"/>
                  <a:gd name="T5" fmla="*/ 173 h 300"/>
                  <a:gd name="T6" fmla="*/ 101 w 202"/>
                  <a:gd name="T7" fmla="*/ 300 h 300"/>
                  <a:gd name="T8" fmla="*/ 201 w 202"/>
                  <a:gd name="T9" fmla="*/ 173 h 300"/>
                  <a:gd name="T10" fmla="*/ 201 w 202"/>
                  <a:gd name="T11" fmla="*/ 138 h 300"/>
                  <a:gd name="T12" fmla="*/ 113 w 202"/>
                  <a:gd name="T13" fmla="*/ 0 h 300"/>
                  <a:gd name="T14" fmla="*/ 113 w 202"/>
                  <a:gd name="T15" fmla="*/ 115 h 300"/>
                  <a:gd name="T16" fmla="*/ 200 w 202"/>
                  <a:gd name="T17" fmla="*/ 115 h 300"/>
                  <a:gd name="T18" fmla="*/ 113 w 202"/>
                  <a:gd name="T19" fmla="*/ 0 h 300"/>
                  <a:gd name="T20" fmla="*/ 89 w 202"/>
                  <a:gd name="T21" fmla="*/ 0 h 300"/>
                  <a:gd name="T22" fmla="*/ 2 w 202"/>
                  <a:gd name="T23" fmla="*/ 115 h 300"/>
                  <a:gd name="T24" fmla="*/ 89 w 202"/>
                  <a:gd name="T25" fmla="*/ 115 h 300"/>
                  <a:gd name="T26" fmla="*/ 89 w 202"/>
                  <a:gd name="T27"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2" h="300">
                    <a:moveTo>
                      <a:pt x="201" y="138"/>
                    </a:moveTo>
                    <a:cubicBezTo>
                      <a:pt x="2" y="138"/>
                      <a:pt x="2" y="138"/>
                      <a:pt x="2" y="138"/>
                    </a:cubicBezTo>
                    <a:cubicBezTo>
                      <a:pt x="1" y="152"/>
                      <a:pt x="0" y="159"/>
                      <a:pt x="0" y="173"/>
                    </a:cubicBezTo>
                    <a:cubicBezTo>
                      <a:pt x="0" y="247"/>
                      <a:pt x="0" y="300"/>
                      <a:pt x="101" y="300"/>
                    </a:cubicBezTo>
                    <a:cubicBezTo>
                      <a:pt x="201" y="300"/>
                      <a:pt x="201" y="247"/>
                      <a:pt x="201" y="173"/>
                    </a:cubicBezTo>
                    <a:cubicBezTo>
                      <a:pt x="201" y="159"/>
                      <a:pt x="202" y="152"/>
                      <a:pt x="201" y="138"/>
                    </a:cubicBezTo>
                    <a:close/>
                    <a:moveTo>
                      <a:pt x="113" y="0"/>
                    </a:moveTo>
                    <a:cubicBezTo>
                      <a:pt x="113" y="115"/>
                      <a:pt x="113" y="115"/>
                      <a:pt x="113" y="115"/>
                    </a:cubicBezTo>
                    <a:cubicBezTo>
                      <a:pt x="200" y="115"/>
                      <a:pt x="200" y="115"/>
                      <a:pt x="200" y="115"/>
                    </a:cubicBezTo>
                    <a:cubicBezTo>
                      <a:pt x="192" y="55"/>
                      <a:pt x="173" y="3"/>
                      <a:pt x="113" y="0"/>
                    </a:cubicBezTo>
                    <a:close/>
                    <a:moveTo>
                      <a:pt x="89" y="0"/>
                    </a:moveTo>
                    <a:cubicBezTo>
                      <a:pt x="21" y="2"/>
                      <a:pt x="8" y="55"/>
                      <a:pt x="2" y="115"/>
                    </a:cubicBezTo>
                    <a:cubicBezTo>
                      <a:pt x="89" y="115"/>
                      <a:pt x="89" y="115"/>
                      <a:pt x="89" y="115"/>
                    </a:cubicBezTo>
                    <a:lnTo>
                      <a:pt x="89" y="0"/>
                    </a:lnTo>
                    <a:close/>
                  </a:path>
                </a:pathLst>
              </a:custGeom>
              <a:grpFill/>
              <a:ln>
                <a:noFill/>
              </a:ln>
              <a:extLst/>
            </p:spPr>
            <p:txBody>
              <a:bodyPr vert="horz" wrap="square" lIns="86325" tIns="43163" rIns="86325" bIns="43163" numCol="1" anchor="t" anchorCtr="0" compatLnSpc="1">
                <a:prstTxWarp prst="textNoShape">
                  <a:avLst/>
                </a:prstTxWarp>
              </a:bodyPr>
              <a:lstStyle/>
              <a:p>
                <a:pPr defTabSz="866943" fontAlgn="base">
                  <a:lnSpc>
                    <a:spcPct val="150000"/>
                  </a:lnSpc>
                  <a:spcBef>
                    <a:spcPct val="0"/>
                  </a:spcBef>
                  <a:spcAft>
                    <a:spcPct val="0"/>
                  </a:spcAft>
                </a:pPr>
                <a:endParaRPr lang="en-US" sz="121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4" name="Group 1"/>
            <p:cNvGrpSpPr/>
            <p:nvPr/>
          </p:nvGrpSpPr>
          <p:grpSpPr>
            <a:xfrm>
              <a:off x="6248400" y="1944143"/>
              <a:ext cx="1772728" cy="1528214"/>
              <a:chOff x="6248400" y="1944143"/>
              <a:chExt cx="1772728" cy="1528214"/>
            </a:xfrm>
            <a:grpFill/>
          </p:grpSpPr>
          <p:sp>
            <p:nvSpPr>
              <p:cNvPr id="15" name="Hexagon 60"/>
              <p:cNvSpPr/>
              <p:nvPr/>
            </p:nvSpPr>
            <p:spPr>
              <a:xfrm>
                <a:off x="6248400" y="1944143"/>
                <a:ext cx="1772728" cy="1528214"/>
              </a:xfrm>
              <a:prstGeom prst="hexagon">
                <a:avLst/>
              </a:prstGeom>
              <a:solidFill>
                <a:srgbClr val="FFFFFF">
                  <a:alpha val="1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866943" fontAlgn="base">
                  <a:lnSpc>
                    <a:spcPct val="150000"/>
                  </a:lnSpc>
                  <a:spcBef>
                    <a:spcPct val="0"/>
                  </a:spcBef>
                  <a:spcAft>
                    <a:spcPct val="0"/>
                  </a:spcAft>
                </a:pPr>
                <a:endParaRPr lang="en-US" sz="121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6" name="Group 41"/>
              <p:cNvGrpSpPr/>
              <p:nvPr/>
            </p:nvGrpSpPr>
            <p:grpSpPr>
              <a:xfrm>
                <a:off x="6930594" y="2443673"/>
                <a:ext cx="422683" cy="479107"/>
                <a:chOff x="6109895" y="1540361"/>
                <a:chExt cx="133147" cy="150921"/>
              </a:xfrm>
              <a:grpFill/>
            </p:grpSpPr>
            <p:sp>
              <p:nvSpPr>
                <p:cNvPr id="17" name="Freeform 143"/>
                <p:cNvSpPr>
                  <a:spLocks noEditPoints="1"/>
                </p:cNvSpPr>
                <p:nvPr/>
              </p:nvSpPr>
              <p:spPr bwMode="auto">
                <a:xfrm>
                  <a:off x="6130176" y="1540361"/>
                  <a:ext cx="92585" cy="92585"/>
                </a:xfrm>
                <a:custGeom>
                  <a:avLst/>
                  <a:gdLst>
                    <a:gd name="T0" fmla="*/ 77 w 154"/>
                    <a:gd name="T1" fmla="*/ 0 h 155"/>
                    <a:gd name="T2" fmla="*/ 0 w 154"/>
                    <a:gd name="T3" fmla="*/ 78 h 155"/>
                    <a:gd name="T4" fmla="*/ 77 w 154"/>
                    <a:gd name="T5" fmla="*/ 155 h 155"/>
                    <a:gd name="T6" fmla="*/ 154 w 154"/>
                    <a:gd name="T7" fmla="*/ 78 h 155"/>
                    <a:gd name="T8" fmla="*/ 77 w 154"/>
                    <a:gd name="T9" fmla="*/ 0 h 155"/>
                    <a:gd name="T10" fmla="*/ 81 w 154"/>
                    <a:gd name="T11" fmla="*/ 139 h 155"/>
                    <a:gd name="T12" fmla="*/ 26 w 154"/>
                    <a:gd name="T13" fmla="*/ 101 h 155"/>
                    <a:gd name="T14" fmla="*/ 136 w 154"/>
                    <a:gd name="T15" fmla="*/ 101 h 155"/>
                    <a:gd name="T16" fmla="*/ 81 w 154"/>
                    <a:gd name="T17" fmla="*/ 139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5">
                      <a:moveTo>
                        <a:pt x="77" y="0"/>
                      </a:moveTo>
                      <a:cubicBezTo>
                        <a:pt x="34" y="0"/>
                        <a:pt x="0" y="35"/>
                        <a:pt x="0" y="78"/>
                      </a:cubicBezTo>
                      <a:cubicBezTo>
                        <a:pt x="0" y="120"/>
                        <a:pt x="34" y="155"/>
                        <a:pt x="77" y="155"/>
                      </a:cubicBezTo>
                      <a:cubicBezTo>
                        <a:pt x="120" y="155"/>
                        <a:pt x="154" y="120"/>
                        <a:pt x="154" y="78"/>
                      </a:cubicBezTo>
                      <a:cubicBezTo>
                        <a:pt x="154" y="35"/>
                        <a:pt x="120" y="0"/>
                        <a:pt x="77" y="0"/>
                      </a:cubicBezTo>
                      <a:close/>
                      <a:moveTo>
                        <a:pt x="81" y="139"/>
                      </a:moveTo>
                      <a:cubicBezTo>
                        <a:pt x="58" y="139"/>
                        <a:pt x="37" y="124"/>
                        <a:pt x="26" y="101"/>
                      </a:cubicBezTo>
                      <a:cubicBezTo>
                        <a:pt x="136" y="101"/>
                        <a:pt x="136" y="101"/>
                        <a:pt x="136" y="101"/>
                      </a:cubicBezTo>
                      <a:cubicBezTo>
                        <a:pt x="124" y="124"/>
                        <a:pt x="104" y="139"/>
                        <a:pt x="81" y="139"/>
                      </a:cubicBezTo>
                      <a:close/>
                    </a:path>
                  </a:pathLst>
                </a:custGeom>
                <a:grpFill/>
                <a:ln w="9525">
                  <a:noFill/>
                  <a:round/>
                  <a:headEnd/>
                  <a:tailEnd/>
                </a:ln>
                <a:extLst/>
              </p:spPr>
              <p:txBody>
                <a:bodyPr vert="horz" wrap="square" lIns="86325" tIns="43163" rIns="86325" bIns="43163" numCol="1" anchor="t" anchorCtr="0" compatLnSpc="1">
                  <a:prstTxWarp prst="textNoShape">
                    <a:avLst/>
                  </a:prstTxWarp>
                </a:bodyPr>
                <a:lstStyle/>
                <a:p>
                  <a:pPr defTabSz="866943" fontAlgn="base">
                    <a:lnSpc>
                      <a:spcPct val="150000"/>
                    </a:lnSpc>
                    <a:spcBef>
                      <a:spcPct val="0"/>
                    </a:spcBef>
                    <a:spcAft>
                      <a:spcPct val="0"/>
                    </a:spcAft>
                  </a:pPr>
                  <a:endParaRPr lang="en-US" sz="121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Freeform 146"/>
                <p:cNvSpPr>
                  <a:spLocks/>
                </p:cNvSpPr>
                <p:nvPr/>
              </p:nvSpPr>
              <p:spPr bwMode="auto">
                <a:xfrm>
                  <a:off x="6109895" y="1650721"/>
                  <a:ext cx="133147" cy="40561"/>
                </a:xfrm>
                <a:custGeom>
                  <a:avLst/>
                  <a:gdLst>
                    <a:gd name="T0" fmla="*/ 158 w 222"/>
                    <a:gd name="T1" fmla="*/ 0 h 67"/>
                    <a:gd name="T2" fmla="*/ 111 w 222"/>
                    <a:gd name="T3" fmla="*/ 12 h 67"/>
                    <a:gd name="T4" fmla="*/ 64 w 222"/>
                    <a:gd name="T5" fmla="*/ 0 h 67"/>
                    <a:gd name="T6" fmla="*/ 0 w 222"/>
                    <a:gd name="T7" fmla="*/ 67 h 67"/>
                    <a:gd name="T8" fmla="*/ 222 w 222"/>
                    <a:gd name="T9" fmla="*/ 67 h 67"/>
                    <a:gd name="T10" fmla="*/ 158 w 222"/>
                    <a:gd name="T11" fmla="*/ 0 h 67"/>
                  </a:gdLst>
                  <a:ahLst/>
                  <a:cxnLst>
                    <a:cxn ang="0">
                      <a:pos x="T0" y="T1"/>
                    </a:cxn>
                    <a:cxn ang="0">
                      <a:pos x="T2" y="T3"/>
                    </a:cxn>
                    <a:cxn ang="0">
                      <a:pos x="T4" y="T5"/>
                    </a:cxn>
                    <a:cxn ang="0">
                      <a:pos x="T6" y="T7"/>
                    </a:cxn>
                    <a:cxn ang="0">
                      <a:pos x="T8" y="T9"/>
                    </a:cxn>
                    <a:cxn ang="0">
                      <a:pos x="T10" y="T11"/>
                    </a:cxn>
                  </a:cxnLst>
                  <a:rect l="0" t="0" r="r" b="b"/>
                  <a:pathLst>
                    <a:path w="222" h="67">
                      <a:moveTo>
                        <a:pt x="158" y="0"/>
                      </a:moveTo>
                      <a:cubicBezTo>
                        <a:pt x="144" y="7"/>
                        <a:pt x="128" y="12"/>
                        <a:pt x="111" y="12"/>
                      </a:cubicBezTo>
                      <a:cubicBezTo>
                        <a:pt x="94" y="12"/>
                        <a:pt x="78" y="7"/>
                        <a:pt x="64" y="0"/>
                      </a:cubicBezTo>
                      <a:cubicBezTo>
                        <a:pt x="34" y="8"/>
                        <a:pt x="11" y="26"/>
                        <a:pt x="0" y="67"/>
                      </a:cubicBezTo>
                      <a:cubicBezTo>
                        <a:pt x="222" y="67"/>
                        <a:pt x="222" y="67"/>
                        <a:pt x="222" y="67"/>
                      </a:cubicBezTo>
                      <a:cubicBezTo>
                        <a:pt x="211" y="26"/>
                        <a:pt x="188" y="8"/>
                        <a:pt x="158" y="0"/>
                      </a:cubicBezTo>
                      <a:close/>
                    </a:path>
                  </a:pathLst>
                </a:custGeom>
                <a:grpFill/>
                <a:ln w="9525">
                  <a:noFill/>
                  <a:round/>
                  <a:headEnd/>
                  <a:tailEnd/>
                </a:ln>
                <a:extLst/>
              </p:spPr>
              <p:txBody>
                <a:bodyPr vert="horz" wrap="square" lIns="86325" tIns="43163" rIns="86325" bIns="43163" numCol="1" anchor="t" anchorCtr="0" compatLnSpc="1">
                  <a:prstTxWarp prst="textNoShape">
                    <a:avLst/>
                  </a:prstTxWarp>
                </a:bodyPr>
                <a:lstStyle/>
                <a:p>
                  <a:pPr defTabSz="866943" fontAlgn="base">
                    <a:lnSpc>
                      <a:spcPct val="150000"/>
                    </a:lnSpc>
                    <a:spcBef>
                      <a:spcPct val="0"/>
                    </a:spcBef>
                    <a:spcAft>
                      <a:spcPct val="0"/>
                    </a:spcAft>
                  </a:pPr>
                  <a:endParaRPr lang="en-US" sz="121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grpSp>
      <p:sp>
        <p:nvSpPr>
          <p:cNvPr id="23" name="文本框 22"/>
          <p:cNvSpPr txBox="1"/>
          <p:nvPr/>
        </p:nvSpPr>
        <p:spPr>
          <a:xfrm>
            <a:off x="7975925" y="4866344"/>
            <a:ext cx="2758645" cy="369332"/>
          </a:xfrm>
          <a:prstGeom prst="rect">
            <a:avLst/>
          </a:prstGeom>
          <a:noFill/>
        </p:spPr>
        <p:txBody>
          <a:bodyPr wrap="square" rtlCol="0">
            <a:spAutoFit/>
          </a:bodyPr>
          <a:lstStyle/>
          <a:p>
            <a:pPr algn="ctr"/>
            <a:r>
              <a:rPr lang="en-US" altLang="zh-CN"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rPr>
              <a:t>YOUR TITLE HERE</a:t>
            </a:r>
            <a:endParaRPr lang="zh-CN" altLang="en-US"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endParaRPr>
          </a:p>
        </p:txBody>
      </p:sp>
      <p:sp>
        <p:nvSpPr>
          <p:cNvPr id="24" name="Shape 191"/>
          <p:cNvSpPr/>
          <p:nvPr/>
        </p:nvSpPr>
        <p:spPr>
          <a:xfrm>
            <a:off x="8369598" y="5169600"/>
            <a:ext cx="3227064" cy="737318"/>
          </a:xfrm>
          <a:prstGeom prst="rect">
            <a:avLst/>
          </a:prstGeom>
          <a:ln w="12700">
            <a:miter lim="400000"/>
          </a:ln>
          <a:extLst>
            <a:ext uri="{C572A759-6A51-4108-AA02-DFA0A04FC94B}">
              <ma14:wrappingTextBoxFlag xmlns="" xmlns:ma14="http://schemas.microsoft.com/office/mac/drawingml/2011/main" val="1"/>
            </a:ext>
          </a:extLst>
        </p:spPr>
        <p:txBody>
          <a:bodyPr wrap="square" tIns="45720" bIns="45720">
            <a:spAutoFit/>
          </a:bodyPr>
          <a:lstStyle>
            <a:lvl1pPr>
              <a:defRPr sz="2800" spc="220">
                <a:solidFill>
                  <a:srgbClr val="D9D9D9"/>
                </a:solidFill>
                <a:latin typeface="+mj-lt"/>
                <a:ea typeface="+mj-ea"/>
                <a:cs typeface="+mj-cs"/>
                <a:sym typeface="Helvetica"/>
              </a:defRPr>
            </a:lvl1pPr>
          </a:lstStyle>
          <a:p>
            <a:pPr algn="just" defTabSz="914316">
              <a:lnSpc>
                <a:spcPct val="120000"/>
              </a:lnSpc>
              <a:defRPr/>
            </a:pPr>
            <a:r>
              <a:rPr lang="en-US" altLang="zh-CN" sz="1200" dirty="0">
                <a:solidFill>
                  <a:schemeClr val="bg1"/>
                </a:solidFill>
                <a:latin typeface="华文细黑" panose="02010600040101010101" pitchFamily="2" charset="-122"/>
                <a:ea typeface="华文细黑" panose="02010600040101010101" pitchFamily="2" charset="-122"/>
              </a:rPr>
              <a:t>Lorem Ipsum is simply dummy text of the printing and typesetting industry</a:t>
            </a:r>
            <a:endParaRPr lang="zh-CN" altLang="en-US" sz="1200" dirty="0">
              <a:solidFill>
                <a:schemeClr val="bg1"/>
              </a:solidFill>
              <a:latin typeface="华文细黑" panose="02010600040101010101" pitchFamily="2" charset="-122"/>
              <a:ea typeface="华文细黑" panose="02010600040101010101" pitchFamily="2" charset="-122"/>
            </a:endParaRPr>
          </a:p>
        </p:txBody>
      </p:sp>
      <p:sp>
        <p:nvSpPr>
          <p:cNvPr id="25" name="文本框 24"/>
          <p:cNvSpPr txBox="1"/>
          <p:nvPr/>
        </p:nvSpPr>
        <p:spPr>
          <a:xfrm>
            <a:off x="7975925" y="1669368"/>
            <a:ext cx="2758645" cy="369332"/>
          </a:xfrm>
          <a:prstGeom prst="rect">
            <a:avLst/>
          </a:prstGeom>
          <a:noFill/>
        </p:spPr>
        <p:txBody>
          <a:bodyPr wrap="square" rtlCol="0">
            <a:spAutoFit/>
          </a:bodyPr>
          <a:lstStyle/>
          <a:p>
            <a:pPr algn="ctr"/>
            <a:r>
              <a:rPr lang="en-US" altLang="zh-CN"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rPr>
              <a:t>YOUR TITLE HERE</a:t>
            </a:r>
            <a:endParaRPr lang="zh-CN" altLang="en-US"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endParaRPr>
          </a:p>
        </p:txBody>
      </p:sp>
      <p:sp>
        <p:nvSpPr>
          <p:cNvPr id="26" name="Shape 191"/>
          <p:cNvSpPr/>
          <p:nvPr/>
        </p:nvSpPr>
        <p:spPr>
          <a:xfrm>
            <a:off x="8369598" y="1972624"/>
            <a:ext cx="3227064" cy="737318"/>
          </a:xfrm>
          <a:prstGeom prst="rect">
            <a:avLst/>
          </a:prstGeom>
          <a:ln w="12700">
            <a:miter lim="400000"/>
          </a:ln>
          <a:extLst>
            <a:ext uri="{C572A759-6A51-4108-AA02-DFA0A04FC94B}">
              <ma14:wrappingTextBoxFlag xmlns="" xmlns:ma14="http://schemas.microsoft.com/office/mac/drawingml/2011/main" val="1"/>
            </a:ext>
          </a:extLst>
        </p:spPr>
        <p:txBody>
          <a:bodyPr wrap="square" tIns="45720" bIns="45720">
            <a:spAutoFit/>
          </a:bodyPr>
          <a:lstStyle>
            <a:lvl1pPr>
              <a:defRPr sz="2800" spc="220">
                <a:solidFill>
                  <a:srgbClr val="D9D9D9"/>
                </a:solidFill>
                <a:latin typeface="+mj-lt"/>
                <a:ea typeface="+mj-ea"/>
                <a:cs typeface="+mj-cs"/>
                <a:sym typeface="Helvetica"/>
              </a:defRPr>
            </a:lvl1pPr>
          </a:lstStyle>
          <a:p>
            <a:pPr algn="just" defTabSz="914316">
              <a:lnSpc>
                <a:spcPct val="120000"/>
              </a:lnSpc>
              <a:defRPr/>
            </a:pPr>
            <a:r>
              <a:rPr lang="en-US" altLang="zh-CN" sz="1200" dirty="0">
                <a:solidFill>
                  <a:schemeClr val="bg1"/>
                </a:solidFill>
                <a:latin typeface="华文细黑" panose="02010600040101010101" pitchFamily="2" charset="-122"/>
                <a:ea typeface="华文细黑" panose="02010600040101010101" pitchFamily="2" charset="-122"/>
              </a:rPr>
              <a:t>Lorem Ipsum is simply dummy text of the printing and typesetting industry</a:t>
            </a:r>
            <a:endParaRPr lang="zh-CN" altLang="en-US" sz="1200" dirty="0">
              <a:solidFill>
                <a:schemeClr val="bg1"/>
              </a:solidFill>
              <a:latin typeface="华文细黑" panose="02010600040101010101" pitchFamily="2" charset="-122"/>
              <a:ea typeface="华文细黑" panose="02010600040101010101" pitchFamily="2" charset="-122"/>
            </a:endParaRPr>
          </a:p>
        </p:txBody>
      </p:sp>
      <p:sp>
        <p:nvSpPr>
          <p:cNvPr id="27" name="文本框 26"/>
          <p:cNvSpPr txBox="1"/>
          <p:nvPr/>
        </p:nvSpPr>
        <p:spPr>
          <a:xfrm>
            <a:off x="1392956" y="4924469"/>
            <a:ext cx="2758645" cy="369332"/>
          </a:xfrm>
          <a:prstGeom prst="rect">
            <a:avLst/>
          </a:prstGeom>
          <a:noFill/>
        </p:spPr>
        <p:txBody>
          <a:bodyPr wrap="square" rtlCol="0">
            <a:spAutoFit/>
          </a:bodyPr>
          <a:lstStyle/>
          <a:p>
            <a:pPr algn="ctr"/>
            <a:r>
              <a:rPr lang="en-US" altLang="zh-CN"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rPr>
              <a:t>YOUR TITLE HERE</a:t>
            </a:r>
            <a:endParaRPr lang="zh-CN" altLang="en-US"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endParaRPr>
          </a:p>
        </p:txBody>
      </p:sp>
      <p:sp>
        <p:nvSpPr>
          <p:cNvPr id="28" name="Shape 191"/>
          <p:cNvSpPr/>
          <p:nvPr/>
        </p:nvSpPr>
        <p:spPr>
          <a:xfrm>
            <a:off x="557811" y="5211380"/>
            <a:ext cx="3227064" cy="737318"/>
          </a:xfrm>
          <a:prstGeom prst="rect">
            <a:avLst/>
          </a:prstGeom>
          <a:ln w="12700">
            <a:miter lim="400000"/>
          </a:ln>
          <a:extLst>
            <a:ext uri="{C572A759-6A51-4108-AA02-DFA0A04FC94B}">
              <ma14:wrappingTextBoxFlag xmlns="" xmlns:ma14="http://schemas.microsoft.com/office/mac/drawingml/2011/main" val="1"/>
            </a:ext>
          </a:extLst>
        </p:spPr>
        <p:txBody>
          <a:bodyPr wrap="square" tIns="45720" bIns="45720">
            <a:spAutoFit/>
          </a:bodyPr>
          <a:lstStyle>
            <a:lvl1pPr>
              <a:defRPr sz="2800" spc="220">
                <a:solidFill>
                  <a:srgbClr val="D9D9D9"/>
                </a:solidFill>
                <a:latin typeface="+mj-lt"/>
                <a:ea typeface="+mj-ea"/>
                <a:cs typeface="+mj-cs"/>
                <a:sym typeface="Helvetica"/>
              </a:defRPr>
            </a:lvl1pPr>
          </a:lstStyle>
          <a:p>
            <a:pPr algn="just" defTabSz="914316">
              <a:lnSpc>
                <a:spcPct val="120000"/>
              </a:lnSpc>
              <a:defRPr/>
            </a:pPr>
            <a:r>
              <a:rPr lang="en-US" altLang="zh-CN" sz="1200" dirty="0">
                <a:solidFill>
                  <a:schemeClr val="bg1"/>
                </a:solidFill>
                <a:latin typeface="华文细黑" panose="02010600040101010101" pitchFamily="2" charset="-122"/>
                <a:ea typeface="华文细黑" panose="02010600040101010101" pitchFamily="2" charset="-122"/>
              </a:rPr>
              <a:t>Lorem Ipsum is simply dummy text of the printing and typesetting industry</a:t>
            </a:r>
            <a:endParaRPr lang="zh-CN" altLang="en-US" sz="1200" dirty="0">
              <a:solidFill>
                <a:schemeClr val="bg1"/>
              </a:solidFill>
              <a:latin typeface="华文细黑" panose="02010600040101010101" pitchFamily="2" charset="-122"/>
              <a:ea typeface="华文细黑" panose="02010600040101010101" pitchFamily="2" charset="-122"/>
            </a:endParaRPr>
          </a:p>
        </p:txBody>
      </p:sp>
      <p:sp>
        <p:nvSpPr>
          <p:cNvPr id="29" name="文本框 28"/>
          <p:cNvSpPr txBox="1"/>
          <p:nvPr/>
        </p:nvSpPr>
        <p:spPr>
          <a:xfrm>
            <a:off x="1355418" y="1669368"/>
            <a:ext cx="2758645" cy="369332"/>
          </a:xfrm>
          <a:prstGeom prst="rect">
            <a:avLst/>
          </a:prstGeom>
          <a:noFill/>
        </p:spPr>
        <p:txBody>
          <a:bodyPr wrap="square" rtlCol="0">
            <a:spAutoFit/>
          </a:bodyPr>
          <a:lstStyle/>
          <a:p>
            <a:pPr algn="ctr"/>
            <a:r>
              <a:rPr lang="en-US" altLang="zh-CN"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rPr>
              <a:t>YOUR TITLE HERE</a:t>
            </a:r>
            <a:endParaRPr lang="zh-CN" altLang="en-US"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endParaRPr>
          </a:p>
        </p:txBody>
      </p:sp>
      <p:sp>
        <p:nvSpPr>
          <p:cNvPr id="30" name="Shape 191"/>
          <p:cNvSpPr/>
          <p:nvPr/>
        </p:nvSpPr>
        <p:spPr>
          <a:xfrm>
            <a:off x="520273" y="1956279"/>
            <a:ext cx="3227064" cy="737318"/>
          </a:xfrm>
          <a:prstGeom prst="rect">
            <a:avLst/>
          </a:prstGeom>
          <a:ln w="12700">
            <a:miter lim="400000"/>
          </a:ln>
          <a:extLst>
            <a:ext uri="{C572A759-6A51-4108-AA02-DFA0A04FC94B}">
              <ma14:wrappingTextBoxFlag xmlns="" xmlns:ma14="http://schemas.microsoft.com/office/mac/drawingml/2011/main" val="1"/>
            </a:ext>
          </a:extLst>
        </p:spPr>
        <p:txBody>
          <a:bodyPr wrap="square" tIns="45720" bIns="45720">
            <a:spAutoFit/>
          </a:bodyPr>
          <a:lstStyle>
            <a:lvl1pPr>
              <a:defRPr sz="2800" spc="220">
                <a:solidFill>
                  <a:srgbClr val="D9D9D9"/>
                </a:solidFill>
                <a:latin typeface="+mj-lt"/>
                <a:ea typeface="+mj-ea"/>
                <a:cs typeface="+mj-cs"/>
                <a:sym typeface="Helvetica"/>
              </a:defRPr>
            </a:lvl1pPr>
          </a:lstStyle>
          <a:p>
            <a:pPr algn="just" defTabSz="914316">
              <a:lnSpc>
                <a:spcPct val="120000"/>
              </a:lnSpc>
              <a:defRPr/>
            </a:pPr>
            <a:r>
              <a:rPr lang="en-US" altLang="zh-CN" sz="1200" dirty="0">
                <a:solidFill>
                  <a:schemeClr val="bg1"/>
                </a:solidFill>
                <a:latin typeface="华文细黑" panose="02010600040101010101" pitchFamily="2" charset="-122"/>
                <a:ea typeface="华文细黑" panose="02010600040101010101" pitchFamily="2" charset="-122"/>
              </a:rPr>
              <a:t>Lorem Ipsum is simply dummy text of the printing and typesetting industry</a:t>
            </a:r>
            <a:endParaRPr lang="zh-CN" altLang="en-US" sz="1200" dirty="0">
              <a:solidFill>
                <a:schemeClr val="bg1"/>
              </a:solidFill>
              <a:latin typeface="华文细黑" panose="02010600040101010101" pitchFamily="2" charset="-122"/>
              <a:ea typeface="华文细黑" panose="02010600040101010101" pitchFamily="2" charset="-122"/>
            </a:endParaRPr>
          </a:p>
        </p:txBody>
      </p:sp>
    </p:spTree>
    <p:extLst>
      <p:ext uri="{BB962C8B-B14F-4D97-AF65-F5344CB8AC3E}">
        <p14:creationId xmlns:p14="http://schemas.microsoft.com/office/powerpoint/2010/main" val="2407732283"/>
      </p:ext>
    </p:extLst>
  </p:cSld>
  <p:clrMapOvr>
    <a:masterClrMapping/>
  </p:clrMapOvr>
  <p:transition spd="slow" advClick="0" advTm="2000">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9" presetClass="entr" fill="hold" grpId="0" nodeType="afterEffect">
                                      <p:stCondLst>
                                        <p:cond delay="0"/>
                                      </p:stCondLst>
                                      <p:iterate>
                                        <p:tmAbs val="0"/>
                                      </p:iterate>
                                      <p:childTnLst>
                                        <p:set>
                                          <p:cBhvr>
                                            <p:cTn id="10" fill="hold"/>
                                            <p:tgtEl>
                                              <p:spTgt spid="2"/>
                                            </p:tgtEl>
                                            <p:attrNameLst>
                                              <p:attrName>style.visibility</p:attrName>
                                            </p:attrNameLst>
                                          </p:cBhvr>
                                          <p:to>
                                            <p:strVal val="visible"/>
                                          </p:to>
                                        </p:set>
                                        <p:animEffect transition="in" filter="dissolve">
                                          <p:cBhvr>
                                            <p:cTn id="11" dur="1000"/>
                                            <p:tgtEl>
                                              <p:spTgt spid="2"/>
                                            </p:tgtEl>
                                          </p:cBhvr>
                                        </p:animEffect>
                                      </p:childTnLst>
                                    </p:cTn>
                                  </p:par>
                                </p:childTnLst>
                              </p:cTn>
                            </p:par>
                            <p:par>
                              <p:cTn id="12" fill="hold">
                                <p:stCondLst>
                                  <p:cond delay="1500"/>
                                </p:stCondLst>
                                <p:childTnLst>
                                  <p:par>
                                    <p:cTn id="13" presetID="53" presetClass="entr" presetSubtype="16"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par>
                              <p:cTn id="18" fill="hold">
                                <p:stCondLst>
                                  <p:cond delay="2000"/>
                                </p:stCondLst>
                                <p:childTnLst>
                                  <p:par>
                                    <p:cTn id="19" presetID="53" presetClass="entr" presetSubtype="16"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par>
                              <p:cTn id="24" fill="hold">
                                <p:stCondLst>
                                  <p:cond delay="2500"/>
                                </p:stCondLst>
                                <p:childTnLst>
                                  <p:par>
                                    <p:cTn id="25" presetID="53" presetClass="entr" presetSubtype="16"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par>
                              <p:cTn id="30" fill="hold">
                                <p:stCondLst>
                                  <p:cond delay="3000"/>
                                </p:stCondLst>
                                <p:childTnLst>
                                  <p:par>
                                    <p:cTn id="31" presetID="53" presetClass="entr" presetSubtype="16"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childTnLst>
                              </p:cTn>
                            </p:par>
                            <p:par>
                              <p:cTn id="36" fill="hold">
                                <p:stCondLst>
                                  <p:cond delay="3500"/>
                                </p:stCondLst>
                                <p:childTnLst>
                                  <p:par>
                                    <p:cTn id="37" presetID="53" presetClass="entr" presetSubtype="16"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0">
                                              <p:val>
                                                <p:fltVal val="0"/>
                                              </p:val>
                                            </p:tav>
                                            <p:tav tm="100000">
                                              <p:val>
                                                <p:strVal val="#ppt_w"/>
                                              </p:val>
                                            </p:tav>
                                          </p:tavLst>
                                        </p:anim>
                                        <p:anim calcmode="lin" valueType="num">
                                          <p:cBhvr>
                                            <p:cTn id="40" dur="500" fill="hold"/>
                                            <p:tgtEl>
                                              <p:spTgt spid="7"/>
                                            </p:tgtEl>
                                            <p:attrNameLst>
                                              <p:attrName>ppt_h</p:attrName>
                                            </p:attrNameLst>
                                          </p:cBhvr>
                                          <p:tavLst>
                                            <p:tav tm="0">
                                              <p:val>
                                                <p:fltVal val="0"/>
                                              </p:val>
                                            </p:tav>
                                            <p:tav tm="100000">
                                              <p:val>
                                                <p:strVal val="#ppt_h"/>
                                              </p:val>
                                            </p:tav>
                                          </p:tavLst>
                                        </p:anim>
                                        <p:animEffect transition="in" filter="fade">
                                          <p:cBhvr>
                                            <p:cTn id="41" dur="500"/>
                                            <p:tgtEl>
                                              <p:spTgt spid="7"/>
                                            </p:tgtEl>
                                          </p:cBhvr>
                                        </p:animEffect>
                                      </p:childTnLst>
                                    </p:cTn>
                                  </p:par>
                                </p:childTnLst>
                              </p:cTn>
                            </p:par>
                            <p:par>
                              <p:cTn id="42" fill="hold">
                                <p:stCondLst>
                                  <p:cond delay="4000"/>
                                </p:stCondLst>
                                <p:childTnLst>
                                  <p:par>
                                    <p:cTn id="43" presetID="53" presetClass="entr" presetSubtype="16"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Effect transition="in" filter="fade">
                                          <p:cBhvr>
                                            <p:cTn id="47" dur="500"/>
                                            <p:tgtEl>
                                              <p:spTgt spid="10"/>
                                            </p:tgtEl>
                                          </p:cBhvr>
                                        </p:animEffect>
                                      </p:childTnLst>
                                    </p:cTn>
                                  </p:par>
                                </p:childTnLst>
                              </p:cTn>
                            </p:par>
                            <p:par>
                              <p:cTn id="48" fill="hold">
                                <p:stCondLst>
                                  <p:cond delay="4500"/>
                                </p:stCondLst>
                                <p:childTnLst>
                                  <p:par>
                                    <p:cTn id="49" presetID="53" presetClass="entr" presetSubtype="16" fill="hold" grpId="0" nodeType="after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500" fill="hold"/>
                                            <p:tgtEl>
                                              <p:spTgt spid="9"/>
                                            </p:tgtEl>
                                            <p:attrNameLst>
                                              <p:attrName>ppt_w</p:attrName>
                                            </p:attrNameLst>
                                          </p:cBhvr>
                                          <p:tavLst>
                                            <p:tav tm="0">
                                              <p:val>
                                                <p:fltVal val="0"/>
                                              </p:val>
                                            </p:tav>
                                            <p:tav tm="100000">
                                              <p:val>
                                                <p:strVal val="#ppt_w"/>
                                              </p:val>
                                            </p:tav>
                                          </p:tavLst>
                                        </p:anim>
                                        <p:anim calcmode="lin" valueType="num">
                                          <p:cBhvr>
                                            <p:cTn id="52" dur="500" fill="hold"/>
                                            <p:tgtEl>
                                              <p:spTgt spid="9"/>
                                            </p:tgtEl>
                                            <p:attrNameLst>
                                              <p:attrName>ppt_h</p:attrName>
                                            </p:attrNameLst>
                                          </p:cBhvr>
                                          <p:tavLst>
                                            <p:tav tm="0">
                                              <p:val>
                                                <p:fltVal val="0"/>
                                              </p:val>
                                            </p:tav>
                                            <p:tav tm="100000">
                                              <p:val>
                                                <p:strVal val="#ppt_h"/>
                                              </p:val>
                                            </p:tav>
                                          </p:tavLst>
                                        </p:anim>
                                        <p:animEffect transition="in" filter="fade">
                                          <p:cBhvr>
                                            <p:cTn id="53" dur="500"/>
                                            <p:tgtEl>
                                              <p:spTgt spid="9"/>
                                            </p:tgtEl>
                                          </p:cBhvr>
                                        </p:animEffect>
                                      </p:childTnLst>
                                    </p:cTn>
                                  </p:par>
                                  <p:par>
                                    <p:cTn id="54" presetID="10" presetClass="entr" presetSubtype="0" fill="hold" grpId="0" nodeType="withEffect">
                                      <p:stCondLst>
                                        <p:cond delay="200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100"/>
                                            <p:tgtEl>
                                              <p:spTgt spid="23"/>
                                            </p:tgtEl>
                                          </p:cBhvr>
                                        </p:animEffect>
                                      </p:childTnLst>
                                    </p:cTn>
                                  </p:par>
                                  <p:par>
                                    <p:cTn id="57" presetID="63" presetClass="path" presetSubtype="0" fill="hold" grpId="1" nodeType="withEffect" p14:presetBounceEnd="50000">
                                      <p:stCondLst>
                                        <p:cond delay="2000"/>
                                      </p:stCondLst>
                                      <p:childTnLst>
                                        <p:animMotion origin="layout" path="M -0.02631 -1.48148E-6 L 3.33333E-6 -1.48148E-6 " pathEditMode="relative" rAng="0" ptsTypes="AA" p14:bounceEnd="50000">
                                          <p:cBhvr>
                                            <p:cTn id="58" dur="500" fill="hold"/>
                                            <p:tgtEl>
                                              <p:spTgt spid="23"/>
                                            </p:tgtEl>
                                            <p:attrNameLst>
                                              <p:attrName>ppt_x</p:attrName>
                                              <p:attrName>ppt_y</p:attrName>
                                            </p:attrNameLst>
                                          </p:cBhvr>
                                          <p:rCtr x="1315" y="0"/>
                                        </p:animMotion>
                                      </p:childTnLst>
                                    </p:cTn>
                                  </p:par>
                                </p:childTnLst>
                              </p:cTn>
                            </p:par>
                            <p:par>
                              <p:cTn id="59" fill="hold">
                                <p:stCondLst>
                                  <p:cond delay="7000"/>
                                </p:stCondLst>
                                <p:childTnLst>
                                  <p:par>
                                    <p:cTn id="60" presetID="22" presetClass="entr" presetSubtype="1" fill="hold" grpId="0" nodeType="afterEffect">
                                      <p:stCondLst>
                                        <p:cond delay="0"/>
                                      </p:stCondLst>
                                      <p:iterate>
                                        <p:tmAbs val="0"/>
                                      </p:iterate>
                                      <p:childTnLst>
                                        <p:set>
                                          <p:cBhvr>
                                            <p:cTn id="61" fill="hold"/>
                                            <p:tgtEl>
                                              <p:spTgt spid="24">
                                                <p:bg/>
                                              </p:spTgt>
                                            </p:tgtEl>
                                            <p:attrNameLst>
                                              <p:attrName>style.visibility</p:attrName>
                                            </p:attrNameLst>
                                          </p:cBhvr>
                                          <p:to>
                                            <p:strVal val="visible"/>
                                          </p:to>
                                        </p:set>
                                        <p:animEffect transition="in" filter="wipe(up)">
                                          <p:cBhvr>
                                            <p:cTn id="62" dur="750"/>
                                            <p:tgtEl>
                                              <p:spTgt spid="24">
                                                <p:bg/>
                                              </p:spTgt>
                                            </p:tgtEl>
                                          </p:cBhvr>
                                        </p:animEffect>
                                      </p:childTnLst>
                                    </p:cTn>
                                  </p:par>
                                  <p:par>
                                    <p:cTn id="63" presetID="22" presetClass="entr" presetSubtype="1" fill="hold" grpId="0" nodeType="withEffect">
                                      <p:stCondLst>
                                        <p:cond delay="0"/>
                                      </p:stCondLst>
                                      <p:iterate>
                                        <p:tmAbs val="0"/>
                                      </p:iterate>
                                      <p:childTnLst>
                                        <p:set>
                                          <p:cBhvr>
                                            <p:cTn id="64" fill="hold"/>
                                            <p:tgtEl>
                                              <p:spTgt spid="24">
                                                <p:txEl>
                                                  <p:pRg st="0" end="0"/>
                                                </p:txEl>
                                              </p:spTgt>
                                            </p:tgtEl>
                                            <p:attrNameLst>
                                              <p:attrName>style.visibility</p:attrName>
                                            </p:attrNameLst>
                                          </p:cBhvr>
                                          <p:to>
                                            <p:strVal val="visible"/>
                                          </p:to>
                                        </p:set>
                                        <p:animEffect transition="in" filter="wipe(up)">
                                          <p:cBhvr>
                                            <p:cTn id="65" dur="750"/>
                                            <p:tgtEl>
                                              <p:spTgt spid="24">
                                                <p:txEl>
                                                  <p:pRg st="0" end="0"/>
                                                </p:txEl>
                                              </p:spTgt>
                                            </p:tgtEl>
                                          </p:cBhvr>
                                        </p:animEffect>
                                      </p:childTnLst>
                                    </p:cTn>
                                  </p:par>
                                  <p:par>
                                    <p:cTn id="66" presetID="10" presetClass="entr" presetSubtype="0" fill="hold" grpId="0" nodeType="withEffect">
                                      <p:stCondLst>
                                        <p:cond delay="200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100"/>
                                            <p:tgtEl>
                                              <p:spTgt spid="25"/>
                                            </p:tgtEl>
                                          </p:cBhvr>
                                        </p:animEffect>
                                      </p:childTnLst>
                                    </p:cTn>
                                  </p:par>
                                  <p:par>
                                    <p:cTn id="69" presetID="63" presetClass="path" presetSubtype="0" fill="hold" grpId="1" nodeType="withEffect" p14:presetBounceEnd="50000">
                                      <p:stCondLst>
                                        <p:cond delay="2000"/>
                                      </p:stCondLst>
                                      <p:childTnLst>
                                        <p:animMotion origin="layout" path="M -0.02631 -1.48148E-6 L 3.33333E-6 -1.48148E-6 " pathEditMode="relative" rAng="0" ptsTypes="AA" p14:bounceEnd="50000">
                                          <p:cBhvr>
                                            <p:cTn id="70" dur="500" fill="hold"/>
                                            <p:tgtEl>
                                              <p:spTgt spid="25"/>
                                            </p:tgtEl>
                                            <p:attrNameLst>
                                              <p:attrName>ppt_x</p:attrName>
                                              <p:attrName>ppt_y</p:attrName>
                                            </p:attrNameLst>
                                          </p:cBhvr>
                                          <p:rCtr x="1315" y="0"/>
                                        </p:animMotion>
                                      </p:childTnLst>
                                    </p:cTn>
                                  </p:par>
                                </p:childTnLst>
                              </p:cTn>
                            </p:par>
                            <p:par>
                              <p:cTn id="71" fill="hold">
                                <p:stCondLst>
                                  <p:cond delay="9500"/>
                                </p:stCondLst>
                                <p:childTnLst>
                                  <p:par>
                                    <p:cTn id="72" presetID="22" presetClass="entr" presetSubtype="1" fill="hold" grpId="0" nodeType="afterEffect">
                                      <p:stCondLst>
                                        <p:cond delay="0"/>
                                      </p:stCondLst>
                                      <p:iterate>
                                        <p:tmAbs val="0"/>
                                      </p:iterate>
                                      <p:childTnLst>
                                        <p:set>
                                          <p:cBhvr>
                                            <p:cTn id="73" fill="hold"/>
                                            <p:tgtEl>
                                              <p:spTgt spid="26">
                                                <p:bg/>
                                              </p:spTgt>
                                            </p:tgtEl>
                                            <p:attrNameLst>
                                              <p:attrName>style.visibility</p:attrName>
                                            </p:attrNameLst>
                                          </p:cBhvr>
                                          <p:to>
                                            <p:strVal val="visible"/>
                                          </p:to>
                                        </p:set>
                                        <p:animEffect transition="in" filter="wipe(up)">
                                          <p:cBhvr>
                                            <p:cTn id="74" dur="750"/>
                                            <p:tgtEl>
                                              <p:spTgt spid="26">
                                                <p:bg/>
                                              </p:spTgt>
                                            </p:tgtEl>
                                          </p:cBhvr>
                                        </p:animEffect>
                                      </p:childTnLst>
                                    </p:cTn>
                                  </p:par>
                                  <p:par>
                                    <p:cTn id="75" presetID="22" presetClass="entr" presetSubtype="1" fill="hold" grpId="0" nodeType="withEffect">
                                      <p:stCondLst>
                                        <p:cond delay="0"/>
                                      </p:stCondLst>
                                      <p:iterate>
                                        <p:tmAbs val="0"/>
                                      </p:iterate>
                                      <p:childTnLst>
                                        <p:set>
                                          <p:cBhvr>
                                            <p:cTn id="76" fill="hold"/>
                                            <p:tgtEl>
                                              <p:spTgt spid="26">
                                                <p:txEl>
                                                  <p:pRg st="0" end="0"/>
                                                </p:txEl>
                                              </p:spTgt>
                                            </p:tgtEl>
                                            <p:attrNameLst>
                                              <p:attrName>style.visibility</p:attrName>
                                            </p:attrNameLst>
                                          </p:cBhvr>
                                          <p:to>
                                            <p:strVal val="visible"/>
                                          </p:to>
                                        </p:set>
                                        <p:animEffect transition="in" filter="wipe(up)">
                                          <p:cBhvr>
                                            <p:cTn id="77" dur="750"/>
                                            <p:tgtEl>
                                              <p:spTgt spid="26">
                                                <p:txEl>
                                                  <p:pRg st="0" end="0"/>
                                                </p:txEl>
                                              </p:spTgt>
                                            </p:tgtEl>
                                          </p:cBhvr>
                                        </p:animEffect>
                                      </p:childTnLst>
                                    </p:cTn>
                                  </p:par>
                                  <p:par>
                                    <p:cTn id="78" presetID="10" presetClass="entr" presetSubtype="0" fill="hold" grpId="0" nodeType="withEffect">
                                      <p:stCondLst>
                                        <p:cond delay="200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100"/>
                                            <p:tgtEl>
                                              <p:spTgt spid="27"/>
                                            </p:tgtEl>
                                          </p:cBhvr>
                                        </p:animEffect>
                                      </p:childTnLst>
                                    </p:cTn>
                                  </p:par>
                                  <p:par>
                                    <p:cTn id="81" presetID="63" presetClass="path" presetSubtype="0" fill="hold" grpId="1" nodeType="withEffect" p14:presetBounceEnd="50000">
                                      <p:stCondLst>
                                        <p:cond delay="2000"/>
                                      </p:stCondLst>
                                      <p:childTnLst>
                                        <p:animMotion origin="layout" path="M -0.02631 -1.48148E-6 L 3.33333E-6 -1.48148E-6 " pathEditMode="relative" rAng="0" ptsTypes="AA" p14:bounceEnd="50000">
                                          <p:cBhvr>
                                            <p:cTn id="82" dur="500" fill="hold"/>
                                            <p:tgtEl>
                                              <p:spTgt spid="27"/>
                                            </p:tgtEl>
                                            <p:attrNameLst>
                                              <p:attrName>ppt_x</p:attrName>
                                              <p:attrName>ppt_y</p:attrName>
                                            </p:attrNameLst>
                                          </p:cBhvr>
                                          <p:rCtr x="1315" y="0"/>
                                        </p:animMotion>
                                      </p:childTnLst>
                                    </p:cTn>
                                  </p:par>
                                </p:childTnLst>
                              </p:cTn>
                            </p:par>
                            <p:par>
                              <p:cTn id="83" fill="hold">
                                <p:stCondLst>
                                  <p:cond delay="12000"/>
                                </p:stCondLst>
                                <p:childTnLst>
                                  <p:par>
                                    <p:cTn id="84" presetID="22" presetClass="entr" presetSubtype="1" fill="hold" grpId="0" nodeType="afterEffect">
                                      <p:stCondLst>
                                        <p:cond delay="0"/>
                                      </p:stCondLst>
                                      <p:iterate>
                                        <p:tmAbs val="0"/>
                                      </p:iterate>
                                      <p:childTnLst>
                                        <p:set>
                                          <p:cBhvr>
                                            <p:cTn id="85" fill="hold"/>
                                            <p:tgtEl>
                                              <p:spTgt spid="28">
                                                <p:bg/>
                                              </p:spTgt>
                                            </p:tgtEl>
                                            <p:attrNameLst>
                                              <p:attrName>style.visibility</p:attrName>
                                            </p:attrNameLst>
                                          </p:cBhvr>
                                          <p:to>
                                            <p:strVal val="visible"/>
                                          </p:to>
                                        </p:set>
                                        <p:animEffect transition="in" filter="wipe(up)">
                                          <p:cBhvr>
                                            <p:cTn id="86" dur="750"/>
                                            <p:tgtEl>
                                              <p:spTgt spid="28">
                                                <p:bg/>
                                              </p:spTgt>
                                            </p:tgtEl>
                                          </p:cBhvr>
                                        </p:animEffect>
                                      </p:childTnLst>
                                    </p:cTn>
                                  </p:par>
                                  <p:par>
                                    <p:cTn id="87" presetID="22" presetClass="entr" presetSubtype="1" fill="hold" grpId="0" nodeType="withEffect">
                                      <p:stCondLst>
                                        <p:cond delay="0"/>
                                      </p:stCondLst>
                                      <p:iterate>
                                        <p:tmAbs val="0"/>
                                      </p:iterate>
                                      <p:childTnLst>
                                        <p:set>
                                          <p:cBhvr>
                                            <p:cTn id="88" fill="hold"/>
                                            <p:tgtEl>
                                              <p:spTgt spid="28">
                                                <p:txEl>
                                                  <p:pRg st="0" end="0"/>
                                                </p:txEl>
                                              </p:spTgt>
                                            </p:tgtEl>
                                            <p:attrNameLst>
                                              <p:attrName>style.visibility</p:attrName>
                                            </p:attrNameLst>
                                          </p:cBhvr>
                                          <p:to>
                                            <p:strVal val="visible"/>
                                          </p:to>
                                        </p:set>
                                        <p:animEffect transition="in" filter="wipe(up)">
                                          <p:cBhvr>
                                            <p:cTn id="89" dur="750"/>
                                            <p:tgtEl>
                                              <p:spTgt spid="28">
                                                <p:txEl>
                                                  <p:pRg st="0" end="0"/>
                                                </p:txEl>
                                              </p:spTgt>
                                            </p:tgtEl>
                                          </p:cBhvr>
                                        </p:animEffect>
                                      </p:childTnLst>
                                    </p:cTn>
                                  </p:par>
                                  <p:par>
                                    <p:cTn id="90" presetID="10" presetClass="entr" presetSubtype="0" fill="hold" grpId="0" nodeType="withEffect">
                                      <p:stCondLst>
                                        <p:cond delay="2000"/>
                                      </p:stCondLst>
                                      <p:childTnLst>
                                        <p:set>
                                          <p:cBhvr>
                                            <p:cTn id="91" dur="1" fill="hold">
                                              <p:stCondLst>
                                                <p:cond delay="0"/>
                                              </p:stCondLst>
                                            </p:cTn>
                                            <p:tgtEl>
                                              <p:spTgt spid="29"/>
                                            </p:tgtEl>
                                            <p:attrNameLst>
                                              <p:attrName>style.visibility</p:attrName>
                                            </p:attrNameLst>
                                          </p:cBhvr>
                                          <p:to>
                                            <p:strVal val="visible"/>
                                          </p:to>
                                        </p:set>
                                        <p:animEffect transition="in" filter="fade">
                                          <p:cBhvr>
                                            <p:cTn id="92" dur="100"/>
                                            <p:tgtEl>
                                              <p:spTgt spid="29"/>
                                            </p:tgtEl>
                                          </p:cBhvr>
                                        </p:animEffect>
                                      </p:childTnLst>
                                    </p:cTn>
                                  </p:par>
                                  <p:par>
                                    <p:cTn id="93" presetID="63" presetClass="path" presetSubtype="0" fill="hold" grpId="1" nodeType="withEffect" p14:presetBounceEnd="50000">
                                      <p:stCondLst>
                                        <p:cond delay="2000"/>
                                      </p:stCondLst>
                                      <p:childTnLst>
                                        <p:animMotion origin="layout" path="M -0.02631 -1.48148E-6 L 3.33333E-6 -1.48148E-6 " pathEditMode="relative" rAng="0" ptsTypes="AA" p14:bounceEnd="50000">
                                          <p:cBhvr>
                                            <p:cTn id="94" dur="500" fill="hold"/>
                                            <p:tgtEl>
                                              <p:spTgt spid="29"/>
                                            </p:tgtEl>
                                            <p:attrNameLst>
                                              <p:attrName>ppt_x</p:attrName>
                                              <p:attrName>ppt_y</p:attrName>
                                            </p:attrNameLst>
                                          </p:cBhvr>
                                          <p:rCtr x="1315" y="0"/>
                                        </p:animMotion>
                                      </p:childTnLst>
                                    </p:cTn>
                                  </p:par>
                                </p:childTnLst>
                              </p:cTn>
                            </p:par>
                            <p:par>
                              <p:cTn id="95" fill="hold">
                                <p:stCondLst>
                                  <p:cond delay="14500"/>
                                </p:stCondLst>
                                <p:childTnLst>
                                  <p:par>
                                    <p:cTn id="96" presetID="22" presetClass="entr" presetSubtype="1" fill="hold" grpId="0" nodeType="afterEffect">
                                      <p:stCondLst>
                                        <p:cond delay="0"/>
                                      </p:stCondLst>
                                      <p:iterate>
                                        <p:tmAbs val="0"/>
                                      </p:iterate>
                                      <p:childTnLst>
                                        <p:set>
                                          <p:cBhvr>
                                            <p:cTn id="97" fill="hold"/>
                                            <p:tgtEl>
                                              <p:spTgt spid="30">
                                                <p:bg/>
                                              </p:spTgt>
                                            </p:tgtEl>
                                            <p:attrNameLst>
                                              <p:attrName>style.visibility</p:attrName>
                                            </p:attrNameLst>
                                          </p:cBhvr>
                                          <p:to>
                                            <p:strVal val="visible"/>
                                          </p:to>
                                        </p:set>
                                        <p:animEffect transition="in" filter="wipe(up)">
                                          <p:cBhvr>
                                            <p:cTn id="98" dur="750"/>
                                            <p:tgtEl>
                                              <p:spTgt spid="30">
                                                <p:bg/>
                                              </p:spTgt>
                                            </p:tgtEl>
                                          </p:cBhvr>
                                        </p:animEffect>
                                      </p:childTnLst>
                                    </p:cTn>
                                  </p:par>
                                  <p:par>
                                    <p:cTn id="99" presetID="22" presetClass="entr" presetSubtype="1" fill="hold" grpId="0" nodeType="withEffect">
                                      <p:stCondLst>
                                        <p:cond delay="0"/>
                                      </p:stCondLst>
                                      <p:iterate>
                                        <p:tmAbs val="0"/>
                                      </p:iterate>
                                      <p:childTnLst>
                                        <p:set>
                                          <p:cBhvr>
                                            <p:cTn id="100" fill="hold"/>
                                            <p:tgtEl>
                                              <p:spTgt spid="30">
                                                <p:txEl>
                                                  <p:pRg st="0" end="0"/>
                                                </p:txEl>
                                              </p:spTgt>
                                            </p:tgtEl>
                                            <p:attrNameLst>
                                              <p:attrName>style.visibility</p:attrName>
                                            </p:attrNameLst>
                                          </p:cBhvr>
                                          <p:to>
                                            <p:strVal val="visible"/>
                                          </p:to>
                                        </p:set>
                                        <p:animEffect transition="in" filter="wipe(up)">
                                          <p:cBhvr>
                                            <p:cTn id="101" dur="75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P spid="3" grpId="0" animBg="1" advAuto="0"/>
          <p:bldP spid="5" grpId="0" animBg="1"/>
          <p:bldP spid="6" grpId="0" animBg="1"/>
          <p:bldP spid="7" grpId="0" animBg="1"/>
          <p:bldP spid="8" grpId="0" animBg="1"/>
          <p:bldP spid="9" grpId="0" animBg="1"/>
          <p:bldP spid="10" grpId="0" animBg="1"/>
          <p:bldP spid="23" grpId="0"/>
          <p:bldP spid="23" grpId="1"/>
          <p:bldP spid="24" grpId="0" build="p" bldLvl="5" animBg="1" advAuto="0"/>
          <p:bldP spid="25" grpId="0"/>
          <p:bldP spid="25" grpId="1"/>
          <p:bldP spid="26" grpId="0" build="p" bldLvl="5" animBg="1" advAuto="0"/>
          <p:bldP spid="27" grpId="0"/>
          <p:bldP spid="27" grpId="1"/>
          <p:bldP spid="28" grpId="0" build="p" bldLvl="5" animBg="1" advAuto="0"/>
          <p:bldP spid="29" grpId="0"/>
          <p:bldP spid="29" grpId="1"/>
          <p:bldP spid="30" grpId="0" build="p" bldLvl="5" animBg="1" advAuto="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9" presetClass="entr" fill="hold" grpId="0" nodeType="afterEffect">
                                      <p:stCondLst>
                                        <p:cond delay="0"/>
                                      </p:stCondLst>
                                      <p:iterate>
                                        <p:tmAbs val="0"/>
                                      </p:iterate>
                                      <p:childTnLst>
                                        <p:set>
                                          <p:cBhvr>
                                            <p:cTn id="10" fill="hold"/>
                                            <p:tgtEl>
                                              <p:spTgt spid="2"/>
                                            </p:tgtEl>
                                            <p:attrNameLst>
                                              <p:attrName>style.visibility</p:attrName>
                                            </p:attrNameLst>
                                          </p:cBhvr>
                                          <p:to>
                                            <p:strVal val="visible"/>
                                          </p:to>
                                        </p:set>
                                        <p:animEffect transition="in" filter="dissolve">
                                          <p:cBhvr>
                                            <p:cTn id="11" dur="1000"/>
                                            <p:tgtEl>
                                              <p:spTgt spid="2"/>
                                            </p:tgtEl>
                                          </p:cBhvr>
                                        </p:animEffect>
                                      </p:childTnLst>
                                    </p:cTn>
                                  </p:par>
                                </p:childTnLst>
                              </p:cTn>
                            </p:par>
                            <p:par>
                              <p:cTn id="12" fill="hold">
                                <p:stCondLst>
                                  <p:cond delay="1500"/>
                                </p:stCondLst>
                                <p:childTnLst>
                                  <p:par>
                                    <p:cTn id="13" presetID="53" presetClass="entr" presetSubtype="16"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childTnLst>
                              </p:cTn>
                            </p:par>
                            <p:par>
                              <p:cTn id="18" fill="hold">
                                <p:stCondLst>
                                  <p:cond delay="2000"/>
                                </p:stCondLst>
                                <p:childTnLst>
                                  <p:par>
                                    <p:cTn id="19" presetID="53" presetClass="entr" presetSubtype="16"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par>
                              <p:cTn id="24" fill="hold">
                                <p:stCondLst>
                                  <p:cond delay="2500"/>
                                </p:stCondLst>
                                <p:childTnLst>
                                  <p:par>
                                    <p:cTn id="25" presetID="53" presetClass="entr" presetSubtype="16"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par>
                              <p:cTn id="30" fill="hold">
                                <p:stCondLst>
                                  <p:cond delay="3000"/>
                                </p:stCondLst>
                                <p:childTnLst>
                                  <p:par>
                                    <p:cTn id="31" presetID="53" presetClass="entr" presetSubtype="16"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childTnLst>
                                    </p:cTn>
                                  </p:par>
                                </p:childTnLst>
                              </p:cTn>
                            </p:par>
                            <p:par>
                              <p:cTn id="36" fill="hold">
                                <p:stCondLst>
                                  <p:cond delay="3500"/>
                                </p:stCondLst>
                                <p:childTnLst>
                                  <p:par>
                                    <p:cTn id="37" presetID="53" presetClass="entr" presetSubtype="16"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0">
                                              <p:val>
                                                <p:fltVal val="0"/>
                                              </p:val>
                                            </p:tav>
                                            <p:tav tm="100000">
                                              <p:val>
                                                <p:strVal val="#ppt_w"/>
                                              </p:val>
                                            </p:tav>
                                          </p:tavLst>
                                        </p:anim>
                                        <p:anim calcmode="lin" valueType="num">
                                          <p:cBhvr>
                                            <p:cTn id="40" dur="500" fill="hold"/>
                                            <p:tgtEl>
                                              <p:spTgt spid="7"/>
                                            </p:tgtEl>
                                            <p:attrNameLst>
                                              <p:attrName>ppt_h</p:attrName>
                                            </p:attrNameLst>
                                          </p:cBhvr>
                                          <p:tavLst>
                                            <p:tav tm="0">
                                              <p:val>
                                                <p:fltVal val="0"/>
                                              </p:val>
                                            </p:tav>
                                            <p:tav tm="100000">
                                              <p:val>
                                                <p:strVal val="#ppt_h"/>
                                              </p:val>
                                            </p:tav>
                                          </p:tavLst>
                                        </p:anim>
                                        <p:animEffect transition="in" filter="fade">
                                          <p:cBhvr>
                                            <p:cTn id="41" dur="500"/>
                                            <p:tgtEl>
                                              <p:spTgt spid="7"/>
                                            </p:tgtEl>
                                          </p:cBhvr>
                                        </p:animEffect>
                                      </p:childTnLst>
                                    </p:cTn>
                                  </p:par>
                                </p:childTnLst>
                              </p:cTn>
                            </p:par>
                            <p:par>
                              <p:cTn id="42" fill="hold">
                                <p:stCondLst>
                                  <p:cond delay="4000"/>
                                </p:stCondLst>
                                <p:childTnLst>
                                  <p:par>
                                    <p:cTn id="43" presetID="53" presetClass="entr" presetSubtype="16"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Effect transition="in" filter="fade">
                                          <p:cBhvr>
                                            <p:cTn id="47" dur="500"/>
                                            <p:tgtEl>
                                              <p:spTgt spid="10"/>
                                            </p:tgtEl>
                                          </p:cBhvr>
                                        </p:animEffect>
                                      </p:childTnLst>
                                    </p:cTn>
                                  </p:par>
                                </p:childTnLst>
                              </p:cTn>
                            </p:par>
                            <p:par>
                              <p:cTn id="48" fill="hold">
                                <p:stCondLst>
                                  <p:cond delay="4500"/>
                                </p:stCondLst>
                                <p:childTnLst>
                                  <p:par>
                                    <p:cTn id="49" presetID="53" presetClass="entr" presetSubtype="16" fill="hold" grpId="0" nodeType="after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500" fill="hold"/>
                                            <p:tgtEl>
                                              <p:spTgt spid="9"/>
                                            </p:tgtEl>
                                            <p:attrNameLst>
                                              <p:attrName>ppt_w</p:attrName>
                                            </p:attrNameLst>
                                          </p:cBhvr>
                                          <p:tavLst>
                                            <p:tav tm="0">
                                              <p:val>
                                                <p:fltVal val="0"/>
                                              </p:val>
                                            </p:tav>
                                            <p:tav tm="100000">
                                              <p:val>
                                                <p:strVal val="#ppt_w"/>
                                              </p:val>
                                            </p:tav>
                                          </p:tavLst>
                                        </p:anim>
                                        <p:anim calcmode="lin" valueType="num">
                                          <p:cBhvr>
                                            <p:cTn id="52" dur="500" fill="hold"/>
                                            <p:tgtEl>
                                              <p:spTgt spid="9"/>
                                            </p:tgtEl>
                                            <p:attrNameLst>
                                              <p:attrName>ppt_h</p:attrName>
                                            </p:attrNameLst>
                                          </p:cBhvr>
                                          <p:tavLst>
                                            <p:tav tm="0">
                                              <p:val>
                                                <p:fltVal val="0"/>
                                              </p:val>
                                            </p:tav>
                                            <p:tav tm="100000">
                                              <p:val>
                                                <p:strVal val="#ppt_h"/>
                                              </p:val>
                                            </p:tav>
                                          </p:tavLst>
                                        </p:anim>
                                        <p:animEffect transition="in" filter="fade">
                                          <p:cBhvr>
                                            <p:cTn id="53" dur="500"/>
                                            <p:tgtEl>
                                              <p:spTgt spid="9"/>
                                            </p:tgtEl>
                                          </p:cBhvr>
                                        </p:animEffect>
                                      </p:childTnLst>
                                    </p:cTn>
                                  </p:par>
                                  <p:par>
                                    <p:cTn id="54" presetID="10" presetClass="entr" presetSubtype="0" fill="hold" grpId="0" nodeType="withEffect">
                                      <p:stCondLst>
                                        <p:cond delay="200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100"/>
                                            <p:tgtEl>
                                              <p:spTgt spid="23"/>
                                            </p:tgtEl>
                                          </p:cBhvr>
                                        </p:animEffect>
                                      </p:childTnLst>
                                    </p:cTn>
                                  </p:par>
                                  <p:par>
                                    <p:cTn id="57" presetID="63" presetClass="path" presetSubtype="0" fill="hold" grpId="1" nodeType="withEffect">
                                      <p:stCondLst>
                                        <p:cond delay="2000"/>
                                      </p:stCondLst>
                                      <p:childTnLst>
                                        <p:animMotion origin="layout" path="M -0.02631 -1.48148E-6 L 3.33333E-6 -1.48148E-6 " pathEditMode="relative" rAng="0" ptsTypes="AA">
                                          <p:cBhvr>
                                            <p:cTn id="58" dur="500" fill="hold"/>
                                            <p:tgtEl>
                                              <p:spTgt spid="23"/>
                                            </p:tgtEl>
                                            <p:attrNameLst>
                                              <p:attrName>ppt_x</p:attrName>
                                              <p:attrName>ppt_y</p:attrName>
                                            </p:attrNameLst>
                                          </p:cBhvr>
                                          <p:rCtr x="1315" y="0"/>
                                        </p:animMotion>
                                      </p:childTnLst>
                                    </p:cTn>
                                  </p:par>
                                </p:childTnLst>
                              </p:cTn>
                            </p:par>
                            <p:par>
                              <p:cTn id="59" fill="hold">
                                <p:stCondLst>
                                  <p:cond delay="7000"/>
                                </p:stCondLst>
                                <p:childTnLst>
                                  <p:par>
                                    <p:cTn id="60" presetID="22" presetClass="entr" presetSubtype="1" fill="hold" grpId="0" nodeType="afterEffect">
                                      <p:stCondLst>
                                        <p:cond delay="0"/>
                                      </p:stCondLst>
                                      <p:iterate>
                                        <p:tmAbs val="0"/>
                                      </p:iterate>
                                      <p:childTnLst>
                                        <p:set>
                                          <p:cBhvr>
                                            <p:cTn id="61" fill="hold"/>
                                            <p:tgtEl>
                                              <p:spTgt spid="24">
                                                <p:bg/>
                                              </p:spTgt>
                                            </p:tgtEl>
                                            <p:attrNameLst>
                                              <p:attrName>style.visibility</p:attrName>
                                            </p:attrNameLst>
                                          </p:cBhvr>
                                          <p:to>
                                            <p:strVal val="visible"/>
                                          </p:to>
                                        </p:set>
                                        <p:animEffect transition="in" filter="wipe(up)">
                                          <p:cBhvr>
                                            <p:cTn id="62" dur="750"/>
                                            <p:tgtEl>
                                              <p:spTgt spid="24">
                                                <p:bg/>
                                              </p:spTgt>
                                            </p:tgtEl>
                                          </p:cBhvr>
                                        </p:animEffect>
                                      </p:childTnLst>
                                    </p:cTn>
                                  </p:par>
                                  <p:par>
                                    <p:cTn id="63" presetID="22" presetClass="entr" presetSubtype="1" fill="hold" grpId="0" nodeType="withEffect">
                                      <p:stCondLst>
                                        <p:cond delay="0"/>
                                      </p:stCondLst>
                                      <p:iterate>
                                        <p:tmAbs val="0"/>
                                      </p:iterate>
                                      <p:childTnLst>
                                        <p:set>
                                          <p:cBhvr>
                                            <p:cTn id="64" fill="hold"/>
                                            <p:tgtEl>
                                              <p:spTgt spid="24">
                                                <p:txEl>
                                                  <p:pRg st="0" end="0"/>
                                                </p:txEl>
                                              </p:spTgt>
                                            </p:tgtEl>
                                            <p:attrNameLst>
                                              <p:attrName>style.visibility</p:attrName>
                                            </p:attrNameLst>
                                          </p:cBhvr>
                                          <p:to>
                                            <p:strVal val="visible"/>
                                          </p:to>
                                        </p:set>
                                        <p:animEffect transition="in" filter="wipe(up)">
                                          <p:cBhvr>
                                            <p:cTn id="65" dur="750"/>
                                            <p:tgtEl>
                                              <p:spTgt spid="24">
                                                <p:txEl>
                                                  <p:pRg st="0" end="0"/>
                                                </p:txEl>
                                              </p:spTgt>
                                            </p:tgtEl>
                                          </p:cBhvr>
                                        </p:animEffect>
                                      </p:childTnLst>
                                    </p:cTn>
                                  </p:par>
                                  <p:par>
                                    <p:cTn id="66" presetID="10" presetClass="entr" presetSubtype="0" fill="hold" grpId="0" nodeType="withEffect">
                                      <p:stCondLst>
                                        <p:cond delay="200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100"/>
                                            <p:tgtEl>
                                              <p:spTgt spid="25"/>
                                            </p:tgtEl>
                                          </p:cBhvr>
                                        </p:animEffect>
                                      </p:childTnLst>
                                    </p:cTn>
                                  </p:par>
                                  <p:par>
                                    <p:cTn id="69" presetID="63" presetClass="path" presetSubtype="0" fill="hold" grpId="1" nodeType="withEffect">
                                      <p:stCondLst>
                                        <p:cond delay="2000"/>
                                      </p:stCondLst>
                                      <p:childTnLst>
                                        <p:animMotion origin="layout" path="M -0.02631 -1.48148E-6 L 3.33333E-6 -1.48148E-6 " pathEditMode="relative" rAng="0" ptsTypes="AA">
                                          <p:cBhvr>
                                            <p:cTn id="70" dur="500" fill="hold"/>
                                            <p:tgtEl>
                                              <p:spTgt spid="25"/>
                                            </p:tgtEl>
                                            <p:attrNameLst>
                                              <p:attrName>ppt_x</p:attrName>
                                              <p:attrName>ppt_y</p:attrName>
                                            </p:attrNameLst>
                                          </p:cBhvr>
                                          <p:rCtr x="1315" y="0"/>
                                        </p:animMotion>
                                      </p:childTnLst>
                                    </p:cTn>
                                  </p:par>
                                </p:childTnLst>
                              </p:cTn>
                            </p:par>
                            <p:par>
                              <p:cTn id="71" fill="hold">
                                <p:stCondLst>
                                  <p:cond delay="9500"/>
                                </p:stCondLst>
                                <p:childTnLst>
                                  <p:par>
                                    <p:cTn id="72" presetID="22" presetClass="entr" presetSubtype="1" fill="hold" grpId="0" nodeType="afterEffect">
                                      <p:stCondLst>
                                        <p:cond delay="0"/>
                                      </p:stCondLst>
                                      <p:iterate>
                                        <p:tmAbs val="0"/>
                                      </p:iterate>
                                      <p:childTnLst>
                                        <p:set>
                                          <p:cBhvr>
                                            <p:cTn id="73" fill="hold"/>
                                            <p:tgtEl>
                                              <p:spTgt spid="26">
                                                <p:bg/>
                                              </p:spTgt>
                                            </p:tgtEl>
                                            <p:attrNameLst>
                                              <p:attrName>style.visibility</p:attrName>
                                            </p:attrNameLst>
                                          </p:cBhvr>
                                          <p:to>
                                            <p:strVal val="visible"/>
                                          </p:to>
                                        </p:set>
                                        <p:animEffect transition="in" filter="wipe(up)">
                                          <p:cBhvr>
                                            <p:cTn id="74" dur="750"/>
                                            <p:tgtEl>
                                              <p:spTgt spid="26">
                                                <p:bg/>
                                              </p:spTgt>
                                            </p:tgtEl>
                                          </p:cBhvr>
                                        </p:animEffect>
                                      </p:childTnLst>
                                    </p:cTn>
                                  </p:par>
                                  <p:par>
                                    <p:cTn id="75" presetID="22" presetClass="entr" presetSubtype="1" fill="hold" grpId="0" nodeType="withEffect">
                                      <p:stCondLst>
                                        <p:cond delay="0"/>
                                      </p:stCondLst>
                                      <p:iterate>
                                        <p:tmAbs val="0"/>
                                      </p:iterate>
                                      <p:childTnLst>
                                        <p:set>
                                          <p:cBhvr>
                                            <p:cTn id="76" fill="hold"/>
                                            <p:tgtEl>
                                              <p:spTgt spid="26">
                                                <p:txEl>
                                                  <p:pRg st="0" end="0"/>
                                                </p:txEl>
                                              </p:spTgt>
                                            </p:tgtEl>
                                            <p:attrNameLst>
                                              <p:attrName>style.visibility</p:attrName>
                                            </p:attrNameLst>
                                          </p:cBhvr>
                                          <p:to>
                                            <p:strVal val="visible"/>
                                          </p:to>
                                        </p:set>
                                        <p:animEffect transition="in" filter="wipe(up)">
                                          <p:cBhvr>
                                            <p:cTn id="77" dur="750"/>
                                            <p:tgtEl>
                                              <p:spTgt spid="26">
                                                <p:txEl>
                                                  <p:pRg st="0" end="0"/>
                                                </p:txEl>
                                              </p:spTgt>
                                            </p:tgtEl>
                                          </p:cBhvr>
                                        </p:animEffect>
                                      </p:childTnLst>
                                    </p:cTn>
                                  </p:par>
                                  <p:par>
                                    <p:cTn id="78" presetID="10" presetClass="entr" presetSubtype="0" fill="hold" grpId="0" nodeType="withEffect">
                                      <p:stCondLst>
                                        <p:cond delay="200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100"/>
                                            <p:tgtEl>
                                              <p:spTgt spid="27"/>
                                            </p:tgtEl>
                                          </p:cBhvr>
                                        </p:animEffect>
                                      </p:childTnLst>
                                    </p:cTn>
                                  </p:par>
                                  <p:par>
                                    <p:cTn id="81" presetID="63" presetClass="path" presetSubtype="0" fill="hold" grpId="1" nodeType="withEffect">
                                      <p:stCondLst>
                                        <p:cond delay="2000"/>
                                      </p:stCondLst>
                                      <p:childTnLst>
                                        <p:animMotion origin="layout" path="M -0.02631 -1.48148E-6 L 3.33333E-6 -1.48148E-6 " pathEditMode="relative" rAng="0" ptsTypes="AA">
                                          <p:cBhvr>
                                            <p:cTn id="82" dur="500" fill="hold"/>
                                            <p:tgtEl>
                                              <p:spTgt spid="27"/>
                                            </p:tgtEl>
                                            <p:attrNameLst>
                                              <p:attrName>ppt_x</p:attrName>
                                              <p:attrName>ppt_y</p:attrName>
                                            </p:attrNameLst>
                                          </p:cBhvr>
                                          <p:rCtr x="1315" y="0"/>
                                        </p:animMotion>
                                      </p:childTnLst>
                                    </p:cTn>
                                  </p:par>
                                </p:childTnLst>
                              </p:cTn>
                            </p:par>
                            <p:par>
                              <p:cTn id="83" fill="hold">
                                <p:stCondLst>
                                  <p:cond delay="12000"/>
                                </p:stCondLst>
                                <p:childTnLst>
                                  <p:par>
                                    <p:cTn id="84" presetID="22" presetClass="entr" presetSubtype="1" fill="hold" grpId="0" nodeType="afterEffect">
                                      <p:stCondLst>
                                        <p:cond delay="0"/>
                                      </p:stCondLst>
                                      <p:iterate>
                                        <p:tmAbs val="0"/>
                                      </p:iterate>
                                      <p:childTnLst>
                                        <p:set>
                                          <p:cBhvr>
                                            <p:cTn id="85" fill="hold"/>
                                            <p:tgtEl>
                                              <p:spTgt spid="28">
                                                <p:bg/>
                                              </p:spTgt>
                                            </p:tgtEl>
                                            <p:attrNameLst>
                                              <p:attrName>style.visibility</p:attrName>
                                            </p:attrNameLst>
                                          </p:cBhvr>
                                          <p:to>
                                            <p:strVal val="visible"/>
                                          </p:to>
                                        </p:set>
                                        <p:animEffect transition="in" filter="wipe(up)">
                                          <p:cBhvr>
                                            <p:cTn id="86" dur="750"/>
                                            <p:tgtEl>
                                              <p:spTgt spid="28">
                                                <p:bg/>
                                              </p:spTgt>
                                            </p:tgtEl>
                                          </p:cBhvr>
                                        </p:animEffect>
                                      </p:childTnLst>
                                    </p:cTn>
                                  </p:par>
                                  <p:par>
                                    <p:cTn id="87" presetID="22" presetClass="entr" presetSubtype="1" fill="hold" grpId="0" nodeType="withEffect">
                                      <p:stCondLst>
                                        <p:cond delay="0"/>
                                      </p:stCondLst>
                                      <p:iterate>
                                        <p:tmAbs val="0"/>
                                      </p:iterate>
                                      <p:childTnLst>
                                        <p:set>
                                          <p:cBhvr>
                                            <p:cTn id="88" fill="hold"/>
                                            <p:tgtEl>
                                              <p:spTgt spid="28">
                                                <p:txEl>
                                                  <p:pRg st="0" end="0"/>
                                                </p:txEl>
                                              </p:spTgt>
                                            </p:tgtEl>
                                            <p:attrNameLst>
                                              <p:attrName>style.visibility</p:attrName>
                                            </p:attrNameLst>
                                          </p:cBhvr>
                                          <p:to>
                                            <p:strVal val="visible"/>
                                          </p:to>
                                        </p:set>
                                        <p:animEffect transition="in" filter="wipe(up)">
                                          <p:cBhvr>
                                            <p:cTn id="89" dur="750"/>
                                            <p:tgtEl>
                                              <p:spTgt spid="28">
                                                <p:txEl>
                                                  <p:pRg st="0" end="0"/>
                                                </p:txEl>
                                              </p:spTgt>
                                            </p:tgtEl>
                                          </p:cBhvr>
                                        </p:animEffect>
                                      </p:childTnLst>
                                    </p:cTn>
                                  </p:par>
                                  <p:par>
                                    <p:cTn id="90" presetID="10" presetClass="entr" presetSubtype="0" fill="hold" grpId="0" nodeType="withEffect">
                                      <p:stCondLst>
                                        <p:cond delay="2000"/>
                                      </p:stCondLst>
                                      <p:childTnLst>
                                        <p:set>
                                          <p:cBhvr>
                                            <p:cTn id="91" dur="1" fill="hold">
                                              <p:stCondLst>
                                                <p:cond delay="0"/>
                                              </p:stCondLst>
                                            </p:cTn>
                                            <p:tgtEl>
                                              <p:spTgt spid="29"/>
                                            </p:tgtEl>
                                            <p:attrNameLst>
                                              <p:attrName>style.visibility</p:attrName>
                                            </p:attrNameLst>
                                          </p:cBhvr>
                                          <p:to>
                                            <p:strVal val="visible"/>
                                          </p:to>
                                        </p:set>
                                        <p:animEffect transition="in" filter="fade">
                                          <p:cBhvr>
                                            <p:cTn id="92" dur="100"/>
                                            <p:tgtEl>
                                              <p:spTgt spid="29"/>
                                            </p:tgtEl>
                                          </p:cBhvr>
                                        </p:animEffect>
                                      </p:childTnLst>
                                    </p:cTn>
                                  </p:par>
                                  <p:par>
                                    <p:cTn id="93" presetID="63" presetClass="path" presetSubtype="0" fill="hold" grpId="1" nodeType="withEffect">
                                      <p:stCondLst>
                                        <p:cond delay="2000"/>
                                      </p:stCondLst>
                                      <p:childTnLst>
                                        <p:animMotion origin="layout" path="M -0.02631 -1.48148E-6 L 3.33333E-6 -1.48148E-6 " pathEditMode="relative" rAng="0" ptsTypes="AA">
                                          <p:cBhvr>
                                            <p:cTn id="94" dur="500" fill="hold"/>
                                            <p:tgtEl>
                                              <p:spTgt spid="29"/>
                                            </p:tgtEl>
                                            <p:attrNameLst>
                                              <p:attrName>ppt_x</p:attrName>
                                              <p:attrName>ppt_y</p:attrName>
                                            </p:attrNameLst>
                                          </p:cBhvr>
                                          <p:rCtr x="1315" y="0"/>
                                        </p:animMotion>
                                      </p:childTnLst>
                                    </p:cTn>
                                  </p:par>
                                </p:childTnLst>
                              </p:cTn>
                            </p:par>
                            <p:par>
                              <p:cTn id="95" fill="hold">
                                <p:stCondLst>
                                  <p:cond delay="14500"/>
                                </p:stCondLst>
                                <p:childTnLst>
                                  <p:par>
                                    <p:cTn id="96" presetID="22" presetClass="entr" presetSubtype="1" fill="hold" grpId="0" nodeType="afterEffect">
                                      <p:stCondLst>
                                        <p:cond delay="0"/>
                                      </p:stCondLst>
                                      <p:iterate>
                                        <p:tmAbs val="0"/>
                                      </p:iterate>
                                      <p:childTnLst>
                                        <p:set>
                                          <p:cBhvr>
                                            <p:cTn id="97" fill="hold"/>
                                            <p:tgtEl>
                                              <p:spTgt spid="30">
                                                <p:bg/>
                                              </p:spTgt>
                                            </p:tgtEl>
                                            <p:attrNameLst>
                                              <p:attrName>style.visibility</p:attrName>
                                            </p:attrNameLst>
                                          </p:cBhvr>
                                          <p:to>
                                            <p:strVal val="visible"/>
                                          </p:to>
                                        </p:set>
                                        <p:animEffect transition="in" filter="wipe(up)">
                                          <p:cBhvr>
                                            <p:cTn id="98" dur="750"/>
                                            <p:tgtEl>
                                              <p:spTgt spid="30">
                                                <p:bg/>
                                              </p:spTgt>
                                            </p:tgtEl>
                                          </p:cBhvr>
                                        </p:animEffect>
                                      </p:childTnLst>
                                    </p:cTn>
                                  </p:par>
                                  <p:par>
                                    <p:cTn id="99" presetID="22" presetClass="entr" presetSubtype="1" fill="hold" grpId="0" nodeType="withEffect">
                                      <p:stCondLst>
                                        <p:cond delay="0"/>
                                      </p:stCondLst>
                                      <p:iterate>
                                        <p:tmAbs val="0"/>
                                      </p:iterate>
                                      <p:childTnLst>
                                        <p:set>
                                          <p:cBhvr>
                                            <p:cTn id="100" fill="hold"/>
                                            <p:tgtEl>
                                              <p:spTgt spid="30">
                                                <p:txEl>
                                                  <p:pRg st="0" end="0"/>
                                                </p:txEl>
                                              </p:spTgt>
                                            </p:tgtEl>
                                            <p:attrNameLst>
                                              <p:attrName>style.visibility</p:attrName>
                                            </p:attrNameLst>
                                          </p:cBhvr>
                                          <p:to>
                                            <p:strVal val="visible"/>
                                          </p:to>
                                        </p:set>
                                        <p:animEffect transition="in" filter="wipe(up)">
                                          <p:cBhvr>
                                            <p:cTn id="101" dur="75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P spid="3" grpId="0" animBg="1" advAuto="0"/>
          <p:bldP spid="5" grpId="0" animBg="1"/>
          <p:bldP spid="6" grpId="0" animBg="1"/>
          <p:bldP spid="7" grpId="0" animBg="1"/>
          <p:bldP spid="8" grpId="0" animBg="1"/>
          <p:bldP spid="9" grpId="0" animBg="1"/>
          <p:bldP spid="10" grpId="0" animBg="1"/>
          <p:bldP spid="23" grpId="0"/>
          <p:bldP spid="23" grpId="1"/>
          <p:bldP spid="24" grpId="0" build="p" bldLvl="5" animBg="1" advAuto="0"/>
          <p:bldP spid="25" grpId="0"/>
          <p:bldP spid="25" grpId="1"/>
          <p:bldP spid="26" grpId="0" build="p" bldLvl="5" animBg="1" advAuto="0"/>
          <p:bldP spid="27" grpId="0"/>
          <p:bldP spid="27" grpId="1"/>
          <p:bldP spid="28" grpId="0" build="p" bldLvl="5" animBg="1" advAuto="0"/>
          <p:bldP spid="29" grpId="0"/>
          <p:bldP spid="29" grpId="1"/>
          <p:bldP spid="30" grpId="0" build="p" bldLvl="5" animBg="1" advAuto="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p:nvPr/>
        </p:nvSpPr>
        <p:spPr>
          <a:xfrm>
            <a:off x="410543" y="277065"/>
            <a:ext cx="3313728" cy="523220"/>
          </a:xfrm>
          <a:prstGeom prst="rect">
            <a:avLst/>
          </a:prstGeom>
          <a:ln w="12700">
            <a:miter lim="400000"/>
          </a:ln>
          <a:extLst>
            <a:ext uri="{C572A759-6A51-4108-AA02-DFA0A04FC94B}">
              <ma14:wrappingTextBoxFlag xmlns="" xmlns:ma14="http://schemas.microsoft.com/office/mac/drawingml/2011/main" val="1"/>
            </a:ext>
          </a:extLst>
        </p:spPr>
        <p:txBody>
          <a:bodyPr wrap="none" tIns="45720" bIns="45720">
            <a:spAutoFit/>
          </a:bodyPr>
          <a:lstStyle/>
          <a:p>
            <a:r>
              <a:rPr lang="zh-CN" altLang="en-US" sz="2800" b="1" dirty="0">
                <a:solidFill>
                  <a:srgbClr val="FFFFFF"/>
                </a:solidFill>
              </a:rPr>
              <a:t>点此添加标题</a:t>
            </a:r>
            <a:r>
              <a:rPr lang="en-US" sz="900" dirty="0">
                <a:solidFill>
                  <a:srgbClr val="FFFFFF"/>
                </a:solidFill>
              </a:rPr>
              <a:t> </a:t>
            </a:r>
            <a:r>
              <a:rPr lang="en-US" sz="2800" dirty="0">
                <a:solidFill>
                  <a:srgbClr val="FFFFFF"/>
                </a:solidFill>
              </a:rPr>
              <a:t>–</a:t>
            </a:r>
            <a:r>
              <a:rPr lang="en-US" sz="900" dirty="0">
                <a:solidFill>
                  <a:srgbClr val="FFFFFF"/>
                </a:solidFill>
              </a:rPr>
              <a:t> </a:t>
            </a:r>
            <a:r>
              <a:rPr lang="zh-CN" altLang="en-US" sz="1600" spc="300" dirty="0">
                <a:solidFill>
                  <a:srgbClr val="FFFFFF"/>
                </a:solidFill>
                <a:latin typeface="+mj-lt"/>
                <a:ea typeface="+mj-ea"/>
                <a:cs typeface="+mj-cs"/>
                <a:sym typeface="Helvetica"/>
              </a:rPr>
              <a:t>小标题</a:t>
            </a:r>
            <a:endParaRPr sz="900" spc="300" dirty="0">
              <a:solidFill>
                <a:srgbClr val="FFFFFF"/>
              </a:solidFill>
              <a:latin typeface="+mj-lt"/>
              <a:ea typeface="+mj-ea"/>
              <a:cs typeface="+mj-cs"/>
              <a:sym typeface="Helvetica"/>
            </a:endParaRPr>
          </a:p>
        </p:txBody>
      </p:sp>
      <p:sp>
        <p:nvSpPr>
          <p:cNvPr id="179" name="Shape 179"/>
          <p:cNvSpPr/>
          <p:nvPr/>
        </p:nvSpPr>
        <p:spPr>
          <a:xfrm>
            <a:off x="9422185" y="423259"/>
            <a:ext cx="2769815" cy="230832"/>
          </a:xfrm>
          <a:prstGeom prst="rect">
            <a:avLst/>
          </a:prstGeom>
          <a:ln w="12700">
            <a:miter lim="400000"/>
          </a:ln>
          <a:extLst>
            <a:ext uri="{C572A759-6A51-4108-AA02-DFA0A04FC94B}">
              <ma14:wrappingTextBoxFlag xmlns="" xmlns:ma14="http://schemas.microsoft.com/office/mac/drawingml/2011/main" val="1"/>
            </a:ext>
          </a:extLst>
        </p:spPr>
        <p:txBody>
          <a:bodyPr tIns="45720" bIns="45720">
            <a:spAutoFit/>
          </a:bodyPr>
          <a:lstStyle>
            <a:lvl1pPr algn="r">
              <a:defRPr sz="1800" spc="600">
                <a:solidFill>
                  <a:srgbClr val="FFFFFF"/>
                </a:solidFill>
                <a:latin typeface="+mj-lt"/>
                <a:ea typeface="+mj-ea"/>
                <a:cs typeface="+mj-cs"/>
                <a:sym typeface="Helvetica"/>
              </a:defRPr>
            </a:lvl1pPr>
          </a:lstStyle>
          <a:p>
            <a:pPr>
              <a:defRPr spc="0">
                <a:solidFill>
                  <a:srgbClr val="000000"/>
                </a:solidFill>
                <a:latin typeface="+mn-lt"/>
                <a:ea typeface="+mn-ea"/>
                <a:cs typeface="+mn-cs"/>
                <a:sym typeface="Trebuchet MS"/>
              </a:defRPr>
            </a:pPr>
            <a:r>
              <a:rPr sz="900" spc="300" dirty="0">
                <a:solidFill>
                  <a:schemeClr val="bg1"/>
                </a:solidFill>
              </a:rPr>
              <a:t>YOUR COMPANY NAME</a:t>
            </a:r>
          </a:p>
        </p:txBody>
      </p:sp>
      <p:graphicFrame>
        <p:nvGraphicFramePr>
          <p:cNvPr id="7" name="图表 6"/>
          <p:cNvGraphicFramePr/>
          <p:nvPr>
            <p:extLst>
              <p:ext uri="{D42A27DB-BD31-4B8C-83A1-F6EECF244321}">
                <p14:modId xmlns:p14="http://schemas.microsoft.com/office/powerpoint/2010/main" val="706702515"/>
              </p:ext>
            </p:extLst>
          </p:nvPr>
        </p:nvGraphicFramePr>
        <p:xfrm>
          <a:off x="2436305" y="719085"/>
          <a:ext cx="7319390" cy="4879594"/>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23"/>
          <p:cNvSpPr>
            <a:spLocks noChangeArrowheads="1"/>
          </p:cNvSpPr>
          <p:nvPr/>
        </p:nvSpPr>
        <p:spPr bwMode="auto">
          <a:xfrm>
            <a:off x="2908209" y="5663673"/>
            <a:ext cx="6375582" cy="49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087438">
              <a:defRPr sz="1300">
                <a:solidFill>
                  <a:schemeClr val="tx1"/>
                </a:solidFill>
                <a:latin typeface="华文细黑" pitchFamily="2" charset="-122"/>
                <a:ea typeface="华文细黑" pitchFamily="2" charset="-122"/>
              </a:defRPr>
            </a:lvl1pPr>
            <a:lvl2pPr marL="742950" indent="-285750" defTabSz="1087438">
              <a:defRPr sz="1300">
                <a:solidFill>
                  <a:schemeClr val="tx1"/>
                </a:solidFill>
                <a:latin typeface="华文细黑" pitchFamily="2" charset="-122"/>
                <a:ea typeface="华文细黑" pitchFamily="2" charset="-122"/>
              </a:defRPr>
            </a:lvl2pPr>
            <a:lvl3pPr marL="1143000" indent="-228600" defTabSz="1087438">
              <a:defRPr sz="1300">
                <a:solidFill>
                  <a:schemeClr val="tx1"/>
                </a:solidFill>
                <a:latin typeface="华文细黑" pitchFamily="2" charset="-122"/>
                <a:ea typeface="华文细黑" pitchFamily="2" charset="-122"/>
              </a:defRPr>
            </a:lvl3pPr>
            <a:lvl4pPr marL="1600200" indent="-228600" defTabSz="1087438">
              <a:defRPr sz="1300">
                <a:solidFill>
                  <a:schemeClr val="tx1"/>
                </a:solidFill>
                <a:latin typeface="华文细黑" pitchFamily="2" charset="-122"/>
                <a:ea typeface="华文细黑" pitchFamily="2" charset="-122"/>
              </a:defRPr>
            </a:lvl4pPr>
            <a:lvl5pPr marL="2057400" indent="-228600" defTabSz="1087438">
              <a:defRPr sz="1300">
                <a:solidFill>
                  <a:schemeClr val="tx1"/>
                </a:solidFill>
                <a:latin typeface="华文细黑" pitchFamily="2" charset="-122"/>
                <a:ea typeface="华文细黑" pitchFamily="2" charset="-122"/>
              </a:defRPr>
            </a:lvl5pPr>
            <a:lvl6pPr marL="2514600" indent="-228600" defTabSz="1087438" eaLnBrk="0" fontAlgn="base" hangingPunct="0">
              <a:spcBef>
                <a:spcPct val="0"/>
              </a:spcBef>
              <a:spcAft>
                <a:spcPct val="0"/>
              </a:spcAft>
              <a:defRPr sz="1300">
                <a:solidFill>
                  <a:schemeClr val="tx1"/>
                </a:solidFill>
                <a:latin typeface="华文细黑" pitchFamily="2" charset="-122"/>
                <a:ea typeface="华文细黑" pitchFamily="2" charset="-122"/>
              </a:defRPr>
            </a:lvl6pPr>
            <a:lvl7pPr marL="2971800" indent="-228600" defTabSz="1087438" eaLnBrk="0" fontAlgn="base" hangingPunct="0">
              <a:spcBef>
                <a:spcPct val="0"/>
              </a:spcBef>
              <a:spcAft>
                <a:spcPct val="0"/>
              </a:spcAft>
              <a:defRPr sz="1300">
                <a:solidFill>
                  <a:schemeClr val="tx1"/>
                </a:solidFill>
                <a:latin typeface="华文细黑" pitchFamily="2" charset="-122"/>
                <a:ea typeface="华文细黑" pitchFamily="2" charset="-122"/>
              </a:defRPr>
            </a:lvl7pPr>
            <a:lvl8pPr marL="3429000" indent="-228600" defTabSz="1087438" eaLnBrk="0" fontAlgn="base" hangingPunct="0">
              <a:spcBef>
                <a:spcPct val="0"/>
              </a:spcBef>
              <a:spcAft>
                <a:spcPct val="0"/>
              </a:spcAft>
              <a:defRPr sz="1300">
                <a:solidFill>
                  <a:schemeClr val="tx1"/>
                </a:solidFill>
                <a:latin typeface="华文细黑" pitchFamily="2" charset="-122"/>
                <a:ea typeface="华文细黑" pitchFamily="2" charset="-122"/>
              </a:defRPr>
            </a:lvl8pPr>
            <a:lvl9pPr marL="3886200" indent="-228600" defTabSz="1087438" eaLnBrk="0" fontAlgn="base" hangingPunct="0">
              <a:spcBef>
                <a:spcPct val="0"/>
              </a:spcBef>
              <a:spcAft>
                <a:spcPct val="0"/>
              </a:spcAft>
              <a:defRPr sz="1300">
                <a:solidFill>
                  <a:schemeClr val="tx1"/>
                </a:solidFill>
                <a:latin typeface="华文细黑" pitchFamily="2" charset="-122"/>
                <a:ea typeface="华文细黑" pitchFamily="2" charset="-122"/>
              </a:defRPr>
            </a:lvl9pPr>
          </a:lstStyle>
          <a:p>
            <a:pPr algn="just" defTabSz="914316">
              <a:lnSpc>
                <a:spcPct val="120000"/>
              </a:lnSpc>
              <a:defRPr/>
            </a:pPr>
            <a:r>
              <a:rPr lang="en-US" altLang="zh-CN" sz="1100" dirty="0">
                <a:solidFill>
                  <a:schemeClr val="bg1"/>
                </a:solidFill>
              </a:rPr>
              <a:t>Lorem Ipsum is simply dummy text of the printing and typesetting industry. Lorem Ipsum has been the industry's standard dummy text ever since the 1500s</a:t>
            </a:r>
            <a:endParaRPr lang="zh-CN" altLang="en-US" sz="1100" dirty="0">
              <a:solidFill>
                <a:schemeClr val="bg1"/>
              </a:solidFill>
            </a:endParaRPr>
          </a:p>
        </p:txBody>
      </p:sp>
      <p:cxnSp>
        <p:nvCxnSpPr>
          <p:cNvPr id="59" name="直接连接符 58"/>
          <p:cNvCxnSpPr>
            <a:cxnSpLocks/>
          </p:cNvCxnSpPr>
          <p:nvPr/>
        </p:nvCxnSpPr>
        <p:spPr>
          <a:xfrm flipV="1">
            <a:off x="7616858" y="1960775"/>
            <a:ext cx="1282045" cy="75415"/>
          </a:xfrm>
          <a:prstGeom prst="line">
            <a:avLst/>
          </a:prstGeom>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sp>
        <p:nvSpPr>
          <p:cNvPr id="61" name="椭圆 60"/>
          <p:cNvSpPr/>
          <p:nvPr/>
        </p:nvSpPr>
        <p:spPr>
          <a:xfrm>
            <a:off x="8847055" y="1913145"/>
            <a:ext cx="103695" cy="103695"/>
          </a:xfrm>
          <a:prstGeom prst="ellips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Shape 191"/>
          <p:cNvSpPr/>
          <p:nvPr/>
        </p:nvSpPr>
        <p:spPr>
          <a:xfrm>
            <a:off x="8950750" y="2194314"/>
            <a:ext cx="2086990" cy="1200329"/>
          </a:xfrm>
          <a:prstGeom prst="rect">
            <a:avLst/>
          </a:prstGeom>
          <a:ln w="12700">
            <a:miter lim="400000"/>
          </a:ln>
          <a:extLst>
            <a:ext uri="{C572A759-6A51-4108-AA02-DFA0A04FC94B}">
              <ma14:wrappingTextBoxFlag xmlns="" xmlns:ma14="http://schemas.microsoft.com/office/mac/drawingml/2011/main" val="1"/>
            </a:ext>
          </a:extLst>
        </p:spPr>
        <p:txBody>
          <a:bodyPr wrap="square" tIns="45720" bIns="45720">
            <a:spAutoFit/>
          </a:bodyPr>
          <a:lstStyle>
            <a:lvl1pPr>
              <a:defRPr sz="2800" spc="220">
                <a:solidFill>
                  <a:srgbClr val="D9D9D9"/>
                </a:solidFill>
                <a:latin typeface="+mj-lt"/>
                <a:ea typeface="+mj-ea"/>
                <a:cs typeface="+mj-cs"/>
                <a:sym typeface="Helvetica"/>
              </a:defRPr>
            </a:lvl1pPr>
          </a:lstStyle>
          <a:p>
            <a:pPr algn="just" defTabSz="914316">
              <a:lnSpc>
                <a:spcPct val="120000"/>
              </a:lnSpc>
              <a:defRPr/>
            </a:pPr>
            <a:r>
              <a:rPr lang="en-US" altLang="zh-CN" sz="1200" dirty="0">
                <a:solidFill>
                  <a:schemeClr val="bg1"/>
                </a:solidFill>
                <a:latin typeface="华文细黑" panose="02010600040101010101" pitchFamily="2" charset="-122"/>
                <a:ea typeface="华文细黑" panose="02010600040101010101" pitchFamily="2" charset="-122"/>
              </a:rPr>
              <a:t>Lorem Ipsum is simply dummy text of the printing and typesetting industry</a:t>
            </a:r>
            <a:endParaRPr lang="zh-CN" altLang="en-US" sz="1200" dirty="0">
              <a:solidFill>
                <a:schemeClr val="bg1"/>
              </a:solidFill>
              <a:latin typeface="华文细黑" panose="02010600040101010101" pitchFamily="2" charset="-122"/>
              <a:ea typeface="华文细黑" panose="02010600040101010101" pitchFamily="2" charset="-122"/>
            </a:endParaRPr>
          </a:p>
        </p:txBody>
      </p:sp>
      <p:sp>
        <p:nvSpPr>
          <p:cNvPr id="65" name="文本框 64"/>
          <p:cNvSpPr txBox="1"/>
          <p:nvPr/>
        </p:nvSpPr>
        <p:spPr>
          <a:xfrm>
            <a:off x="8506387" y="1788638"/>
            <a:ext cx="2758645" cy="369332"/>
          </a:xfrm>
          <a:prstGeom prst="rect">
            <a:avLst/>
          </a:prstGeom>
          <a:noFill/>
        </p:spPr>
        <p:txBody>
          <a:bodyPr wrap="square" rtlCol="0">
            <a:spAutoFit/>
          </a:bodyPr>
          <a:lstStyle/>
          <a:p>
            <a:pPr algn="ctr"/>
            <a:r>
              <a:rPr lang="en-US" altLang="zh-CN"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rPr>
              <a:t>YOUR TITLE HERE</a:t>
            </a:r>
            <a:endParaRPr lang="zh-CN" altLang="en-US"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endParaRPr>
          </a:p>
        </p:txBody>
      </p:sp>
      <p:cxnSp>
        <p:nvCxnSpPr>
          <p:cNvPr id="66" name="直接连接符 65"/>
          <p:cNvCxnSpPr>
            <a:cxnSpLocks/>
          </p:cNvCxnSpPr>
          <p:nvPr/>
        </p:nvCxnSpPr>
        <p:spPr>
          <a:xfrm flipV="1">
            <a:off x="3083248" y="4034672"/>
            <a:ext cx="1282045" cy="75415"/>
          </a:xfrm>
          <a:prstGeom prst="line">
            <a:avLst/>
          </a:prstGeom>
          <a:ln>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sp>
        <p:nvSpPr>
          <p:cNvPr id="67" name="椭圆 66"/>
          <p:cNvSpPr/>
          <p:nvPr/>
        </p:nvSpPr>
        <p:spPr>
          <a:xfrm>
            <a:off x="3031400" y="4058239"/>
            <a:ext cx="103695" cy="103695"/>
          </a:xfrm>
          <a:prstGeom prst="ellips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Shape 191"/>
          <p:cNvSpPr/>
          <p:nvPr/>
        </p:nvSpPr>
        <p:spPr>
          <a:xfrm>
            <a:off x="927519" y="4331097"/>
            <a:ext cx="2086990" cy="1200329"/>
          </a:xfrm>
          <a:prstGeom prst="rect">
            <a:avLst/>
          </a:prstGeom>
          <a:ln w="12700">
            <a:miter lim="400000"/>
          </a:ln>
          <a:extLst>
            <a:ext uri="{C572A759-6A51-4108-AA02-DFA0A04FC94B}">
              <ma14:wrappingTextBoxFlag xmlns="" xmlns:ma14="http://schemas.microsoft.com/office/mac/drawingml/2011/main" val="1"/>
            </a:ext>
          </a:extLst>
        </p:spPr>
        <p:txBody>
          <a:bodyPr wrap="square" tIns="45720" bIns="45720">
            <a:spAutoFit/>
          </a:bodyPr>
          <a:lstStyle>
            <a:lvl1pPr>
              <a:defRPr sz="2800" spc="220">
                <a:solidFill>
                  <a:srgbClr val="D9D9D9"/>
                </a:solidFill>
                <a:latin typeface="+mj-lt"/>
                <a:ea typeface="+mj-ea"/>
                <a:cs typeface="+mj-cs"/>
                <a:sym typeface="Helvetica"/>
              </a:defRPr>
            </a:lvl1pPr>
          </a:lstStyle>
          <a:p>
            <a:pPr algn="just" defTabSz="914316">
              <a:lnSpc>
                <a:spcPct val="120000"/>
              </a:lnSpc>
              <a:defRPr/>
            </a:pPr>
            <a:r>
              <a:rPr lang="en-US" altLang="zh-CN" sz="1200" dirty="0">
                <a:solidFill>
                  <a:schemeClr val="bg1"/>
                </a:solidFill>
                <a:latin typeface="华文细黑" panose="02010600040101010101" pitchFamily="2" charset="-122"/>
                <a:ea typeface="华文细黑" panose="02010600040101010101" pitchFamily="2" charset="-122"/>
              </a:rPr>
              <a:t>Lorem Ipsum is simply dummy text of the printing and typesetting industry</a:t>
            </a:r>
            <a:endParaRPr lang="zh-CN" altLang="en-US" sz="1200" dirty="0">
              <a:solidFill>
                <a:schemeClr val="bg1"/>
              </a:solidFill>
              <a:latin typeface="华文细黑" panose="02010600040101010101" pitchFamily="2" charset="-122"/>
              <a:ea typeface="华文细黑" panose="02010600040101010101" pitchFamily="2" charset="-122"/>
            </a:endParaRPr>
          </a:p>
        </p:txBody>
      </p:sp>
      <p:sp>
        <p:nvSpPr>
          <p:cNvPr id="69" name="文本框 68"/>
          <p:cNvSpPr txBox="1"/>
          <p:nvPr/>
        </p:nvSpPr>
        <p:spPr>
          <a:xfrm>
            <a:off x="646216" y="3957247"/>
            <a:ext cx="2758645" cy="369332"/>
          </a:xfrm>
          <a:prstGeom prst="rect">
            <a:avLst/>
          </a:prstGeom>
          <a:noFill/>
        </p:spPr>
        <p:txBody>
          <a:bodyPr wrap="square" rtlCol="0">
            <a:spAutoFit/>
          </a:bodyPr>
          <a:lstStyle/>
          <a:p>
            <a:pPr algn="ctr"/>
            <a:r>
              <a:rPr lang="en-US" altLang="zh-CN"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rPr>
              <a:t>YOUR TITLE HERE</a:t>
            </a:r>
            <a:endParaRPr lang="zh-CN" altLang="en-US"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endParaRPr>
          </a:p>
        </p:txBody>
      </p:sp>
    </p:spTree>
    <p:extLst>
      <p:ext uri="{BB962C8B-B14F-4D97-AF65-F5344CB8AC3E}">
        <p14:creationId xmlns:p14="http://schemas.microsoft.com/office/powerpoint/2010/main" val="3967632195"/>
      </p:ext>
    </p:extLst>
  </p:cSld>
  <p:clrMapOvr>
    <a:masterClrMapping/>
  </p:clrMapOvr>
  <p:transition spd="slow" advClick="0" advTm="2000">
    <p:push dir="u"/>
  </p:transition>
  <mc:AlternateContent xmlns:mc="http://schemas.openxmlformats.org/markup-compatibility/2006" xmlns:p14="http://schemas.microsoft.com/office/powerpoint/2010/main">
    <mc:Choice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79"/>
                                            </p:tgtEl>
                                            <p:attrNameLst>
                                              <p:attrName>style.visibility</p:attrName>
                                            </p:attrNameLst>
                                          </p:cBhvr>
                                          <p:to>
                                            <p:strVal val="visible"/>
                                          </p:to>
                                        </p:set>
                                        <p:animEffect transition="in" filter="dissolve">
                                          <p:cBhvr>
                                            <p:cTn id="7" dur="500"/>
                                            <p:tgtEl>
                                              <p:spTgt spid="179"/>
                                            </p:tgtEl>
                                          </p:cBhvr>
                                        </p:animEffect>
                                      </p:childTnLst>
                                    </p:cTn>
                                  </p:par>
                                </p:childTnLst>
                              </p:cTn>
                            </p:par>
                            <p:par>
                              <p:cTn id="8" fill="hold">
                                <p:stCondLst>
                                  <p:cond delay="500"/>
                                </p:stCondLst>
                                <p:childTnLst>
                                  <p:par>
                                    <p:cTn id="9" presetID="9" presetClass="entr" fill="hold" grpId="0" nodeType="afterEffect">
                                      <p:stCondLst>
                                        <p:cond delay="0"/>
                                      </p:stCondLst>
                                      <p:iterate>
                                        <p:tmAbs val="0"/>
                                      </p:iterate>
                                      <p:childTnLst>
                                        <p:set>
                                          <p:cBhvr>
                                            <p:cTn id="10" fill="hold"/>
                                            <p:tgtEl>
                                              <p:spTgt spid="176"/>
                                            </p:tgtEl>
                                            <p:attrNameLst>
                                              <p:attrName>style.visibility</p:attrName>
                                            </p:attrNameLst>
                                          </p:cBhvr>
                                          <p:to>
                                            <p:strVal val="visible"/>
                                          </p:to>
                                        </p:set>
                                        <p:animEffect transition="in" filter="dissolve">
                                          <p:cBhvr>
                                            <p:cTn id="11" dur="1000"/>
                                            <p:tgtEl>
                                              <p:spTgt spid="176"/>
                                            </p:tgtEl>
                                          </p:cBhvr>
                                        </p:animEffect>
                                      </p:childTnLst>
                                    </p:cTn>
                                  </p:par>
                                </p:childTnLst>
                              </p:cTn>
                            </p:par>
                            <p:par>
                              <p:cTn id="12" fill="hold">
                                <p:stCondLst>
                                  <p:cond delay="1500"/>
                                </p:stCondLst>
                                <p:childTnLst>
                                  <p:par>
                                    <p:cTn id="13" presetID="22" presetClass="entr" presetSubtype="1" fill="hold" grpId="0" nodeType="afterEffect">
                                      <p:stCondLst>
                                        <p:cond delay="0"/>
                                      </p:stCondLst>
                                      <p:iterate>
                                        <p:tmAbs val="0"/>
                                      </p:iterate>
                                      <p:childTnLst>
                                        <p:set>
                                          <p:cBhvr>
                                            <p:cTn id="14" fill="hold"/>
                                            <p:tgtEl>
                                              <p:spTgt spid="64">
                                                <p:bg/>
                                              </p:spTgt>
                                            </p:tgtEl>
                                            <p:attrNameLst>
                                              <p:attrName>style.visibility</p:attrName>
                                            </p:attrNameLst>
                                          </p:cBhvr>
                                          <p:to>
                                            <p:strVal val="visible"/>
                                          </p:to>
                                        </p:set>
                                        <p:animEffect transition="in" filter="wipe(up)">
                                          <p:cBhvr>
                                            <p:cTn id="15" dur="750"/>
                                            <p:tgtEl>
                                              <p:spTgt spid="64">
                                                <p:bg/>
                                              </p:spTgt>
                                            </p:tgtEl>
                                          </p:cBhvr>
                                        </p:animEffect>
                                      </p:childTnLst>
                                    </p:cTn>
                                  </p:par>
                                  <p:par>
                                    <p:cTn id="16" presetID="22" presetClass="entr" presetSubtype="1" fill="hold" grpId="0" nodeType="withEffect">
                                      <p:stCondLst>
                                        <p:cond delay="0"/>
                                      </p:stCondLst>
                                      <p:iterate>
                                        <p:tmAbs val="0"/>
                                      </p:iterate>
                                      <p:childTnLst>
                                        <p:set>
                                          <p:cBhvr>
                                            <p:cTn id="17" fill="hold"/>
                                            <p:tgtEl>
                                              <p:spTgt spid="64">
                                                <p:txEl>
                                                  <p:pRg st="0" end="0"/>
                                                </p:txEl>
                                              </p:spTgt>
                                            </p:tgtEl>
                                            <p:attrNameLst>
                                              <p:attrName>style.visibility</p:attrName>
                                            </p:attrNameLst>
                                          </p:cBhvr>
                                          <p:to>
                                            <p:strVal val="visible"/>
                                          </p:to>
                                        </p:set>
                                        <p:animEffect transition="in" filter="wipe(up)">
                                          <p:cBhvr>
                                            <p:cTn id="18" dur="750"/>
                                            <p:tgtEl>
                                              <p:spTgt spid="64">
                                                <p:txEl>
                                                  <p:pRg st="0" end="0"/>
                                                </p:txEl>
                                              </p:spTgt>
                                            </p:tgtEl>
                                          </p:cBhvr>
                                        </p:animEffect>
                                      </p:childTnLst>
                                    </p:cTn>
                                  </p:par>
                                  <p:par>
                                    <p:cTn id="19" presetID="10" presetClass="entr" presetSubtype="0" fill="hold" grpId="0" nodeType="withEffect">
                                      <p:stCondLst>
                                        <p:cond delay="200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100"/>
                                            <p:tgtEl>
                                              <p:spTgt spid="65"/>
                                            </p:tgtEl>
                                          </p:cBhvr>
                                        </p:animEffect>
                                      </p:childTnLst>
                                    </p:cTn>
                                  </p:par>
                                  <p:par>
                                    <p:cTn id="22" presetID="63" presetClass="path" presetSubtype="0" fill="hold" grpId="1" nodeType="withEffect" p14:presetBounceEnd="50000">
                                      <p:stCondLst>
                                        <p:cond delay="2000"/>
                                      </p:stCondLst>
                                      <p:childTnLst>
                                        <p:animMotion origin="layout" path="M -0.02631 -1.48148E-6 L 3.33333E-6 -1.48148E-6 " pathEditMode="relative" rAng="0" ptsTypes="AA" p14:bounceEnd="50000">
                                          <p:cBhvr>
                                            <p:cTn id="23" dur="500" fill="hold"/>
                                            <p:tgtEl>
                                              <p:spTgt spid="65"/>
                                            </p:tgtEl>
                                            <p:attrNameLst>
                                              <p:attrName>ppt_x</p:attrName>
                                              <p:attrName>ppt_y</p:attrName>
                                            </p:attrNameLst>
                                          </p:cBhvr>
                                          <p:rCtr x="1315" y="0"/>
                                        </p:animMotion>
                                      </p:childTnLst>
                                    </p:cTn>
                                  </p:par>
                                </p:childTnLst>
                              </p:cTn>
                            </p:par>
                            <p:par>
                              <p:cTn id="24" fill="hold">
                                <p:stCondLst>
                                  <p:cond delay="4000"/>
                                </p:stCondLst>
                                <p:childTnLst>
                                  <p:par>
                                    <p:cTn id="25" presetID="22" presetClass="entr" presetSubtype="1" fill="hold" grpId="0" nodeType="afterEffect">
                                      <p:stCondLst>
                                        <p:cond delay="0"/>
                                      </p:stCondLst>
                                      <p:iterate>
                                        <p:tmAbs val="0"/>
                                      </p:iterate>
                                      <p:childTnLst>
                                        <p:set>
                                          <p:cBhvr>
                                            <p:cTn id="26" fill="hold"/>
                                            <p:tgtEl>
                                              <p:spTgt spid="68">
                                                <p:bg/>
                                              </p:spTgt>
                                            </p:tgtEl>
                                            <p:attrNameLst>
                                              <p:attrName>style.visibility</p:attrName>
                                            </p:attrNameLst>
                                          </p:cBhvr>
                                          <p:to>
                                            <p:strVal val="visible"/>
                                          </p:to>
                                        </p:set>
                                        <p:animEffect transition="in" filter="wipe(up)">
                                          <p:cBhvr>
                                            <p:cTn id="27" dur="750"/>
                                            <p:tgtEl>
                                              <p:spTgt spid="68">
                                                <p:bg/>
                                              </p:spTgt>
                                            </p:tgtEl>
                                          </p:cBhvr>
                                        </p:animEffect>
                                      </p:childTnLst>
                                    </p:cTn>
                                  </p:par>
                                  <p:par>
                                    <p:cTn id="28" presetID="22" presetClass="entr" presetSubtype="1" fill="hold" grpId="0" nodeType="withEffect">
                                      <p:stCondLst>
                                        <p:cond delay="0"/>
                                      </p:stCondLst>
                                      <p:iterate>
                                        <p:tmAbs val="0"/>
                                      </p:iterate>
                                      <p:childTnLst>
                                        <p:set>
                                          <p:cBhvr>
                                            <p:cTn id="29" fill="hold"/>
                                            <p:tgtEl>
                                              <p:spTgt spid="68">
                                                <p:txEl>
                                                  <p:pRg st="0" end="0"/>
                                                </p:txEl>
                                              </p:spTgt>
                                            </p:tgtEl>
                                            <p:attrNameLst>
                                              <p:attrName>style.visibility</p:attrName>
                                            </p:attrNameLst>
                                          </p:cBhvr>
                                          <p:to>
                                            <p:strVal val="visible"/>
                                          </p:to>
                                        </p:set>
                                        <p:animEffect transition="in" filter="wipe(up)">
                                          <p:cBhvr>
                                            <p:cTn id="30" dur="750"/>
                                            <p:tgtEl>
                                              <p:spTgt spid="68">
                                                <p:txEl>
                                                  <p:pRg st="0" end="0"/>
                                                </p:txEl>
                                              </p:spTgt>
                                            </p:tgtEl>
                                          </p:cBhvr>
                                        </p:animEffect>
                                      </p:childTnLst>
                                    </p:cTn>
                                  </p:par>
                                  <p:par>
                                    <p:cTn id="31" presetID="10" presetClass="entr" presetSubtype="0" fill="hold" grpId="0" nodeType="withEffect">
                                      <p:stCondLst>
                                        <p:cond delay="2000"/>
                                      </p:stCondLst>
                                      <p:childTnLst>
                                        <p:set>
                                          <p:cBhvr>
                                            <p:cTn id="32" dur="1" fill="hold">
                                              <p:stCondLst>
                                                <p:cond delay="0"/>
                                              </p:stCondLst>
                                            </p:cTn>
                                            <p:tgtEl>
                                              <p:spTgt spid="69"/>
                                            </p:tgtEl>
                                            <p:attrNameLst>
                                              <p:attrName>style.visibility</p:attrName>
                                            </p:attrNameLst>
                                          </p:cBhvr>
                                          <p:to>
                                            <p:strVal val="visible"/>
                                          </p:to>
                                        </p:set>
                                        <p:animEffect transition="in" filter="fade">
                                          <p:cBhvr>
                                            <p:cTn id="33" dur="100"/>
                                            <p:tgtEl>
                                              <p:spTgt spid="69"/>
                                            </p:tgtEl>
                                          </p:cBhvr>
                                        </p:animEffect>
                                      </p:childTnLst>
                                    </p:cTn>
                                  </p:par>
                                  <p:par>
                                    <p:cTn id="34" presetID="63" presetClass="path" presetSubtype="0" fill="hold" grpId="1" nodeType="withEffect" p14:presetBounceEnd="50000">
                                      <p:stCondLst>
                                        <p:cond delay="2000"/>
                                      </p:stCondLst>
                                      <p:childTnLst>
                                        <p:animMotion origin="layout" path="M -0.02631 -1.48148E-6 L 3.33333E-6 -1.48148E-6 " pathEditMode="relative" rAng="0" ptsTypes="AA" p14:bounceEnd="50000">
                                          <p:cBhvr>
                                            <p:cTn id="35" dur="500" fill="hold"/>
                                            <p:tgtEl>
                                              <p:spTgt spid="69"/>
                                            </p:tgtEl>
                                            <p:attrNameLst>
                                              <p:attrName>ppt_x</p:attrName>
                                              <p:attrName>ppt_y</p:attrName>
                                            </p:attrNameLst>
                                          </p:cBhvr>
                                          <p:rCtr x="131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animBg="1" advAuto="0"/>
          <p:bldP spid="179" grpId="0" animBg="1" advAuto="0"/>
          <p:bldP spid="64" grpId="0" build="p" bldLvl="5" animBg="1" advAuto="0"/>
          <p:bldP spid="65" grpId="0"/>
          <p:bldP spid="65" grpId="1"/>
          <p:bldP spid="68" grpId="0" build="p" bldLvl="5" animBg="1" advAuto="0"/>
          <p:bldP spid="69" grpId="0"/>
          <p:bldP spid="69" grpId="1"/>
        </p:bldLst>
      </p:timing>
    </mc:Choice>
    <mc:Fallback xmlns="">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79"/>
                                            </p:tgtEl>
                                            <p:attrNameLst>
                                              <p:attrName>style.visibility</p:attrName>
                                            </p:attrNameLst>
                                          </p:cBhvr>
                                          <p:to>
                                            <p:strVal val="visible"/>
                                          </p:to>
                                        </p:set>
                                        <p:animEffect transition="in" filter="dissolve">
                                          <p:cBhvr>
                                            <p:cTn id="7" dur="500"/>
                                            <p:tgtEl>
                                              <p:spTgt spid="179"/>
                                            </p:tgtEl>
                                          </p:cBhvr>
                                        </p:animEffect>
                                      </p:childTnLst>
                                    </p:cTn>
                                  </p:par>
                                </p:childTnLst>
                              </p:cTn>
                            </p:par>
                            <p:par>
                              <p:cTn id="8" fill="hold">
                                <p:stCondLst>
                                  <p:cond delay="500"/>
                                </p:stCondLst>
                                <p:childTnLst>
                                  <p:par>
                                    <p:cTn id="9" presetID="9" presetClass="entr" fill="hold" grpId="0" nodeType="afterEffect">
                                      <p:stCondLst>
                                        <p:cond delay="0"/>
                                      </p:stCondLst>
                                      <p:iterate>
                                        <p:tmAbs val="0"/>
                                      </p:iterate>
                                      <p:childTnLst>
                                        <p:set>
                                          <p:cBhvr>
                                            <p:cTn id="10" fill="hold"/>
                                            <p:tgtEl>
                                              <p:spTgt spid="176"/>
                                            </p:tgtEl>
                                            <p:attrNameLst>
                                              <p:attrName>style.visibility</p:attrName>
                                            </p:attrNameLst>
                                          </p:cBhvr>
                                          <p:to>
                                            <p:strVal val="visible"/>
                                          </p:to>
                                        </p:set>
                                        <p:animEffect transition="in" filter="dissolve">
                                          <p:cBhvr>
                                            <p:cTn id="11" dur="1000"/>
                                            <p:tgtEl>
                                              <p:spTgt spid="176"/>
                                            </p:tgtEl>
                                          </p:cBhvr>
                                        </p:animEffect>
                                      </p:childTnLst>
                                    </p:cTn>
                                  </p:par>
                                </p:childTnLst>
                              </p:cTn>
                            </p:par>
                            <p:par>
                              <p:cTn id="12" fill="hold">
                                <p:stCondLst>
                                  <p:cond delay="1500"/>
                                </p:stCondLst>
                                <p:childTnLst>
                                  <p:par>
                                    <p:cTn id="13" presetID="22" presetClass="entr" presetSubtype="1" fill="hold" grpId="0" nodeType="afterEffect">
                                      <p:stCondLst>
                                        <p:cond delay="0"/>
                                      </p:stCondLst>
                                      <p:iterate>
                                        <p:tmAbs val="0"/>
                                      </p:iterate>
                                      <p:childTnLst>
                                        <p:set>
                                          <p:cBhvr>
                                            <p:cTn id="14" fill="hold"/>
                                            <p:tgtEl>
                                              <p:spTgt spid="64">
                                                <p:bg/>
                                              </p:spTgt>
                                            </p:tgtEl>
                                            <p:attrNameLst>
                                              <p:attrName>style.visibility</p:attrName>
                                            </p:attrNameLst>
                                          </p:cBhvr>
                                          <p:to>
                                            <p:strVal val="visible"/>
                                          </p:to>
                                        </p:set>
                                        <p:animEffect transition="in" filter="wipe(up)">
                                          <p:cBhvr>
                                            <p:cTn id="15" dur="750"/>
                                            <p:tgtEl>
                                              <p:spTgt spid="64">
                                                <p:bg/>
                                              </p:spTgt>
                                            </p:tgtEl>
                                          </p:cBhvr>
                                        </p:animEffect>
                                      </p:childTnLst>
                                    </p:cTn>
                                  </p:par>
                                  <p:par>
                                    <p:cTn id="16" presetID="22" presetClass="entr" presetSubtype="1" fill="hold" grpId="0" nodeType="withEffect">
                                      <p:stCondLst>
                                        <p:cond delay="0"/>
                                      </p:stCondLst>
                                      <p:iterate>
                                        <p:tmAbs val="0"/>
                                      </p:iterate>
                                      <p:childTnLst>
                                        <p:set>
                                          <p:cBhvr>
                                            <p:cTn id="17" fill="hold"/>
                                            <p:tgtEl>
                                              <p:spTgt spid="64">
                                                <p:txEl>
                                                  <p:pRg st="0" end="0"/>
                                                </p:txEl>
                                              </p:spTgt>
                                            </p:tgtEl>
                                            <p:attrNameLst>
                                              <p:attrName>style.visibility</p:attrName>
                                            </p:attrNameLst>
                                          </p:cBhvr>
                                          <p:to>
                                            <p:strVal val="visible"/>
                                          </p:to>
                                        </p:set>
                                        <p:animEffect transition="in" filter="wipe(up)">
                                          <p:cBhvr>
                                            <p:cTn id="18" dur="750"/>
                                            <p:tgtEl>
                                              <p:spTgt spid="64">
                                                <p:txEl>
                                                  <p:pRg st="0" end="0"/>
                                                </p:txEl>
                                              </p:spTgt>
                                            </p:tgtEl>
                                          </p:cBhvr>
                                        </p:animEffect>
                                      </p:childTnLst>
                                    </p:cTn>
                                  </p:par>
                                  <p:par>
                                    <p:cTn id="19" presetID="10" presetClass="entr" presetSubtype="0" fill="hold" grpId="0" nodeType="withEffect">
                                      <p:stCondLst>
                                        <p:cond delay="200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100"/>
                                            <p:tgtEl>
                                              <p:spTgt spid="65"/>
                                            </p:tgtEl>
                                          </p:cBhvr>
                                        </p:animEffect>
                                      </p:childTnLst>
                                    </p:cTn>
                                  </p:par>
                                  <p:par>
                                    <p:cTn id="22" presetID="63" presetClass="path" presetSubtype="0" fill="hold" grpId="1" nodeType="withEffect">
                                      <p:stCondLst>
                                        <p:cond delay="2000"/>
                                      </p:stCondLst>
                                      <p:childTnLst>
                                        <p:animMotion origin="layout" path="M -0.02631 -1.48148E-6 L 3.33333E-6 -1.48148E-6 " pathEditMode="relative" rAng="0" ptsTypes="AA">
                                          <p:cBhvr>
                                            <p:cTn id="23" dur="500" fill="hold"/>
                                            <p:tgtEl>
                                              <p:spTgt spid="65"/>
                                            </p:tgtEl>
                                            <p:attrNameLst>
                                              <p:attrName>ppt_x</p:attrName>
                                              <p:attrName>ppt_y</p:attrName>
                                            </p:attrNameLst>
                                          </p:cBhvr>
                                          <p:rCtr x="1315" y="0"/>
                                        </p:animMotion>
                                      </p:childTnLst>
                                    </p:cTn>
                                  </p:par>
                                </p:childTnLst>
                              </p:cTn>
                            </p:par>
                            <p:par>
                              <p:cTn id="24" fill="hold">
                                <p:stCondLst>
                                  <p:cond delay="4000"/>
                                </p:stCondLst>
                                <p:childTnLst>
                                  <p:par>
                                    <p:cTn id="25" presetID="22" presetClass="entr" presetSubtype="1" fill="hold" grpId="0" nodeType="afterEffect">
                                      <p:stCondLst>
                                        <p:cond delay="0"/>
                                      </p:stCondLst>
                                      <p:iterate>
                                        <p:tmAbs val="0"/>
                                      </p:iterate>
                                      <p:childTnLst>
                                        <p:set>
                                          <p:cBhvr>
                                            <p:cTn id="26" fill="hold"/>
                                            <p:tgtEl>
                                              <p:spTgt spid="68">
                                                <p:bg/>
                                              </p:spTgt>
                                            </p:tgtEl>
                                            <p:attrNameLst>
                                              <p:attrName>style.visibility</p:attrName>
                                            </p:attrNameLst>
                                          </p:cBhvr>
                                          <p:to>
                                            <p:strVal val="visible"/>
                                          </p:to>
                                        </p:set>
                                        <p:animEffect transition="in" filter="wipe(up)">
                                          <p:cBhvr>
                                            <p:cTn id="27" dur="750"/>
                                            <p:tgtEl>
                                              <p:spTgt spid="68">
                                                <p:bg/>
                                              </p:spTgt>
                                            </p:tgtEl>
                                          </p:cBhvr>
                                        </p:animEffect>
                                      </p:childTnLst>
                                    </p:cTn>
                                  </p:par>
                                  <p:par>
                                    <p:cTn id="28" presetID="22" presetClass="entr" presetSubtype="1" fill="hold" grpId="0" nodeType="withEffect">
                                      <p:stCondLst>
                                        <p:cond delay="0"/>
                                      </p:stCondLst>
                                      <p:iterate>
                                        <p:tmAbs val="0"/>
                                      </p:iterate>
                                      <p:childTnLst>
                                        <p:set>
                                          <p:cBhvr>
                                            <p:cTn id="29" fill="hold"/>
                                            <p:tgtEl>
                                              <p:spTgt spid="68">
                                                <p:txEl>
                                                  <p:pRg st="0" end="0"/>
                                                </p:txEl>
                                              </p:spTgt>
                                            </p:tgtEl>
                                            <p:attrNameLst>
                                              <p:attrName>style.visibility</p:attrName>
                                            </p:attrNameLst>
                                          </p:cBhvr>
                                          <p:to>
                                            <p:strVal val="visible"/>
                                          </p:to>
                                        </p:set>
                                        <p:animEffect transition="in" filter="wipe(up)">
                                          <p:cBhvr>
                                            <p:cTn id="30" dur="750"/>
                                            <p:tgtEl>
                                              <p:spTgt spid="68">
                                                <p:txEl>
                                                  <p:pRg st="0" end="0"/>
                                                </p:txEl>
                                              </p:spTgt>
                                            </p:tgtEl>
                                          </p:cBhvr>
                                        </p:animEffect>
                                      </p:childTnLst>
                                    </p:cTn>
                                  </p:par>
                                  <p:par>
                                    <p:cTn id="31" presetID="10" presetClass="entr" presetSubtype="0" fill="hold" grpId="0" nodeType="withEffect">
                                      <p:stCondLst>
                                        <p:cond delay="2000"/>
                                      </p:stCondLst>
                                      <p:childTnLst>
                                        <p:set>
                                          <p:cBhvr>
                                            <p:cTn id="32" dur="1" fill="hold">
                                              <p:stCondLst>
                                                <p:cond delay="0"/>
                                              </p:stCondLst>
                                            </p:cTn>
                                            <p:tgtEl>
                                              <p:spTgt spid="69"/>
                                            </p:tgtEl>
                                            <p:attrNameLst>
                                              <p:attrName>style.visibility</p:attrName>
                                            </p:attrNameLst>
                                          </p:cBhvr>
                                          <p:to>
                                            <p:strVal val="visible"/>
                                          </p:to>
                                        </p:set>
                                        <p:animEffect transition="in" filter="fade">
                                          <p:cBhvr>
                                            <p:cTn id="33" dur="100"/>
                                            <p:tgtEl>
                                              <p:spTgt spid="69"/>
                                            </p:tgtEl>
                                          </p:cBhvr>
                                        </p:animEffect>
                                      </p:childTnLst>
                                    </p:cTn>
                                  </p:par>
                                  <p:par>
                                    <p:cTn id="34" presetID="63" presetClass="path" presetSubtype="0" fill="hold" grpId="1" nodeType="withEffect">
                                      <p:stCondLst>
                                        <p:cond delay="2000"/>
                                      </p:stCondLst>
                                      <p:childTnLst>
                                        <p:animMotion origin="layout" path="M -0.02631 -1.48148E-6 L 3.33333E-6 -1.48148E-6 " pathEditMode="relative" rAng="0" ptsTypes="AA">
                                          <p:cBhvr>
                                            <p:cTn id="35" dur="500" fill="hold"/>
                                            <p:tgtEl>
                                              <p:spTgt spid="69"/>
                                            </p:tgtEl>
                                            <p:attrNameLst>
                                              <p:attrName>ppt_x</p:attrName>
                                              <p:attrName>ppt_y</p:attrName>
                                            </p:attrNameLst>
                                          </p:cBhvr>
                                          <p:rCtr x="131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animBg="1" advAuto="0"/>
          <p:bldP spid="179" grpId="0" animBg="1" advAuto="0"/>
          <p:bldP spid="64" grpId="0" build="p" bldLvl="5" animBg="1" advAuto="0"/>
          <p:bldP spid="65" grpId="0"/>
          <p:bldP spid="65" grpId="1"/>
          <p:bldP spid="68" grpId="0" build="p" bldLvl="5" animBg="1" advAuto="0"/>
          <p:bldP spid="69" grpId="0"/>
          <p:bldP spid="69" grpId="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六边形 10"/>
          <p:cNvSpPr>
            <a:spLocks noChangeAspect="1"/>
          </p:cNvSpPr>
          <p:nvPr/>
        </p:nvSpPr>
        <p:spPr>
          <a:xfrm rot="16200000">
            <a:off x="3930651" y="3604684"/>
            <a:ext cx="958851" cy="827617"/>
          </a:xfrm>
          <a:prstGeom prst="hexag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16">
              <a:defRPr/>
            </a:pPr>
            <a:endParaRPr lang="zh-CN" altLang="en-US"/>
          </a:p>
        </p:txBody>
      </p:sp>
      <p:sp>
        <p:nvSpPr>
          <p:cNvPr id="12" name="六边形 11"/>
          <p:cNvSpPr>
            <a:spLocks noChangeAspect="1"/>
          </p:cNvSpPr>
          <p:nvPr/>
        </p:nvSpPr>
        <p:spPr>
          <a:xfrm rot="16200000">
            <a:off x="2035176" y="4202642"/>
            <a:ext cx="575733" cy="497417"/>
          </a:xfrm>
          <a:prstGeom prst="hexag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16">
              <a:defRPr/>
            </a:pPr>
            <a:endParaRPr lang="zh-CN" altLang="en-US"/>
          </a:p>
        </p:txBody>
      </p:sp>
      <p:sp>
        <p:nvSpPr>
          <p:cNvPr id="13" name="六边形 12"/>
          <p:cNvSpPr>
            <a:spLocks noChangeAspect="1"/>
          </p:cNvSpPr>
          <p:nvPr/>
        </p:nvSpPr>
        <p:spPr>
          <a:xfrm rot="16200000">
            <a:off x="1963209" y="2134659"/>
            <a:ext cx="719667" cy="620183"/>
          </a:xfrm>
          <a:prstGeom prst="hexag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16">
              <a:defRPr/>
            </a:pPr>
            <a:endParaRPr lang="zh-CN" altLang="en-US"/>
          </a:p>
        </p:txBody>
      </p:sp>
      <p:sp>
        <p:nvSpPr>
          <p:cNvPr id="10" name="文本框 9"/>
          <p:cNvSpPr>
            <a:spLocks/>
          </p:cNvSpPr>
          <p:nvPr/>
        </p:nvSpPr>
        <p:spPr bwMode="auto">
          <a:xfrm>
            <a:off x="2362200" y="2097617"/>
            <a:ext cx="1905000" cy="2209800"/>
          </a:xfrm>
          <a:custGeom>
            <a:avLst/>
            <a:gdLst>
              <a:gd name="T0" fmla="*/ 648308 w 1427586"/>
              <a:gd name="T1" fmla="*/ 354081 h 1656000"/>
              <a:gd name="T2" fmla="*/ 464779 w 1427586"/>
              <a:gd name="T3" fmla="*/ 398466 h 1656000"/>
              <a:gd name="T4" fmla="*/ 407052 w 1427586"/>
              <a:gd name="T5" fmla="*/ 569197 h 1656000"/>
              <a:gd name="T6" fmla="*/ 407052 w 1427586"/>
              <a:gd name="T7" fmla="*/ 644351 h 1656000"/>
              <a:gd name="T8" fmla="*/ 627069 w 1427586"/>
              <a:gd name="T9" fmla="*/ 644351 h 1656000"/>
              <a:gd name="T10" fmla="*/ 627069 w 1427586"/>
              <a:gd name="T11" fmla="*/ 571920 h 1656000"/>
              <a:gd name="T12" fmla="*/ 635510 w 1427586"/>
              <a:gd name="T13" fmla="*/ 505751 h 1656000"/>
              <a:gd name="T14" fmla="*/ 666824 w 1427586"/>
              <a:gd name="T15" fmla="*/ 490230 h 1656000"/>
              <a:gd name="T16" fmla="*/ 696504 w 1427586"/>
              <a:gd name="T17" fmla="*/ 504934 h 1656000"/>
              <a:gd name="T18" fmla="*/ 706035 w 1427586"/>
              <a:gd name="T19" fmla="*/ 565929 h 1656000"/>
              <a:gd name="T20" fmla="*/ 706035 w 1427586"/>
              <a:gd name="T21" fmla="*/ 614943 h 1656000"/>
              <a:gd name="T22" fmla="*/ 697866 w 1427586"/>
              <a:gd name="T23" fmla="*/ 678116 h 1656000"/>
              <a:gd name="T24" fmla="*/ 671181 w 1427586"/>
              <a:gd name="T25" fmla="*/ 704257 h 1656000"/>
              <a:gd name="T26" fmla="*/ 574243 w 1427586"/>
              <a:gd name="T27" fmla="*/ 710248 h 1656000"/>
              <a:gd name="T28" fmla="*/ 574243 w 1427586"/>
              <a:gd name="T29" fmla="*/ 838228 h 1656000"/>
              <a:gd name="T30" fmla="*/ 660833 w 1427586"/>
              <a:gd name="T31" fmla="*/ 846669 h 1656000"/>
              <a:gd name="T32" fmla="*/ 694599 w 1427586"/>
              <a:gd name="T33" fmla="*/ 877439 h 1656000"/>
              <a:gd name="T34" fmla="*/ 706035 w 1427586"/>
              <a:gd name="T35" fmla="*/ 951504 h 1656000"/>
              <a:gd name="T36" fmla="*/ 706035 w 1427586"/>
              <a:gd name="T37" fmla="*/ 1012499 h 1656000"/>
              <a:gd name="T38" fmla="*/ 697866 w 1427586"/>
              <a:gd name="T39" fmla="*/ 1114882 h 1656000"/>
              <a:gd name="T40" fmla="*/ 664101 w 1427586"/>
              <a:gd name="T41" fmla="*/ 1134488 h 1656000"/>
              <a:gd name="T42" fmla="*/ 633875 w 1427586"/>
              <a:gd name="T43" fmla="*/ 1118967 h 1656000"/>
              <a:gd name="T44" fmla="*/ 627069 w 1427586"/>
              <a:gd name="T45" fmla="*/ 1046263 h 1656000"/>
              <a:gd name="T46" fmla="*/ 627069 w 1427586"/>
              <a:gd name="T47" fmla="*/ 903035 h 1656000"/>
              <a:gd name="T48" fmla="*/ 407052 w 1427586"/>
              <a:gd name="T49" fmla="*/ 903035 h 1656000"/>
              <a:gd name="T50" fmla="*/ 407052 w 1427586"/>
              <a:gd name="T51" fmla="*/ 972742 h 1656000"/>
              <a:gd name="T52" fmla="*/ 425840 w 1427586"/>
              <a:gd name="T53" fmla="*/ 1149464 h 1656000"/>
              <a:gd name="T54" fmla="*/ 504262 w 1427586"/>
              <a:gd name="T55" fmla="*/ 1235510 h 1656000"/>
              <a:gd name="T56" fmla="*/ 668458 w 1427586"/>
              <a:gd name="T57" fmla="*/ 1270637 h 1656000"/>
              <a:gd name="T58" fmla="*/ 819311 w 1427586"/>
              <a:gd name="T59" fmla="*/ 1240395 h 1656000"/>
              <a:gd name="T60" fmla="*/ 902090 w 1427586"/>
              <a:gd name="T61" fmla="*/ 1152123 h 1656000"/>
              <a:gd name="T62" fmla="*/ 926051 w 1427586"/>
              <a:gd name="T63" fmla="*/ 988937 h 1656000"/>
              <a:gd name="T64" fmla="*/ 901545 w 1427586"/>
              <a:gd name="T65" fmla="*/ 808849 h 1656000"/>
              <a:gd name="T66" fmla="*/ 826936 w 1427586"/>
              <a:gd name="T67" fmla="*/ 753543 h 1656000"/>
              <a:gd name="T68" fmla="*/ 897733 w 1427586"/>
              <a:gd name="T69" fmla="*/ 693403 h 1656000"/>
              <a:gd name="T70" fmla="*/ 917883 w 1427586"/>
              <a:gd name="T71" fmla="*/ 586463 h 1656000"/>
              <a:gd name="T72" fmla="*/ 861789 w 1427586"/>
              <a:gd name="T73" fmla="*/ 415579 h 1656000"/>
              <a:gd name="T74" fmla="*/ 648308 w 1427586"/>
              <a:gd name="T75" fmla="*/ 354081 h 1656000"/>
              <a:gd name="T76" fmla="*/ 714375 w 1427586"/>
              <a:gd name="T77" fmla="*/ 0 h 1656000"/>
              <a:gd name="T78" fmla="*/ 1428750 w 1427586"/>
              <a:gd name="T79" fmla="*/ 357187 h 1656000"/>
              <a:gd name="T80" fmla="*/ 1428750 w 1427586"/>
              <a:gd name="T81" fmla="*/ 1300162 h 1656000"/>
              <a:gd name="T82" fmla="*/ 714375 w 1427586"/>
              <a:gd name="T83" fmla="*/ 1657350 h 1656000"/>
              <a:gd name="T84" fmla="*/ 0 w 1427586"/>
              <a:gd name="T85" fmla="*/ 1300162 h 1656000"/>
              <a:gd name="T86" fmla="*/ 0 w 1427586"/>
              <a:gd name="T87" fmla="*/ 357187 h 1656000"/>
              <a:gd name="T88" fmla="*/ 714375 w 1427586"/>
              <a:gd name="T89" fmla="*/ 0 h 16560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427586" h="1656000">
                <a:moveTo>
                  <a:pt x="647780" y="353793"/>
                </a:moveTo>
                <a:cubicBezTo>
                  <a:pt x="563980" y="353793"/>
                  <a:pt x="502854" y="368576"/>
                  <a:pt x="464400" y="398141"/>
                </a:cubicBezTo>
                <a:cubicBezTo>
                  <a:pt x="425947" y="427707"/>
                  <a:pt x="406720" y="484571"/>
                  <a:pt x="406720" y="568733"/>
                </a:cubicBezTo>
                <a:lnTo>
                  <a:pt x="406720" y="643826"/>
                </a:lnTo>
                <a:lnTo>
                  <a:pt x="626558" y="643826"/>
                </a:lnTo>
                <a:lnTo>
                  <a:pt x="626558" y="571454"/>
                </a:lnTo>
                <a:cubicBezTo>
                  <a:pt x="626558" y="537716"/>
                  <a:pt x="629369" y="515678"/>
                  <a:pt x="634992" y="505339"/>
                </a:cubicBezTo>
                <a:cubicBezTo>
                  <a:pt x="640615" y="495000"/>
                  <a:pt x="651044" y="489831"/>
                  <a:pt x="666281" y="489831"/>
                </a:cubicBezTo>
                <a:cubicBezTo>
                  <a:pt x="679703" y="489831"/>
                  <a:pt x="689589" y="494728"/>
                  <a:pt x="695937" y="504523"/>
                </a:cubicBezTo>
                <a:cubicBezTo>
                  <a:pt x="702285" y="514318"/>
                  <a:pt x="705460" y="534633"/>
                  <a:pt x="705460" y="565468"/>
                </a:cubicBezTo>
                <a:lnTo>
                  <a:pt x="705460" y="614442"/>
                </a:lnTo>
                <a:cubicBezTo>
                  <a:pt x="705460" y="643101"/>
                  <a:pt x="702739" y="664141"/>
                  <a:pt x="697297" y="677564"/>
                </a:cubicBezTo>
                <a:cubicBezTo>
                  <a:pt x="691856" y="690986"/>
                  <a:pt x="682968" y="699693"/>
                  <a:pt x="670634" y="703683"/>
                </a:cubicBezTo>
                <a:cubicBezTo>
                  <a:pt x="658300" y="707674"/>
                  <a:pt x="626013" y="709669"/>
                  <a:pt x="573775" y="709669"/>
                </a:cubicBezTo>
                <a:lnTo>
                  <a:pt x="573775" y="837545"/>
                </a:lnTo>
                <a:cubicBezTo>
                  <a:pt x="616581" y="838270"/>
                  <a:pt x="645422" y="841082"/>
                  <a:pt x="660295" y="845979"/>
                </a:cubicBezTo>
                <a:cubicBezTo>
                  <a:pt x="675169" y="850876"/>
                  <a:pt x="686414" y="861125"/>
                  <a:pt x="694033" y="876724"/>
                </a:cubicBezTo>
                <a:cubicBezTo>
                  <a:pt x="701651" y="892323"/>
                  <a:pt x="705460" y="916991"/>
                  <a:pt x="705460" y="950729"/>
                </a:cubicBezTo>
                <a:lnTo>
                  <a:pt x="705460" y="1011674"/>
                </a:lnTo>
                <a:cubicBezTo>
                  <a:pt x="705460" y="1066814"/>
                  <a:pt x="702739" y="1100915"/>
                  <a:pt x="697297" y="1113974"/>
                </a:cubicBezTo>
                <a:cubicBezTo>
                  <a:pt x="691856" y="1127034"/>
                  <a:pt x="680610" y="1133564"/>
                  <a:pt x="663560" y="1133564"/>
                </a:cubicBezTo>
                <a:cubicBezTo>
                  <a:pt x="647961" y="1133564"/>
                  <a:pt x="637894" y="1128394"/>
                  <a:pt x="633359" y="1118056"/>
                </a:cubicBezTo>
                <a:cubicBezTo>
                  <a:pt x="628825" y="1107717"/>
                  <a:pt x="626558" y="1083502"/>
                  <a:pt x="626558" y="1045411"/>
                </a:cubicBezTo>
                <a:lnTo>
                  <a:pt x="626558" y="902299"/>
                </a:lnTo>
                <a:lnTo>
                  <a:pt x="406720" y="902299"/>
                </a:lnTo>
                <a:lnTo>
                  <a:pt x="406720" y="971950"/>
                </a:lnTo>
                <a:cubicBezTo>
                  <a:pt x="406720" y="1055750"/>
                  <a:pt x="412978" y="1114609"/>
                  <a:pt x="425493" y="1148528"/>
                </a:cubicBezTo>
                <a:cubicBezTo>
                  <a:pt x="438009" y="1182447"/>
                  <a:pt x="464128" y="1211106"/>
                  <a:pt x="503851" y="1234504"/>
                </a:cubicBezTo>
                <a:cubicBezTo>
                  <a:pt x="543574" y="1257903"/>
                  <a:pt x="598262" y="1269602"/>
                  <a:pt x="667913" y="1269602"/>
                </a:cubicBezTo>
                <a:cubicBezTo>
                  <a:pt x="729221" y="1269602"/>
                  <a:pt x="779465" y="1259530"/>
                  <a:pt x="818644" y="1239385"/>
                </a:cubicBezTo>
                <a:cubicBezTo>
                  <a:pt x="857823" y="1219240"/>
                  <a:pt x="885393" y="1189840"/>
                  <a:pt x="901355" y="1151185"/>
                </a:cubicBezTo>
                <a:cubicBezTo>
                  <a:pt x="917317" y="1112530"/>
                  <a:pt x="925297" y="1058179"/>
                  <a:pt x="925297" y="988131"/>
                </a:cubicBezTo>
                <a:cubicBezTo>
                  <a:pt x="925297" y="893760"/>
                  <a:pt x="917135" y="833780"/>
                  <a:pt x="900811" y="808190"/>
                </a:cubicBezTo>
                <a:cubicBezTo>
                  <a:pt x="884486" y="782601"/>
                  <a:pt x="859636" y="764180"/>
                  <a:pt x="826262" y="752929"/>
                </a:cubicBezTo>
                <a:cubicBezTo>
                  <a:pt x="859999" y="734802"/>
                  <a:pt x="883579" y="714772"/>
                  <a:pt x="897002" y="692838"/>
                </a:cubicBezTo>
                <a:cubicBezTo>
                  <a:pt x="910424" y="670905"/>
                  <a:pt x="917135" y="635287"/>
                  <a:pt x="917135" y="585985"/>
                </a:cubicBezTo>
                <a:cubicBezTo>
                  <a:pt x="917135" y="513119"/>
                  <a:pt x="898453" y="456204"/>
                  <a:pt x="861087" y="415240"/>
                </a:cubicBezTo>
                <a:cubicBezTo>
                  <a:pt x="823722" y="374275"/>
                  <a:pt x="752620" y="353793"/>
                  <a:pt x="647780" y="353793"/>
                </a:cubicBezTo>
                <a:close/>
                <a:moveTo>
                  <a:pt x="713793" y="0"/>
                </a:moveTo>
                <a:lnTo>
                  <a:pt x="1427586" y="356896"/>
                </a:lnTo>
                <a:lnTo>
                  <a:pt x="1427586" y="1299103"/>
                </a:lnTo>
                <a:lnTo>
                  <a:pt x="713793" y="1656000"/>
                </a:lnTo>
                <a:lnTo>
                  <a:pt x="0" y="1299103"/>
                </a:lnTo>
                <a:lnTo>
                  <a:pt x="0" y="356896"/>
                </a:lnTo>
                <a:lnTo>
                  <a:pt x="713793" y="0"/>
                </a:lnTo>
                <a:close/>
              </a:path>
            </a:pathLst>
          </a:custGeom>
          <a:solidFill>
            <a:schemeClr val="bg1">
              <a:alpha val="5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15" name="文本框 14"/>
          <p:cNvSpPr txBox="1"/>
          <p:nvPr/>
        </p:nvSpPr>
        <p:spPr bwMode="auto">
          <a:xfrm>
            <a:off x="5232400" y="2084918"/>
            <a:ext cx="4895851" cy="1077218"/>
          </a:xfrm>
          <a:prstGeom prst="rect">
            <a:avLst/>
          </a:prstGeom>
          <a:noFill/>
        </p:spPr>
        <p:txBody>
          <a:bodyPr>
            <a:spAutoFit/>
          </a:bodyPr>
          <a:lstStyle/>
          <a:p>
            <a:pPr defTabSz="914316">
              <a:defRPr/>
            </a:pPr>
            <a:r>
              <a:rPr lang="en-US" altLang="zh-CN" sz="6400" dirty="0">
                <a:solidFill>
                  <a:schemeClr val="bg1">
                    <a:lumMod val="95000"/>
                  </a:schemeClr>
                </a:solidFill>
                <a:latin typeface="华文细黑" panose="02010600040101010101" pitchFamily="2" charset="-122"/>
                <a:ea typeface="华文细黑" panose="02010600040101010101" pitchFamily="2" charset="-122"/>
                <a:cs typeface="Arial" pitchFamily="34" charset="0"/>
              </a:rPr>
              <a:t>PART THREE</a:t>
            </a:r>
            <a:endParaRPr lang="zh-CN" altLang="en-US" sz="6400" baseline="-3000" dirty="0">
              <a:solidFill>
                <a:schemeClr val="bg1">
                  <a:lumMod val="95000"/>
                </a:schemeClr>
              </a:solidFill>
              <a:latin typeface="华文细黑" panose="02010600040101010101" pitchFamily="2" charset="-122"/>
              <a:ea typeface="华文细黑" panose="02010600040101010101" pitchFamily="2" charset="-122"/>
              <a:cs typeface="Arial" pitchFamily="34" charset="0"/>
            </a:endParaRPr>
          </a:p>
        </p:txBody>
      </p:sp>
      <p:sp>
        <p:nvSpPr>
          <p:cNvPr id="17" name="TextBox 111"/>
          <p:cNvSpPr txBox="1">
            <a:spLocks noChangeArrowheads="1"/>
          </p:cNvSpPr>
          <p:nvPr/>
        </p:nvSpPr>
        <p:spPr bwMode="auto">
          <a:xfrm>
            <a:off x="5232400" y="3126318"/>
            <a:ext cx="5691717" cy="84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2" tIns="45684" rIns="91372" bIns="45684">
            <a:spAutoFit/>
          </a:bodyPr>
          <a:lstStyle>
            <a:lvl1pPr>
              <a:defRPr>
                <a:solidFill>
                  <a:schemeClr val="tx1"/>
                </a:solidFill>
                <a:latin typeface="Lao UI" panose="020B0502040204020203" pitchFamily="34" charset="0"/>
                <a:ea typeface="微软雅黑" panose="020B0503020204020204" pitchFamily="34" charset="-122"/>
              </a:defRPr>
            </a:lvl1pPr>
            <a:lvl2pPr marL="742950" indent="-285750">
              <a:defRPr>
                <a:solidFill>
                  <a:schemeClr val="tx1"/>
                </a:solidFill>
                <a:latin typeface="Lao UI" panose="020B0502040204020203" pitchFamily="34" charset="0"/>
                <a:ea typeface="微软雅黑" panose="020B0503020204020204" pitchFamily="34" charset="-122"/>
              </a:defRPr>
            </a:lvl2pPr>
            <a:lvl3pPr marL="1143000" indent="-228600">
              <a:defRPr>
                <a:solidFill>
                  <a:schemeClr val="tx1"/>
                </a:solidFill>
                <a:latin typeface="Lao UI" panose="020B0502040204020203" pitchFamily="34" charset="0"/>
                <a:ea typeface="微软雅黑" panose="020B0503020204020204" pitchFamily="34" charset="-122"/>
              </a:defRPr>
            </a:lvl3pPr>
            <a:lvl4pPr marL="1600200" indent="-228600">
              <a:defRPr>
                <a:solidFill>
                  <a:schemeClr val="tx1"/>
                </a:solidFill>
                <a:latin typeface="Lao UI" panose="020B0502040204020203" pitchFamily="34" charset="0"/>
                <a:ea typeface="微软雅黑" panose="020B0503020204020204" pitchFamily="34" charset="-122"/>
              </a:defRPr>
            </a:lvl4pPr>
            <a:lvl5pPr marL="2057400" indent="-228600">
              <a:defRPr>
                <a:solidFill>
                  <a:schemeClr val="tx1"/>
                </a:solidFill>
                <a:latin typeface="Lao UI" panose="020B0502040204020203"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9pPr>
          </a:lstStyle>
          <a:p>
            <a:pPr defTabSz="914316">
              <a:lnSpc>
                <a:spcPct val="120000"/>
              </a:lnSpc>
              <a:defRPr/>
            </a:pPr>
            <a:r>
              <a:rPr lang="en-US" altLang="zh-CN" sz="1400" dirty="0">
                <a:solidFill>
                  <a:schemeClr val="bg1"/>
                </a:solidFill>
                <a:latin typeface="华文细黑" panose="02010600040101010101" pitchFamily="2" charset="-122"/>
                <a:ea typeface="华文细黑" panose="02010600040101010101" pitchFamily="2" charset="-122"/>
              </a:rPr>
              <a:t>Lorem Ipsum is simply dummy text of the printing and typesetting industry. Lorem Ipsum has been the industry's standard dummy text ever since the 1500s</a:t>
            </a:r>
            <a:endParaRPr lang="zh-CN" altLang="en-US" sz="1100" baseline="-3000" dirty="0">
              <a:solidFill>
                <a:schemeClr val="bg1"/>
              </a:solidFill>
              <a:latin typeface="华文细黑" panose="02010600040101010101" pitchFamily="2" charset="-122"/>
              <a:ea typeface="华文细黑" panose="02010600040101010101" pitchFamily="2" charset="-122"/>
              <a:cs typeface="Arial" panose="020B0604020202020204" pitchFamily="34" charset="0"/>
            </a:endParaRPr>
          </a:p>
        </p:txBody>
      </p:sp>
    </p:spTree>
    <p:extLst>
      <p:ext uri="{BB962C8B-B14F-4D97-AF65-F5344CB8AC3E}">
        <p14:creationId xmlns:p14="http://schemas.microsoft.com/office/powerpoint/2010/main" val="1658777399"/>
      </p:ext>
    </p:extLst>
  </p:cSld>
  <p:clrMapOvr>
    <a:masterClrMapping/>
  </p:clrMapOvr>
  <p:transition spd="slow" advClick="0" advTm="2000">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50" fill="hold"/>
                                        <p:tgtEl>
                                          <p:spTgt spid="10"/>
                                        </p:tgtEl>
                                        <p:attrNameLst>
                                          <p:attrName>ppt_w</p:attrName>
                                        </p:attrNameLst>
                                      </p:cBhvr>
                                      <p:tavLst>
                                        <p:tav tm="0">
                                          <p:val>
                                            <p:fltVal val="0"/>
                                          </p:val>
                                        </p:tav>
                                        <p:tav tm="100000">
                                          <p:val>
                                            <p:strVal val="#ppt_w"/>
                                          </p:val>
                                        </p:tav>
                                      </p:tavLst>
                                    </p:anim>
                                    <p:anim calcmode="lin" valueType="num">
                                      <p:cBhvr>
                                        <p:cTn id="8" dur="250" fill="hold"/>
                                        <p:tgtEl>
                                          <p:spTgt spid="10"/>
                                        </p:tgtEl>
                                        <p:attrNameLst>
                                          <p:attrName>ppt_h</p:attrName>
                                        </p:attrNameLst>
                                      </p:cBhvr>
                                      <p:tavLst>
                                        <p:tav tm="0">
                                          <p:val>
                                            <p:fltVal val="0"/>
                                          </p:val>
                                        </p:tav>
                                        <p:tav tm="100000">
                                          <p:val>
                                            <p:strVal val="#ppt_h"/>
                                          </p:val>
                                        </p:tav>
                                      </p:tavLst>
                                    </p:anim>
                                    <p:animEffect transition="in" filter="fade">
                                      <p:cBhvr>
                                        <p:cTn id="9" dur="250"/>
                                        <p:tgtEl>
                                          <p:spTgt spid="10"/>
                                        </p:tgtEl>
                                      </p:cBhvr>
                                    </p:animEffect>
                                  </p:childTnLst>
                                </p:cTn>
                              </p:par>
                              <p:par>
                                <p:cTn id="10" presetID="6" presetClass="emph" presetSubtype="0" decel="100000" fill="hold" grpId="1" nodeType="withEffect">
                                  <p:stCondLst>
                                    <p:cond delay="200"/>
                                  </p:stCondLst>
                                  <p:childTnLst>
                                    <p:animScale>
                                      <p:cBhvr>
                                        <p:cTn id="11" dur="250" fill="hold"/>
                                        <p:tgtEl>
                                          <p:spTgt spid="10"/>
                                        </p:tgtEl>
                                      </p:cBhvr>
                                      <p:by x="110000" y="110000"/>
                                    </p:animScale>
                                  </p:childTnLst>
                                </p:cTn>
                              </p:par>
                              <p:par>
                                <p:cTn id="12" presetID="6" presetClass="emph" presetSubtype="0" decel="100000" fill="hold" grpId="2" nodeType="withEffect">
                                  <p:stCondLst>
                                    <p:cond delay="300"/>
                                  </p:stCondLst>
                                  <p:childTnLst>
                                    <p:animScale>
                                      <p:cBhvr>
                                        <p:cTn id="13" dur="250" fill="hold"/>
                                        <p:tgtEl>
                                          <p:spTgt spid="10"/>
                                        </p:tgtEl>
                                      </p:cBhvr>
                                      <p:by x="91000" y="91000"/>
                                    </p:animScale>
                                  </p:childTnLst>
                                </p:cTn>
                              </p:par>
                            </p:childTnLst>
                          </p:cTn>
                        </p:par>
                        <p:par>
                          <p:cTn id="14" fill="hold" nodeType="afterGroup">
                            <p:stCondLst>
                              <p:cond delay="550"/>
                            </p:stCondLst>
                            <p:childTnLst>
                              <p:par>
                                <p:cTn id="15" presetID="2" presetClass="entr" presetSubtype="6" decel="10000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400" fill="hold"/>
                                        <p:tgtEl>
                                          <p:spTgt spid="11"/>
                                        </p:tgtEl>
                                        <p:attrNameLst>
                                          <p:attrName>ppt_x</p:attrName>
                                        </p:attrNameLst>
                                      </p:cBhvr>
                                      <p:tavLst>
                                        <p:tav tm="0">
                                          <p:val>
                                            <p:strVal val="1+#ppt_w/2"/>
                                          </p:val>
                                        </p:tav>
                                        <p:tav tm="100000">
                                          <p:val>
                                            <p:strVal val="#ppt_x"/>
                                          </p:val>
                                        </p:tav>
                                      </p:tavLst>
                                    </p:anim>
                                    <p:anim calcmode="lin" valueType="num">
                                      <p:cBhvr additive="base">
                                        <p:cTn id="18" dur="4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9" decel="100000" fill="hold" grpId="0" nodeType="withEffect">
                                  <p:stCondLst>
                                    <p:cond delay="15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400" fill="hold"/>
                                        <p:tgtEl>
                                          <p:spTgt spid="13"/>
                                        </p:tgtEl>
                                        <p:attrNameLst>
                                          <p:attrName>ppt_x</p:attrName>
                                        </p:attrNameLst>
                                      </p:cBhvr>
                                      <p:tavLst>
                                        <p:tav tm="0">
                                          <p:val>
                                            <p:strVal val="0-#ppt_w/2"/>
                                          </p:val>
                                        </p:tav>
                                        <p:tav tm="100000">
                                          <p:val>
                                            <p:strVal val="#ppt_x"/>
                                          </p:val>
                                        </p:tav>
                                      </p:tavLst>
                                    </p:anim>
                                    <p:anim calcmode="lin" valueType="num">
                                      <p:cBhvr additive="base">
                                        <p:cTn id="22" dur="400" fill="hold"/>
                                        <p:tgtEl>
                                          <p:spTgt spid="13"/>
                                        </p:tgtEl>
                                        <p:attrNameLst>
                                          <p:attrName>ppt_y</p:attrName>
                                        </p:attrNameLst>
                                      </p:cBhvr>
                                      <p:tavLst>
                                        <p:tav tm="0">
                                          <p:val>
                                            <p:strVal val="0-#ppt_h/2"/>
                                          </p:val>
                                        </p:tav>
                                        <p:tav tm="100000">
                                          <p:val>
                                            <p:strVal val="#ppt_y"/>
                                          </p:val>
                                        </p:tav>
                                      </p:tavLst>
                                    </p:anim>
                                  </p:childTnLst>
                                </p:cTn>
                              </p:par>
                              <p:par>
                                <p:cTn id="23" presetID="2" presetClass="entr" presetSubtype="12" decel="100000" fill="hold" grpId="0" nodeType="withEffect">
                                  <p:stCondLst>
                                    <p:cond delay="30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400" fill="hold"/>
                                        <p:tgtEl>
                                          <p:spTgt spid="12"/>
                                        </p:tgtEl>
                                        <p:attrNameLst>
                                          <p:attrName>ppt_x</p:attrName>
                                        </p:attrNameLst>
                                      </p:cBhvr>
                                      <p:tavLst>
                                        <p:tav tm="0">
                                          <p:val>
                                            <p:strVal val="0-#ppt_w/2"/>
                                          </p:val>
                                        </p:tav>
                                        <p:tav tm="100000">
                                          <p:val>
                                            <p:strVal val="#ppt_x"/>
                                          </p:val>
                                        </p:tav>
                                      </p:tavLst>
                                    </p:anim>
                                    <p:anim calcmode="lin" valueType="num">
                                      <p:cBhvr additive="base">
                                        <p:cTn id="26" dur="400" fill="hold"/>
                                        <p:tgtEl>
                                          <p:spTgt spid="12"/>
                                        </p:tgtEl>
                                        <p:attrNameLst>
                                          <p:attrName>ppt_y</p:attrName>
                                        </p:attrNameLst>
                                      </p:cBhvr>
                                      <p:tavLst>
                                        <p:tav tm="0">
                                          <p:val>
                                            <p:strVal val="1+#ppt_h/2"/>
                                          </p:val>
                                        </p:tav>
                                        <p:tav tm="100000">
                                          <p:val>
                                            <p:strVal val="#ppt_y"/>
                                          </p:val>
                                        </p:tav>
                                      </p:tavLst>
                                    </p:anim>
                                  </p:childTnLst>
                                </p:cTn>
                              </p:par>
                            </p:childTnLst>
                          </p:cTn>
                        </p:par>
                        <p:par>
                          <p:cTn id="27" fill="hold" nodeType="afterGroup">
                            <p:stCondLst>
                              <p:cond delay="1250"/>
                            </p:stCondLst>
                            <p:childTnLst>
                              <p:par>
                                <p:cTn id="28" presetID="2" presetClass="entr" presetSubtype="1" decel="10000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0-#ppt_h/2"/>
                                          </p:val>
                                        </p:tav>
                                        <p:tav tm="100000">
                                          <p:val>
                                            <p:strVal val="#ppt_y"/>
                                          </p:val>
                                        </p:tav>
                                      </p:tavLst>
                                    </p:anim>
                                  </p:childTnLst>
                                </p:cTn>
                              </p:par>
                            </p:childTnLst>
                          </p:cTn>
                        </p:par>
                        <p:par>
                          <p:cTn id="32" fill="hold" nodeType="afterGroup">
                            <p:stCondLst>
                              <p:cond delay="1750"/>
                            </p:stCondLst>
                            <p:childTnLst>
                              <p:par>
                                <p:cTn id="33" presetID="10" presetClass="entr" presetSubtype="0" fill="hold" grpId="0" nodeType="afterEffect">
                                  <p:stCondLst>
                                    <p:cond delay="0"/>
                                  </p:stCondLst>
                                  <p:iterate type="lt">
                                    <p:tmPct val="10000"/>
                                  </p:iterate>
                                  <p:childTnLst>
                                    <p:set>
                                      <p:cBhvr>
                                        <p:cTn id="34" dur="1" fill="hold">
                                          <p:stCondLst>
                                            <p:cond delay="0"/>
                                          </p:stCondLst>
                                        </p:cTn>
                                        <p:tgtEl>
                                          <p:spTgt spid="17"/>
                                        </p:tgtEl>
                                        <p:attrNameLst>
                                          <p:attrName>style.visibility</p:attrName>
                                        </p:attrNameLst>
                                      </p:cBhvr>
                                      <p:to>
                                        <p:strVal val="visible"/>
                                      </p:to>
                                    </p:set>
                                    <p:animEffect transition="in" filter="fade">
                                      <p:cBhvr>
                                        <p:cTn id="35" dur="1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0" grpId="0" animBg="1"/>
      <p:bldP spid="10" grpId="1" animBg="1"/>
      <p:bldP spid="10" grpId="2" animBg="1"/>
      <p:bldP spid="15"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image5.jpg"/>
          <p:cNvPicPr>
            <a:picLocks noChangeAspect="1"/>
          </p:cNvPicPr>
          <p:nvPr/>
        </p:nvPicPr>
        <p:blipFill rotWithShape="1">
          <a:blip r:embed="rId3" cstate="print">
            <a:extLst>
              <a:ext uri="{28A0092B-C50C-407E-A947-70E740481C1C}">
                <a14:useLocalDpi xmlns:a14="http://schemas.microsoft.com/office/drawing/2010/main" val="0"/>
              </a:ext>
            </a:extLst>
          </a:blip>
          <a:srcRect l="12022" t="2253" r="10912" b="1325"/>
          <a:stretch/>
        </p:blipFill>
        <p:spPr>
          <a:xfrm>
            <a:off x="1443804" y="1979629"/>
            <a:ext cx="4024392" cy="3355942"/>
          </a:xfrm>
          <a:prstGeom prst="rect">
            <a:avLst/>
          </a:prstGeom>
          <a:blipFill>
            <a:blip r:embed="rId4"/>
            <a:stretch>
              <a:fillRect/>
            </a:stretch>
          </a:blipFill>
          <a:ln w="12700">
            <a:miter lim="400000"/>
          </a:ln>
        </p:spPr>
      </p:pic>
      <p:sp>
        <p:nvSpPr>
          <p:cNvPr id="189" name="Shape 189"/>
          <p:cNvSpPr/>
          <p:nvPr/>
        </p:nvSpPr>
        <p:spPr>
          <a:xfrm>
            <a:off x="1350000" y="1878782"/>
            <a:ext cx="4212001" cy="3564000"/>
          </a:xfrm>
          <a:prstGeom prst="roundRect">
            <a:avLst>
              <a:gd name="adj" fmla="val 1425"/>
            </a:avLst>
          </a:prstGeom>
          <a:ln w="12700">
            <a:solidFill>
              <a:srgbClr val="FFFFFF"/>
            </a:solidFill>
            <a:miter lim="400000"/>
          </a:ln>
        </p:spPr>
        <p:txBody>
          <a:bodyPr tIns="45720" bIns="45720" anchor="ctr"/>
          <a:lstStyle/>
          <a:p>
            <a:pPr algn="ctr">
              <a:defRPr>
                <a:solidFill>
                  <a:srgbClr val="FFFFFF"/>
                </a:solidFill>
              </a:defRPr>
            </a:pPr>
            <a:endParaRPr sz="900"/>
          </a:p>
        </p:txBody>
      </p:sp>
      <p:sp>
        <p:nvSpPr>
          <p:cNvPr id="190" name="Shape 190"/>
          <p:cNvSpPr/>
          <p:nvPr/>
        </p:nvSpPr>
        <p:spPr>
          <a:xfrm>
            <a:off x="6015173" y="2211633"/>
            <a:ext cx="2425664" cy="400110"/>
          </a:xfrm>
          <a:prstGeom prst="rect">
            <a:avLst/>
          </a:prstGeom>
          <a:ln w="12700">
            <a:miter lim="400000"/>
          </a:ln>
          <a:extLst>
            <a:ext uri="{C572A759-6A51-4108-AA02-DFA0A04FC94B}">
              <ma14:wrappingTextBoxFlag xmlns="" xmlns:ma14="http://schemas.microsoft.com/office/mac/drawingml/2011/main" val="1"/>
            </a:ext>
          </a:extLst>
        </p:spPr>
        <p:txBody>
          <a:bodyPr wrap="none" tIns="45720" bIns="45720">
            <a:spAutoFit/>
          </a:bodyPr>
          <a:lstStyle>
            <a:lvl1pPr>
              <a:defRPr sz="4000" b="1" spc="300">
                <a:solidFill>
                  <a:srgbClr val="FFFFFF"/>
                </a:solidFill>
                <a:latin typeface="+mj-lt"/>
                <a:ea typeface="+mj-ea"/>
                <a:cs typeface="+mj-cs"/>
                <a:sym typeface="Helvetica"/>
              </a:defRPr>
            </a:lvl1pPr>
          </a:lstStyle>
          <a:p>
            <a:pPr>
              <a:defRPr b="0" spc="0">
                <a:solidFill>
                  <a:srgbClr val="000000"/>
                </a:solidFill>
                <a:latin typeface="+mn-lt"/>
                <a:ea typeface="+mn-ea"/>
                <a:cs typeface="+mn-cs"/>
                <a:sym typeface="Trebuchet MS"/>
              </a:defRPr>
            </a:pPr>
            <a:r>
              <a:rPr lang="en-US" sz="2000" spc="150" dirty="0">
                <a:solidFill>
                  <a:schemeClr val="bg1"/>
                </a:solidFill>
              </a:rPr>
              <a:t>YOUR TITLE HERE</a:t>
            </a:r>
            <a:endParaRPr sz="2000" spc="150" dirty="0">
              <a:solidFill>
                <a:schemeClr val="bg1"/>
              </a:solidFill>
            </a:endParaRPr>
          </a:p>
        </p:txBody>
      </p:sp>
      <p:sp>
        <p:nvSpPr>
          <p:cNvPr id="191" name="Shape 191"/>
          <p:cNvSpPr/>
          <p:nvPr/>
        </p:nvSpPr>
        <p:spPr>
          <a:xfrm>
            <a:off x="6015173" y="2636660"/>
            <a:ext cx="5221578" cy="1126462"/>
          </a:xfrm>
          <a:prstGeom prst="rect">
            <a:avLst/>
          </a:prstGeom>
          <a:ln w="12700">
            <a:miter lim="400000"/>
          </a:ln>
          <a:extLst>
            <a:ext uri="{C572A759-6A51-4108-AA02-DFA0A04FC94B}">
              <ma14:wrappingTextBoxFlag xmlns="" xmlns:ma14="http://schemas.microsoft.com/office/mac/drawingml/2011/main" val="1"/>
            </a:ext>
          </a:extLst>
        </p:spPr>
        <p:txBody>
          <a:bodyPr wrap="square" tIns="45720" bIns="45720">
            <a:spAutoFit/>
          </a:bodyPr>
          <a:lstStyle>
            <a:lvl1pPr>
              <a:defRPr sz="2800" spc="220">
                <a:solidFill>
                  <a:srgbClr val="D9D9D9"/>
                </a:solidFill>
                <a:latin typeface="+mj-lt"/>
                <a:ea typeface="+mj-ea"/>
                <a:cs typeface="+mj-cs"/>
                <a:sym typeface="Helvetica"/>
              </a:defRPr>
            </a:lvl1pPr>
          </a:lstStyle>
          <a:p>
            <a:pPr algn="just" defTabSz="914316">
              <a:lnSpc>
                <a:spcPct val="120000"/>
              </a:lnSpc>
              <a:defRPr/>
            </a:pPr>
            <a:r>
              <a:rPr lang="en-US" altLang="zh-CN" sz="1400" dirty="0">
                <a:solidFill>
                  <a:schemeClr val="bg1"/>
                </a:solidFill>
                <a:latin typeface="华文细黑" panose="02010600040101010101" pitchFamily="2" charset="-122"/>
                <a:ea typeface="华文细黑" panose="02010600040101010101" pitchFamily="2" charset="-122"/>
              </a:rPr>
              <a:t>Lorem Ipsum is simply dummy text of the printing and typesetting industry. Lorem Ipsum has been the industry's standard dummy text ever since the 1500s</a:t>
            </a:r>
            <a:endParaRPr lang="zh-CN" altLang="en-US" sz="1400" dirty="0">
              <a:solidFill>
                <a:schemeClr val="bg1"/>
              </a:solidFill>
              <a:latin typeface="华文细黑" panose="02010600040101010101" pitchFamily="2" charset="-122"/>
              <a:ea typeface="华文细黑" panose="02010600040101010101" pitchFamily="2" charset="-122"/>
            </a:endParaRPr>
          </a:p>
        </p:txBody>
      </p:sp>
      <p:grpSp>
        <p:nvGrpSpPr>
          <p:cNvPr id="201" name="Group 201"/>
          <p:cNvGrpSpPr/>
          <p:nvPr/>
        </p:nvGrpSpPr>
        <p:grpSpPr>
          <a:xfrm>
            <a:off x="6096000" y="4230716"/>
            <a:ext cx="4737908" cy="702277"/>
            <a:chOff x="0" y="0"/>
            <a:chExt cx="9475814" cy="1404553"/>
          </a:xfrm>
        </p:grpSpPr>
        <p:sp>
          <p:nvSpPr>
            <p:cNvPr id="192" name="Shape 192"/>
            <p:cNvSpPr/>
            <p:nvPr/>
          </p:nvSpPr>
          <p:spPr>
            <a:xfrm>
              <a:off x="0" y="0"/>
              <a:ext cx="9475814" cy="1404553"/>
            </a:xfrm>
            <a:prstGeom prst="rect">
              <a:avLst/>
            </a:prstGeom>
            <a:solidFill>
              <a:srgbClr val="FFFFFF">
                <a:alpha val="15000"/>
              </a:srgbClr>
            </a:solidFill>
            <a:ln w="12700" cap="flat">
              <a:noFill/>
              <a:miter lim="400000"/>
            </a:ln>
            <a:effectLst/>
          </p:spPr>
          <p:txBody>
            <a:bodyPr wrap="square" lIns="45720" tIns="45720" rIns="45720" bIns="45720" numCol="1" anchor="ctr">
              <a:noAutofit/>
            </a:bodyPr>
            <a:lstStyle/>
            <a:p>
              <a:pPr algn="ctr">
                <a:defRPr>
                  <a:solidFill>
                    <a:srgbClr val="FFFFFF"/>
                  </a:solidFill>
                </a:defRPr>
              </a:pPr>
              <a:endParaRPr sz="900"/>
            </a:p>
          </p:txBody>
        </p:sp>
        <p:sp>
          <p:nvSpPr>
            <p:cNvPr id="193" name="Shape 193"/>
            <p:cNvSpPr/>
            <p:nvPr/>
          </p:nvSpPr>
          <p:spPr>
            <a:xfrm flipH="1">
              <a:off x="1608625" y="19370"/>
              <a:ext cx="1" cy="1365813"/>
            </a:xfrm>
            <a:prstGeom prst="line">
              <a:avLst/>
            </a:prstGeom>
            <a:noFill/>
            <a:ln w="25400" cap="flat">
              <a:solidFill>
                <a:srgbClr val="FFFFFF"/>
              </a:solidFill>
              <a:prstDash val="solid"/>
              <a:miter lim="400000"/>
            </a:ln>
            <a:effectLst/>
          </p:spPr>
          <p:txBody>
            <a:bodyPr wrap="square" lIns="0" tIns="0" rIns="0" bIns="0" numCol="1" anchor="t">
              <a:noAutofit/>
            </a:bodyPr>
            <a:lstStyle/>
            <a:p>
              <a:pPr defTabSz="228600">
                <a:defRPr sz="1200">
                  <a:latin typeface="+mj-lt"/>
                  <a:ea typeface="+mj-ea"/>
                  <a:cs typeface="+mj-cs"/>
                  <a:sym typeface="Helvetica"/>
                </a:defRPr>
              </a:pPr>
              <a:endParaRPr sz="600"/>
            </a:p>
          </p:txBody>
        </p:sp>
        <p:grpSp>
          <p:nvGrpSpPr>
            <p:cNvPr id="199" name="Group 199"/>
            <p:cNvGrpSpPr/>
            <p:nvPr/>
          </p:nvGrpSpPr>
          <p:grpSpPr>
            <a:xfrm>
              <a:off x="508948" y="257831"/>
              <a:ext cx="566839" cy="917520"/>
              <a:chOff x="0" y="0"/>
              <a:chExt cx="566837" cy="917518"/>
            </a:xfrm>
          </p:grpSpPr>
          <p:sp>
            <p:nvSpPr>
              <p:cNvPr id="194" name="Shape 194"/>
              <p:cNvSpPr/>
              <p:nvPr/>
            </p:nvSpPr>
            <p:spPr>
              <a:xfrm>
                <a:off x="0" y="-1"/>
                <a:ext cx="566838" cy="612720"/>
              </a:xfrm>
              <a:custGeom>
                <a:avLst/>
                <a:gdLst/>
                <a:ahLst/>
                <a:cxnLst>
                  <a:cxn ang="0">
                    <a:pos x="wd2" y="hd2"/>
                  </a:cxn>
                  <a:cxn ang="5400000">
                    <a:pos x="wd2" y="hd2"/>
                  </a:cxn>
                  <a:cxn ang="10800000">
                    <a:pos x="wd2" y="hd2"/>
                  </a:cxn>
                  <a:cxn ang="16200000">
                    <a:pos x="wd2" y="hd2"/>
                  </a:cxn>
                </a:cxnLst>
                <a:rect l="0" t="0" r="r" b="b"/>
                <a:pathLst>
                  <a:path w="19575" h="20636" extrusionOk="0">
                    <a:moveTo>
                      <a:pt x="14108" y="20636"/>
                    </a:moveTo>
                    <a:cubicBezTo>
                      <a:pt x="16538" y="15750"/>
                      <a:pt x="16538" y="15750"/>
                      <a:pt x="16538" y="15750"/>
                    </a:cubicBezTo>
                    <a:cubicBezTo>
                      <a:pt x="20588" y="12150"/>
                      <a:pt x="20588" y="6493"/>
                      <a:pt x="16538" y="2893"/>
                    </a:cubicBezTo>
                    <a:cubicBezTo>
                      <a:pt x="12758" y="-964"/>
                      <a:pt x="6818" y="-964"/>
                      <a:pt x="3038" y="2893"/>
                    </a:cubicBezTo>
                    <a:cubicBezTo>
                      <a:pt x="-1012" y="6493"/>
                      <a:pt x="-1012" y="12150"/>
                      <a:pt x="3038" y="15750"/>
                    </a:cubicBezTo>
                    <a:cubicBezTo>
                      <a:pt x="5468" y="20636"/>
                      <a:pt x="5468" y="20636"/>
                      <a:pt x="5468" y="20636"/>
                    </a:cubicBezTo>
                  </a:path>
                </a:pathLst>
              </a:custGeom>
              <a:noFill/>
              <a:ln w="38100" cap="flat">
                <a:solidFill>
                  <a:srgbClr val="FFFFFF"/>
                </a:solidFill>
                <a:prstDash val="solid"/>
                <a:miter lim="400000"/>
              </a:ln>
              <a:effectLst/>
            </p:spPr>
            <p:txBody>
              <a:bodyPr wrap="square" lIns="45720" tIns="45720" rIns="45720" bIns="45720" numCol="1" anchor="t">
                <a:noAutofit/>
              </a:bodyPr>
              <a:lstStyle/>
              <a:p>
                <a:endParaRPr sz="900"/>
              </a:p>
            </p:txBody>
          </p:sp>
          <p:sp>
            <p:nvSpPr>
              <p:cNvPr id="195" name="Shape 195"/>
              <p:cNvSpPr/>
              <p:nvPr/>
            </p:nvSpPr>
            <p:spPr>
              <a:xfrm flipV="1">
                <a:off x="158006" y="673042"/>
                <a:ext cx="250827" cy="31751"/>
              </a:xfrm>
              <a:prstGeom prst="line">
                <a:avLst/>
              </a:prstGeom>
              <a:noFill/>
              <a:ln w="38100" cap="flat">
                <a:solidFill>
                  <a:srgbClr val="FFFFFF"/>
                </a:solidFill>
                <a:prstDash val="solid"/>
                <a:miter lim="400000"/>
              </a:ln>
              <a:effectLst/>
            </p:spPr>
            <p:txBody>
              <a:bodyPr wrap="square" lIns="0" tIns="0" rIns="0" bIns="0" numCol="1" anchor="t">
                <a:noAutofit/>
              </a:bodyPr>
              <a:lstStyle/>
              <a:p>
                <a:pPr defTabSz="228600">
                  <a:defRPr sz="1200">
                    <a:latin typeface="+mj-lt"/>
                    <a:ea typeface="+mj-ea"/>
                    <a:cs typeface="+mj-cs"/>
                    <a:sym typeface="Helvetica"/>
                  </a:defRPr>
                </a:pPr>
                <a:endParaRPr sz="600"/>
              </a:p>
            </p:txBody>
          </p:sp>
          <p:sp>
            <p:nvSpPr>
              <p:cNvPr id="196" name="Shape 196"/>
              <p:cNvSpPr/>
              <p:nvPr/>
            </p:nvSpPr>
            <p:spPr>
              <a:xfrm flipV="1">
                <a:off x="158006" y="765118"/>
                <a:ext cx="250827" cy="31751"/>
              </a:xfrm>
              <a:prstGeom prst="line">
                <a:avLst/>
              </a:prstGeom>
              <a:noFill/>
              <a:ln w="38100" cap="flat">
                <a:solidFill>
                  <a:srgbClr val="FFFFFF"/>
                </a:solidFill>
                <a:prstDash val="solid"/>
                <a:miter lim="400000"/>
              </a:ln>
              <a:effectLst/>
            </p:spPr>
            <p:txBody>
              <a:bodyPr wrap="square" lIns="0" tIns="0" rIns="0" bIns="0" numCol="1" anchor="t">
                <a:noAutofit/>
              </a:bodyPr>
              <a:lstStyle/>
              <a:p>
                <a:pPr defTabSz="228600">
                  <a:defRPr sz="1200">
                    <a:latin typeface="+mj-lt"/>
                    <a:ea typeface="+mj-ea"/>
                    <a:cs typeface="+mj-cs"/>
                    <a:sym typeface="Helvetica"/>
                  </a:defRPr>
                </a:pPr>
                <a:endParaRPr sz="600"/>
              </a:p>
            </p:txBody>
          </p:sp>
          <p:sp>
            <p:nvSpPr>
              <p:cNvPr id="197" name="Shape 197"/>
              <p:cNvSpPr/>
              <p:nvPr/>
            </p:nvSpPr>
            <p:spPr>
              <a:xfrm>
                <a:off x="221506" y="857192"/>
                <a:ext cx="123827" cy="6032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10800"/>
                      <a:pt x="16200" y="21600"/>
                      <a:pt x="10800" y="21600"/>
                    </a:cubicBezTo>
                    <a:cubicBezTo>
                      <a:pt x="4050" y="21600"/>
                      <a:pt x="0" y="10800"/>
                      <a:pt x="0" y="0"/>
                    </a:cubicBezTo>
                  </a:path>
                </a:pathLst>
              </a:custGeom>
              <a:noFill/>
              <a:ln w="38100" cap="flat">
                <a:solidFill>
                  <a:srgbClr val="FFFFFF"/>
                </a:solidFill>
                <a:prstDash val="solid"/>
                <a:miter lim="400000"/>
              </a:ln>
              <a:effectLst/>
            </p:spPr>
            <p:txBody>
              <a:bodyPr wrap="square" lIns="45720" tIns="45720" rIns="45720" bIns="45720" numCol="1" anchor="t">
                <a:noAutofit/>
              </a:bodyPr>
              <a:lstStyle/>
              <a:p>
                <a:endParaRPr sz="900"/>
              </a:p>
            </p:txBody>
          </p:sp>
          <p:sp>
            <p:nvSpPr>
              <p:cNvPr id="198" name="Shape 198"/>
              <p:cNvSpPr/>
              <p:nvPr/>
            </p:nvSpPr>
            <p:spPr>
              <a:xfrm>
                <a:off x="129432" y="123768"/>
                <a:ext cx="155577" cy="1524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9720"/>
                      <a:pt x="9720" y="0"/>
                      <a:pt x="21600" y="0"/>
                    </a:cubicBezTo>
                  </a:path>
                </a:pathLst>
              </a:custGeom>
              <a:noFill/>
              <a:ln w="38100" cap="flat">
                <a:solidFill>
                  <a:srgbClr val="FFFFFF"/>
                </a:solidFill>
                <a:prstDash val="solid"/>
                <a:miter lim="400000"/>
              </a:ln>
              <a:effectLst/>
            </p:spPr>
            <p:txBody>
              <a:bodyPr wrap="square" lIns="45720" tIns="45720" rIns="45720" bIns="45720" numCol="1" anchor="t">
                <a:noAutofit/>
              </a:bodyPr>
              <a:lstStyle/>
              <a:p>
                <a:endParaRPr sz="900"/>
              </a:p>
            </p:txBody>
          </p:sp>
        </p:grpSp>
        <p:sp>
          <p:nvSpPr>
            <p:cNvPr id="200" name="Shape 200"/>
            <p:cNvSpPr/>
            <p:nvPr/>
          </p:nvSpPr>
          <p:spPr>
            <a:xfrm>
              <a:off x="1922282" y="179056"/>
              <a:ext cx="7314202" cy="10464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t">
              <a:spAutoFit/>
            </a:bodyPr>
            <a:lstStyle>
              <a:lvl1pPr>
                <a:defRPr sz="2800">
                  <a:solidFill>
                    <a:srgbClr val="FFFFFF"/>
                  </a:solidFill>
                  <a:latin typeface="+mj-lt"/>
                  <a:ea typeface="+mj-ea"/>
                  <a:cs typeface="+mj-cs"/>
                  <a:sym typeface="Helvetica"/>
                </a:defRPr>
              </a:lvl1pPr>
            </a:lstStyle>
            <a:p>
              <a:pPr>
                <a:defRPr>
                  <a:solidFill>
                    <a:srgbClr val="000000"/>
                  </a:solidFill>
                  <a:latin typeface="+mn-lt"/>
                  <a:ea typeface="+mn-ea"/>
                  <a:cs typeface="+mn-cs"/>
                  <a:sym typeface="Trebuchet MS"/>
                </a:defRPr>
              </a:pPr>
              <a:r>
                <a:rPr lang="en-US" altLang="zh-CN" sz="1400" dirty="0">
                  <a:solidFill>
                    <a:schemeClr val="bg1"/>
                  </a:solidFill>
                  <a:latin typeface="华文细黑" panose="02010600040101010101" pitchFamily="2" charset="-122"/>
                  <a:ea typeface="华文细黑" panose="02010600040101010101" pitchFamily="2" charset="-122"/>
                  <a:sym typeface="Trebuchet MS"/>
                </a:rPr>
                <a:t>Lorem Ipsum is simply dummy text of the printing and typesetting industry</a:t>
              </a:r>
              <a:endParaRPr sz="1400" dirty="0">
                <a:solidFill>
                  <a:schemeClr val="bg1"/>
                </a:solidFill>
              </a:endParaRPr>
            </a:p>
          </p:txBody>
        </p:sp>
      </p:grpSp>
      <p:sp>
        <p:nvSpPr>
          <p:cNvPr id="19" name="Shape 176"/>
          <p:cNvSpPr/>
          <p:nvPr/>
        </p:nvSpPr>
        <p:spPr>
          <a:xfrm>
            <a:off x="410543" y="277065"/>
            <a:ext cx="3313728" cy="523220"/>
          </a:xfrm>
          <a:prstGeom prst="rect">
            <a:avLst/>
          </a:prstGeom>
          <a:ln w="12700">
            <a:miter lim="400000"/>
          </a:ln>
          <a:extLst>
            <a:ext uri="{C572A759-6A51-4108-AA02-DFA0A04FC94B}">
              <ma14:wrappingTextBoxFlag xmlns="" xmlns:ma14="http://schemas.microsoft.com/office/mac/drawingml/2011/main" val="1"/>
            </a:ext>
          </a:extLst>
        </p:spPr>
        <p:txBody>
          <a:bodyPr wrap="none" tIns="45720" bIns="45720">
            <a:spAutoFit/>
          </a:bodyPr>
          <a:lstStyle/>
          <a:p>
            <a:r>
              <a:rPr lang="zh-CN" altLang="en-US" sz="2800" b="1" dirty="0">
                <a:solidFill>
                  <a:srgbClr val="FFFFFF"/>
                </a:solidFill>
              </a:rPr>
              <a:t>点此添加标题</a:t>
            </a:r>
            <a:r>
              <a:rPr lang="en-US" sz="900" dirty="0">
                <a:solidFill>
                  <a:srgbClr val="FFFFFF"/>
                </a:solidFill>
              </a:rPr>
              <a:t> </a:t>
            </a:r>
            <a:r>
              <a:rPr lang="en-US" sz="2800" dirty="0">
                <a:solidFill>
                  <a:srgbClr val="FFFFFF"/>
                </a:solidFill>
              </a:rPr>
              <a:t>–</a:t>
            </a:r>
            <a:r>
              <a:rPr lang="en-US" sz="900" dirty="0">
                <a:solidFill>
                  <a:srgbClr val="FFFFFF"/>
                </a:solidFill>
              </a:rPr>
              <a:t> </a:t>
            </a:r>
            <a:r>
              <a:rPr lang="zh-CN" altLang="en-US" sz="1600" spc="300" dirty="0">
                <a:solidFill>
                  <a:srgbClr val="FFFFFF"/>
                </a:solidFill>
                <a:latin typeface="+mj-lt"/>
                <a:ea typeface="+mj-ea"/>
                <a:cs typeface="+mj-cs"/>
                <a:sym typeface="Helvetica"/>
              </a:rPr>
              <a:t>小标题</a:t>
            </a:r>
            <a:endParaRPr sz="900" spc="300" dirty="0">
              <a:solidFill>
                <a:srgbClr val="FFFFFF"/>
              </a:solidFill>
              <a:latin typeface="+mj-lt"/>
              <a:ea typeface="+mj-ea"/>
              <a:cs typeface="+mj-cs"/>
              <a:sym typeface="Helvetica"/>
            </a:endParaRPr>
          </a:p>
        </p:txBody>
      </p:sp>
      <p:sp>
        <p:nvSpPr>
          <p:cNvPr id="20" name="Shape 179"/>
          <p:cNvSpPr/>
          <p:nvPr/>
        </p:nvSpPr>
        <p:spPr>
          <a:xfrm>
            <a:off x="9422185" y="423259"/>
            <a:ext cx="2769815" cy="230832"/>
          </a:xfrm>
          <a:prstGeom prst="rect">
            <a:avLst/>
          </a:prstGeom>
          <a:ln w="12700">
            <a:miter lim="400000"/>
          </a:ln>
          <a:extLst>
            <a:ext uri="{C572A759-6A51-4108-AA02-DFA0A04FC94B}">
              <ma14:wrappingTextBoxFlag xmlns="" xmlns:ma14="http://schemas.microsoft.com/office/mac/drawingml/2011/main" val="1"/>
            </a:ext>
          </a:extLst>
        </p:spPr>
        <p:txBody>
          <a:bodyPr tIns="45720" bIns="45720">
            <a:spAutoFit/>
          </a:bodyPr>
          <a:lstStyle>
            <a:lvl1pPr algn="r">
              <a:defRPr sz="1800" spc="600">
                <a:solidFill>
                  <a:srgbClr val="FFFFFF"/>
                </a:solidFill>
                <a:latin typeface="+mj-lt"/>
                <a:ea typeface="+mj-ea"/>
                <a:cs typeface="+mj-cs"/>
                <a:sym typeface="Helvetica"/>
              </a:defRPr>
            </a:lvl1pPr>
          </a:lstStyle>
          <a:p>
            <a:pPr>
              <a:defRPr spc="0">
                <a:solidFill>
                  <a:srgbClr val="000000"/>
                </a:solidFill>
                <a:latin typeface="+mn-lt"/>
                <a:ea typeface="+mn-ea"/>
                <a:cs typeface="+mn-cs"/>
                <a:sym typeface="Trebuchet MS"/>
              </a:defRPr>
            </a:pPr>
            <a:r>
              <a:rPr sz="900" spc="300" dirty="0">
                <a:solidFill>
                  <a:schemeClr val="bg1"/>
                </a:solidFill>
              </a:rPr>
              <a:t>YOUR COMPANY NAME</a:t>
            </a:r>
          </a:p>
        </p:txBody>
      </p:sp>
    </p:spTree>
    <p:extLst>
      <p:ext uri="{BB962C8B-B14F-4D97-AF65-F5344CB8AC3E}">
        <p14:creationId xmlns:p14="http://schemas.microsoft.com/office/powerpoint/2010/main" val="1665845359"/>
      </p:ext>
    </p:extLst>
  </p:cSld>
  <p:clrMapOvr>
    <a:masterClrMapping/>
  </p:clrMapOvr>
  <p:transition spd="slow" advClick="0" advTm="2000">
    <p:push dir="u"/>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89"/>
                                        </p:tgtEl>
                                        <p:attrNameLst>
                                          <p:attrName>style.visibility</p:attrName>
                                        </p:attrNameLst>
                                      </p:cBhvr>
                                      <p:to>
                                        <p:strVal val="visible"/>
                                      </p:to>
                                    </p:set>
                                    <p:animEffect transition="in" filter="dissolve">
                                      <p:cBhvr>
                                        <p:cTn id="7" dur="1250"/>
                                        <p:tgtEl>
                                          <p:spTgt spid="189"/>
                                        </p:tgtEl>
                                      </p:cBhvr>
                                    </p:animEffect>
                                  </p:childTnLst>
                                </p:cTn>
                              </p:par>
                            </p:childTnLst>
                          </p:cTn>
                        </p:par>
                        <p:par>
                          <p:cTn id="8" fill="hold">
                            <p:stCondLst>
                              <p:cond delay="1250"/>
                            </p:stCondLst>
                            <p:childTnLst>
                              <p:par>
                                <p:cTn id="9" presetID="9" presetClass="entr" fill="hold" grpId="0" nodeType="afterEffect">
                                  <p:stCondLst>
                                    <p:cond delay="700"/>
                                  </p:stCondLst>
                                  <p:iterate>
                                    <p:tmAbs val="0"/>
                                  </p:iterate>
                                  <p:childTnLst>
                                    <p:set>
                                      <p:cBhvr>
                                        <p:cTn id="10" fill="hold"/>
                                        <p:tgtEl>
                                          <p:spTgt spid="188"/>
                                        </p:tgtEl>
                                        <p:attrNameLst>
                                          <p:attrName>style.visibility</p:attrName>
                                        </p:attrNameLst>
                                      </p:cBhvr>
                                      <p:to>
                                        <p:strVal val="visible"/>
                                      </p:to>
                                    </p:set>
                                    <p:animEffect transition="in" filter="dissolve">
                                      <p:cBhvr>
                                        <p:cTn id="11" dur="2250"/>
                                        <p:tgtEl>
                                          <p:spTgt spid="188"/>
                                        </p:tgtEl>
                                      </p:cBhvr>
                                    </p:animEffect>
                                  </p:childTnLst>
                                </p:cTn>
                              </p:par>
                            </p:childTnLst>
                          </p:cTn>
                        </p:par>
                        <p:par>
                          <p:cTn id="12" fill="hold">
                            <p:stCondLst>
                              <p:cond delay="4200"/>
                            </p:stCondLst>
                            <p:childTnLst>
                              <p:par>
                                <p:cTn id="13" presetID="9" presetClass="entr" fill="hold" grpId="0" nodeType="afterEffect">
                                  <p:stCondLst>
                                    <p:cond delay="1700"/>
                                  </p:stCondLst>
                                  <p:iterate>
                                    <p:tmAbs val="0"/>
                                  </p:iterate>
                                  <p:childTnLst>
                                    <p:set>
                                      <p:cBhvr>
                                        <p:cTn id="14" fill="hold"/>
                                        <p:tgtEl>
                                          <p:spTgt spid="190"/>
                                        </p:tgtEl>
                                        <p:attrNameLst>
                                          <p:attrName>style.visibility</p:attrName>
                                        </p:attrNameLst>
                                      </p:cBhvr>
                                      <p:to>
                                        <p:strVal val="visible"/>
                                      </p:to>
                                    </p:set>
                                    <p:animEffect transition="in" filter="dissolve">
                                      <p:cBhvr>
                                        <p:cTn id="15" dur="500"/>
                                        <p:tgtEl>
                                          <p:spTgt spid="190"/>
                                        </p:tgtEl>
                                      </p:cBhvr>
                                    </p:animEffect>
                                  </p:childTnLst>
                                </p:cTn>
                              </p:par>
                            </p:childTnLst>
                          </p:cTn>
                        </p:par>
                        <p:par>
                          <p:cTn id="16" fill="hold">
                            <p:stCondLst>
                              <p:cond delay="6400"/>
                            </p:stCondLst>
                            <p:childTnLst>
                              <p:par>
                                <p:cTn id="17" presetID="22" presetClass="entr" presetSubtype="1" fill="hold" grpId="0" nodeType="afterEffect">
                                  <p:stCondLst>
                                    <p:cond delay="0"/>
                                  </p:stCondLst>
                                  <p:iterate>
                                    <p:tmAbs val="0"/>
                                  </p:iterate>
                                  <p:childTnLst>
                                    <p:set>
                                      <p:cBhvr>
                                        <p:cTn id="18" fill="hold"/>
                                        <p:tgtEl>
                                          <p:spTgt spid="191">
                                            <p:bg/>
                                          </p:spTgt>
                                        </p:tgtEl>
                                        <p:attrNameLst>
                                          <p:attrName>style.visibility</p:attrName>
                                        </p:attrNameLst>
                                      </p:cBhvr>
                                      <p:to>
                                        <p:strVal val="visible"/>
                                      </p:to>
                                    </p:set>
                                    <p:animEffect transition="in" filter="wipe(up)">
                                      <p:cBhvr>
                                        <p:cTn id="19" dur="750"/>
                                        <p:tgtEl>
                                          <p:spTgt spid="191">
                                            <p:bg/>
                                          </p:spTgt>
                                        </p:tgtEl>
                                      </p:cBhvr>
                                    </p:animEffect>
                                  </p:childTnLst>
                                </p:cTn>
                              </p:par>
                              <p:par>
                                <p:cTn id="20" presetID="22" presetClass="entr" presetSubtype="1" fill="hold" grpId="0" nodeType="withEffect">
                                  <p:stCondLst>
                                    <p:cond delay="0"/>
                                  </p:stCondLst>
                                  <p:iterate>
                                    <p:tmAbs val="0"/>
                                  </p:iterate>
                                  <p:childTnLst>
                                    <p:set>
                                      <p:cBhvr>
                                        <p:cTn id="21" fill="hold"/>
                                        <p:tgtEl>
                                          <p:spTgt spid="191">
                                            <p:txEl>
                                              <p:pRg st="0" end="0"/>
                                            </p:txEl>
                                          </p:spTgt>
                                        </p:tgtEl>
                                        <p:attrNameLst>
                                          <p:attrName>style.visibility</p:attrName>
                                        </p:attrNameLst>
                                      </p:cBhvr>
                                      <p:to>
                                        <p:strVal val="visible"/>
                                      </p:to>
                                    </p:set>
                                    <p:animEffect transition="in" filter="wipe(up)">
                                      <p:cBhvr>
                                        <p:cTn id="22" dur="750"/>
                                        <p:tgtEl>
                                          <p:spTgt spid="191">
                                            <p:txEl>
                                              <p:pRg st="0" end="0"/>
                                            </p:txEl>
                                          </p:spTgt>
                                        </p:tgtEl>
                                      </p:cBhvr>
                                    </p:animEffect>
                                  </p:childTnLst>
                                </p:cTn>
                              </p:par>
                            </p:childTnLst>
                          </p:cTn>
                        </p:par>
                        <p:par>
                          <p:cTn id="23" fill="hold">
                            <p:stCondLst>
                              <p:cond delay="7150"/>
                            </p:stCondLst>
                            <p:childTnLst>
                              <p:par>
                                <p:cTn id="24" presetID="2" presetClass="entr" presetSubtype="8" fill="hold" grpId="0" nodeType="afterEffect">
                                  <p:stCondLst>
                                    <p:cond delay="0"/>
                                  </p:stCondLst>
                                  <p:iterate>
                                    <p:tmAbs val="0"/>
                                  </p:iterate>
                                  <p:childTnLst>
                                    <p:set>
                                      <p:cBhvr>
                                        <p:cTn id="25" fill="hold"/>
                                        <p:tgtEl>
                                          <p:spTgt spid="201"/>
                                        </p:tgtEl>
                                        <p:attrNameLst>
                                          <p:attrName>style.visibility</p:attrName>
                                        </p:attrNameLst>
                                      </p:cBhvr>
                                      <p:to>
                                        <p:strVal val="visible"/>
                                      </p:to>
                                    </p:set>
                                    <p:anim calcmode="lin" valueType="num">
                                      <p:cBhvr>
                                        <p:cTn id="26" dur="1000" fill="hold"/>
                                        <p:tgtEl>
                                          <p:spTgt spid="201"/>
                                        </p:tgtEl>
                                        <p:attrNameLst>
                                          <p:attrName>ppt_x</p:attrName>
                                        </p:attrNameLst>
                                      </p:cBhvr>
                                      <p:tavLst>
                                        <p:tav tm="0">
                                          <p:val>
                                            <p:strVal val="0-#ppt_w/2"/>
                                          </p:val>
                                        </p:tav>
                                        <p:tav tm="100000">
                                          <p:val>
                                            <p:strVal val="#ppt_x"/>
                                          </p:val>
                                        </p:tav>
                                      </p:tavLst>
                                    </p:anim>
                                    <p:anim calcmode="lin" valueType="num">
                                      <p:cBhvr>
                                        <p:cTn id="27" dur="1000" fill="hold"/>
                                        <p:tgtEl>
                                          <p:spTgt spid="201"/>
                                        </p:tgtEl>
                                        <p:attrNameLst>
                                          <p:attrName>ppt_y</p:attrName>
                                        </p:attrNameLst>
                                      </p:cBhvr>
                                      <p:tavLst>
                                        <p:tav tm="0">
                                          <p:val>
                                            <p:strVal val="#ppt_y"/>
                                          </p:val>
                                        </p:tav>
                                        <p:tav tm="100000">
                                          <p:val>
                                            <p:strVal val="#ppt_y"/>
                                          </p:val>
                                        </p:tav>
                                      </p:tavLst>
                                    </p:anim>
                                  </p:childTnLst>
                                </p:cTn>
                              </p:par>
                            </p:childTnLst>
                          </p:cTn>
                        </p:par>
                        <p:par>
                          <p:cTn id="28" fill="hold">
                            <p:stCondLst>
                              <p:cond delay="8150"/>
                            </p:stCondLst>
                            <p:childTnLst>
                              <p:par>
                                <p:cTn id="29" presetID="9" presetClass="entr" fill="hold" grpId="0" nodeType="afterEffect">
                                  <p:stCondLst>
                                    <p:cond delay="0"/>
                                  </p:stCondLst>
                                  <p:iterate>
                                    <p:tmAbs val="0"/>
                                  </p:iterate>
                                  <p:childTnLst>
                                    <p:set>
                                      <p:cBhvr>
                                        <p:cTn id="30" fill="hold"/>
                                        <p:tgtEl>
                                          <p:spTgt spid="20"/>
                                        </p:tgtEl>
                                        <p:attrNameLst>
                                          <p:attrName>style.visibility</p:attrName>
                                        </p:attrNameLst>
                                      </p:cBhvr>
                                      <p:to>
                                        <p:strVal val="visible"/>
                                      </p:to>
                                    </p:set>
                                    <p:animEffect transition="in" filter="dissolve">
                                      <p:cBhvr>
                                        <p:cTn id="31" dur="500"/>
                                        <p:tgtEl>
                                          <p:spTgt spid="20"/>
                                        </p:tgtEl>
                                      </p:cBhvr>
                                    </p:animEffect>
                                  </p:childTnLst>
                                </p:cTn>
                              </p:par>
                            </p:childTnLst>
                          </p:cTn>
                        </p:par>
                        <p:par>
                          <p:cTn id="32" fill="hold">
                            <p:stCondLst>
                              <p:cond delay="8650"/>
                            </p:stCondLst>
                            <p:childTnLst>
                              <p:par>
                                <p:cTn id="33" presetID="9" presetClass="entr" fill="hold" grpId="0" nodeType="afterEffect">
                                  <p:stCondLst>
                                    <p:cond delay="0"/>
                                  </p:stCondLst>
                                  <p:iterate>
                                    <p:tmAbs val="0"/>
                                  </p:iterate>
                                  <p:childTnLst>
                                    <p:set>
                                      <p:cBhvr>
                                        <p:cTn id="34" fill="hold"/>
                                        <p:tgtEl>
                                          <p:spTgt spid="19"/>
                                        </p:tgtEl>
                                        <p:attrNameLst>
                                          <p:attrName>style.visibility</p:attrName>
                                        </p:attrNameLst>
                                      </p:cBhvr>
                                      <p:to>
                                        <p:strVal val="visible"/>
                                      </p:to>
                                    </p:set>
                                    <p:animEffect transition="in" filter="dissolve">
                                      <p:cBhvr>
                                        <p:cTn id="35"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animBg="1" advAuto="0"/>
      <p:bldP spid="189" grpId="0" animBg="1" advAuto="0"/>
      <p:bldP spid="190" grpId="0" animBg="1" advAuto="0"/>
      <p:bldP spid="191" grpId="0" build="p" bldLvl="5" animBg="1" advAuto="0"/>
      <p:bldP spid="201" grpId="0" animBg="1" advAuto="0"/>
      <p:bldP spid="19" grpId="0" animBg="1" advAuto="0"/>
      <p:bldP spid="20"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4"/>
          <p:cNvCxnSpPr>
            <a:cxnSpLocks/>
          </p:cNvCxnSpPr>
          <p:nvPr/>
        </p:nvCxnSpPr>
        <p:spPr>
          <a:xfrm>
            <a:off x="6493261" y="-247014"/>
            <a:ext cx="2632306" cy="711693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Rectangle: Rounded Corners 6"/>
          <p:cNvSpPr/>
          <p:nvPr/>
        </p:nvSpPr>
        <p:spPr bwMode="auto">
          <a:xfrm rot="20382140">
            <a:off x="7150819" y="950764"/>
            <a:ext cx="3564396" cy="522058"/>
          </a:xfrm>
          <a:prstGeom prst="roundRect">
            <a:avLst>
              <a:gd name="adj" fmla="val 50000"/>
            </a:avLst>
          </a:prstGeom>
          <a:solidFill>
            <a:schemeClr val="bg1">
              <a:alpha val="15000"/>
            </a:schemeClr>
          </a:solidFill>
          <a:ln w="19050">
            <a:noFill/>
            <a:round/>
            <a:headEnd/>
            <a:tailEnd/>
          </a:ln>
        </p:spPr>
        <p:txBody>
          <a:bodyPr rot="0" spcFirstLastPara="0" vert="horz" wrap="none" lIns="91440" tIns="45720" rIns="91440" bIns="45720" anchor="ctr" anchorCtr="1" forceAA="0" compatLnSpc="1">
            <a:prstTxWarp prst="textNoShape">
              <a:avLst/>
            </a:prstTxWarp>
            <a:normAutofit fontScale="92500" lnSpcReduction="20000"/>
          </a:bodyPr>
          <a:lstStyle/>
          <a:p>
            <a:pPr algn="ctr"/>
            <a:r>
              <a:rPr lang="zh-CN" altLang="en-US" sz="2400" b="1">
                <a:solidFill>
                  <a:schemeClr val="bg1"/>
                </a:solidFill>
              </a:rPr>
              <a:t>标题文本预设</a:t>
            </a:r>
          </a:p>
        </p:txBody>
      </p:sp>
      <p:sp>
        <p:nvSpPr>
          <p:cNvPr id="6" name="Oval 5"/>
          <p:cNvSpPr/>
          <p:nvPr/>
        </p:nvSpPr>
        <p:spPr bwMode="auto">
          <a:xfrm rot="20382140">
            <a:off x="6955454" y="1523999"/>
            <a:ext cx="612068" cy="612068"/>
          </a:xfrm>
          <a:prstGeom prst="ellipse">
            <a:avLst/>
          </a:prstGeom>
          <a:solidFill>
            <a:schemeClr val="bg1">
              <a:alpha val="15000"/>
            </a:schemeClr>
          </a:solidFill>
          <a:ln w="19050">
            <a:noFill/>
            <a:round/>
            <a:headEnd/>
            <a:tailEnd/>
          </a:ln>
        </p:spPr>
        <p:txBody>
          <a:bodyPr rot="0" spcFirstLastPara="0" vert="horz" wrap="none" lIns="0" tIns="0" rIns="0" bIns="0" anchor="ctr" anchorCtr="1" forceAA="0" compatLnSpc="1">
            <a:prstTxWarp prst="textNoShape">
              <a:avLst/>
            </a:prstTxWarp>
            <a:normAutofit/>
          </a:bodyPr>
          <a:lstStyle/>
          <a:p>
            <a:pPr algn="ctr"/>
            <a:r>
              <a:rPr lang="en-US" altLang="zh-CN" sz="2400" dirty="0">
                <a:solidFill>
                  <a:schemeClr val="bg1"/>
                </a:solidFill>
                <a:latin typeface="Impact" panose="020B0806030902050204" pitchFamily="34" charset="0"/>
              </a:rPr>
              <a:t>01</a:t>
            </a:r>
          </a:p>
        </p:txBody>
      </p:sp>
      <p:sp>
        <p:nvSpPr>
          <p:cNvPr id="7" name="Rectangle: Rounded Corners 9"/>
          <p:cNvSpPr/>
          <p:nvPr/>
        </p:nvSpPr>
        <p:spPr bwMode="auto">
          <a:xfrm rot="20382140">
            <a:off x="7900201" y="2976860"/>
            <a:ext cx="3564396" cy="522058"/>
          </a:xfrm>
          <a:prstGeom prst="roundRect">
            <a:avLst>
              <a:gd name="adj" fmla="val 50000"/>
            </a:avLst>
          </a:prstGeom>
          <a:solidFill>
            <a:schemeClr val="bg1">
              <a:alpha val="15000"/>
            </a:schemeClr>
          </a:solidFill>
          <a:ln w="19050">
            <a:noFill/>
            <a:round/>
            <a:headEnd/>
            <a:tailEnd/>
          </a:ln>
        </p:spPr>
        <p:txBody>
          <a:bodyPr rot="0" spcFirstLastPara="0" vert="horz" wrap="none" lIns="91440" tIns="45720" rIns="91440" bIns="45720" anchor="ctr" anchorCtr="1" forceAA="0" compatLnSpc="1">
            <a:prstTxWarp prst="textNoShape">
              <a:avLst/>
            </a:prstTxWarp>
            <a:normAutofit fontScale="92500" lnSpcReduction="20000"/>
          </a:bodyPr>
          <a:lstStyle/>
          <a:p>
            <a:pPr algn="ctr"/>
            <a:r>
              <a:rPr lang="zh-CN" altLang="en-US" sz="2400" b="1" dirty="0">
                <a:solidFill>
                  <a:schemeClr val="bg1"/>
                </a:solidFill>
              </a:rPr>
              <a:t>标题文本预设</a:t>
            </a:r>
          </a:p>
        </p:txBody>
      </p:sp>
      <p:sp>
        <p:nvSpPr>
          <p:cNvPr id="8" name="Oval 10"/>
          <p:cNvSpPr/>
          <p:nvPr/>
        </p:nvSpPr>
        <p:spPr bwMode="auto">
          <a:xfrm rot="20382140">
            <a:off x="7704836" y="3550095"/>
            <a:ext cx="612068" cy="612068"/>
          </a:xfrm>
          <a:prstGeom prst="ellipse">
            <a:avLst/>
          </a:prstGeom>
          <a:solidFill>
            <a:schemeClr val="bg1">
              <a:alpha val="15000"/>
            </a:schemeClr>
          </a:solidFill>
          <a:ln w="19050">
            <a:noFill/>
            <a:round/>
            <a:headEnd/>
            <a:tailEnd/>
          </a:ln>
        </p:spPr>
        <p:txBody>
          <a:bodyPr rot="0" spcFirstLastPara="0" vert="horz" wrap="none" lIns="0" tIns="0" rIns="0" bIns="0" anchor="ctr" anchorCtr="1" forceAA="0" compatLnSpc="1">
            <a:prstTxWarp prst="textNoShape">
              <a:avLst/>
            </a:prstTxWarp>
            <a:normAutofit/>
          </a:bodyPr>
          <a:lstStyle/>
          <a:p>
            <a:pPr algn="ctr"/>
            <a:r>
              <a:rPr lang="en-US" altLang="zh-CN" sz="2400" dirty="0">
                <a:solidFill>
                  <a:schemeClr val="bg1"/>
                </a:solidFill>
                <a:latin typeface="Impact" panose="020B0806030902050204" pitchFamily="34" charset="0"/>
              </a:rPr>
              <a:t>03</a:t>
            </a:r>
          </a:p>
        </p:txBody>
      </p:sp>
      <p:sp>
        <p:nvSpPr>
          <p:cNvPr id="9" name="Rectangle: Rounded Corners 12"/>
          <p:cNvSpPr/>
          <p:nvPr/>
        </p:nvSpPr>
        <p:spPr bwMode="auto">
          <a:xfrm rot="20382140" flipH="1">
            <a:off x="4157473" y="3132755"/>
            <a:ext cx="3564396" cy="522058"/>
          </a:xfrm>
          <a:prstGeom prst="roundRect">
            <a:avLst>
              <a:gd name="adj" fmla="val 50000"/>
            </a:avLst>
          </a:prstGeom>
          <a:solidFill>
            <a:schemeClr val="bg1">
              <a:alpha val="15000"/>
            </a:schemeClr>
          </a:solidFill>
          <a:ln w="19050">
            <a:noFill/>
            <a:round/>
            <a:headEnd/>
            <a:tailEnd/>
          </a:ln>
        </p:spPr>
        <p:txBody>
          <a:bodyPr rot="0" spcFirstLastPara="0" vert="horz" wrap="none" lIns="91440" tIns="45720" rIns="91440" bIns="45720" anchor="ctr" anchorCtr="1" forceAA="0" compatLnSpc="1">
            <a:prstTxWarp prst="textNoShape">
              <a:avLst/>
            </a:prstTxWarp>
            <a:normAutofit fontScale="92500" lnSpcReduction="20000"/>
          </a:bodyPr>
          <a:lstStyle/>
          <a:p>
            <a:pPr algn="ctr"/>
            <a:r>
              <a:rPr lang="zh-CN" altLang="en-US" sz="2400" b="1" dirty="0">
                <a:solidFill>
                  <a:schemeClr val="bg1"/>
                </a:solidFill>
              </a:rPr>
              <a:t>标题文本预设</a:t>
            </a:r>
          </a:p>
        </p:txBody>
      </p:sp>
      <p:sp>
        <p:nvSpPr>
          <p:cNvPr id="10" name="Oval 13"/>
          <p:cNvSpPr/>
          <p:nvPr/>
        </p:nvSpPr>
        <p:spPr bwMode="auto">
          <a:xfrm rot="20382140" flipH="1">
            <a:off x="7305166" y="2469510"/>
            <a:ext cx="612068" cy="612068"/>
          </a:xfrm>
          <a:prstGeom prst="ellipse">
            <a:avLst/>
          </a:prstGeom>
          <a:solidFill>
            <a:schemeClr val="bg1">
              <a:alpha val="15000"/>
            </a:schemeClr>
          </a:solidFill>
          <a:ln w="19050">
            <a:noFill/>
            <a:round/>
            <a:headEnd/>
            <a:tailEnd/>
          </a:ln>
        </p:spPr>
        <p:txBody>
          <a:bodyPr rot="0" spcFirstLastPara="0" vert="horz" wrap="none" lIns="0" tIns="0" rIns="0" bIns="0" anchor="ctr" anchorCtr="1" forceAA="0" compatLnSpc="1">
            <a:prstTxWarp prst="textNoShape">
              <a:avLst/>
            </a:prstTxWarp>
            <a:normAutofit/>
          </a:bodyPr>
          <a:lstStyle/>
          <a:p>
            <a:pPr algn="ctr"/>
            <a:r>
              <a:rPr lang="en-US" altLang="zh-CN" sz="2400" dirty="0">
                <a:solidFill>
                  <a:schemeClr val="bg1"/>
                </a:solidFill>
                <a:latin typeface="Impact" panose="020B0806030902050204" pitchFamily="34" charset="0"/>
              </a:rPr>
              <a:t>02</a:t>
            </a:r>
          </a:p>
        </p:txBody>
      </p:sp>
      <p:sp>
        <p:nvSpPr>
          <p:cNvPr id="11" name="Rectangle: Rounded Corners 15"/>
          <p:cNvSpPr/>
          <p:nvPr/>
        </p:nvSpPr>
        <p:spPr bwMode="auto">
          <a:xfrm rot="20382140" flipH="1">
            <a:off x="4911215" y="5172750"/>
            <a:ext cx="3564396" cy="522058"/>
          </a:xfrm>
          <a:prstGeom prst="roundRect">
            <a:avLst>
              <a:gd name="adj" fmla="val 50000"/>
            </a:avLst>
          </a:prstGeom>
          <a:solidFill>
            <a:schemeClr val="bg1">
              <a:alpha val="15000"/>
            </a:schemeClr>
          </a:solidFill>
          <a:ln w="19050">
            <a:noFill/>
            <a:round/>
            <a:headEnd/>
            <a:tailEnd/>
          </a:ln>
        </p:spPr>
        <p:txBody>
          <a:bodyPr rot="0" spcFirstLastPara="0" vert="horz" wrap="none" lIns="91440" tIns="45720" rIns="91440" bIns="45720" anchor="ctr" anchorCtr="1" forceAA="0" compatLnSpc="1">
            <a:prstTxWarp prst="textNoShape">
              <a:avLst/>
            </a:prstTxWarp>
            <a:normAutofit fontScale="92500" lnSpcReduction="20000"/>
          </a:bodyPr>
          <a:lstStyle/>
          <a:p>
            <a:pPr algn="ctr"/>
            <a:r>
              <a:rPr lang="zh-CN" altLang="en-US" sz="2400" b="1">
                <a:solidFill>
                  <a:schemeClr val="bg1"/>
                </a:solidFill>
              </a:rPr>
              <a:t>标题文本预设</a:t>
            </a:r>
          </a:p>
        </p:txBody>
      </p:sp>
      <p:sp>
        <p:nvSpPr>
          <p:cNvPr id="12" name="Oval 16"/>
          <p:cNvSpPr/>
          <p:nvPr/>
        </p:nvSpPr>
        <p:spPr bwMode="auto">
          <a:xfrm rot="20382140" flipH="1">
            <a:off x="8058908" y="4509505"/>
            <a:ext cx="612068" cy="612068"/>
          </a:xfrm>
          <a:prstGeom prst="ellipse">
            <a:avLst/>
          </a:prstGeom>
          <a:solidFill>
            <a:schemeClr val="bg1">
              <a:alpha val="15000"/>
            </a:schemeClr>
          </a:solidFill>
          <a:ln w="19050">
            <a:noFill/>
            <a:round/>
            <a:headEnd/>
            <a:tailEnd/>
          </a:ln>
        </p:spPr>
        <p:txBody>
          <a:bodyPr rot="0" spcFirstLastPara="0" vert="horz" wrap="none" lIns="0" tIns="0" rIns="0" bIns="0" anchor="ctr" anchorCtr="1" forceAA="0" compatLnSpc="1">
            <a:prstTxWarp prst="textNoShape">
              <a:avLst/>
            </a:prstTxWarp>
            <a:normAutofit/>
          </a:bodyPr>
          <a:lstStyle/>
          <a:p>
            <a:pPr algn="ctr"/>
            <a:r>
              <a:rPr lang="en-US" altLang="zh-CN" sz="2400" dirty="0">
                <a:solidFill>
                  <a:schemeClr val="bg1"/>
                </a:solidFill>
                <a:latin typeface="Impact" panose="020B0806030902050204" pitchFamily="34" charset="0"/>
              </a:rPr>
              <a:t>04</a:t>
            </a:r>
          </a:p>
        </p:txBody>
      </p:sp>
      <p:sp>
        <p:nvSpPr>
          <p:cNvPr id="13" name="Rectangle 17"/>
          <p:cNvSpPr/>
          <p:nvPr/>
        </p:nvSpPr>
        <p:spPr>
          <a:xfrm rot="20382140">
            <a:off x="967137" y="1884393"/>
            <a:ext cx="3455323" cy="1292662"/>
          </a:xfrm>
          <a:prstGeom prst="rect">
            <a:avLst/>
          </a:prstGeom>
        </p:spPr>
        <p:txBody>
          <a:bodyPr wrap="square">
            <a:normAutofit fontScale="85000" lnSpcReduction="20000"/>
          </a:bodyPr>
          <a:lstStyle/>
          <a:p>
            <a:pPr algn="ctr"/>
            <a:r>
              <a:rPr lang="zh-CN" altLang="en-US" sz="5400" b="1" dirty="0">
                <a:solidFill>
                  <a:schemeClr val="bg1"/>
                </a:solidFill>
              </a:rPr>
              <a:t>目录 </a:t>
            </a:r>
            <a:br>
              <a:rPr lang="zh-CN" altLang="en-US" sz="5400" b="1" dirty="0">
                <a:solidFill>
                  <a:schemeClr val="bg1"/>
                </a:solidFill>
              </a:rPr>
            </a:br>
            <a:r>
              <a:rPr lang="en-US" altLang="zh-CN" sz="5400" b="1" dirty="0">
                <a:solidFill>
                  <a:schemeClr val="bg1"/>
                </a:solidFill>
              </a:rPr>
              <a:t>CONTENT</a:t>
            </a:r>
          </a:p>
        </p:txBody>
      </p:sp>
      <p:cxnSp>
        <p:nvCxnSpPr>
          <p:cNvPr id="14" name="Straight Connector 2"/>
          <p:cNvCxnSpPr/>
          <p:nvPr/>
        </p:nvCxnSpPr>
        <p:spPr>
          <a:xfrm flipV="1">
            <a:off x="3660787" y="827510"/>
            <a:ext cx="3112555" cy="1130129"/>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1566120"/>
      </p:ext>
    </p:extLst>
  </p:cSld>
  <p:clrMapOvr>
    <a:masterClrMapping/>
  </p:clrMapOvr>
  <p:transition spd="slow" advClick="0"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50"/>
                                        <p:tgtEl>
                                          <p:spTgt spid="4"/>
                                        </p:tgtEl>
                                      </p:cBhvr>
                                    </p:animEffect>
                                  </p:childTnLst>
                                </p:cTn>
                              </p:par>
                            </p:childTnLst>
                          </p:cTn>
                        </p:par>
                        <p:par>
                          <p:cTn id="8" fill="hold">
                            <p:stCondLst>
                              <p:cond delay="250"/>
                            </p:stCondLst>
                            <p:childTnLst>
                              <p:par>
                                <p:cTn id="9" presetID="22" presetClass="entr" presetSubtype="4"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250"/>
                                        <p:tgtEl>
                                          <p:spTgt spid="13"/>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250"/>
                                        <p:tgtEl>
                                          <p:spTgt spid="14"/>
                                        </p:tgtEl>
                                      </p:cBhvr>
                                    </p:animEffect>
                                  </p:childTnLst>
                                </p:cTn>
                              </p:par>
                            </p:childTnLst>
                          </p:cTn>
                        </p:par>
                        <p:par>
                          <p:cTn id="16" fill="hold">
                            <p:stCondLst>
                              <p:cond delay="750"/>
                            </p:stCondLst>
                            <p:childTnLst>
                              <p:par>
                                <p:cTn id="17" presetID="22" presetClass="entr" presetSubtype="4"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250"/>
                                        <p:tgtEl>
                                          <p:spTgt spid="6"/>
                                        </p:tgtEl>
                                      </p:cBhvr>
                                    </p:animEffect>
                                  </p:childTnLst>
                                </p:cTn>
                              </p:par>
                            </p:childTnLst>
                          </p:cTn>
                        </p:par>
                        <p:par>
                          <p:cTn id="20" fill="hold">
                            <p:stCondLst>
                              <p:cond delay="1000"/>
                            </p:stCondLst>
                            <p:childTnLst>
                              <p:par>
                                <p:cTn id="21" presetID="22" presetClass="entr" presetSubtype="4"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250"/>
                                        <p:tgtEl>
                                          <p:spTgt spid="5"/>
                                        </p:tgtEl>
                                      </p:cBhvr>
                                    </p:animEffect>
                                  </p:childTnLst>
                                </p:cTn>
                              </p:par>
                            </p:childTnLst>
                          </p:cTn>
                        </p:par>
                        <p:par>
                          <p:cTn id="24" fill="hold">
                            <p:stCondLst>
                              <p:cond delay="1250"/>
                            </p:stCondLst>
                            <p:childTnLst>
                              <p:par>
                                <p:cTn id="25" presetID="22" presetClass="entr" presetSubtype="4"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250"/>
                                        <p:tgtEl>
                                          <p:spTgt spid="10"/>
                                        </p:tgtEl>
                                      </p:cBhvr>
                                    </p:animEffect>
                                  </p:childTnLst>
                                </p:cTn>
                              </p:par>
                            </p:childTnLst>
                          </p:cTn>
                        </p:par>
                        <p:par>
                          <p:cTn id="28" fill="hold">
                            <p:stCondLst>
                              <p:cond delay="1500"/>
                            </p:stCondLst>
                            <p:childTnLst>
                              <p:par>
                                <p:cTn id="29" presetID="22" presetClass="entr" presetSubtype="4"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250"/>
                                        <p:tgtEl>
                                          <p:spTgt spid="9"/>
                                        </p:tgtEl>
                                      </p:cBhvr>
                                    </p:animEffect>
                                  </p:childTnLst>
                                </p:cTn>
                              </p:par>
                            </p:childTnLst>
                          </p:cTn>
                        </p:par>
                        <p:par>
                          <p:cTn id="32" fill="hold">
                            <p:stCondLst>
                              <p:cond delay="1750"/>
                            </p:stCondLst>
                            <p:childTnLst>
                              <p:par>
                                <p:cTn id="33" presetID="22" presetClass="entr" presetSubtype="4"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250"/>
                                        <p:tgtEl>
                                          <p:spTgt spid="8"/>
                                        </p:tgtEl>
                                      </p:cBhvr>
                                    </p:animEffect>
                                  </p:childTnLst>
                                </p:cTn>
                              </p:par>
                            </p:childTnLst>
                          </p:cTn>
                        </p:par>
                        <p:par>
                          <p:cTn id="36" fill="hold">
                            <p:stCondLst>
                              <p:cond delay="2000"/>
                            </p:stCondLst>
                            <p:childTnLst>
                              <p:par>
                                <p:cTn id="37" presetID="22" presetClass="entr" presetSubtype="4"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250"/>
                                        <p:tgtEl>
                                          <p:spTgt spid="7"/>
                                        </p:tgtEl>
                                      </p:cBhvr>
                                    </p:animEffect>
                                  </p:childTnLst>
                                </p:cTn>
                              </p:par>
                            </p:childTnLst>
                          </p:cTn>
                        </p:par>
                        <p:par>
                          <p:cTn id="40" fill="hold">
                            <p:stCondLst>
                              <p:cond delay="2250"/>
                            </p:stCondLst>
                            <p:childTnLst>
                              <p:par>
                                <p:cTn id="41" presetID="22" presetClass="entr" presetSubtype="4"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250"/>
                                        <p:tgtEl>
                                          <p:spTgt spid="12"/>
                                        </p:tgtEl>
                                      </p:cBhvr>
                                    </p:animEffect>
                                  </p:childTnLst>
                                </p:cTn>
                              </p:par>
                            </p:childTnLst>
                          </p:cTn>
                        </p:par>
                        <p:par>
                          <p:cTn id="44" fill="hold">
                            <p:stCondLst>
                              <p:cond delay="2500"/>
                            </p:stCondLst>
                            <p:childTnLst>
                              <p:par>
                                <p:cTn id="45" presetID="22" presetClass="entr" presetSubtype="4"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829959" y="1249833"/>
            <a:ext cx="5642904" cy="1160383"/>
            <a:chOff x="5829959" y="1480750"/>
            <a:chExt cx="5642904" cy="1160381"/>
          </a:xfrm>
        </p:grpSpPr>
        <p:sp>
          <p:nvSpPr>
            <p:cNvPr id="34" name="TextBox 1"/>
            <p:cNvSpPr txBox="1"/>
            <p:nvPr/>
          </p:nvSpPr>
          <p:spPr>
            <a:xfrm>
              <a:off x="5829959" y="1480750"/>
              <a:ext cx="5642904" cy="496896"/>
            </a:xfrm>
            <a:prstGeom prst="rect">
              <a:avLst/>
            </a:prstGeom>
            <a:noFill/>
          </p:spPr>
          <p:txBody>
            <a:bodyPr wrap="square" lIns="0" tIns="0" rIns="0" bIns="0" anchor="b" anchorCtr="0">
              <a:normAutofit lnSpcReduction="10000"/>
            </a:bodyPr>
            <a:lstStyle/>
            <a:p>
              <a:r>
                <a:rPr lang="zh-CN" altLang="en-US" dirty="0"/>
                <a:t/>
              </a:r>
              <a:br>
                <a:rPr lang="zh-CN" altLang="en-US" dirty="0"/>
              </a:br>
              <a:r>
                <a:rPr lang="en-US" altLang="zh-CN"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rPr>
                <a:t>YOUR TITLE HERE</a:t>
              </a:r>
              <a:endParaRPr lang="zh-CN" altLang="en-US"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endParaRPr>
            </a:p>
            <a:p>
              <a:endParaRPr lang="zh-CN" altLang="en-US" dirty="0"/>
            </a:p>
          </p:txBody>
        </p:sp>
        <p:sp>
          <p:nvSpPr>
            <p:cNvPr id="35" name="TextBox 2"/>
            <p:cNvSpPr txBox="1"/>
            <p:nvPr/>
          </p:nvSpPr>
          <p:spPr>
            <a:xfrm>
              <a:off x="5829959" y="2111691"/>
              <a:ext cx="5637239" cy="529440"/>
            </a:xfrm>
            <a:prstGeom prst="rect">
              <a:avLst/>
            </a:prstGeom>
            <a:noFill/>
          </p:spPr>
          <p:txBody>
            <a:bodyPr wrap="square" lIns="0" tIns="0" rIns="0" bIns="0">
              <a:normAutofit/>
            </a:bodyPr>
            <a:lstStyle/>
            <a:p>
              <a:pPr algn="just" defTabSz="914316">
                <a:lnSpc>
                  <a:spcPct val="120000"/>
                </a:lnSpc>
                <a:defRPr/>
              </a:pPr>
              <a:r>
                <a:rPr lang="en-US" altLang="zh-CN" sz="1000" dirty="0">
                  <a:solidFill>
                    <a:schemeClr val="bg1"/>
                  </a:solidFill>
                  <a:latin typeface="华文细黑" panose="02010600040101010101" pitchFamily="2" charset="-122"/>
                  <a:ea typeface="华文细黑" panose="02010600040101010101" pitchFamily="2" charset="-122"/>
                </a:rPr>
                <a:t>Lorem Ipsum is simply dummy text of the</a:t>
              </a:r>
            </a:p>
            <a:p>
              <a:pPr algn="just" defTabSz="914316">
                <a:lnSpc>
                  <a:spcPct val="120000"/>
                </a:lnSpc>
                <a:defRPr/>
              </a:pPr>
              <a:r>
                <a:rPr lang="en-US" altLang="zh-CN" sz="1000" dirty="0">
                  <a:solidFill>
                    <a:schemeClr val="bg1"/>
                  </a:solidFill>
                  <a:latin typeface="华文细黑" panose="02010600040101010101" pitchFamily="2" charset="-122"/>
                  <a:ea typeface="华文细黑" panose="02010600040101010101" pitchFamily="2" charset="-122"/>
                </a:rPr>
                <a:t> printing and typesetting industry</a:t>
              </a:r>
              <a:endParaRPr lang="zh-CN" altLang="en-US" sz="1000" dirty="0">
                <a:solidFill>
                  <a:schemeClr val="bg1"/>
                </a:solidFill>
                <a:latin typeface="华文细黑" panose="02010600040101010101" pitchFamily="2" charset="-122"/>
                <a:ea typeface="华文细黑" panose="02010600040101010101" pitchFamily="2" charset="-122"/>
              </a:endParaRPr>
            </a:p>
          </p:txBody>
        </p:sp>
      </p:grpSp>
      <p:sp>
        <p:nvSpPr>
          <p:cNvPr id="5" name="Freeform: Shape 47"/>
          <p:cNvSpPr>
            <a:spLocks/>
          </p:cNvSpPr>
          <p:nvPr/>
        </p:nvSpPr>
        <p:spPr bwMode="auto">
          <a:xfrm>
            <a:off x="0" y="1123950"/>
            <a:ext cx="5304675" cy="5734052"/>
          </a:xfrm>
          <a:custGeom>
            <a:avLst/>
            <a:gdLst>
              <a:gd name="connsiteX0" fmla="*/ 0 w 5304675"/>
              <a:gd name="connsiteY0" fmla="*/ 0 h 5734052"/>
              <a:gd name="connsiteX1" fmla="*/ 214641 w 5304675"/>
              <a:gd name="connsiteY1" fmla="*/ 0 h 5734052"/>
              <a:gd name="connsiteX2" fmla="*/ 4416160 w 5304675"/>
              <a:gd name="connsiteY2" fmla="*/ 0 h 5734052"/>
              <a:gd name="connsiteX3" fmla="*/ 5304675 w 5304675"/>
              <a:gd name="connsiteY3" fmla="*/ 886683 h 5734052"/>
              <a:gd name="connsiteX4" fmla="*/ 5304675 w 5304675"/>
              <a:gd name="connsiteY4" fmla="*/ 5566337 h 5734052"/>
              <a:gd name="connsiteX5" fmla="*/ 5304675 w 5304675"/>
              <a:gd name="connsiteY5" fmla="*/ 5734052 h 5734052"/>
              <a:gd name="connsiteX6" fmla="*/ 0 w 5304675"/>
              <a:gd name="connsiteY6" fmla="*/ 5734052 h 573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675" h="5734052">
                <a:moveTo>
                  <a:pt x="0" y="0"/>
                </a:moveTo>
                <a:lnTo>
                  <a:pt x="214641" y="0"/>
                </a:lnTo>
                <a:cubicBezTo>
                  <a:pt x="4416160" y="0"/>
                  <a:pt x="4416160" y="0"/>
                  <a:pt x="4416160" y="0"/>
                </a:cubicBezTo>
                <a:cubicBezTo>
                  <a:pt x="4904843" y="0"/>
                  <a:pt x="5304675" y="399007"/>
                  <a:pt x="5304675" y="886683"/>
                </a:cubicBezTo>
                <a:cubicBezTo>
                  <a:pt x="5304675" y="2717774"/>
                  <a:pt x="5304675" y="4262757"/>
                  <a:pt x="5304675" y="5566337"/>
                </a:cubicBezTo>
                <a:lnTo>
                  <a:pt x="5304675" y="5734052"/>
                </a:lnTo>
                <a:lnTo>
                  <a:pt x="0" y="5734052"/>
                </a:lnTo>
                <a:close/>
              </a:path>
            </a:pathLst>
          </a:custGeom>
          <a:solidFill>
            <a:schemeClr val="bg1">
              <a:lumMod val="75000"/>
            </a:schemeClr>
          </a:solidFill>
          <a:ln>
            <a:noFill/>
          </a:ln>
        </p:spPr>
        <p:txBody>
          <a:bodyPr anchor="ctr"/>
          <a:lstStyle/>
          <a:p>
            <a:pPr algn="ctr"/>
            <a:endParaRPr/>
          </a:p>
        </p:txBody>
      </p:sp>
      <p:sp>
        <p:nvSpPr>
          <p:cNvPr id="6" name="Freeform: Shape 45"/>
          <p:cNvSpPr>
            <a:spLocks/>
          </p:cNvSpPr>
          <p:nvPr/>
        </p:nvSpPr>
        <p:spPr bwMode="auto">
          <a:xfrm>
            <a:off x="0" y="1167999"/>
            <a:ext cx="5251815" cy="5707621"/>
          </a:xfrm>
          <a:custGeom>
            <a:avLst/>
            <a:gdLst>
              <a:gd name="connsiteX0" fmla="*/ 0 w 5251815"/>
              <a:gd name="connsiteY0" fmla="*/ 0 h 5707621"/>
              <a:gd name="connsiteX1" fmla="*/ 257101 w 5251815"/>
              <a:gd name="connsiteY1" fmla="*/ 0 h 5707621"/>
              <a:gd name="connsiteX2" fmla="*/ 4377963 w 5251815"/>
              <a:gd name="connsiteY2" fmla="*/ 0 h 5707621"/>
              <a:gd name="connsiteX3" fmla="*/ 5251815 w 5251815"/>
              <a:gd name="connsiteY3" fmla="*/ 881794 h 5707621"/>
              <a:gd name="connsiteX4" fmla="*/ 5251815 w 5251815"/>
              <a:gd name="connsiteY4" fmla="*/ 5530172 h 5707621"/>
              <a:gd name="connsiteX5" fmla="*/ 5251815 w 5251815"/>
              <a:gd name="connsiteY5" fmla="*/ 5707621 h 5707621"/>
              <a:gd name="connsiteX6" fmla="*/ 0 w 5251815"/>
              <a:gd name="connsiteY6" fmla="*/ 5707621 h 570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51815" h="5707621">
                <a:moveTo>
                  <a:pt x="0" y="0"/>
                </a:moveTo>
                <a:lnTo>
                  <a:pt x="257101" y="0"/>
                </a:lnTo>
                <a:cubicBezTo>
                  <a:pt x="4377963" y="0"/>
                  <a:pt x="4377963" y="0"/>
                  <a:pt x="4377963" y="0"/>
                </a:cubicBezTo>
                <a:cubicBezTo>
                  <a:pt x="4861791" y="0"/>
                  <a:pt x="5251815" y="394098"/>
                  <a:pt x="5251815" y="881794"/>
                </a:cubicBezTo>
                <a:cubicBezTo>
                  <a:pt x="5251815" y="2700647"/>
                  <a:pt x="5251815" y="4235306"/>
                  <a:pt x="5251815" y="5530172"/>
                </a:cubicBezTo>
                <a:lnTo>
                  <a:pt x="5251815" y="5707621"/>
                </a:lnTo>
                <a:lnTo>
                  <a:pt x="0" y="5707621"/>
                </a:lnTo>
                <a:close/>
              </a:path>
            </a:pathLst>
          </a:custGeom>
          <a:solidFill>
            <a:schemeClr val="bg1">
              <a:lumMod val="95000"/>
            </a:schemeClr>
          </a:solidFill>
          <a:ln>
            <a:noFill/>
          </a:ln>
        </p:spPr>
        <p:txBody>
          <a:bodyPr anchor="ctr"/>
          <a:lstStyle/>
          <a:p>
            <a:pPr algn="ctr"/>
            <a:endParaRPr/>
          </a:p>
        </p:txBody>
      </p:sp>
      <p:sp>
        <p:nvSpPr>
          <p:cNvPr id="7" name="Freeform: Shape 29"/>
          <p:cNvSpPr>
            <a:spLocks/>
          </p:cNvSpPr>
          <p:nvPr/>
        </p:nvSpPr>
        <p:spPr bwMode="auto">
          <a:xfrm>
            <a:off x="1815960" y="1480749"/>
            <a:ext cx="132148" cy="127745"/>
          </a:xfrm>
          <a:custGeom>
            <a:avLst/>
            <a:gdLst>
              <a:gd name="T0" fmla="*/ 13 w 27"/>
              <a:gd name="T1" fmla="*/ 0 h 26"/>
              <a:gd name="T2" fmla="*/ 0 w 27"/>
              <a:gd name="T3" fmla="*/ 13 h 26"/>
              <a:gd name="T4" fmla="*/ 13 w 27"/>
              <a:gd name="T5" fmla="*/ 26 h 26"/>
              <a:gd name="T6" fmla="*/ 25 w 27"/>
              <a:gd name="T7" fmla="*/ 13 h 26"/>
              <a:gd name="T8" fmla="*/ 27 w 27"/>
              <a:gd name="T9" fmla="*/ 13 h 26"/>
              <a:gd name="T10" fmla="*/ 27 w 27"/>
              <a:gd name="T11" fmla="*/ 13 h 26"/>
              <a:gd name="T12" fmla="*/ 25 w 27"/>
              <a:gd name="T13" fmla="*/ 13 h 26"/>
              <a:gd name="T14" fmla="*/ 13 w 27"/>
              <a:gd name="T15" fmla="*/ 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6">
                <a:moveTo>
                  <a:pt x="13" y="0"/>
                </a:moveTo>
                <a:cubicBezTo>
                  <a:pt x="6" y="0"/>
                  <a:pt x="0" y="6"/>
                  <a:pt x="0" y="13"/>
                </a:cubicBezTo>
                <a:cubicBezTo>
                  <a:pt x="0" y="20"/>
                  <a:pt x="6" y="26"/>
                  <a:pt x="13" y="26"/>
                </a:cubicBezTo>
                <a:cubicBezTo>
                  <a:pt x="20" y="26"/>
                  <a:pt x="25" y="20"/>
                  <a:pt x="25" y="13"/>
                </a:cubicBezTo>
                <a:cubicBezTo>
                  <a:pt x="27" y="13"/>
                  <a:pt x="27" y="13"/>
                  <a:pt x="27" y="13"/>
                </a:cubicBezTo>
                <a:cubicBezTo>
                  <a:pt x="27" y="13"/>
                  <a:pt x="27" y="13"/>
                  <a:pt x="27" y="13"/>
                </a:cubicBezTo>
                <a:cubicBezTo>
                  <a:pt x="25" y="13"/>
                  <a:pt x="25" y="13"/>
                  <a:pt x="25" y="13"/>
                </a:cubicBezTo>
                <a:cubicBezTo>
                  <a:pt x="25" y="6"/>
                  <a:pt x="20" y="0"/>
                  <a:pt x="13" y="0"/>
                </a:cubicBezTo>
              </a:path>
            </a:pathLst>
          </a:custGeom>
          <a:solidFill>
            <a:srgbClr val="9F9F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8" name="Freeform: Shape 30"/>
          <p:cNvSpPr>
            <a:spLocks/>
          </p:cNvSpPr>
          <p:nvPr/>
        </p:nvSpPr>
        <p:spPr bwMode="auto">
          <a:xfrm>
            <a:off x="1793934" y="1458726"/>
            <a:ext cx="162982" cy="167388"/>
          </a:xfrm>
          <a:custGeom>
            <a:avLst/>
            <a:gdLst>
              <a:gd name="T0" fmla="*/ 33 w 33"/>
              <a:gd name="T1" fmla="*/ 17 h 34"/>
              <a:gd name="T2" fmla="*/ 33 w 33"/>
              <a:gd name="T3" fmla="*/ 17 h 34"/>
              <a:gd name="T4" fmla="*/ 33 w 33"/>
              <a:gd name="T5" fmla="*/ 17 h 34"/>
              <a:gd name="T6" fmla="*/ 17 w 33"/>
              <a:gd name="T7" fmla="*/ 0 h 34"/>
              <a:gd name="T8" fmla="*/ 0 w 33"/>
              <a:gd name="T9" fmla="*/ 17 h 34"/>
              <a:gd name="T10" fmla="*/ 17 w 33"/>
              <a:gd name="T11" fmla="*/ 34 h 34"/>
              <a:gd name="T12" fmla="*/ 33 w 33"/>
              <a:gd name="T13" fmla="*/ 17 h 34"/>
              <a:gd name="T14" fmla="*/ 31 w 33"/>
              <a:gd name="T15" fmla="*/ 17 h 34"/>
              <a:gd name="T16" fmla="*/ 29 w 33"/>
              <a:gd name="T17" fmla="*/ 17 h 34"/>
              <a:gd name="T18" fmla="*/ 17 w 33"/>
              <a:gd name="T19" fmla="*/ 30 h 34"/>
              <a:gd name="T20" fmla="*/ 4 w 33"/>
              <a:gd name="T21" fmla="*/ 17 h 34"/>
              <a:gd name="T22" fmla="*/ 17 w 33"/>
              <a:gd name="T23" fmla="*/ 4 h 34"/>
              <a:gd name="T24" fmla="*/ 29 w 33"/>
              <a:gd name="T25" fmla="*/ 17 h 34"/>
              <a:gd name="T26" fmla="*/ 31 w 33"/>
              <a:gd name="T27" fmla="*/ 17 h 34"/>
              <a:gd name="T28" fmla="*/ 33 w 33"/>
              <a:gd name="T29" fmla="*/ 17 h 34"/>
              <a:gd name="T30" fmla="*/ 33 w 33"/>
              <a:gd name="T31" fmla="*/ 17 h 34"/>
              <a:gd name="T32" fmla="*/ 17 w 33"/>
              <a:gd name="T3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34">
                <a:moveTo>
                  <a:pt x="33" y="17"/>
                </a:moveTo>
                <a:cubicBezTo>
                  <a:pt x="33" y="17"/>
                  <a:pt x="33" y="17"/>
                  <a:pt x="33" y="17"/>
                </a:cubicBezTo>
                <a:cubicBezTo>
                  <a:pt x="33" y="17"/>
                  <a:pt x="33" y="17"/>
                  <a:pt x="33" y="17"/>
                </a:cubicBezTo>
                <a:moveTo>
                  <a:pt x="17" y="0"/>
                </a:moveTo>
                <a:cubicBezTo>
                  <a:pt x="7" y="0"/>
                  <a:pt x="0" y="8"/>
                  <a:pt x="0" y="17"/>
                </a:cubicBezTo>
                <a:cubicBezTo>
                  <a:pt x="0" y="26"/>
                  <a:pt x="7" y="34"/>
                  <a:pt x="17" y="34"/>
                </a:cubicBezTo>
                <a:cubicBezTo>
                  <a:pt x="26" y="34"/>
                  <a:pt x="33" y="26"/>
                  <a:pt x="33" y="17"/>
                </a:cubicBezTo>
                <a:cubicBezTo>
                  <a:pt x="31" y="17"/>
                  <a:pt x="31" y="17"/>
                  <a:pt x="31" y="17"/>
                </a:cubicBezTo>
                <a:cubicBezTo>
                  <a:pt x="29" y="17"/>
                  <a:pt x="29" y="17"/>
                  <a:pt x="29" y="17"/>
                </a:cubicBezTo>
                <a:cubicBezTo>
                  <a:pt x="29" y="24"/>
                  <a:pt x="24" y="30"/>
                  <a:pt x="17" y="30"/>
                </a:cubicBezTo>
                <a:cubicBezTo>
                  <a:pt x="10" y="30"/>
                  <a:pt x="4" y="24"/>
                  <a:pt x="4" y="17"/>
                </a:cubicBezTo>
                <a:cubicBezTo>
                  <a:pt x="4" y="10"/>
                  <a:pt x="10" y="4"/>
                  <a:pt x="17" y="4"/>
                </a:cubicBezTo>
                <a:cubicBezTo>
                  <a:pt x="24" y="4"/>
                  <a:pt x="29" y="10"/>
                  <a:pt x="29" y="17"/>
                </a:cubicBezTo>
                <a:cubicBezTo>
                  <a:pt x="31" y="17"/>
                  <a:pt x="31" y="17"/>
                  <a:pt x="31" y="17"/>
                </a:cubicBezTo>
                <a:cubicBezTo>
                  <a:pt x="33" y="17"/>
                  <a:pt x="33" y="17"/>
                  <a:pt x="33" y="17"/>
                </a:cubicBezTo>
                <a:cubicBezTo>
                  <a:pt x="33" y="17"/>
                  <a:pt x="33" y="17"/>
                  <a:pt x="33" y="17"/>
                </a:cubicBezTo>
                <a:cubicBezTo>
                  <a:pt x="33" y="8"/>
                  <a:pt x="26" y="0"/>
                  <a:pt x="17"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 name="Freeform: Shape 31"/>
          <p:cNvSpPr>
            <a:spLocks/>
          </p:cNvSpPr>
          <p:nvPr/>
        </p:nvSpPr>
        <p:spPr bwMode="auto">
          <a:xfrm>
            <a:off x="679485" y="1872791"/>
            <a:ext cx="215841" cy="207034"/>
          </a:xfrm>
          <a:custGeom>
            <a:avLst/>
            <a:gdLst>
              <a:gd name="T0" fmla="*/ 21 w 44"/>
              <a:gd name="T1" fmla="*/ 0 h 42"/>
              <a:gd name="T2" fmla="*/ 6 w 44"/>
              <a:gd name="T3" fmla="*/ 6 h 42"/>
              <a:gd name="T4" fmla="*/ 0 w 44"/>
              <a:gd name="T5" fmla="*/ 21 h 42"/>
              <a:gd name="T6" fmla="*/ 6 w 44"/>
              <a:gd name="T7" fmla="*/ 36 h 42"/>
              <a:gd name="T8" fmla="*/ 21 w 44"/>
              <a:gd name="T9" fmla="*/ 42 h 42"/>
              <a:gd name="T10" fmla="*/ 36 w 44"/>
              <a:gd name="T11" fmla="*/ 36 h 42"/>
              <a:gd name="T12" fmla="*/ 42 w 44"/>
              <a:gd name="T13" fmla="*/ 21 h 42"/>
              <a:gd name="T14" fmla="*/ 44 w 44"/>
              <a:gd name="T15" fmla="*/ 21 h 42"/>
              <a:gd name="T16" fmla="*/ 44 w 44"/>
              <a:gd name="T17" fmla="*/ 21 h 42"/>
              <a:gd name="T18" fmla="*/ 42 w 44"/>
              <a:gd name="T19" fmla="*/ 21 h 42"/>
              <a:gd name="T20" fmla="*/ 36 w 44"/>
              <a:gd name="T21" fmla="*/ 6 h 42"/>
              <a:gd name="T22" fmla="*/ 21 w 44"/>
              <a:gd name="T2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42">
                <a:moveTo>
                  <a:pt x="21" y="0"/>
                </a:moveTo>
                <a:cubicBezTo>
                  <a:pt x="15" y="0"/>
                  <a:pt x="10" y="3"/>
                  <a:pt x="6" y="6"/>
                </a:cubicBezTo>
                <a:cubicBezTo>
                  <a:pt x="3" y="10"/>
                  <a:pt x="0" y="15"/>
                  <a:pt x="0" y="21"/>
                </a:cubicBezTo>
                <a:cubicBezTo>
                  <a:pt x="0" y="27"/>
                  <a:pt x="3" y="32"/>
                  <a:pt x="6" y="36"/>
                </a:cubicBezTo>
                <a:cubicBezTo>
                  <a:pt x="10" y="39"/>
                  <a:pt x="15" y="42"/>
                  <a:pt x="21" y="42"/>
                </a:cubicBezTo>
                <a:cubicBezTo>
                  <a:pt x="27" y="42"/>
                  <a:pt x="32" y="39"/>
                  <a:pt x="36" y="36"/>
                </a:cubicBezTo>
                <a:cubicBezTo>
                  <a:pt x="39" y="32"/>
                  <a:pt x="42" y="27"/>
                  <a:pt x="42" y="21"/>
                </a:cubicBezTo>
                <a:cubicBezTo>
                  <a:pt x="44" y="21"/>
                  <a:pt x="44" y="21"/>
                  <a:pt x="44" y="21"/>
                </a:cubicBezTo>
                <a:cubicBezTo>
                  <a:pt x="44" y="21"/>
                  <a:pt x="44" y="21"/>
                  <a:pt x="44" y="21"/>
                </a:cubicBezTo>
                <a:cubicBezTo>
                  <a:pt x="42" y="21"/>
                  <a:pt x="42" y="21"/>
                  <a:pt x="42" y="21"/>
                </a:cubicBezTo>
                <a:cubicBezTo>
                  <a:pt x="42" y="15"/>
                  <a:pt x="39" y="10"/>
                  <a:pt x="36" y="6"/>
                </a:cubicBezTo>
                <a:cubicBezTo>
                  <a:pt x="32" y="3"/>
                  <a:pt x="27" y="0"/>
                  <a:pt x="21" y="0"/>
                </a:cubicBezTo>
              </a:path>
            </a:pathLst>
          </a:custGeom>
          <a:solidFill>
            <a:srgbClr val="9F9F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 name="Freeform: Shape 32"/>
          <p:cNvSpPr>
            <a:spLocks/>
          </p:cNvSpPr>
          <p:nvPr/>
        </p:nvSpPr>
        <p:spPr bwMode="auto">
          <a:xfrm>
            <a:off x="657459" y="1855171"/>
            <a:ext cx="246677" cy="246677"/>
          </a:xfrm>
          <a:custGeom>
            <a:avLst/>
            <a:gdLst>
              <a:gd name="T0" fmla="*/ 50 w 50"/>
              <a:gd name="T1" fmla="*/ 25 h 50"/>
              <a:gd name="T2" fmla="*/ 50 w 50"/>
              <a:gd name="T3" fmla="*/ 25 h 50"/>
              <a:gd name="T4" fmla="*/ 50 w 50"/>
              <a:gd name="T5" fmla="*/ 25 h 50"/>
              <a:gd name="T6" fmla="*/ 25 w 50"/>
              <a:gd name="T7" fmla="*/ 0 h 50"/>
              <a:gd name="T8" fmla="*/ 0 w 50"/>
              <a:gd name="T9" fmla="*/ 25 h 50"/>
              <a:gd name="T10" fmla="*/ 25 w 50"/>
              <a:gd name="T11" fmla="*/ 50 h 50"/>
              <a:gd name="T12" fmla="*/ 50 w 50"/>
              <a:gd name="T13" fmla="*/ 25 h 50"/>
              <a:gd name="T14" fmla="*/ 48 w 50"/>
              <a:gd name="T15" fmla="*/ 25 h 50"/>
              <a:gd name="T16" fmla="*/ 46 w 50"/>
              <a:gd name="T17" fmla="*/ 25 h 50"/>
              <a:gd name="T18" fmla="*/ 40 w 50"/>
              <a:gd name="T19" fmla="*/ 40 h 50"/>
              <a:gd name="T20" fmla="*/ 25 w 50"/>
              <a:gd name="T21" fmla="*/ 46 h 50"/>
              <a:gd name="T22" fmla="*/ 10 w 50"/>
              <a:gd name="T23" fmla="*/ 40 h 50"/>
              <a:gd name="T24" fmla="*/ 4 w 50"/>
              <a:gd name="T25" fmla="*/ 25 h 50"/>
              <a:gd name="T26" fmla="*/ 10 w 50"/>
              <a:gd name="T27" fmla="*/ 10 h 50"/>
              <a:gd name="T28" fmla="*/ 25 w 50"/>
              <a:gd name="T29" fmla="*/ 4 h 50"/>
              <a:gd name="T30" fmla="*/ 40 w 50"/>
              <a:gd name="T31" fmla="*/ 10 h 50"/>
              <a:gd name="T32" fmla="*/ 46 w 50"/>
              <a:gd name="T33" fmla="*/ 25 h 50"/>
              <a:gd name="T34" fmla="*/ 48 w 50"/>
              <a:gd name="T35" fmla="*/ 25 h 50"/>
              <a:gd name="T36" fmla="*/ 50 w 50"/>
              <a:gd name="T37" fmla="*/ 25 h 50"/>
              <a:gd name="T38" fmla="*/ 50 w 50"/>
              <a:gd name="T39" fmla="*/ 25 h 50"/>
              <a:gd name="T40" fmla="*/ 25 w 50"/>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50">
                <a:moveTo>
                  <a:pt x="50" y="25"/>
                </a:moveTo>
                <a:cubicBezTo>
                  <a:pt x="50" y="25"/>
                  <a:pt x="50" y="25"/>
                  <a:pt x="50" y="25"/>
                </a:cubicBezTo>
                <a:cubicBezTo>
                  <a:pt x="50" y="25"/>
                  <a:pt x="50" y="25"/>
                  <a:pt x="50" y="25"/>
                </a:cubicBezTo>
                <a:moveTo>
                  <a:pt x="25" y="0"/>
                </a:moveTo>
                <a:cubicBezTo>
                  <a:pt x="11" y="0"/>
                  <a:pt x="0" y="11"/>
                  <a:pt x="0" y="25"/>
                </a:cubicBezTo>
                <a:cubicBezTo>
                  <a:pt x="0" y="39"/>
                  <a:pt x="11" y="50"/>
                  <a:pt x="25" y="50"/>
                </a:cubicBezTo>
                <a:cubicBezTo>
                  <a:pt x="39" y="50"/>
                  <a:pt x="50" y="39"/>
                  <a:pt x="50" y="25"/>
                </a:cubicBezTo>
                <a:cubicBezTo>
                  <a:pt x="48" y="25"/>
                  <a:pt x="48" y="25"/>
                  <a:pt x="48" y="25"/>
                </a:cubicBezTo>
                <a:cubicBezTo>
                  <a:pt x="46" y="25"/>
                  <a:pt x="46" y="25"/>
                  <a:pt x="46" y="25"/>
                </a:cubicBezTo>
                <a:cubicBezTo>
                  <a:pt x="46" y="31"/>
                  <a:pt x="43" y="36"/>
                  <a:pt x="40" y="40"/>
                </a:cubicBezTo>
                <a:cubicBezTo>
                  <a:pt x="36" y="43"/>
                  <a:pt x="31" y="46"/>
                  <a:pt x="25" y="46"/>
                </a:cubicBezTo>
                <a:cubicBezTo>
                  <a:pt x="19" y="46"/>
                  <a:pt x="14" y="43"/>
                  <a:pt x="10" y="40"/>
                </a:cubicBezTo>
                <a:cubicBezTo>
                  <a:pt x="7" y="36"/>
                  <a:pt x="4" y="31"/>
                  <a:pt x="4" y="25"/>
                </a:cubicBezTo>
                <a:cubicBezTo>
                  <a:pt x="4" y="19"/>
                  <a:pt x="7" y="14"/>
                  <a:pt x="10" y="10"/>
                </a:cubicBezTo>
                <a:cubicBezTo>
                  <a:pt x="14" y="7"/>
                  <a:pt x="19" y="4"/>
                  <a:pt x="25" y="4"/>
                </a:cubicBezTo>
                <a:cubicBezTo>
                  <a:pt x="31" y="4"/>
                  <a:pt x="36" y="7"/>
                  <a:pt x="40" y="10"/>
                </a:cubicBezTo>
                <a:cubicBezTo>
                  <a:pt x="43" y="14"/>
                  <a:pt x="46" y="19"/>
                  <a:pt x="46" y="25"/>
                </a:cubicBezTo>
                <a:cubicBezTo>
                  <a:pt x="48" y="25"/>
                  <a:pt x="48" y="25"/>
                  <a:pt x="48" y="25"/>
                </a:cubicBezTo>
                <a:cubicBezTo>
                  <a:pt x="50" y="25"/>
                  <a:pt x="50" y="25"/>
                  <a:pt x="50" y="25"/>
                </a:cubicBezTo>
                <a:cubicBezTo>
                  <a:pt x="50" y="25"/>
                  <a:pt x="50" y="25"/>
                  <a:pt x="50" y="25"/>
                </a:cubicBezTo>
                <a:cubicBezTo>
                  <a:pt x="50" y="11"/>
                  <a:pt x="39" y="0"/>
                  <a:pt x="25"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 name="Freeform: Shape 33"/>
          <p:cNvSpPr>
            <a:spLocks/>
          </p:cNvSpPr>
          <p:nvPr/>
        </p:nvSpPr>
        <p:spPr bwMode="auto">
          <a:xfrm>
            <a:off x="1331416" y="1938863"/>
            <a:ext cx="1092426" cy="110125"/>
          </a:xfrm>
          <a:custGeom>
            <a:avLst/>
            <a:gdLst>
              <a:gd name="T0" fmla="*/ 210 w 221"/>
              <a:gd name="T1" fmla="*/ 0 h 23"/>
              <a:gd name="T2" fmla="*/ 11 w 221"/>
              <a:gd name="T3" fmla="*/ 0 h 23"/>
              <a:gd name="T4" fmla="*/ 0 w 221"/>
              <a:gd name="T5" fmla="*/ 11 h 23"/>
              <a:gd name="T6" fmla="*/ 11 w 221"/>
              <a:gd name="T7" fmla="*/ 23 h 23"/>
              <a:gd name="T8" fmla="*/ 210 w 221"/>
              <a:gd name="T9" fmla="*/ 23 h 23"/>
              <a:gd name="T10" fmla="*/ 221 w 221"/>
              <a:gd name="T11" fmla="*/ 11 h 23"/>
              <a:gd name="T12" fmla="*/ 210 w 221"/>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221" h="23">
                <a:moveTo>
                  <a:pt x="210" y="0"/>
                </a:moveTo>
                <a:cubicBezTo>
                  <a:pt x="11" y="0"/>
                  <a:pt x="11" y="0"/>
                  <a:pt x="11" y="0"/>
                </a:cubicBezTo>
                <a:cubicBezTo>
                  <a:pt x="5" y="0"/>
                  <a:pt x="0" y="5"/>
                  <a:pt x="0" y="11"/>
                </a:cubicBezTo>
                <a:cubicBezTo>
                  <a:pt x="0" y="18"/>
                  <a:pt x="5" y="23"/>
                  <a:pt x="11" y="23"/>
                </a:cubicBezTo>
                <a:cubicBezTo>
                  <a:pt x="210" y="23"/>
                  <a:pt x="210" y="23"/>
                  <a:pt x="210" y="23"/>
                </a:cubicBezTo>
                <a:cubicBezTo>
                  <a:pt x="216" y="23"/>
                  <a:pt x="221" y="18"/>
                  <a:pt x="221" y="11"/>
                </a:cubicBezTo>
                <a:cubicBezTo>
                  <a:pt x="221" y="5"/>
                  <a:pt x="216" y="0"/>
                  <a:pt x="210" y="0"/>
                </a:cubicBezTo>
              </a:path>
            </a:pathLst>
          </a:custGeom>
          <a:solidFill>
            <a:srgbClr val="9F9F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 name="Rectangle 34"/>
          <p:cNvSpPr>
            <a:spLocks/>
          </p:cNvSpPr>
          <p:nvPr/>
        </p:nvSpPr>
        <p:spPr bwMode="auto">
          <a:xfrm>
            <a:off x="0" y="2744970"/>
            <a:ext cx="4939065" cy="41130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3" name="Freeform: Shape 35"/>
          <p:cNvSpPr>
            <a:spLocks/>
          </p:cNvSpPr>
          <p:nvPr/>
        </p:nvSpPr>
        <p:spPr bwMode="auto">
          <a:xfrm>
            <a:off x="-52860" y="2727350"/>
            <a:ext cx="5013948" cy="4130650"/>
          </a:xfrm>
          <a:custGeom>
            <a:avLst/>
            <a:gdLst>
              <a:gd name="T0" fmla="*/ 1396 w 1401"/>
              <a:gd name="T1" fmla="*/ 2332 h 2337"/>
              <a:gd name="T2" fmla="*/ 1396 w 1401"/>
              <a:gd name="T3" fmla="*/ 2328 h 2337"/>
              <a:gd name="T4" fmla="*/ 9 w 1401"/>
              <a:gd name="T5" fmla="*/ 2328 h 2337"/>
              <a:gd name="T6" fmla="*/ 9 w 1401"/>
              <a:gd name="T7" fmla="*/ 8 h 2337"/>
              <a:gd name="T8" fmla="*/ 1392 w 1401"/>
              <a:gd name="T9" fmla="*/ 8 h 2337"/>
              <a:gd name="T10" fmla="*/ 1392 w 1401"/>
              <a:gd name="T11" fmla="*/ 2332 h 2337"/>
              <a:gd name="T12" fmla="*/ 1396 w 1401"/>
              <a:gd name="T13" fmla="*/ 2332 h 2337"/>
              <a:gd name="T14" fmla="*/ 1396 w 1401"/>
              <a:gd name="T15" fmla="*/ 2328 h 2337"/>
              <a:gd name="T16" fmla="*/ 1396 w 1401"/>
              <a:gd name="T17" fmla="*/ 2332 h 2337"/>
              <a:gd name="T18" fmla="*/ 1401 w 1401"/>
              <a:gd name="T19" fmla="*/ 2332 h 2337"/>
              <a:gd name="T20" fmla="*/ 1401 w 1401"/>
              <a:gd name="T21" fmla="*/ 0 h 2337"/>
              <a:gd name="T22" fmla="*/ 0 w 1401"/>
              <a:gd name="T23" fmla="*/ 0 h 2337"/>
              <a:gd name="T24" fmla="*/ 0 w 1401"/>
              <a:gd name="T25" fmla="*/ 2337 h 2337"/>
              <a:gd name="T26" fmla="*/ 1401 w 1401"/>
              <a:gd name="T27" fmla="*/ 2337 h 2337"/>
              <a:gd name="T28" fmla="*/ 1401 w 1401"/>
              <a:gd name="T29" fmla="*/ 2332 h 2337"/>
              <a:gd name="T30" fmla="*/ 1396 w 1401"/>
              <a:gd name="T31" fmla="*/ 2332 h 2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01" h="2337">
                <a:moveTo>
                  <a:pt x="1396" y="2332"/>
                </a:moveTo>
                <a:lnTo>
                  <a:pt x="1396" y="2328"/>
                </a:lnTo>
                <a:lnTo>
                  <a:pt x="9" y="2328"/>
                </a:lnTo>
                <a:lnTo>
                  <a:pt x="9" y="8"/>
                </a:lnTo>
                <a:lnTo>
                  <a:pt x="1392" y="8"/>
                </a:lnTo>
                <a:lnTo>
                  <a:pt x="1392" y="2332"/>
                </a:lnTo>
                <a:lnTo>
                  <a:pt x="1396" y="2332"/>
                </a:lnTo>
                <a:lnTo>
                  <a:pt x="1396" y="2328"/>
                </a:lnTo>
                <a:lnTo>
                  <a:pt x="1396" y="2332"/>
                </a:lnTo>
                <a:lnTo>
                  <a:pt x="1401" y="2332"/>
                </a:lnTo>
                <a:lnTo>
                  <a:pt x="1401" y="0"/>
                </a:lnTo>
                <a:lnTo>
                  <a:pt x="0" y="0"/>
                </a:lnTo>
                <a:lnTo>
                  <a:pt x="0" y="2337"/>
                </a:lnTo>
                <a:lnTo>
                  <a:pt x="1401" y="2337"/>
                </a:lnTo>
                <a:lnTo>
                  <a:pt x="1401" y="2332"/>
                </a:lnTo>
                <a:lnTo>
                  <a:pt x="1396" y="23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 name="Freeform: Shape 39"/>
          <p:cNvSpPr>
            <a:spLocks/>
          </p:cNvSpPr>
          <p:nvPr/>
        </p:nvSpPr>
        <p:spPr bwMode="auto">
          <a:xfrm>
            <a:off x="5251817" y="3960735"/>
            <a:ext cx="88099" cy="1008734"/>
          </a:xfrm>
          <a:custGeom>
            <a:avLst/>
            <a:gdLst>
              <a:gd name="T0" fmla="*/ 18 w 18"/>
              <a:gd name="T1" fmla="*/ 190 h 205"/>
              <a:gd name="T2" fmla="*/ 9 w 18"/>
              <a:gd name="T3" fmla="*/ 205 h 205"/>
              <a:gd name="T4" fmla="*/ 0 w 18"/>
              <a:gd name="T5" fmla="*/ 190 h 205"/>
              <a:gd name="T6" fmla="*/ 0 w 18"/>
              <a:gd name="T7" fmla="*/ 15 h 205"/>
              <a:gd name="T8" fmla="*/ 9 w 18"/>
              <a:gd name="T9" fmla="*/ 0 h 205"/>
              <a:gd name="T10" fmla="*/ 18 w 18"/>
              <a:gd name="T11" fmla="*/ 15 h 205"/>
              <a:gd name="T12" fmla="*/ 18 w 18"/>
              <a:gd name="T13" fmla="*/ 190 h 205"/>
            </a:gdLst>
            <a:ahLst/>
            <a:cxnLst>
              <a:cxn ang="0">
                <a:pos x="T0" y="T1"/>
              </a:cxn>
              <a:cxn ang="0">
                <a:pos x="T2" y="T3"/>
              </a:cxn>
              <a:cxn ang="0">
                <a:pos x="T4" y="T5"/>
              </a:cxn>
              <a:cxn ang="0">
                <a:pos x="T6" y="T7"/>
              </a:cxn>
              <a:cxn ang="0">
                <a:pos x="T8" y="T9"/>
              </a:cxn>
              <a:cxn ang="0">
                <a:pos x="T10" y="T11"/>
              </a:cxn>
              <a:cxn ang="0">
                <a:pos x="T12" y="T13"/>
              </a:cxn>
            </a:cxnLst>
            <a:rect l="0" t="0" r="r" b="b"/>
            <a:pathLst>
              <a:path w="18" h="205">
                <a:moveTo>
                  <a:pt x="18" y="190"/>
                </a:moveTo>
                <a:cubicBezTo>
                  <a:pt x="18" y="198"/>
                  <a:pt x="14" y="205"/>
                  <a:pt x="9" y="205"/>
                </a:cubicBezTo>
                <a:cubicBezTo>
                  <a:pt x="4" y="205"/>
                  <a:pt x="0" y="198"/>
                  <a:pt x="0" y="190"/>
                </a:cubicBezTo>
                <a:cubicBezTo>
                  <a:pt x="0" y="15"/>
                  <a:pt x="0" y="15"/>
                  <a:pt x="0" y="15"/>
                </a:cubicBezTo>
                <a:cubicBezTo>
                  <a:pt x="0" y="7"/>
                  <a:pt x="4" y="0"/>
                  <a:pt x="9" y="0"/>
                </a:cubicBezTo>
                <a:cubicBezTo>
                  <a:pt x="14" y="0"/>
                  <a:pt x="18" y="7"/>
                  <a:pt x="18" y="15"/>
                </a:cubicBezTo>
                <a:lnTo>
                  <a:pt x="18" y="190"/>
                </a:lnTo>
                <a:close/>
              </a:path>
            </a:pathLst>
          </a:custGeom>
          <a:solidFill>
            <a:schemeClr val="bg1">
              <a:lumMod val="75000"/>
            </a:schemeClr>
          </a:solidFill>
          <a:ln>
            <a:noFill/>
          </a:ln>
        </p:spPr>
        <p:txBody>
          <a:bodyPr anchor="ctr"/>
          <a:lstStyle/>
          <a:p>
            <a:pPr algn="ctr"/>
            <a:endParaRPr/>
          </a:p>
        </p:txBody>
      </p:sp>
      <p:sp>
        <p:nvSpPr>
          <p:cNvPr id="15" name="Rectangle 4"/>
          <p:cNvSpPr/>
          <p:nvPr/>
        </p:nvSpPr>
        <p:spPr>
          <a:xfrm>
            <a:off x="-13380" y="2741663"/>
            <a:ext cx="4939065" cy="4116337"/>
          </a:xfrm>
          <a:prstGeom prst="rect">
            <a:avLst/>
          </a:prstGeom>
          <a:blipFill>
            <a:blip r:embed="rId3"/>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nvGrpSpPr>
          <p:cNvPr id="16" name="Group 26"/>
          <p:cNvGrpSpPr/>
          <p:nvPr/>
        </p:nvGrpSpPr>
        <p:grpSpPr>
          <a:xfrm>
            <a:off x="5813731" y="3025775"/>
            <a:ext cx="511720" cy="511720"/>
            <a:chOff x="6139511" y="3900475"/>
            <a:chExt cx="648586" cy="648586"/>
          </a:xfrm>
        </p:grpSpPr>
        <p:sp>
          <p:nvSpPr>
            <p:cNvPr id="32" name="Oval 27"/>
            <p:cNvSpPr/>
            <p:nvPr/>
          </p:nvSpPr>
          <p:spPr>
            <a:xfrm>
              <a:off x="6139511" y="3900475"/>
              <a:ext cx="648586" cy="648586"/>
            </a:xfrm>
            <a:prstGeom prst="ellips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3" name="Freeform: Shape 28"/>
            <p:cNvSpPr>
              <a:spLocks/>
            </p:cNvSpPr>
            <p:nvPr/>
          </p:nvSpPr>
          <p:spPr bwMode="auto">
            <a:xfrm>
              <a:off x="6317426" y="4027892"/>
              <a:ext cx="351270" cy="351270"/>
            </a:xfrm>
            <a:custGeom>
              <a:avLst/>
              <a:gdLst>
                <a:gd name="T0" fmla="*/ 184 w 260"/>
                <a:gd name="T1" fmla="*/ 106 h 260"/>
                <a:gd name="T2" fmla="*/ 193 w 260"/>
                <a:gd name="T3" fmla="*/ 143 h 260"/>
                <a:gd name="T4" fmla="*/ 117 w 260"/>
                <a:gd name="T5" fmla="*/ 219 h 260"/>
                <a:gd name="T6" fmla="*/ 42 w 260"/>
                <a:gd name="T7" fmla="*/ 143 h 260"/>
                <a:gd name="T8" fmla="*/ 117 w 260"/>
                <a:gd name="T9" fmla="*/ 66 h 260"/>
                <a:gd name="T10" fmla="*/ 154 w 260"/>
                <a:gd name="T11" fmla="*/ 76 h 260"/>
                <a:gd name="T12" fmla="*/ 183 w 260"/>
                <a:gd name="T13" fmla="*/ 46 h 260"/>
                <a:gd name="T14" fmla="*/ 117 w 260"/>
                <a:gd name="T15" fmla="*/ 25 h 260"/>
                <a:gd name="T16" fmla="*/ 0 w 260"/>
                <a:gd name="T17" fmla="*/ 143 h 260"/>
                <a:gd name="T18" fmla="*/ 117 w 260"/>
                <a:gd name="T19" fmla="*/ 260 h 260"/>
                <a:gd name="T20" fmla="*/ 233 w 260"/>
                <a:gd name="T21" fmla="*/ 143 h 260"/>
                <a:gd name="T22" fmla="*/ 213 w 260"/>
                <a:gd name="T23" fmla="*/ 77 h 260"/>
                <a:gd name="T24" fmla="*/ 184 w 260"/>
                <a:gd name="T25" fmla="*/ 106 h 260"/>
                <a:gd name="T26" fmla="*/ 225 w 260"/>
                <a:gd name="T27" fmla="*/ 35 h 260"/>
                <a:gd name="T28" fmla="*/ 225 w 260"/>
                <a:gd name="T29" fmla="*/ 35 h 260"/>
                <a:gd name="T30" fmla="*/ 225 w 260"/>
                <a:gd name="T31" fmla="*/ 0 h 260"/>
                <a:gd name="T32" fmla="*/ 203 w 260"/>
                <a:gd name="T33" fmla="*/ 23 h 260"/>
                <a:gd name="T34" fmla="*/ 203 w 260"/>
                <a:gd name="T35" fmla="*/ 46 h 260"/>
                <a:gd name="T36" fmla="*/ 139 w 260"/>
                <a:gd name="T37" fmla="*/ 111 h 260"/>
                <a:gd name="T38" fmla="*/ 117 w 260"/>
                <a:gd name="T39" fmla="*/ 104 h 260"/>
                <a:gd name="T40" fmla="*/ 79 w 260"/>
                <a:gd name="T41" fmla="*/ 143 h 260"/>
                <a:gd name="T42" fmla="*/ 117 w 260"/>
                <a:gd name="T43" fmla="*/ 181 h 260"/>
                <a:gd name="T44" fmla="*/ 155 w 260"/>
                <a:gd name="T45" fmla="*/ 143 h 260"/>
                <a:gd name="T46" fmla="*/ 150 w 260"/>
                <a:gd name="T47" fmla="*/ 123 h 260"/>
                <a:gd name="T48" fmla="*/ 215 w 260"/>
                <a:gd name="T49" fmla="*/ 58 h 260"/>
                <a:gd name="T50" fmla="*/ 237 w 260"/>
                <a:gd name="T51" fmla="*/ 58 h 260"/>
                <a:gd name="T52" fmla="*/ 260 w 260"/>
                <a:gd name="T53" fmla="*/ 35 h 260"/>
                <a:gd name="T54" fmla="*/ 225 w 260"/>
                <a:gd name="T55" fmla="*/ 35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60" h="260">
                  <a:moveTo>
                    <a:pt x="184" y="106"/>
                  </a:moveTo>
                  <a:cubicBezTo>
                    <a:pt x="190" y="117"/>
                    <a:pt x="193" y="129"/>
                    <a:pt x="193" y="143"/>
                  </a:cubicBezTo>
                  <a:cubicBezTo>
                    <a:pt x="193" y="185"/>
                    <a:pt x="159" y="219"/>
                    <a:pt x="117" y="219"/>
                  </a:cubicBezTo>
                  <a:cubicBezTo>
                    <a:pt x="76" y="219"/>
                    <a:pt x="42" y="185"/>
                    <a:pt x="42" y="143"/>
                  </a:cubicBezTo>
                  <a:cubicBezTo>
                    <a:pt x="42" y="100"/>
                    <a:pt x="76" y="66"/>
                    <a:pt x="117" y="66"/>
                  </a:cubicBezTo>
                  <a:cubicBezTo>
                    <a:pt x="131" y="66"/>
                    <a:pt x="143" y="70"/>
                    <a:pt x="154" y="76"/>
                  </a:cubicBezTo>
                  <a:cubicBezTo>
                    <a:pt x="183" y="46"/>
                    <a:pt x="183" y="46"/>
                    <a:pt x="183" y="46"/>
                  </a:cubicBezTo>
                  <a:cubicBezTo>
                    <a:pt x="165" y="33"/>
                    <a:pt x="141" y="25"/>
                    <a:pt x="117" y="25"/>
                  </a:cubicBezTo>
                  <a:cubicBezTo>
                    <a:pt x="52" y="25"/>
                    <a:pt x="0" y="78"/>
                    <a:pt x="0" y="143"/>
                  </a:cubicBezTo>
                  <a:cubicBezTo>
                    <a:pt x="0" y="207"/>
                    <a:pt x="52" y="260"/>
                    <a:pt x="117" y="260"/>
                  </a:cubicBezTo>
                  <a:cubicBezTo>
                    <a:pt x="181" y="260"/>
                    <a:pt x="233" y="207"/>
                    <a:pt x="233" y="143"/>
                  </a:cubicBezTo>
                  <a:cubicBezTo>
                    <a:pt x="233" y="118"/>
                    <a:pt x="226" y="96"/>
                    <a:pt x="213" y="77"/>
                  </a:cubicBezTo>
                  <a:cubicBezTo>
                    <a:pt x="184" y="106"/>
                    <a:pt x="184" y="106"/>
                    <a:pt x="184" y="106"/>
                  </a:cubicBezTo>
                  <a:close/>
                  <a:moveTo>
                    <a:pt x="225" y="35"/>
                  </a:moveTo>
                  <a:cubicBezTo>
                    <a:pt x="225" y="35"/>
                    <a:pt x="225" y="35"/>
                    <a:pt x="225" y="35"/>
                  </a:cubicBezTo>
                  <a:cubicBezTo>
                    <a:pt x="225" y="0"/>
                    <a:pt x="225" y="0"/>
                    <a:pt x="225" y="0"/>
                  </a:cubicBezTo>
                  <a:cubicBezTo>
                    <a:pt x="203" y="23"/>
                    <a:pt x="203" y="23"/>
                    <a:pt x="203" y="23"/>
                  </a:cubicBezTo>
                  <a:cubicBezTo>
                    <a:pt x="203" y="46"/>
                    <a:pt x="203" y="46"/>
                    <a:pt x="203" y="46"/>
                  </a:cubicBezTo>
                  <a:cubicBezTo>
                    <a:pt x="139" y="111"/>
                    <a:pt x="139" y="111"/>
                    <a:pt x="139" y="111"/>
                  </a:cubicBezTo>
                  <a:cubicBezTo>
                    <a:pt x="133" y="106"/>
                    <a:pt x="125" y="104"/>
                    <a:pt x="117" y="104"/>
                  </a:cubicBezTo>
                  <a:cubicBezTo>
                    <a:pt x="96" y="104"/>
                    <a:pt x="79" y="121"/>
                    <a:pt x="79" y="143"/>
                  </a:cubicBezTo>
                  <a:cubicBezTo>
                    <a:pt x="79" y="164"/>
                    <a:pt x="96" y="181"/>
                    <a:pt x="117" y="181"/>
                  </a:cubicBezTo>
                  <a:cubicBezTo>
                    <a:pt x="138" y="181"/>
                    <a:pt x="155" y="164"/>
                    <a:pt x="155" y="143"/>
                  </a:cubicBezTo>
                  <a:cubicBezTo>
                    <a:pt x="155" y="136"/>
                    <a:pt x="154" y="129"/>
                    <a:pt x="150" y="123"/>
                  </a:cubicBezTo>
                  <a:cubicBezTo>
                    <a:pt x="215" y="58"/>
                    <a:pt x="215" y="58"/>
                    <a:pt x="215" y="58"/>
                  </a:cubicBezTo>
                  <a:cubicBezTo>
                    <a:pt x="237" y="58"/>
                    <a:pt x="237" y="58"/>
                    <a:pt x="237" y="58"/>
                  </a:cubicBezTo>
                  <a:cubicBezTo>
                    <a:pt x="260" y="35"/>
                    <a:pt x="260" y="35"/>
                    <a:pt x="260" y="35"/>
                  </a:cubicBezTo>
                  <a:cubicBezTo>
                    <a:pt x="225" y="35"/>
                    <a:pt x="225" y="35"/>
                    <a:pt x="225" y="35"/>
                  </a:cubicBezTo>
                  <a:close/>
                </a:path>
              </a:pathLst>
            </a:custGeom>
            <a:solidFill>
              <a:schemeClr val="bg1"/>
            </a:solidFill>
            <a:ln>
              <a:noFill/>
            </a:ln>
            <a:extLst/>
          </p:spPr>
          <p:txBody>
            <a:bodyPr anchor="ctr"/>
            <a:lstStyle/>
            <a:p>
              <a:pPr algn="ctr"/>
              <a:endParaRPr/>
            </a:p>
          </p:txBody>
        </p:sp>
      </p:grpSp>
      <p:grpSp>
        <p:nvGrpSpPr>
          <p:cNvPr id="17" name="Group 36"/>
          <p:cNvGrpSpPr/>
          <p:nvPr/>
        </p:nvGrpSpPr>
        <p:grpSpPr>
          <a:xfrm>
            <a:off x="5813731" y="5339768"/>
            <a:ext cx="511720" cy="511720"/>
            <a:chOff x="8885369" y="3900475"/>
            <a:chExt cx="648586" cy="648586"/>
          </a:xfrm>
        </p:grpSpPr>
        <p:sp>
          <p:nvSpPr>
            <p:cNvPr id="30" name="Oval 37"/>
            <p:cNvSpPr/>
            <p:nvPr/>
          </p:nvSpPr>
          <p:spPr>
            <a:xfrm>
              <a:off x="8885369" y="3900475"/>
              <a:ext cx="648586" cy="648586"/>
            </a:xfrm>
            <a:prstGeom prst="ellips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1" name="Freeform: Shape 38"/>
            <p:cNvSpPr>
              <a:spLocks/>
            </p:cNvSpPr>
            <p:nvPr/>
          </p:nvSpPr>
          <p:spPr bwMode="auto">
            <a:xfrm>
              <a:off x="9030855" y="4049133"/>
              <a:ext cx="351270" cy="351270"/>
            </a:xfrm>
            <a:custGeom>
              <a:avLst/>
              <a:gdLst>
                <a:gd name="T0" fmla="*/ 182 w 236"/>
                <a:gd name="T1" fmla="*/ 109 h 236"/>
                <a:gd name="T2" fmla="*/ 157 w 236"/>
                <a:gd name="T3" fmla="*/ 103 h 236"/>
                <a:gd name="T4" fmla="*/ 134 w 236"/>
                <a:gd name="T5" fmla="*/ 102 h 236"/>
                <a:gd name="T6" fmla="*/ 120 w 236"/>
                <a:gd name="T7" fmla="*/ 114 h 236"/>
                <a:gd name="T8" fmla="*/ 118 w 236"/>
                <a:gd name="T9" fmla="*/ 129 h 236"/>
                <a:gd name="T10" fmla="*/ 122 w 236"/>
                <a:gd name="T11" fmla="*/ 141 h 236"/>
                <a:gd name="T12" fmla="*/ 135 w 236"/>
                <a:gd name="T13" fmla="*/ 156 h 236"/>
                <a:gd name="T14" fmla="*/ 139 w 236"/>
                <a:gd name="T15" fmla="*/ 185 h 236"/>
                <a:gd name="T16" fmla="*/ 152 w 236"/>
                <a:gd name="T17" fmla="*/ 198 h 236"/>
                <a:gd name="T18" fmla="*/ 169 w 236"/>
                <a:gd name="T19" fmla="*/ 180 h 236"/>
                <a:gd name="T20" fmla="*/ 187 w 236"/>
                <a:gd name="T21" fmla="*/ 150 h 236"/>
                <a:gd name="T22" fmla="*/ 200 w 236"/>
                <a:gd name="T23" fmla="*/ 122 h 236"/>
                <a:gd name="T24" fmla="*/ 182 w 236"/>
                <a:gd name="T25" fmla="*/ 109 h 236"/>
                <a:gd name="T26" fmla="*/ 118 w 236"/>
                <a:gd name="T27" fmla="*/ 0 h 236"/>
                <a:gd name="T28" fmla="*/ 0 w 236"/>
                <a:gd name="T29" fmla="*/ 118 h 236"/>
                <a:gd name="T30" fmla="*/ 118 w 236"/>
                <a:gd name="T31" fmla="*/ 236 h 236"/>
                <a:gd name="T32" fmla="*/ 236 w 236"/>
                <a:gd name="T33" fmla="*/ 118 h 236"/>
                <a:gd name="T34" fmla="*/ 118 w 236"/>
                <a:gd name="T35" fmla="*/ 0 h 236"/>
                <a:gd name="T36" fmla="*/ 126 w 236"/>
                <a:gd name="T37" fmla="*/ 212 h 236"/>
                <a:gd name="T38" fmla="*/ 128 w 236"/>
                <a:gd name="T39" fmla="*/ 208 h 236"/>
                <a:gd name="T40" fmla="*/ 125 w 236"/>
                <a:gd name="T41" fmla="*/ 186 h 236"/>
                <a:gd name="T42" fmla="*/ 105 w 236"/>
                <a:gd name="T43" fmla="*/ 186 h 236"/>
                <a:gd name="T44" fmla="*/ 98 w 236"/>
                <a:gd name="T45" fmla="*/ 207 h 236"/>
                <a:gd name="T46" fmla="*/ 102 w 236"/>
                <a:gd name="T47" fmla="*/ 211 h 236"/>
                <a:gd name="T48" fmla="*/ 34 w 236"/>
                <a:gd name="T49" fmla="*/ 161 h 236"/>
                <a:gd name="T50" fmla="*/ 44 w 236"/>
                <a:gd name="T51" fmla="*/ 157 h 236"/>
                <a:gd name="T52" fmla="*/ 44 w 236"/>
                <a:gd name="T53" fmla="*/ 157 h 236"/>
                <a:gd name="T54" fmla="*/ 81 w 236"/>
                <a:gd name="T55" fmla="*/ 142 h 236"/>
                <a:gd name="T56" fmla="*/ 81 w 236"/>
                <a:gd name="T57" fmla="*/ 118 h 236"/>
                <a:gd name="T58" fmla="*/ 55 w 236"/>
                <a:gd name="T59" fmla="*/ 94 h 236"/>
                <a:gd name="T60" fmla="*/ 28 w 236"/>
                <a:gd name="T61" fmla="*/ 90 h 236"/>
                <a:gd name="T62" fmla="*/ 84 w 236"/>
                <a:gd name="T63" fmla="*/ 30 h 236"/>
                <a:gd name="T64" fmla="*/ 84 w 236"/>
                <a:gd name="T65" fmla="*/ 31 h 236"/>
                <a:gd name="T66" fmla="*/ 102 w 236"/>
                <a:gd name="T67" fmla="*/ 56 h 236"/>
                <a:gd name="T68" fmla="*/ 120 w 236"/>
                <a:gd name="T69" fmla="*/ 79 h 236"/>
                <a:gd name="T70" fmla="*/ 131 w 236"/>
                <a:gd name="T71" fmla="*/ 97 h 236"/>
                <a:gd name="T72" fmla="*/ 146 w 236"/>
                <a:gd name="T73" fmla="*/ 88 h 236"/>
                <a:gd name="T74" fmla="*/ 177 w 236"/>
                <a:gd name="T75" fmla="*/ 66 h 236"/>
                <a:gd name="T76" fmla="*/ 190 w 236"/>
                <a:gd name="T77" fmla="*/ 57 h 236"/>
                <a:gd name="T78" fmla="*/ 212 w 236"/>
                <a:gd name="T79" fmla="*/ 118 h 236"/>
                <a:gd name="T80" fmla="*/ 126 w 236"/>
                <a:gd name="T81" fmla="*/ 212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6" h="236">
                  <a:moveTo>
                    <a:pt x="182" y="109"/>
                  </a:moveTo>
                  <a:cubicBezTo>
                    <a:pt x="172" y="107"/>
                    <a:pt x="161" y="105"/>
                    <a:pt x="157" y="103"/>
                  </a:cubicBezTo>
                  <a:cubicBezTo>
                    <a:pt x="153" y="102"/>
                    <a:pt x="143" y="101"/>
                    <a:pt x="134" y="102"/>
                  </a:cubicBezTo>
                  <a:cubicBezTo>
                    <a:pt x="125" y="103"/>
                    <a:pt x="119" y="109"/>
                    <a:pt x="120" y="114"/>
                  </a:cubicBezTo>
                  <a:cubicBezTo>
                    <a:pt x="121" y="119"/>
                    <a:pt x="120" y="126"/>
                    <a:pt x="118" y="129"/>
                  </a:cubicBezTo>
                  <a:cubicBezTo>
                    <a:pt x="117" y="132"/>
                    <a:pt x="118" y="138"/>
                    <a:pt x="122" y="141"/>
                  </a:cubicBezTo>
                  <a:cubicBezTo>
                    <a:pt x="127" y="144"/>
                    <a:pt x="132" y="151"/>
                    <a:pt x="135" y="156"/>
                  </a:cubicBezTo>
                  <a:cubicBezTo>
                    <a:pt x="138" y="162"/>
                    <a:pt x="140" y="175"/>
                    <a:pt x="139" y="185"/>
                  </a:cubicBezTo>
                  <a:cubicBezTo>
                    <a:pt x="139" y="195"/>
                    <a:pt x="145" y="201"/>
                    <a:pt x="152" y="198"/>
                  </a:cubicBezTo>
                  <a:cubicBezTo>
                    <a:pt x="160" y="195"/>
                    <a:pt x="167" y="187"/>
                    <a:pt x="169" y="180"/>
                  </a:cubicBezTo>
                  <a:cubicBezTo>
                    <a:pt x="171" y="174"/>
                    <a:pt x="179" y="160"/>
                    <a:pt x="187" y="150"/>
                  </a:cubicBezTo>
                  <a:cubicBezTo>
                    <a:pt x="195" y="140"/>
                    <a:pt x="201" y="127"/>
                    <a:pt x="200" y="122"/>
                  </a:cubicBezTo>
                  <a:cubicBezTo>
                    <a:pt x="200" y="116"/>
                    <a:pt x="191" y="111"/>
                    <a:pt x="182" y="109"/>
                  </a:cubicBezTo>
                  <a:close/>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26" y="212"/>
                  </a:moveTo>
                  <a:cubicBezTo>
                    <a:pt x="127" y="211"/>
                    <a:pt x="128" y="209"/>
                    <a:pt x="128" y="208"/>
                  </a:cubicBezTo>
                  <a:cubicBezTo>
                    <a:pt x="130" y="201"/>
                    <a:pt x="128" y="191"/>
                    <a:pt x="125" y="186"/>
                  </a:cubicBezTo>
                  <a:cubicBezTo>
                    <a:pt x="121" y="181"/>
                    <a:pt x="112" y="181"/>
                    <a:pt x="105" y="186"/>
                  </a:cubicBezTo>
                  <a:cubicBezTo>
                    <a:pt x="97" y="191"/>
                    <a:pt x="94" y="200"/>
                    <a:pt x="98" y="207"/>
                  </a:cubicBezTo>
                  <a:cubicBezTo>
                    <a:pt x="99" y="208"/>
                    <a:pt x="100" y="210"/>
                    <a:pt x="102" y="211"/>
                  </a:cubicBezTo>
                  <a:cubicBezTo>
                    <a:pt x="72" y="206"/>
                    <a:pt x="47" y="187"/>
                    <a:pt x="34" y="161"/>
                  </a:cubicBezTo>
                  <a:cubicBezTo>
                    <a:pt x="37" y="161"/>
                    <a:pt x="40" y="159"/>
                    <a:pt x="44" y="157"/>
                  </a:cubicBezTo>
                  <a:cubicBezTo>
                    <a:pt x="44" y="157"/>
                    <a:pt x="44" y="157"/>
                    <a:pt x="44" y="157"/>
                  </a:cubicBezTo>
                  <a:cubicBezTo>
                    <a:pt x="57" y="148"/>
                    <a:pt x="74" y="141"/>
                    <a:pt x="81" y="142"/>
                  </a:cubicBezTo>
                  <a:cubicBezTo>
                    <a:pt x="89" y="142"/>
                    <a:pt x="89" y="131"/>
                    <a:pt x="81" y="118"/>
                  </a:cubicBezTo>
                  <a:cubicBezTo>
                    <a:pt x="74" y="105"/>
                    <a:pt x="62" y="94"/>
                    <a:pt x="55" y="94"/>
                  </a:cubicBezTo>
                  <a:cubicBezTo>
                    <a:pt x="48" y="94"/>
                    <a:pt x="36" y="92"/>
                    <a:pt x="28" y="90"/>
                  </a:cubicBezTo>
                  <a:cubicBezTo>
                    <a:pt x="37" y="62"/>
                    <a:pt x="58" y="41"/>
                    <a:pt x="84" y="30"/>
                  </a:cubicBezTo>
                  <a:cubicBezTo>
                    <a:pt x="84" y="31"/>
                    <a:pt x="84" y="31"/>
                    <a:pt x="84" y="31"/>
                  </a:cubicBezTo>
                  <a:cubicBezTo>
                    <a:pt x="86" y="39"/>
                    <a:pt x="95" y="50"/>
                    <a:pt x="102" y="56"/>
                  </a:cubicBezTo>
                  <a:cubicBezTo>
                    <a:pt x="110" y="62"/>
                    <a:pt x="118" y="72"/>
                    <a:pt x="120" y="79"/>
                  </a:cubicBezTo>
                  <a:cubicBezTo>
                    <a:pt x="122" y="85"/>
                    <a:pt x="127" y="93"/>
                    <a:pt x="131" y="97"/>
                  </a:cubicBezTo>
                  <a:cubicBezTo>
                    <a:pt x="136" y="100"/>
                    <a:pt x="142" y="96"/>
                    <a:pt x="146" y="88"/>
                  </a:cubicBezTo>
                  <a:cubicBezTo>
                    <a:pt x="150" y="80"/>
                    <a:pt x="164" y="70"/>
                    <a:pt x="177" y="66"/>
                  </a:cubicBezTo>
                  <a:cubicBezTo>
                    <a:pt x="183" y="64"/>
                    <a:pt x="187" y="61"/>
                    <a:pt x="190" y="57"/>
                  </a:cubicBezTo>
                  <a:cubicBezTo>
                    <a:pt x="204" y="74"/>
                    <a:pt x="212" y="95"/>
                    <a:pt x="212" y="118"/>
                  </a:cubicBezTo>
                  <a:cubicBezTo>
                    <a:pt x="212" y="168"/>
                    <a:pt x="174" y="208"/>
                    <a:pt x="126" y="212"/>
                  </a:cubicBezTo>
                  <a:close/>
                </a:path>
              </a:pathLst>
            </a:custGeom>
            <a:solidFill>
              <a:schemeClr val="bg1"/>
            </a:solidFill>
            <a:ln>
              <a:noFill/>
            </a:ln>
            <a:extLst/>
          </p:spPr>
          <p:txBody>
            <a:bodyPr anchor="ctr"/>
            <a:lstStyle/>
            <a:p>
              <a:pPr algn="ctr"/>
              <a:endParaRPr/>
            </a:p>
          </p:txBody>
        </p:sp>
      </p:grpSp>
      <p:grpSp>
        <p:nvGrpSpPr>
          <p:cNvPr id="18" name="Group 40"/>
          <p:cNvGrpSpPr/>
          <p:nvPr/>
        </p:nvGrpSpPr>
        <p:grpSpPr>
          <a:xfrm>
            <a:off x="5813731" y="4182980"/>
            <a:ext cx="511720" cy="511720"/>
            <a:chOff x="6139511" y="4879269"/>
            <a:chExt cx="648586" cy="648586"/>
          </a:xfrm>
        </p:grpSpPr>
        <p:sp>
          <p:nvSpPr>
            <p:cNvPr id="28" name="Oval 41"/>
            <p:cNvSpPr/>
            <p:nvPr/>
          </p:nvSpPr>
          <p:spPr>
            <a:xfrm>
              <a:off x="6139511" y="4879269"/>
              <a:ext cx="648586" cy="648586"/>
            </a:xfrm>
            <a:prstGeom prst="ellipse">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9" name="Freeform: Shape 42"/>
            <p:cNvSpPr>
              <a:spLocks/>
            </p:cNvSpPr>
            <p:nvPr/>
          </p:nvSpPr>
          <p:spPr bwMode="auto">
            <a:xfrm>
              <a:off x="6288169" y="5027927"/>
              <a:ext cx="351270" cy="351270"/>
            </a:xfrm>
            <a:custGeom>
              <a:avLst/>
              <a:gdLst>
                <a:gd name="T0" fmla="*/ 187 w 228"/>
                <a:gd name="T1" fmla="*/ 114 h 240"/>
                <a:gd name="T2" fmla="*/ 114 w 228"/>
                <a:gd name="T3" fmla="*/ 40 h 240"/>
                <a:gd name="T4" fmla="*/ 40 w 228"/>
                <a:gd name="T5" fmla="*/ 114 h 240"/>
                <a:gd name="T6" fmla="*/ 68 w 228"/>
                <a:gd name="T7" fmla="*/ 171 h 240"/>
                <a:gd name="T8" fmla="*/ 74 w 228"/>
                <a:gd name="T9" fmla="*/ 173 h 240"/>
                <a:gd name="T10" fmla="*/ 81 w 228"/>
                <a:gd name="T11" fmla="*/ 169 h 240"/>
                <a:gd name="T12" fmla="*/ 79 w 228"/>
                <a:gd name="T13" fmla="*/ 156 h 240"/>
                <a:gd name="T14" fmla="*/ 59 w 228"/>
                <a:gd name="T15" fmla="*/ 114 h 240"/>
                <a:gd name="T16" fmla="*/ 114 w 228"/>
                <a:gd name="T17" fmla="*/ 59 h 240"/>
                <a:gd name="T18" fmla="*/ 169 w 228"/>
                <a:gd name="T19" fmla="*/ 114 h 240"/>
                <a:gd name="T20" fmla="*/ 152 w 228"/>
                <a:gd name="T21" fmla="*/ 153 h 240"/>
                <a:gd name="T22" fmla="*/ 151 w 228"/>
                <a:gd name="T23" fmla="*/ 166 h 240"/>
                <a:gd name="T24" fmla="*/ 165 w 228"/>
                <a:gd name="T25" fmla="*/ 167 h 240"/>
                <a:gd name="T26" fmla="*/ 187 w 228"/>
                <a:gd name="T27" fmla="*/ 114 h 240"/>
                <a:gd name="T28" fmla="*/ 116 w 228"/>
                <a:gd name="T29" fmla="*/ 79 h 240"/>
                <a:gd name="T30" fmla="*/ 81 w 228"/>
                <a:gd name="T31" fmla="*/ 114 h 240"/>
                <a:gd name="T32" fmla="*/ 101 w 228"/>
                <a:gd name="T33" fmla="*/ 144 h 240"/>
                <a:gd name="T34" fmla="*/ 101 w 228"/>
                <a:gd name="T35" fmla="*/ 226 h 240"/>
                <a:gd name="T36" fmla="*/ 115 w 228"/>
                <a:gd name="T37" fmla="*/ 240 h 240"/>
                <a:gd name="T38" fmla="*/ 129 w 228"/>
                <a:gd name="T39" fmla="*/ 226 h 240"/>
                <a:gd name="T40" fmla="*/ 129 w 228"/>
                <a:gd name="T41" fmla="*/ 145 h 240"/>
                <a:gd name="T42" fmla="*/ 150 w 228"/>
                <a:gd name="T43" fmla="*/ 114 h 240"/>
                <a:gd name="T44" fmla="*/ 116 w 228"/>
                <a:gd name="T45" fmla="*/ 79 h 240"/>
                <a:gd name="T46" fmla="*/ 114 w 228"/>
                <a:gd name="T47" fmla="*/ 0 h 240"/>
                <a:gd name="T48" fmla="*/ 0 w 228"/>
                <a:gd name="T49" fmla="*/ 114 h 240"/>
                <a:gd name="T50" fmla="*/ 52 w 228"/>
                <a:gd name="T51" fmla="*/ 209 h 240"/>
                <a:gd name="T52" fmla="*/ 57 w 228"/>
                <a:gd name="T53" fmla="*/ 211 h 240"/>
                <a:gd name="T54" fmla="*/ 65 w 228"/>
                <a:gd name="T55" fmla="*/ 206 h 240"/>
                <a:gd name="T56" fmla="*/ 62 w 228"/>
                <a:gd name="T57" fmla="*/ 193 h 240"/>
                <a:gd name="T58" fmla="*/ 19 w 228"/>
                <a:gd name="T59" fmla="*/ 114 h 240"/>
                <a:gd name="T60" fmla="*/ 114 w 228"/>
                <a:gd name="T61" fmla="*/ 18 h 240"/>
                <a:gd name="T62" fmla="*/ 209 w 228"/>
                <a:gd name="T63" fmla="*/ 114 h 240"/>
                <a:gd name="T64" fmla="*/ 168 w 228"/>
                <a:gd name="T65" fmla="*/ 192 h 240"/>
                <a:gd name="T66" fmla="*/ 165 w 228"/>
                <a:gd name="T67" fmla="*/ 205 h 240"/>
                <a:gd name="T68" fmla="*/ 178 w 228"/>
                <a:gd name="T69" fmla="*/ 208 h 240"/>
                <a:gd name="T70" fmla="*/ 228 w 228"/>
                <a:gd name="T71" fmla="*/ 114 h 240"/>
                <a:gd name="T72" fmla="*/ 114 w 228"/>
                <a:gd name="T73"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8" h="240">
                  <a:moveTo>
                    <a:pt x="187" y="114"/>
                  </a:moveTo>
                  <a:cubicBezTo>
                    <a:pt x="187" y="73"/>
                    <a:pt x="154" y="40"/>
                    <a:pt x="114" y="40"/>
                  </a:cubicBezTo>
                  <a:cubicBezTo>
                    <a:pt x="73" y="40"/>
                    <a:pt x="40" y="73"/>
                    <a:pt x="40" y="114"/>
                  </a:cubicBezTo>
                  <a:cubicBezTo>
                    <a:pt x="40" y="136"/>
                    <a:pt x="50" y="157"/>
                    <a:pt x="68" y="171"/>
                  </a:cubicBezTo>
                  <a:cubicBezTo>
                    <a:pt x="69" y="172"/>
                    <a:pt x="71" y="173"/>
                    <a:pt x="74" y="173"/>
                  </a:cubicBezTo>
                  <a:cubicBezTo>
                    <a:pt x="76" y="173"/>
                    <a:pt x="79" y="171"/>
                    <a:pt x="81" y="169"/>
                  </a:cubicBezTo>
                  <a:cubicBezTo>
                    <a:pt x="84" y="165"/>
                    <a:pt x="83" y="159"/>
                    <a:pt x="79" y="156"/>
                  </a:cubicBezTo>
                  <a:cubicBezTo>
                    <a:pt x="67" y="146"/>
                    <a:pt x="59" y="130"/>
                    <a:pt x="59" y="114"/>
                  </a:cubicBezTo>
                  <a:cubicBezTo>
                    <a:pt x="59" y="83"/>
                    <a:pt x="84" y="59"/>
                    <a:pt x="114" y="59"/>
                  </a:cubicBezTo>
                  <a:cubicBezTo>
                    <a:pt x="144" y="59"/>
                    <a:pt x="169" y="83"/>
                    <a:pt x="169" y="114"/>
                  </a:cubicBezTo>
                  <a:cubicBezTo>
                    <a:pt x="169" y="129"/>
                    <a:pt x="163" y="143"/>
                    <a:pt x="152" y="153"/>
                  </a:cubicBezTo>
                  <a:cubicBezTo>
                    <a:pt x="148" y="157"/>
                    <a:pt x="148" y="163"/>
                    <a:pt x="151" y="166"/>
                  </a:cubicBezTo>
                  <a:cubicBezTo>
                    <a:pt x="155" y="170"/>
                    <a:pt x="161" y="170"/>
                    <a:pt x="165" y="167"/>
                  </a:cubicBezTo>
                  <a:cubicBezTo>
                    <a:pt x="179" y="153"/>
                    <a:pt x="187" y="134"/>
                    <a:pt x="187" y="114"/>
                  </a:cubicBezTo>
                  <a:close/>
                  <a:moveTo>
                    <a:pt x="116" y="79"/>
                  </a:moveTo>
                  <a:cubicBezTo>
                    <a:pt x="97" y="79"/>
                    <a:pt x="81" y="95"/>
                    <a:pt x="81" y="114"/>
                  </a:cubicBezTo>
                  <a:cubicBezTo>
                    <a:pt x="81" y="127"/>
                    <a:pt x="89" y="139"/>
                    <a:pt x="101" y="144"/>
                  </a:cubicBezTo>
                  <a:cubicBezTo>
                    <a:pt x="101" y="226"/>
                    <a:pt x="101" y="226"/>
                    <a:pt x="101" y="226"/>
                  </a:cubicBezTo>
                  <a:cubicBezTo>
                    <a:pt x="101" y="233"/>
                    <a:pt x="107" y="240"/>
                    <a:pt x="115" y="240"/>
                  </a:cubicBezTo>
                  <a:cubicBezTo>
                    <a:pt x="123" y="240"/>
                    <a:pt x="129" y="233"/>
                    <a:pt x="129" y="226"/>
                  </a:cubicBezTo>
                  <a:cubicBezTo>
                    <a:pt x="129" y="145"/>
                    <a:pt x="129" y="145"/>
                    <a:pt x="129" y="145"/>
                  </a:cubicBezTo>
                  <a:cubicBezTo>
                    <a:pt x="141" y="140"/>
                    <a:pt x="150" y="128"/>
                    <a:pt x="150" y="114"/>
                  </a:cubicBezTo>
                  <a:cubicBezTo>
                    <a:pt x="150" y="95"/>
                    <a:pt x="134" y="79"/>
                    <a:pt x="116" y="79"/>
                  </a:cubicBezTo>
                  <a:close/>
                  <a:moveTo>
                    <a:pt x="114" y="0"/>
                  </a:moveTo>
                  <a:cubicBezTo>
                    <a:pt x="51" y="0"/>
                    <a:pt x="0" y="51"/>
                    <a:pt x="0" y="114"/>
                  </a:cubicBezTo>
                  <a:cubicBezTo>
                    <a:pt x="0" y="152"/>
                    <a:pt x="19" y="188"/>
                    <a:pt x="52" y="209"/>
                  </a:cubicBezTo>
                  <a:cubicBezTo>
                    <a:pt x="54" y="210"/>
                    <a:pt x="55" y="211"/>
                    <a:pt x="57" y="211"/>
                  </a:cubicBezTo>
                  <a:cubicBezTo>
                    <a:pt x="60" y="211"/>
                    <a:pt x="63" y="209"/>
                    <a:pt x="65" y="206"/>
                  </a:cubicBezTo>
                  <a:cubicBezTo>
                    <a:pt x="68" y="202"/>
                    <a:pt x="67" y="196"/>
                    <a:pt x="62" y="193"/>
                  </a:cubicBezTo>
                  <a:cubicBezTo>
                    <a:pt x="35" y="176"/>
                    <a:pt x="19" y="146"/>
                    <a:pt x="19" y="114"/>
                  </a:cubicBezTo>
                  <a:cubicBezTo>
                    <a:pt x="19" y="61"/>
                    <a:pt x="61" y="18"/>
                    <a:pt x="114" y="18"/>
                  </a:cubicBezTo>
                  <a:cubicBezTo>
                    <a:pt x="166" y="18"/>
                    <a:pt x="209" y="61"/>
                    <a:pt x="209" y="114"/>
                  </a:cubicBezTo>
                  <a:cubicBezTo>
                    <a:pt x="209" y="145"/>
                    <a:pt x="194" y="174"/>
                    <a:pt x="168" y="192"/>
                  </a:cubicBezTo>
                  <a:cubicBezTo>
                    <a:pt x="163" y="195"/>
                    <a:pt x="162" y="201"/>
                    <a:pt x="165" y="205"/>
                  </a:cubicBezTo>
                  <a:cubicBezTo>
                    <a:pt x="168" y="209"/>
                    <a:pt x="174" y="211"/>
                    <a:pt x="178" y="208"/>
                  </a:cubicBezTo>
                  <a:cubicBezTo>
                    <a:pt x="209" y="186"/>
                    <a:pt x="228" y="151"/>
                    <a:pt x="228" y="114"/>
                  </a:cubicBezTo>
                  <a:cubicBezTo>
                    <a:pt x="228" y="51"/>
                    <a:pt x="177" y="0"/>
                    <a:pt x="114" y="0"/>
                  </a:cubicBezTo>
                  <a:close/>
                </a:path>
              </a:pathLst>
            </a:custGeom>
            <a:solidFill>
              <a:schemeClr val="bg1"/>
            </a:solidFill>
            <a:ln>
              <a:noFill/>
            </a:ln>
            <a:extLst/>
          </p:spPr>
          <p:txBody>
            <a:bodyPr anchor="ctr"/>
            <a:lstStyle/>
            <a:p>
              <a:pPr algn="ctr"/>
              <a:endParaRPr/>
            </a:p>
          </p:txBody>
        </p:sp>
      </p:grpSp>
      <p:grpSp>
        <p:nvGrpSpPr>
          <p:cNvPr id="19" name="Group 43"/>
          <p:cNvGrpSpPr/>
          <p:nvPr/>
        </p:nvGrpSpPr>
        <p:grpSpPr>
          <a:xfrm>
            <a:off x="6320455" y="2803207"/>
            <a:ext cx="4363839" cy="804259"/>
            <a:chOff x="6545227" y="1653809"/>
            <a:chExt cx="4932548" cy="804259"/>
          </a:xfrm>
        </p:grpSpPr>
        <p:sp>
          <p:nvSpPr>
            <p:cNvPr id="26" name="Rectangle 44"/>
            <p:cNvSpPr/>
            <p:nvPr/>
          </p:nvSpPr>
          <p:spPr>
            <a:xfrm>
              <a:off x="6545227" y="2069307"/>
              <a:ext cx="4932548" cy="388761"/>
            </a:xfrm>
            <a:prstGeom prst="rect">
              <a:avLst/>
            </a:prstGeom>
          </p:spPr>
          <p:txBody>
            <a:bodyPr wrap="square" lIns="144000" tIns="0" rIns="144000" bIns="0">
              <a:normAutofit lnSpcReduction="10000"/>
            </a:bodyPr>
            <a:lstStyle/>
            <a:p>
              <a:pPr algn="just" defTabSz="914316">
                <a:lnSpc>
                  <a:spcPct val="120000"/>
                </a:lnSpc>
                <a:defRPr/>
              </a:pPr>
              <a:r>
                <a:rPr lang="en-US" altLang="zh-CN" sz="1100" dirty="0">
                  <a:solidFill>
                    <a:schemeClr val="bg1"/>
                  </a:solidFill>
                  <a:latin typeface="华文细黑" panose="02010600040101010101" pitchFamily="2" charset="-122"/>
                  <a:ea typeface="华文细黑" panose="02010600040101010101" pitchFamily="2" charset="-122"/>
                </a:rPr>
                <a:t>Lorem Ipsum is simply dummy text of the printing and typesetting industry</a:t>
              </a:r>
              <a:endParaRPr lang="zh-CN" altLang="en-US" sz="1100" dirty="0">
                <a:solidFill>
                  <a:schemeClr val="bg1"/>
                </a:solidFill>
                <a:latin typeface="华文细黑" panose="02010600040101010101" pitchFamily="2" charset="-122"/>
                <a:ea typeface="华文细黑" panose="02010600040101010101" pitchFamily="2" charset="-122"/>
              </a:endParaRPr>
            </a:p>
          </p:txBody>
        </p:sp>
        <p:sp>
          <p:nvSpPr>
            <p:cNvPr id="27" name="Rectangle 46"/>
            <p:cNvSpPr/>
            <p:nvPr/>
          </p:nvSpPr>
          <p:spPr>
            <a:xfrm>
              <a:off x="6545227" y="1653809"/>
              <a:ext cx="4932548" cy="276999"/>
            </a:xfrm>
            <a:prstGeom prst="rect">
              <a:avLst/>
            </a:prstGeom>
          </p:spPr>
          <p:txBody>
            <a:bodyPr wrap="none" lIns="144000" tIns="0" rIns="144000" bIns="0">
              <a:normAutofit/>
            </a:bodyPr>
            <a:lstStyle/>
            <a:p>
              <a:r>
                <a:rPr lang="en-US" altLang="zh-CN"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rPr>
                <a:t>YOUR TITLE HERE</a:t>
              </a:r>
              <a:endParaRPr lang="zh-CN" altLang="en-US"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endParaRPr>
            </a:p>
          </p:txBody>
        </p:sp>
      </p:grpSp>
      <p:grpSp>
        <p:nvGrpSpPr>
          <p:cNvPr id="20" name="Group 51"/>
          <p:cNvGrpSpPr/>
          <p:nvPr/>
        </p:nvGrpSpPr>
        <p:grpSpPr>
          <a:xfrm>
            <a:off x="6320455" y="3968583"/>
            <a:ext cx="4363839" cy="804259"/>
            <a:chOff x="6545227" y="1653809"/>
            <a:chExt cx="4932548" cy="804259"/>
          </a:xfrm>
        </p:grpSpPr>
        <p:sp>
          <p:nvSpPr>
            <p:cNvPr id="24" name="Rectangle 52"/>
            <p:cNvSpPr/>
            <p:nvPr/>
          </p:nvSpPr>
          <p:spPr>
            <a:xfrm>
              <a:off x="6545227" y="2069307"/>
              <a:ext cx="4932548" cy="388761"/>
            </a:xfrm>
            <a:prstGeom prst="rect">
              <a:avLst/>
            </a:prstGeom>
          </p:spPr>
          <p:txBody>
            <a:bodyPr wrap="square" lIns="144000" tIns="0" rIns="144000" bIns="0">
              <a:normAutofit lnSpcReduction="10000"/>
            </a:bodyPr>
            <a:lstStyle/>
            <a:p>
              <a:pPr algn="just" defTabSz="914316">
                <a:lnSpc>
                  <a:spcPct val="120000"/>
                </a:lnSpc>
                <a:defRPr/>
              </a:pPr>
              <a:r>
                <a:rPr lang="en-US" altLang="zh-CN" sz="1100" dirty="0">
                  <a:solidFill>
                    <a:schemeClr val="bg1"/>
                  </a:solidFill>
                  <a:latin typeface="华文细黑" panose="02010600040101010101" pitchFamily="2" charset="-122"/>
                  <a:ea typeface="华文细黑" panose="02010600040101010101" pitchFamily="2" charset="-122"/>
                </a:rPr>
                <a:t>Lorem Ipsum is simply dummy text of the printing and typesetting industry</a:t>
              </a:r>
              <a:endParaRPr lang="zh-CN" altLang="en-US" sz="1100" dirty="0">
                <a:solidFill>
                  <a:schemeClr val="bg1"/>
                </a:solidFill>
                <a:latin typeface="华文细黑" panose="02010600040101010101" pitchFamily="2" charset="-122"/>
                <a:ea typeface="华文细黑" panose="02010600040101010101" pitchFamily="2" charset="-122"/>
              </a:endParaRPr>
            </a:p>
          </p:txBody>
        </p:sp>
        <p:sp>
          <p:nvSpPr>
            <p:cNvPr id="25" name="Rectangle 53"/>
            <p:cNvSpPr/>
            <p:nvPr/>
          </p:nvSpPr>
          <p:spPr>
            <a:xfrm>
              <a:off x="6545227" y="1653809"/>
              <a:ext cx="4932548" cy="276999"/>
            </a:xfrm>
            <a:prstGeom prst="rect">
              <a:avLst/>
            </a:prstGeom>
          </p:spPr>
          <p:txBody>
            <a:bodyPr wrap="none" lIns="144000" tIns="0" rIns="144000" bIns="0">
              <a:normAutofit/>
            </a:bodyPr>
            <a:lstStyle/>
            <a:p>
              <a:r>
                <a:rPr lang="en-US" altLang="zh-CN"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rPr>
                <a:t>YOUR TITLE HERE</a:t>
              </a:r>
              <a:endParaRPr lang="zh-CN" altLang="en-US"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endParaRPr>
            </a:p>
          </p:txBody>
        </p:sp>
      </p:grpSp>
      <p:grpSp>
        <p:nvGrpSpPr>
          <p:cNvPr id="21" name="Group 54"/>
          <p:cNvGrpSpPr/>
          <p:nvPr/>
        </p:nvGrpSpPr>
        <p:grpSpPr>
          <a:xfrm>
            <a:off x="6320448" y="5133959"/>
            <a:ext cx="4363837" cy="804259"/>
            <a:chOff x="6545227" y="1653809"/>
            <a:chExt cx="4932548" cy="804259"/>
          </a:xfrm>
        </p:grpSpPr>
        <p:sp>
          <p:nvSpPr>
            <p:cNvPr id="22" name="Rectangle 55"/>
            <p:cNvSpPr/>
            <p:nvPr/>
          </p:nvSpPr>
          <p:spPr>
            <a:xfrm>
              <a:off x="6545227" y="2069307"/>
              <a:ext cx="4932548" cy="388761"/>
            </a:xfrm>
            <a:prstGeom prst="rect">
              <a:avLst/>
            </a:prstGeom>
          </p:spPr>
          <p:txBody>
            <a:bodyPr wrap="square" lIns="144000" tIns="0" rIns="144000" bIns="0">
              <a:normAutofit lnSpcReduction="10000"/>
            </a:bodyPr>
            <a:lstStyle/>
            <a:p>
              <a:pPr algn="just" defTabSz="914316">
                <a:lnSpc>
                  <a:spcPct val="120000"/>
                </a:lnSpc>
                <a:defRPr/>
              </a:pPr>
              <a:r>
                <a:rPr lang="en-US" altLang="zh-CN" sz="1100" dirty="0">
                  <a:solidFill>
                    <a:schemeClr val="bg1"/>
                  </a:solidFill>
                  <a:latin typeface="华文细黑" panose="02010600040101010101" pitchFamily="2" charset="-122"/>
                  <a:ea typeface="华文细黑" panose="02010600040101010101" pitchFamily="2" charset="-122"/>
                </a:rPr>
                <a:t>Lorem Ipsum is simply dummy text of the printing and typesetting industry</a:t>
              </a:r>
              <a:endParaRPr lang="zh-CN" altLang="en-US" sz="1100" dirty="0">
                <a:solidFill>
                  <a:schemeClr val="bg1"/>
                </a:solidFill>
                <a:latin typeface="华文细黑" panose="02010600040101010101" pitchFamily="2" charset="-122"/>
                <a:ea typeface="华文细黑" panose="02010600040101010101" pitchFamily="2" charset="-122"/>
              </a:endParaRPr>
            </a:p>
          </p:txBody>
        </p:sp>
        <p:sp>
          <p:nvSpPr>
            <p:cNvPr id="23" name="Rectangle 56"/>
            <p:cNvSpPr/>
            <p:nvPr/>
          </p:nvSpPr>
          <p:spPr>
            <a:xfrm>
              <a:off x="6545227" y="1653809"/>
              <a:ext cx="4932548" cy="276999"/>
            </a:xfrm>
            <a:prstGeom prst="rect">
              <a:avLst/>
            </a:prstGeom>
          </p:spPr>
          <p:txBody>
            <a:bodyPr wrap="none" lIns="144000" tIns="0" rIns="144000" bIns="0">
              <a:normAutofit/>
            </a:bodyPr>
            <a:lstStyle/>
            <a:p>
              <a:r>
                <a:rPr lang="en-US" altLang="zh-CN"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rPr>
                <a:t>YOUR TITLE HERE</a:t>
              </a:r>
              <a:endParaRPr lang="zh-CN" altLang="en-US"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endParaRPr>
            </a:p>
          </p:txBody>
        </p:sp>
      </p:grpSp>
      <p:sp>
        <p:nvSpPr>
          <p:cNvPr id="36" name="Shape 176"/>
          <p:cNvSpPr/>
          <p:nvPr/>
        </p:nvSpPr>
        <p:spPr>
          <a:xfrm>
            <a:off x="410543" y="277065"/>
            <a:ext cx="3313728" cy="523220"/>
          </a:xfrm>
          <a:prstGeom prst="rect">
            <a:avLst/>
          </a:prstGeom>
          <a:ln w="12700">
            <a:miter lim="400000"/>
          </a:ln>
          <a:extLst>
            <a:ext uri="{C572A759-6A51-4108-AA02-DFA0A04FC94B}">
              <ma14:wrappingTextBoxFlag xmlns="" xmlns:ma14="http://schemas.microsoft.com/office/mac/drawingml/2011/main" val="1"/>
            </a:ext>
          </a:extLst>
        </p:spPr>
        <p:txBody>
          <a:bodyPr wrap="none" tIns="45720" bIns="45720">
            <a:spAutoFit/>
          </a:bodyPr>
          <a:lstStyle/>
          <a:p>
            <a:r>
              <a:rPr lang="zh-CN" altLang="en-US" sz="2800" b="1" dirty="0">
                <a:solidFill>
                  <a:srgbClr val="FFFFFF"/>
                </a:solidFill>
              </a:rPr>
              <a:t>点此添加标题</a:t>
            </a:r>
            <a:r>
              <a:rPr lang="en-US" sz="900" dirty="0">
                <a:solidFill>
                  <a:srgbClr val="FFFFFF"/>
                </a:solidFill>
              </a:rPr>
              <a:t> </a:t>
            </a:r>
            <a:r>
              <a:rPr lang="en-US" sz="2800" dirty="0">
                <a:solidFill>
                  <a:srgbClr val="FFFFFF"/>
                </a:solidFill>
              </a:rPr>
              <a:t>–</a:t>
            </a:r>
            <a:r>
              <a:rPr lang="en-US" sz="900" dirty="0">
                <a:solidFill>
                  <a:srgbClr val="FFFFFF"/>
                </a:solidFill>
              </a:rPr>
              <a:t> </a:t>
            </a:r>
            <a:r>
              <a:rPr lang="zh-CN" altLang="en-US" sz="1600" spc="300" dirty="0">
                <a:solidFill>
                  <a:srgbClr val="FFFFFF"/>
                </a:solidFill>
                <a:latin typeface="+mj-lt"/>
                <a:ea typeface="+mj-ea"/>
                <a:cs typeface="+mj-cs"/>
                <a:sym typeface="Helvetica"/>
              </a:rPr>
              <a:t>小标题</a:t>
            </a:r>
            <a:endParaRPr sz="900" spc="300" dirty="0">
              <a:solidFill>
                <a:srgbClr val="FFFFFF"/>
              </a:solidFill>
              <a:latin typeface="+mj-lt"/>
              <a:ea typeface="+mj-ea"/>
              <a:cs typeface="+mj-cs"/>
              <a:sym typeface="Helvetica"/>
            </a:endParaRPr>
          </a:p>
        </p:txBody>
      </p:sp>
      <p:sp>
        <p:nvSpPr>
          <p:cNvPr id="37" name="Shape 179"/>
          <p:cNvSpPr/>
          <p:nvPr/>
        </p:nvSpPr>
        <p:spPr>
          <a:xfrm>
            <a:off x="9422185" y="423259"/>
            <a:ext cx="2769815" cy="230832"/>
          </a:xfrm>
          <a:prstGeom prst="rect">
            <a:avLst/>
          </a:prstGeom>
          <a:ln w="12700">
            <a:miter lim="400000"/>
          </a:ln>
          <a:extLst>
            <a:ext uri="{C572A759-6A51-4108-AA02-DFA0A04FC94B}">
              <ma14:wrappingTextBoxFlag xmlns="" xmlns:ma14="http://schemas.microsoft.com/office/mac/drawingml/2011/main" val="1"/>
            </a:ext>
          </a:extLst>
        </p:spPr>
        <p:txBody>
          <a:bodyPr tIns="45720" bIns="45720">
            <a:spAutoFit/>
          </a:bodyPr>
          <a:lstStyle>
            <a:lvl1pPr algn="r">
              <a:defRPr sz="1800" spc="600">
                <a:solidFill>
                  <a:srgbClr val="FFFFFF"/>
                </a:solidFill>
                <a:latin typeface="+mj-lt"/>
                <a:ea typeface="+mj-ea"/>
                <a:cs typeface="+mj-cs"/>
                <a:sym typeface="Helvetica"/>
              </a:defRPr>
            </a:lvl1pPr>
          </a:lstStyle>
          <a:p>
            <a:pPr>
              <a:defRPr spc="0">
                <a:solidFill>
                  <a:srgbClr val="000000"/>
                </a:solidFill>
                <a:latin typeface="+mn-lt"/>
                <a:ea typeface="+mn-ea"/>
                <a:cs typeface="+mn-cs"/>
                <a:sym typeface="Trebuchet MS"/>
              </a:defRPr>
            </a:pPr>
            <a:r>
              <a:rPr sz="900" spc="300" dirty="0">
                <a:solidFill>
                  <a:schemeClr val="bg1"/>
                </a:solidFill>
              </a:rPr>
              <a:t>YOUR COMPANY NAME</a:t>
            </a:r>
          </a:p>
        </p:txBody>
      </p:sp>
    </p:spTree>
    <p:extLst>
      <p:ext uri="{BB962C8B-B14F-4D97-AF65-F5344CB8AC3E}">
        <p14:creationId xmlns:p14="http://schemas.microsoft.com/office/powerpoint/2010/main" val="2576420713"/>
      </p:ext>
    </p:extLst>
  </p:cSld>
  <p:clrMapOvr>
    <a:masterClrMapping/>
  </p:clrMapOvr>
  <p:transition spd="slow" advClick="0"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37"/>
                                        </p:tgtEl>
                                        <p:attrNameLst>
                                          <p:attrName>style.visibility</p:attrName>
                                        </p:attrNameLst>
                                      </p:cBhvr>
                                      <p:to>
                                        <p:strVal val="visible"/>
                                      </p:to>
                                    </p:set>
                                    <p:animEffect transition="in" filter="dissolve">
                                      <p:cBhvr>
                                        <p:cTn id="7" dur="500"/>
                                        <p:tgtEl>
                                          <p:spTgt spid="37"/>
                                        </p:tgtEl>
                                      </p:cBhvr>
                                    </p:animEffect>
                                  </p:childTnLst>
                                </p:cTn>
                              </p:par>
                            </p:childTnLst>
                          </p:cTn>
                        </p:par>
                        <p:par>
                          <p:cTn id="8" fill="hold">
                            <p:stCondLst>
                              <p:cond delay="500"/>
                            </p:stCondLst>
                            <p:childTnLst>
                              <p:par>
                                <p:cTn id="9" presetID="9" presetClass="entr" fill="hold" grpId="0" nodeType="afterEffect">
                                  <p:stCondLst>
                                    <p:cond delay="0"/>
                                  </p:stCondLst>
                                  <p:iterate>
                                    <p:tmAbs val="0"/>
                                  </p:iterate>
                                  <p:childTnLst>
                                    <p:set>
                                      <p:cBhvr>
                                        <p:cTn id="10" fill="hold"/>
                                        <p:tgtEl>
                                          <p:spTgt spid="36"/>
                                        </p:tgtEl>
                                        <p:attrNameLst>
                                          <p:attrName>style.visibility</p:attrName>
                                        </p:attrNameLst>
                                      </p:cBhvr>
                                      <p:to>
                                        <p:strVal val="visible"/>
                                      </p:to>
                                    </p:set>
                                    <p:animEffect transition="in" filter="dissolve">
                                      <p:cBhvr>
                                        <p:cTn id="11" dur="1000"/>
                                        <p:tgtEl>
                                          <p:spTgt spid="36"/>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250"/>
                                        <p:tgtEl>
                                          <p:spTgt spid="4"/>
                                        </p:tgtEl>
                                      </p:cBhvr>
                                    </p:animEffect>
                                  </p:childTnLst>
                                </p:cTn>
                              </p:par>
                            </p:childTnLst>
                          </p:cTn>
                        </p:par>
                        <p:par>
                          <p:cTn id="16" fill="hold">
                            <p:stCondLst>
                              <p:cond delay="1750"/>
                            </p:stCondLst>
                            <p:childTnLst>
                              <p:par>
                                <p:cTn id="17" presetID="22" presetClass="entr" presetSubtype="4"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250"/>
                                        <p:tgtEl>
                                          <p:spTgt spid="5"/>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250"/>
                                        <p:tgtEl>
                                          <p:spTgt spid="6"/>
                                        </p:tgtEl>
                                      </p:cBhvr>
                                    </p:animEffect>
                                  </p:childTnLst>
                                </p:cTn>
                              </p:par>
                            </p:childTnLst>
                          </p:cTn>
                        </p:par>
                        <p:par>
                          <p:cTn id="24" fill="hold">
                            <p:stCondLst>
                              <p:cond delay="2250"/>
                            </p:stCondLst>
                            <p:childTnLst>
                              <p:par>
                                <p:cTn id="25" presetID="22" presetClass="entr" presetSubtype="4"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250"/>
                                        <p:tgtEl>
                                          <p:spTgt spid="7"/>
                                        </p:tgtEl>
                                      </p:cBhvr>
                                    </p:animEffect>
                                  </p:childTnLst>
                                </p:cTn>
                              </p:par>
                            </p:childTnLst>
                          </p:cTn>
                        </p:par>
                        <p:par>
                          <p:cTn id="28" fill="hold">
                            <p:stCondLst>
                              <p:cond delay="2500"/>
                            </p:stCondLst>
                            <p:childTnLst>
                              <p:par>
                                <p:cTn id="29" presetID="22" presetClass="entr" presetSubtype="4"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250"/>
                                        <p:tgtEl>
                                          <p:spTgt spid="8"/>
                                        </p:tgtEl>
                                      </p:cBhvr>
                                    </p:animEffect>
                                  </p:childTnLst>
                                </p:cTn>
                              </p:par>
                            </p:childTnLst>
                          </p:cTn>
                        </p:par>
                        <p:par>
                          <p:cTn id="32" fill="hold">
                            <p:stCondLst>
                              <p:cond delay="2750"/>
                            </p:stCondLst>
                            <p:childTnLst>
                              <p:par>
                                <p:cTn id="33" presetID="22" presetClass="entr" presetSubtype="4"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250"/>
                                        <p:tgtEl>
                                          <p:spTgt spid="9"/>
                                        </p:tgtEl>
                                      </p:cBhvr>
                                    </p:animEffect>
                                  </p:childTnLst>
                                </p:cTn>
                              </p:par>
                            </p:childTnLst>
                          </p:cTn>
                        </p:par>
                        <p:par>
                          <p:cTn id="36" fill="hold">
                            <p:stCondLst>
                              <p:cond delay="3000"/>
                            </p:stCondLst>
                            <p:childTnLst>
                              <p:par>
                                <p:cTn id="37" presetID="22" presetClass="entr" presetSubtype="4"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250"/>
                                        <p:tgtEl>
                                          <p:spTgt spid="10"/>
                                        </p:tgtEl>
                                      </p:cBhvr>
                                    </p:animEffect>
                                  </p:childTnLst>
                                </p:cTn>
                              </p:par>
                            </p:childTnLst>
                          </p:cTn>
                        </p:par>
                        <p:par>
                          <p:cTn id="40" fill="hold">
                            <p:stCondLst>
                              <p:cond delay="3250"/>
                            </p:stCondLst>
                            <p:childTnLst>
                              <p:par>
                                <p:cTn id="41" presetID="22" presetClass="entr" presetSubtype="4"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250"/>
                                        <p:tgtEl>
                                          <p:spTgt spid="11"/>
                                        </p:tgtEl>
                                      </p:cBhvr>
                                    </p:animEffect>
                                  </p:childTnLst>
                                </p:cTn>
                              </p:par>
                            </p:childTnLst>
                          </p:cTn>
                        </p:par>
                        <p:par>
                          <p:cTn id="44" fill="hold">
                            <p:stCondLst>
                              <p:cond delay="3500"/>
                            </p:stCondLst>
                            <p:childTnLst>
                              <p:par>
                                <p:cTn id="45" presetID="22" presetClass="entr" presetSubtype="4"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250"/>
                                        <p:tgtEl>
                                          <p:spTgt spid="12"/>
                                        </p:tgtEl>
                                      </p:cBhvr>
                                    </p:animEffect>
                                  </p:childTnLst>
                                </p:cTn>
                              </p:par>
                            </p:childTnLst>
                          </p:cTn>
                        </p:par>
                        <p:par>
                          <p:cTn id="48" fill="hold">
                            <p:stCondLst>
                              <p:cond delay="3750"/>
                            </p:stCondLst>
                            <p:childTnLst>
                              <p:par>
                                <p:cTn id="49" presetID="22" presetClass="entr" presetSubtype="4"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down)">
                                      <p:cBhvr>
                                        <p:cTn id="51" dur="250"/>
                                        <p:tgtEl>
                                          <p:spTgt spid="13"/>
                                        </p:tgtEl>
                                      </p:cBhvr>
                                    </p:animEffect>
                                  </p:childTnLst>
                                </p:cTn>
                              </p:par>
                            </p:childTnLst>
                          </p:cTn>
                        </p:par>
                        <p:par>
                          <p:cTn id="52" fill="hold">
                            <p:stCondLst>
                              <p:cond delay="4000"/>
                            </p:stCondLst>
                            <p:childTnLst>
                              <p:par>
                                <p:cTn id="53" presetID="22" presetClass="entr" presetSubtype="4"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250"/>
                                        <p:tgtEl>
                                          <p:spTgt spid="14"/>
                                        </p:tgtEl>
                                      </p:cBhvr>
                                    </p:animEffect>
                                  </p:childTnLst>
                                </p:cTn>
                              </p:par>
                            </p:childTnLst>
                          </p:cTn>
                        </p:par>
                        <p:par>
                          <p:cTn id="56" fill="hold">
                            <p:stCondLst>
                              <p:cond delay="4250"/>
                            </p:stCondLst>
                            <p:childTnLst>
                              <p:par>
                                <p:cTn id="57" presetID="22" presetClass="entr" presetSubtype="4" fill="hold" grpId="0" nodeType="after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down)">
                                      <p:cBhvr>
                                        <p:cTn id="59" dur="250"/>
                                        <p:tgtEl>
                                          <p:spTgt spid="15"/>
                                        </p:tgtEl>
                                      </p:cBhvr>
                                    </p:animEffect>
                                  </p:childTnLst>
                                </p:cTn>
                              </p:par>
                            </p:childTnLst>
                          </p:cTn>
                        </p:par>
                        <p:par>
                          <p:cTn id="60" fill="hold">
                            <p:stCondLst>
                              <p:cond delay="4500"/>
                            </p:stCondLst>
                            <p:childTnLst>
                              <p:par>
                                <p:cTn id="61" presetID="22" presetClass="entr" presetSubtype="4" fill="hold"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down)">
                                      <p:cBhvr>
                                        <p:cTn id="63" dur="250"/>
                                        <p:tgtEl>
                                          <p:spTgt spid="16"/>
                                        </p:tgtEl>
                                      </p:cBhvr>
                                    </p:animEffect>
                                  </p:childTnLst>
                                </p:cTn>
                              </p:par>
                            </p:childTnLst>
                          </p:cTn>
                        </p:par>
                        <p:par>
                          <p:cTn id="64" fill="hold">
                            <p:stCondLst>
                              <p:cond delay="4750"/>
                            </p:stCondLst>
                            <p:childTnLst>
                              <p:par>
                                <p:cTn id="65" presetID="22" presetClass="entr" presetSubtype="4" fill="hold" nodeType="after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wipe(down)">
                                      <p:cBhvr>
                                        <p:cTn id="67" dur="250"/>
                                        <p:tgtEl>
                                          <p:spTgt spid="17"/>
                                        </p:tgtEl>
                                      </p:cBhvr>
                                    </p:animEffect>
                                  </p:childTnLst>
                                </p:cTn>
                              </p:par>
                            </p:childTnLst>
                          </p:cTn>
                        </p:par>
                        <p:par>
                          <p:cTn id="68" fill="hold">
                            <p:stCondLst>
                              <p:cond delay="5000"/>
                            </p:stCondLst>
                            <p:childTnLst>
                              <p:par>
                                <p:cTn id="69" presetID="22" presetClass="entr" presetSubtype="4" fill="hold" nodeType="after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wipe(down)">
                                      <p:cBhvr>
                                        <p:cTn id="71" dur="250"/>
                                        <p:tgtEl>
                                          <p:spTgt spid="18"/>
                                        </p:tgtEl>
                                      </p:cBhvr>
                                    </p:animEffect>
                                  </p:childTnLst>
                                </p:cTn>
                              </p:par>
                            </p:childTnLst>
                          </p:cTn>
                        </p:par>
                        <p:par>
                          <p:cTn id="72" fill="hold">
                            <p:stCondLst>
                              <p:cond delay="5250"/>
                            </p:stCondLst>
                            <p:childTnLst>
                              <p:par>
                                <p:cTn id="73" presetID="22" presetClass="entr" presetSubtype="4" fill="hold" nodeType="after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wipe(down)">
                                      <p:cBhvr>
                                        <p:cTn id="75" dur="250"/>
                                        <p:tgtEl>
                                          <p:spTgt spid="19"/>
                                        </p:tgtEl>
                                      </p:cBhvr>
                                    </p:animEffect>
                                  </p:childTnLst>
                                </p:cTn>
                              </p:par>
                            </p:childTnLst>
                          </p:cTn>
                        </p:par>
                        <p:par>
                          <p:cTn id="76" fill="hold">
                            <p:stCondLst>
                              <p:cond delay="5500"/>
                            </p:stCondLst>
                            <p:childTnLst>
                              <p:par>
                                <p:cTn id="77" presetID="22" presetClass="entr" presetSubtype="4" fill="hold" nodeType="after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wipe(down)">
                                      <p:cBhvr>
                                        <p:cTn id="79" dur="250"/>
                                        <p:tgtEl>
                                          <p:spTgt spid="20"/>
                                        </p:tgtEl>
                                      </p:cBhvr>
                                    </p:animEffect>
                                  </p:childTnLst>
                                </p:cTn>
                              </p:par>
                            </p:childTnLst>
                          </p:cTn>
                        </p:par>
                        <p:par>
                          <p:cTn id="80" fill="hold">
                            <p:stCondLst>
                              <p:cond delay="5750"/>
                            </p:stCondLst>
                            <p:childTnLst>
                              <p:par>
                                <p:cTn id="81" presetID="22" presetClass="entr" presetSubtype="4" fill="hold" nodeType="after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wipe(down)">
                                      <p:cBhvr>
                                        <p:cTn id="83"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36" grpId="0" animBg="1" advAuto="0"/>
      <p:bldP spid="37"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p:nvPr/>
        </p:nvSpPr>
        <p:spPr>
          <a:xfrm>
            <a:off x="410543" y="277065"/>
            <a:ext cx="3313728" cy="523220"/>
          </a:xfrm>
          <a:prstGeom prst="rect">
            <a:avLst/>
          </a:prstGeom>
          <a:ln w="12700">
            <a:miter lim="400000"/>
          </a:ln>
          <a:extLst>
            <a:ext uri="{C572A759-6A51-4108-AA02-DFA0A04FC94B}">
              <ma14:wrappingTextBoxFlag xmlns="" xmlns:ma14="http://schemas.microsoft.com/office/mac/drawingml/2011/main" val="1"/>
            </a:ext>
          </a:extLst>
        </p:spPr>
        <p:txBody>
          <a:bodyPr wrap="none" tIns="45720" bIns="45720">
            <a:spAutoFit/>
          </a:bodyPr>
          <a:lstStyle/>
          <a:p>
            <a:r>
              <a:rPr lang="zh-CN" altLang="en-US" sz="2800" b="1" dirty="0">
                <a:solidFill>
                  <a:srgbClr val="FFFFFF"/>
                </a:solidFill>
              </a:rPr>
              <a:t>点此添加标题</a:t>
            </a:r>
            <a:r>
              <a:rPr lang="en-US" sz="900" dirty="0">
                <a:solidFill>
                  <a:srgbClr val="FFFFFF"/>
                </a:solidFill>
              </a:rPr>
              <a:t> </a:t>
            </a:r>
            <a:r>
              <a:rPr lang="en-US" sz="2800" dirty="0">
                <a:solidFill>
                  <a:srgbClr val="FFFFFF"/>
                </a:solidFill>
              </a:rPr>
              <a:t>–</a:t>
            </a:r>
            <a:r>
              <a:rPr lang="en-US" sz="900" dirty="0">
                <a:solidFill>
                  <a:srgbClr val="FFFFFF"/>
                </a:solidFill>
              </a:rPr>
              <a:t> </a:t>
            </a:r>
            <a:r>
              <a:rPr lang="zh-CN" altLang="en-US" sz="1600" spc="300" dirty="0">
                <a:solidFill>
                  <a:srgbClr val="FFFFFF"/>
                </a:solidFill>
                <a:latin typeface="+mj-lt"/>
                <a:ea typeface="+mj-ea"/>
                <a:cs typeface="+mj-cs"/>
                <a:sym typeface="Helvetica"/>
              </a:rPr>
              <a:t>小标题</a:t>
            </a:r>
            <a:endParaRPr sz="900" spc="300" dirty="0">
              <a:solidFill>
                <a:srgbClr val="FFFFFF"/>
              </a:solidFill>
              <a:latin typeface="+mj-lt"/>
              <a:ea typeface="+mj-ea"/>
              <a:cs typeface="+mj-cs"/>
              <a:sym typeface="Helvetica"/>
            </a:endParaRPr>
          </a:p>
        </p:txBody>
      </p:sp>
      <p:sp>
        <p:nvSpPr>
          <p:cNvPr id="179" name="Shape 179"/>
          <p:cNvSpPr/>
          <p:nvPr/>
        </p:nvSpPr>
        <p:spPr>
          <a:xfrm>
            <a:off x="9422185" y="423259"/>
            <a:ext cx="2769815" cy="230832"/>
          </a:xfrm>
          <a:prstGeom prst="rect">
            <a:avLst/>
          </a:prstGeom>
          <a:ln w="12700">
            <a:miter lim="400000"/>
          </a:ln>
          <a:extLst>
            <a:ext uri="{C572A759-6A51-4108-AA02-DFA0A04FC94B}">
              <ma14:wrappingTextBoxFlag xmlns="" xmlns:ma14="http://schemas.microsoft.com/office/mac/drawingml/2011/main" val="1"/>
            </a:ext>
          </a:extLst>
        </p:spPr>
        <p:txBody>
          <a:bodyPr tIns="45720" bIns="45720">
            <a:spAutoFit/>
          </a:bodyPr>
          <a:lstStyle>
            <a:lvl1pPr algn="r">
              <a:defRPr sz="1800" spc="600">
                <a:solidFill>
                  <a:srgbClr val="FFFFFF"/>
                </a:solidFill>
                <a:latin typeface="+mj-lt"/>
                <a:ea typeface="+mj-ea"/>
                <a:cs typeface="+mj-cs"/>
                <a:sym typeface="Helvetica"/>
              </a:defRPr>
            </a:lvl1pPr>
          </a:lstStyle>
          <a:p>
            <a:pPr>
              <a:defRPr spc="0">
                <a:solidFill>
                  <a:srgbClr val="000000"/>
                </a:solidFill>
                <a:latin typeface="+mn-lt"/>
                <a:ea typeface="+mn-ea"/>
                <a:cs typeface="+mn-cs"/>
                <a:sym typeface="Trebuchet MS"/>
              </a:defRPr>
            </a:pPr>
            <a:r>
              <a:rPr sz="900" spc="300" dirty="0">
                <a:solidFill>
                  <a:schemeClr val="bg1"/>
                </a:solidFill>
              </a:rPr>
              <a:t>YOUR COMPANY NAME</a:t>
            </a:r>
          </a:p>
        </p:txBody>
      </p:sp>
      <p:grpSp>
        <p:nvGrpSpPr>
          <p:cNvPr id="4" name="Group 4"/>
          <p:cNvGrpSpPr/>
          <p:nvPr/>
        </p:nvGrpSpPr>
        <p:grpSpPr>
          <a:xfrm>
            <a:off x="4071958" y="1883242"/>
            <a:ext cx="3777144" cy="3650715"/>
            <a:chOff x="4214254" y="2320894"/>
            <a:chExt cx="3777559" cy="3651116"/>
          </a:xfrm>
        </p:grpSpPr>
        <p:sp>
          <p:nvSpPr>
            <p:cNvPr id="5" name="Rounded Rectangle 6"/>
            <p:cNvSpPr/>
            <p:nvPr/>
          </p:nvSpPr>
          <p:spPr>
            <a:xfrm flipH="1">
              <a:off x="4214254" y="4850056"/>
              <a:ext cx="3777559" cy="914400"/>
            </a:xfrm>
            <a:prstGeom prst="roundRect">
              <a:avLst>
                <a:gd name="adj" fmla="val 50000"/>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943" fontAlgn="base">
                <a:lnSpc>
                  <a:spcPct val="120000"/>
                </a:lnSpc>
                <a:spcBef>
                  <a:spcPct val="0"/>
                </a:spcBef>
                <a:spcAft>
                  <a:spcPct val="0"/>
                </a:spcAft>
              </a:pPr>
              <a:endParaRPr lang="en-GB" sz="9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Rounded Rectangle 5"/>
            <p:cNvSpPr/>
            <p:nvPr/>
          </p:nvSpPr>
          <p:spPr>
            <a:xfrm rot="3492391" flipH="1">
              <a:off x="4991307" y="3689252"/>
              <a:ext cx="3651116" cy="914400"/>
            </a:xfrm>
            <a:prstGeom prst="roundRect">
              <a:avLst>
                <a:gd name="adj" fmla="val 50000"/>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943" fontAlgn="base">
                <a:lnSpc>
                  <a:spcPct val="120000"/>
                </a:lnSpc>
                <a:spcBef>
                  <a:spcPct val="0"/>
                </a:spcBef>
                <a:spcAft>
                  <a:spcPct val="0"/>
                </a:spcAft>
              </a:pPr>
              <a:endParaRPr lang="en-GB" sz="9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Rounded Rectangle 3"/>
            <p:cNvSpPr/>
            <p:nvPr/>
          </p:nvSpPr>
          <p:spPr>
            <a:xfrm rot="18107609">
              <a:off x="3556490" y="3689252"/>
              <a:ext cx="3651116" cy="914400"/>
            </a:xfrm>
            <a:prstGeom prst="roundRect">
              <a:avLst>
                <a:gd name="adj" fmla="val 50000"/>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943" fontAlgn="base">
                <a:lnSpc>
                  <a:spcPct val="120000"/>
                </a:lnSpc>
                <a:spcBef>
                  <a:spcPct val="0"/>
                </a:spcBef>
                <a:spcAft>
                  <a:spcPct val="0"/>
                </a:spcAft>
              </a:pPr>
              <a:endParaRPr lang="en-GB" sz="9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Oval 13"/>
            <p:cNvSpPr/>
            <p:nvPr/>
          </p:nvSpPr>
          <p:spPr>
            <a:xfrm>
              <a:off x="5725181" y="2613073"/>
              <a:ext cx="755703" cy="755703"/>
            </a:xfrm>
            <a:prstGeom prst="ellipse">
              <a:avLst/>
            </a:prstGeom>
            <a:noFill/>
            <a:ln>
              <a:solidFill>
                <a:srgbClr val="FFFFFF">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943" fontAlgn="base">
                <a:lnSpc>
                  <a:spcPct val="120000"/>
                </a:lnSpc>
                <a:spcBef>
                  <a:spcPct val="0"/>
                </a:spcBef>
                <a:spcAft>
                  <a:spcPct val="0"/>
                </a:spcAft>
              </a:pPr>
              <a:endParaRPr lang="en-GB" sz="9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Oval 14"/>
            <p:cNvSpPr/>
            <p:nvPr/>
          </p:nvSpPr>
          <p:spPr>
            <a:xfrm>
              <a:off x="4297730" y="4929404"/>
              <a:ext cx="755703" cy="755703"/>
            </a:xfrm>
            <a:prstGeom prst="ellipse">
              <a:avLst/>
            </a:prstGeom>
            <a:noFill/>
            <a:ln>
              <a:solidFill>
                <a:srgbClr val="FFFFFF">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943" fontAlgn="base">
                <a:lnSpc>
                  <a:spcPct val="120000"/>
                </a:lnSpc>
                <a:spcBef>
                  <a:spcPct val="0"/>
                </a:spcBef>
                <a:spcAft>
                  <a:spcPct val="0"/>
                </a:spcAft>
              </a:pPr>
              <a:endParaRPr lang="en-GB" sz="9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Oval 15"/>
            <p:cNvSpPr/>
            <p:nvPr/>
          </p:nvSpPr>
          <p:spPr>
            <a:xfrm>
              <a:off x="7164059" y="4930934"/>
              <a:ext cx="755703" cy="755703"/>
            </a:xfrm>
            <a:prstGeom prst="ellipse">
              <a:avLst/>
            </a:prstGeom>
            <a:noFill/>
            <a:ln>
              <a:solidFill>
                <a:srgbClr val="FFFFFF">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943" fontAlgn="base">
                <a:lnSpc>
                  <a:spcPct val="120000"/>
                </a:lnSpc>
                <a:spcBef>
                  <a:spcPct val="0"/>
                </a:spcBef>
                <a:spcAft>
                  <a:spcPct val="0"/>
                </a:spcAft>
              </a:pPr>
              <a:endParaRPr lang="en-GB" sz="9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Freeform 17"/>
            <p:cNvSpPr>
              <a:spLocks noEditPoints="1"/>
            </p:cNvSpPr>
            <p:nvPr/>
          </p:nvSpPr>
          <p:spPr bwMode="auto">
            <a:xfrm>
              <a:off x="5950368" y="2791506"/>
              <a:ext cx="305327" cy="398835"/>
            </a:xfrm>
            <a:custGeom>
              <a:avLst/>
              <a:gdLst>
                <a:gd name="T0" fmla="*/ 60 w 74"/>
                <a:gd name="T1" fmla="*/ 0 h 97"/>
                <a:gd name="T2" fmla="*/ 72 w 74"/>
                <a:gd name="T3" fmla="*/ 11 h 97"/>
                <a:gd name="T4" fmla="*/ 70 w 74"/>
                <a:gd name="T5" fmla="*/ 52 h 97"/>
                <a:gd name="T6" fmla="*/ 63 w 74"/>
                <a:gd name="T7" fmla="*/ 11 h 97"/>
                <a:gd name="T8" fmla="*/ 60 w 74"/>
                <a:gd name="T9" fmla="*/ 8 h 97"/>
                <a:gd name="T10" fmla="*/ 26 w 74"/>
                <a:gd name="T11" fmla="*/ 11 h 97"/>
                <a:gd name="T12" fmla="*/ 26 w 74"/>
                <a:gd name="T13" fmla="*/ 18 h 97"/>
                <a:gd name="T14" fmla="*/ 19 w 74"/>
                <a:gd name="T15" fmla="*/ 24 h 97"/>
                <a:gd name="T16" fmla="*/ 12 w 74"/>
                <a:gd name="T17" fmla="*/ 24 h 97"/>
                <a:gd name="T18" fmla="*/ 8 w 74"/>
                <a:gd name="T19" fmla="*/ 79 h 97"/>
                <a:gd name="T20" fmla="*/ 9 w 74"/>
                <a:gd name="T21" fmla="*/ 81 h 97"/>
                <a:gd name="T22" fmla="*/ 28 w 74"/>
                <a:gd name="T23" fmla="*/ 82 h 97"/>
                <a:gd name="T24" fmla="*/ 37 w 74"/>
                <a:gd name="T25" fmla="*/ 90 h 97"/>
                <a:gd name="T26" fmla="*/ 3 w 74"/>
                <a:gd name="T27" fmla="*/ 87 h 97"/>
                <a:gd name="T28" fmla="*/ 3 w 74"/>
                <a:gd name="T29" fmla="*/ 87 h 97"/>
                <a:gd name="T30" fmla="*/ 0 w 74"/>
                <a:gd name="T31" fmla="*/ 20 h 97"/>
                <a:gd name="T32" fmla="*/ 1 w 74"/>
                <a:gd name="T33" fmla="*/ 17 h 97"/>
                <a:gd name="T34" fmla="*/ 19 w 74"/>
                <a:gd name="T35" fmla="*/ 0 h 97"/>
                <a:gd name="T36" fmla="*/ 17 w 74"/>
                <a:gd name="T37" fmla="*/ 52 h 97"/>
                <a:gd name="T38" fmla="*/ 27 w 74"/>
                <a:gd name="T39" fmla="*/ 56 h 97"/>
                <a:gd name="T40" fmla="*/ 17 w 74"/>
                <a:gd name="T41" fmla="*/ 52 h 97"/>
                <a:gd name="T42" fmla="*/ 17 w 74"/>
                <a:gd name="T43" fmla="*/ 44 h 97"/>
                <a:gd name="T44" fmla="*/ 56 w 74"/>
                <a:gd name="T45" fmla="*/ 40 h 97"/>
                <a:gd name="T46" fmla="*/ 17 w 74"/>
                <a:gd name="T47" fmla="*/ 28 h 97"/>
                <a:gd name="T48" fmla="*/ 56 w 74"/>
                <a:gd name="T49" fmla="*/ 33 h 97"/>
                <a:gd name="T50" fmla="*/ 17 w 74"/>
                <a:gd name="T51" fmla="*/ 28 h 97"/>
                <a:gd name="T52" fmla="*/ 34 w 74"/>
                <a:gd name="T53" fmla="*/ 22 h 97"/>
                <a:gd name="T54" fmla="*/ 56 w 74"/>
                <a:gd name="T55" fmla="*/ 17 h 97"/>
                <a:gd name="T56" fmla="*/ 41 w 74"/>
                <a:gd name="T57" fmla="*/ 69 h 97"/>
                <a:gd name="T58" fmla="*/ 41 w 74"/>
                <a:gd name="T59" fmla="*/ 69 h 97"/>
                <a:gd name="T60" fmla="*/ 31 w 74"/>
                <a:gd name="T61" fmla="*/ 66 h 97"/>
                <a:gd name="T62" fmla="*/ 47 w 74"/>
                <a:gd name="T63" fmla="*/ 86 h 97"/>
                <a:gd name="T64" fmla="*/ 59 w 74"/>
                <a:gd name="T65" fmla="*/ 87 h 97"/>
                <a:gd name="T66" fmla="*/ 71 w 74"/>
                <a:gd name="T67" fmla="*/ 96 h 97"/>
                <a:gd name="T68" fmla="*/ 72 w 74"/>
                <a:gd name="T69" fmla="*/ 90 h 97"/>
                <a:gd name="T70" fmla="*/ 63 w 74"/>
                <a:gd name="T71" fmla="*/ 80 h 97"/>
                <a:gd name="T72" fmla="*/ 64 w 74"/>
                <a:gd name="T73" fmla="*/ 57 h 97"/>
                <a:gd name="T74" fmla="*/ 38 w 74"/>
                <a:gd name="T75" fmla="*/ 54 h 97"/>
                <a:gd name="T76" fmla="*/ 42 w 74"/>
                <a:gd name="T77" fmla="*/ 58 h 97"/>
                <a:gd name="T78" fmla="*/ 40 w 74"/>
                <a:gd name="T79" fmla="*/ 76 h 97"/>
                <a:gd name="T80" fmla="*/ 57 w 74"/>
                <a:gd name="T81" fmla="*/ 78 h 97"/>
                <a:gd name="T82" fmla="*/ 59 w 74"/>
                <a:gd name="T83" fmla="*/ 61 h 97"/>
                <a:gd name="T84" fmla="*/ 21 w 74"/>
                <a:gd name="T85" fmla="*/ 9 h 97"/>
                <a:gd name="T86" fmla="*/ 13 w 74"/>
                <a:gd name="T87" fmla="*/ 19 h 97"/>
                <a:gd name="T88" fmla="*/ 17 w 74"/>
                <a:gd name="T89" fmla="*/ 20 h 97"/>
                <a:gd name="T90" fmla="*/ 18 w 74"/>
                <a:gd name="T91" fmla="*/ 20 h 97"/>
                <a:gd name="T92" fmla="*/ 22 w 74"/>
                <a:gd name="T93" fmla="*/ 17 h 97"/>
                <a:gd name="T94" fmla="*/ 22 w 74"/>
                <a:gd name="T95" fmla="*/ 15 h 97"/>
                <a:gd name="T96" fmla="*/ 21 w 74"/>
                <a:gd name="T97" fmla="*/ 1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 h="97">
                  <a:moveTo>
                    <a:pt x="21" y="0"/>
                  </a:moveTo>
                  <a:cubicBezTo>
                    <a:pt x="60" y="0"/>
                    <a:pt x="60" y="0"/>
                    <a:pt x="60" y="0"/>
                  </a:cubicBezTo>
                  <a:cubicBezTo>
                    <a:pt x="64" y="0"/>
                    <a:pt x="66" y="1"/>
                    <a:pt x="68" y="3"/>
                  </a:cubicBezTo>
                  <a:cubicBezTo>
                    <a:pt x="70" y="5"/>
                    <a:pt x="72" y="8"/>
                    <a:pt x="72" y="11"/>
                  </a:cubicBezTo>
                  <a:cubicBezTo>
                    <a:pt x="72" y="56"/>
                    <a:pt x="72" y="56"/>
                    <a:pt x="72" y="56"/>
                  </a:cubicBezTo>
                  <a:cubicBezTo>
                    <a:pt x="71" y="55"/>
                    <a:pt x="70" y="53"/>
                    <a:pt x="70" y="52"/>
                  </a:cubicBezTo>
                  <a:cubicBezTo>
                    <a:pt x="68" y="50"/>
                    <a:pt x="66" y="48"/>
                    <a:pt x="63" y="47"/>
                  </a:cubicBezTo>
                  <a:cubicBezTo>
                    <a:pt x="63" y="11"/>
                    <a:pt x="63" y="11"/>
                    <a:pt x="63" y="11"/>
                  </a:cubicBezTo>
                  <a:cubicBezTo>
                    <a:pt x="63" y="10"/>
                    <a:pt x="63" y="9"/>
                    <a:pt x="62" y="9"/>
                  </a:cubicBezTo>
                  <a:cubicBezTo>
                    <a:pt x="62" y="8"/>
                    <a:pt x="61" y="8"/>
                    <a:pt x="60" y="8"/>
                  </a:cubicBezTo>
                  <a:cubicBezTo>
                    <a:pt x="25" y="8"/>
                    <a:pt x="25" y="8"/>
                    <a:pt x="25" y="8"/>
                  </a:cubicBezTo>
                  <a:cubicBezTo>
                    <a:pt x="26" y="11"/>
                    <a:pt x="26" y="11"/>
                    <a:pt x="26" y="11"/>
                  </a:cubicBezTo>
                  <a:cubicBezTo>
                    <a:pt x="26" y="14"/>
                    <a:pt x="26" y="14"/>
                    <a:pt x="26" y="14"/>
                  </a:cubicBezTo>
                  <a:cubicBezTo>
                    <a:pt x="26" y="16"/>
                    <a:pt x="26" y="17"/>
                    <a:pt x="26" y="18"/>
                  </a:cubicBezTo>
                  <a:cubicBezTo>
                    <a:pt x="26" y="19"/>
                    <a:pt x="25" y="21"/>
                    <a:pt x="23" y="22"/>
                  </a:cubicBezTo>
                  <a:cubicBezTo>
                    <a:pt x="22" y="23"/>
                    <a:pt x="21" y="24"/>
                    <a:pt x="19" y="24"/>
                  </a:cubicBezTo>
                  <a:cubicBezTo>
                    <a:pt x="18" y="24"/>
                    <a:pt x="17" y="24"/>
                    <a:pt x="16" y="24"/>
                  </a:cubicBezTo>
                  <a:cubicBezTo>
                    <a:pt x="12" y="24"/>
                    <a:pt x="12" y="24"/>
                    <a:pt x="12" y="24"/>
                  </a:cubicBezTo>
                  <a:cubicBezTo>
                    <a:pt x="8" y="23"/>
                    <a:pt x="8" y="23"/>
                    <a:pt x="8" y="23"/>
                  </a:cubicBezTo>
                  <a:cubicBezTo>
                    <a:pt x="8" y="79"/>
                    <a:pt x="8" y="79"/>
                    <a:pt x="8" y="79"/>
                  </a:cubicBezTo>
                  <a:cubicBezTo>
                    <a:pt x="8" y="80"/>
                    <a:pt x="9" y="80"/>
                    <a:pt x="9" y="81"/>
                  </a:cubicBezTo>
                  <a:cubicBezTo>
                    <a:pt x="9" y="81"/>
                    <a:pt x="9" y="81"/>
                    <a:pt x="9" y="81"/>
                  </a:cubicBezTo>
                  <a:cubicBezTo>
                    <a:pt x="10" y="81"/>
                    <a:pt x="10" y="82"/>
                    <a:pt x="11" y="82"/>
                  </a:cubicBezTo>
                  <a:cubicBezTo>
                    <a:pt x="28" y="82"/>
                    <a:pt x="28" y="82"/>
                    <a:pt x="28" y="82"/>
                  </a:cubicBezTo>
                  <a:cubicBezTo>
                    <a:pt x="28" y="82"/>
                    <a:pt x="29" y="83"/>
                    <a:pt x="29" y="84"/>
                  </a:cubicBezTo>
                  <a:cubicBezTo>
                    <a:pt x="31" y="86"/>
                    <a:pt x="34" y="88"/>
                    <a:pt x="37" y="90"/>
                  </a:cubicBezTo>
                  <a:cubicBezTo>
                    <a:pt x="11" y="90"/>
                    <a:pt x="11" y="90"/>
                    <a:pt x="11" y="90"/>
                  </a:cubicBezTo>
                  <a:cubicBezTo>
                    <a:pt x="8" y="90"/>
                    <a:pt x="5" y="89"/>
                    <a:pt x="3" y="87"/>
                  </a:cubicBezTo>
                  <a:cubicBezTo>
                    <a:pt x="3" y="87"/>
                    <a:pt x="3" y="87"/>
                    <a:pt x="3" y="87"/>
                  </a:cubicBezTo>
                  <a:cubicBezTo>
                    <a:pt x="3" y="87"/>
                    <a:pt x="3" y="87"/>
                    <a:pt x="3" y="87"/>
                  </a:cubicBezTo>
                  <a:cubicBezTo>
                    <a:pt x="1" y="85"/>
                    <a:pt x="0" y="82"/>
                    <a:pt x="0" y="79"/>
                  </a:cubicBezTo>
                  <a:cubicBezTo>
                    <a:pt x="0" y="20"/>
                    <a:pt x="0" y="20"/>
                    <a:pt x="0" y="20"/>
                  </a:cubicBezTo>
                  <a:cubicBezTo>
                    <a:pt x="0" y="18"/>
                    <a:pt x="0" y="18"/>
                    <a:pt x="0" y="18"/>
                  </a:cubicBezTo>
                  <a:cubicBezTo>
                    <a:pt x="1" y="17"/>
                    <a:pt x="1" y="17"/>
                    <a:pt x="1" y="17"/>
                  </a:cubicBezTo>
                  <a:cubicBezTo>
                    <a:pt x="18" y="1"/>
                    <a:pt x="18" y="1"/>
                    <a:pt x="18" y="1"/>
                  </a:cubicBezTo>
                  <a:cubicBezTo>
                    <a:pt x="19" y="0"/>
                    <a:pt x="19" y="0"/>
                    <a:pt x="19" y="0"/>
                  </a:cubicBezTo>
                  <a:cubicBezTo>
                    <a:pt x="21" y="0"/>
                    <a:pt x="21" y="0"/>
                    <a:pt x="21" y="0"/>
                  </a:cubicBezTo>
                  <a:close/>
                  <a:moveTo>
                    <a:pt x="17" y="52"/>
                  </a:moveTo>
                  <a:cubicBezTo>
                    <a:pt x="17" y="56"/>
                    <a:pt x="17" y="56"/>
                    <a:pt x="17" y="56"/>
                  </a:cubicBezTo>
                  <a:cubicBezTo>
                    <a:pt x="27" y="56"/>
                    <a:pt x="27" y="56"/>
                    <a:pt x="27" y="56"/>
                  </a:cubicBezTo>
                  <a:cubicBezTo>
                    <a:pt x="27" y="52"/>
                    <a:pt x="27" y="52"/>
                    <a:pt x="27" y="52"/>
                  </a:cubicBezTo>
                  <a:cubicBezTo>
                    <a:pt x="17" y="52"/>
                    <a:pt x="17" y="52"/>
                    <a:pt x="17" y="52"/>
                  </a:cubicBezTo>
                  <a:close/>
                  <a:moveTo>
                    <a:pt x="17" y="40"/>
                  </a:moveTo>
                  <a:cubicBezTo>
                    <a:pt x="17" y="44"/>
                    <a:pt x="17" y="44"/>
                    <a:pt x="17" y="44"/>
                  </a:cubicBezTo>
                  <a:cubicBezTo>
                    <a:pt x="56" y="44"/>
                    <a:pt x="56" y="44"/>
                    <a:pt x="56" y="44"/>
                  </a:cubicBezTo>
                  <a:cubicBezTo>
                    <a:pt x="56" y="40"/>
                    <a:pt x="56" y="40"/>
                    <a:pt x="56" y="40"/>
                  </a:cubicBezTo>
                  <a:cubicBezTo>
                    <a:pt x="17" y="40"/>
                    <a:pt x="17" y="40"/>
                    <a:pt x="17" y="40"/>
                  </a:cubicBezTo>
                  <a:close/>
                  <a:moveTo>
                    <a:pt x="17" y="28"/>
                  </a:moveTo>
                  <a:cubicBezTo>
                    <a:pt x="17" y="33"/>
                    <a:pt x="17" y="33"/>
                    <a:pt x="17" y="33"/>
                  </a:cubicBezTo>
                  <a:cubicBezTo>
                    <a:pt x="56" y="33"/>
                    <a:pt x="56" y="33"/>
                    <a:pt x="56" y="33"/>
                  </a:cubicBezTo>
                  <a:cubicBezTo>
                    <a:pt x="56" y="28"/>
                    <a:pt x="56" y="28"/>
                    <a:pt x="56" y="28"/>
                  </a:cubicBezTo>
                  <a:cubicBezTo>
                    <a:pt x="17" y="28"/>
                    <a:pt x="17" y="28"/>
                    <a:pt x="17" y="28"/>
                  </a:cubicBezTo>
                  <a:close/>
                  <a:moveTo>
                    <a:pt x="34" y="17"/>
                  </a:moveTo>
                  <a:cubicBezTo>
                    <a:pt x="34" y="22"/>
                    <a:pt x="34" y="22"/>
                    <a:pt x="34" y="22"/>
                  </a:cubicBezTo>
                  <a:cubicBezTo>
                    <a:pt x="56" y="22"/>
                    <a:pt x="56" y="22"/>
                    <a:pt x="56" y="22"/>
                  </a:cubicBezTo>
                  <a:cubicBezTo>
                    <a:pt x="56" y="17"/>
                    <a:pt x="56" y="17"/>
                    <a:pt x="56" y="17"/>
                  </a:cubicBezTo>
                  <a:cubicBezTo>
                    <a:pt x="34" y="17"/>
                    <a:pt x="34" y="17"/>
                    <a:pt x="34" y="17"/>
                  </a:cubicBezTo>
                  <a:close/>
                  <a:moveTo>
                    <a:pt x="41" y="69"/>
                  </a:moveTo>
                  <a:cubicBezTo>
                    <a:pt x="43" y="64"/>
                    <a:pt x="48" y="61"/>
                    <a:pt x="55" y="60"/>
                  </a:cubicBezTo>
                  <a:cubicBezTo>
                    <a:pt x="48" y="56"/>
                    <a:pt x="39" y="62"/>
                    <a:pt x="41" y="69"/>
                  </a:cubicBezTo>
                  <a:close/>
                  <a:moveTo>
                    <a:pt x="38" y="54"/>
                  </a:moveTo>
                  <a:cubicBezTo>
                    <a:pt x="34" y="57"/>
                    <a:pt x="32" y="61"/>
                    <a:pt x="31" y="66"/>
                  </a:cubicBezTo>
                  <a:cubicBezTo>
                    <a:pt x="31" y="70"/>
                    <a:pt x="32" y="75"/>
                    <a:pt x="35" y="79"/>
                  </a:cubicBezTo>
                  <a:cubicBezTo>
                    <a:pt x="38" y="83"/>
                    <a:pt x="43" y="86"/>
                    <a:pt x="47" y="86"/>
                  </a:cubicBezTo>
                  <a:cubicBezTo>
                    <a:pt x="51" y="87"/>
                    <a:pt x="55" y="86"/>
                    <a:pt x="58" y="84"/>
                  </a:cubicBezTo>
                  <a:cubicBezTo>
                    <a:pt x="58" y="85"/>
                    <a:pt x="58" y="86"/>
                    <a:pt x="59" y="87"/>
                  </a:cubicBezTo>
                  <a:cubicBezTo>
                    <a:pt x="65" y="95"/>
                    <a:pt x="65" y="95"/>
                    <a:pt x="65" y="95"/>
                  </a:cubicBezTo>
                  <a:cubicBezTo>
                    <a:pt x="67" y="97"/>
                    <a:pt x="69" y="97"/>
                    <a:pt x="71" y="96"/>
                  </a:cubicBezTo>
                  <a:cubicBezTo>
                    <a:pt x="71" y="96"/>
                    <a:pt x="71" y="96"/>
                    <a:pt x="71" y="96"/>
                  </a:cubicBezTo>
                  <a:cubicBezTo>
                    <a:pt x="73" y="94"/>
                    <a:pt x="74" y="91"/>
                    <a:pt x="72" y="90"/>
                  </a:cubicBezTo>
                  <a:cubicBezTo>
                    <a:pt x="66" y="82"/>
                    <a:pt x="66" y="82"/>
                    <a:pt x="66" y="82"/>
                  </a:cubicBezTo>
                  <a:cubicBezTo>
                    <a:pt x="65" y="81"/>
                    <a:pt x="64" y="80"/>
                    <a:pt x="63" y="80"/>
                  </a:cubicBezTo>
                  <a:cubicBezTo>
                    <a:pt x="66" y="77"/>
                    <a:pt x="67" y="74"/>
                    <a:pt x="68" y="70"/>
                  </a:cubicBezTo>
                  <a:cubicBezTo>
                    <a:pt x="68" y="66"/>
                    <a:pt x="67" y="61"/>
                    <a:pt x="64" y="57"/>
                  </a:cubicBezTo>
                  <a:cubicBezTo>
                    <a:pt x="61" y="53"/>
                    <a:pt x="56" y="50"/>
                    <a:pt x="52" y="50"/>
                  </a:cubicBezTo>
                  <a:cubicBezTo>
                    <a:pt x="47" y="49"/>
                    <a:pt x="42" y="50"/>
                    <a:pt x="38" y="54"/>
                  </a:cubicBezTo>
                  <a:close/>
                  <a:moveTo>
                    <a:pt x="51" y="56"/>
                  </a:moveTo>
                  <a:cubicBezTo>
                    <a:pt x="48" y="56"/>
                    <a:pt x="45" y="56"/>
                    <a:pt x="42" y="58"/>
                  </a:cubicBezTo>
                  <a:cubicBezTo>
                    <a:pt x="39" y="61"/>
                    <a:pt x="38" y="63"/>
                    <a:pt x="37" y="67"/>
                  </a:cubicBezTo>
                  <a:cubicBezTo>
                    <a:pt x="37" y="70"/>
                    <a:pt x="38" y="73"/>
                    <a:pt x="40" y="76"/>
                  </a:cubicBezTo>
                  <a:cubicBezTo>
                    <a:pt x="42" y="78"/>
                    <a:pt x="45" y="80"/>
                    <a:pt x="48" y="80"/>
                  </a:cubicBezTo>
                  <a:cubicBezTo>
                    <a:pt x="51" y="80"/>
                    <a:pt x="54" y="80"/>
                    <a:pt x="57" y="78"/>
                  </a:cubicBezTo>
                  <a:cubicBezTo>
                    <a:pt x="60" y="76"/>
                    <a:pt x="61" y="73"/>
                    <a:pt x="61" y="69"/>
                  </a:cubicBezTo>
                  <a:cubicBezTo>
                    <a:pt x="62" y="66"/>
                    <a:pt x="61" y="63"/>
                    <a:pt x="59" y="61"/>
                  </a:cubicBezTo>
                  <a:cubicBezTo>
                    <a:pt x="57" y="58"/>
                    <a:pt x="54" y="56"/>
                    <a:pt x="51" y="56"/>
                  </a:cubicBezTo>
                  <a:close/>
                  <a:moveTo>
                    <a:pt x="21" y="9"/>
                  </a:moveTo>
                  <a:cubicBezTo>
                    <a:pt x="11" y="19"/>
                    <a:pt x="11" y="19"/>
                    <a:pt x="11" y="19"/>
                  </a:cubicBezTo>
                  <a:cubicBezTo>
                    <a:pt x="13" y="19"/>
                    <a:pt x="13" y="19"/>
                    <a:pt x="13" y="19"/>
                  </a:cubicBezTo>
                  <a:cubicBezTo>
                    <a:pt x="17" y="20"/>
                    <a:pt x="17" y="20"/>
                    <a:pt x="17" y="20"/>
                  </a:cubicBezTo>
                  <a:cubicBezTo>
                    <a:pt x="17" y="20"/>
                    <a:pt x="17" y="20"/>
                    <a:pt x="17" y="20"/>
                  </a:cubicBezTo>
                  <a:cubicBezTo>
                    <a:pt x="17" y="20"/>
                    <a:pt x="17" y="20"/>
                    <a:pt x="17" y="20"/>
                  </a:cubicBezTo>
                  <a:cubicBezTo>
                    <a:pt x="17" y="20"/>
                    <a:pt x="18" y="20"/>
                    <a:pt x="18" y="20"/>
                  </a:cubicBezTo>
                  <a:cubicBezTo>
                    <a:pt x="19" y="20"/>
                    <a:pt x="20" y="19"/>
                    <a:pt x="21" y="19"/>
                  </a:cubicBezTo>
                  <a:cubicBezTo>
                    <a:pt x="21" y="18"/>
                    <a:pt x="22" y="17"/>
                    <a:pt x="22" y="17"/>
                  </a:cubicBezTo>
                  <a:cubicBezTo>
                    <a:pt x="22" y="16"/>
                    <a:pt x="22" y="16"/>
                    <a:pt x="22" y="15"/>
                  </a:cubicBezTo>
                  <a:cubicBezTo>
                    <a:pt x="22" y="15"/>
                    <a:pt x="22" y="15"/>
                    <a:pt x="22" y="15"/>
                  </a:cubicBezTo>
                  <a:cubicBezTo>
                    <a:pt x="22" y="15"/>
                    <a:pt x="22" y="15"/>
                    <a:pt x="22" y="15"/>
                  </a:cubicBezTo>
                  <a:cubicBezTo>
                    <a:pt x="21" y="11"/>
                    <a:pt x="21" y="11"/>
                    <a:pt x="21" y="11"/>
                  </a:cubicBezTo>
                  <a:lnTo>
                    <a:pt x="21" y="9"/>
                  </a:lnTo>
                  <a:close/>
                </a:path>
              </a:pathLst>
            </a:custGeom>
            <a:solidFill>
              <a:schemeClr val="bg1"/>
            </a:solidFill>
            <a:ln>
              <a:noFill/>
            </a:ln>
          </p:spPr>
          <p:txBody>
            <a:bodyPr vert="horz" wrap="square" lIns="91430" tIns="45716" rIns="91430" bIns="4571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866943" fontAlgn="base">
                <a:lnSpc>
                  <a:spcPct val="120000"/>
                </a:lnSpc>
                <a:spcBef>
                  <a:spcPct val="0"/>
                </a:spcBef>
                <a:spcAft>
                  <a:spcPct val="0"/>
                </a:spcAft>
              </a:pPr>
              <a:endParaRPr lang="zh-CN" altLang="en-US" sz="9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Freeform 18"/>
            <p:cNvSpPr>
              <a:spLocks noEditPoints="1"/>
            </p:cNvSpPr>
            <p:nvPr/>
          </p:nvSpPr>
          <p:spPr bwMode="auto">
            <a:xfrm>
              <a:off x="4537230" y="5088755"/>
              <a:ext cx="276702" cy="437000"/>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bg1"/>
            </a:solidFill>
            <a:ln>
              <a:noFill/>
            </a:ln>
            <a:extLst/>
          </p:spPr>
          <p:txBody>
            <a:bodyPr vert="horz" wrap="square" lIns="91430" tIns="45716" rIns="91430" bIns="4571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866943" fontAlgn="base">
                <a:lnSpc>
                  <a:spcPct val="120000"/>
                </a:lnSpc>
                <a:spcBef>
                  <a:spcPct val="0"/>
                </a:spcBef>
                <a:spcAft>
                  <a:spcPct val="0"/>
                </a:spcAft>
              </a:pPr>
              <a:endParaRPr lang="zh-CN" altLang="en-US" sz="9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Freeform 19"/>
            <p:cNvSpPr>
              <a:spLocks noEditPoints="1"/>
            </p:cNvSpPr>
            <p:nvPr/>
          </p:nvSpPr>
          <p:spPr bwMode="auto">
            <a:xfrm>
              <a:off x="7348218" y="5147991"/>
              <a:ext cx="387383" cy="332044"/>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chemeClr val="bg1"/>
            </a:solidFill>
            <a:ln>
              <a:noFill/>
            </a:ln>
            <a:extLst/>
          </p:spPr>
          <p:txBody>
            <a:bodyPr vert="horz" wrap="square" lIns="91430" tIns="45716" rIns="91430" bIns="4571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866943" fontAlgn="base">
                <a:lnSpc>
                  <a:spcPct val="120000"/>
                </a:lnSpc>
                <a:spcBef>
                  <a:spcPct val="0"/>
                </a:spcBef>
                <a:spcAft>
                  <a:spcPct val="0"/>
                </a:spcAft>
              </a:pPr>
              <a:endParaRPr lang="zh-CN" altLang="en-US" sz="9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4" name="文本框 13"/>
          <p:cNvSpPr txBox="1"/>
          <p:nvPr/>
        </p:nvSpPr>
        <p:spPr>
          <a:xfrm>
            <a:off x="7694903" y="4370122"/>
            <a:ext cx="2758645" cy="369332"/>
          </a:xfrm>
          <a:prstGeom prst="rect">
            <a:avLst/>
          </a:prstGeom>
          <a:noFill/>
        </p:spPr>
        <p:txBody>
          <a:bodyPr wrap="square" rtlCol="0">
            <a:spAutoFit/>
          </a:bodyPr>
          <a:lstStyle/>
          <a:p>
            <a:pPr algn="ctr"/>
            <a:r>
              <a:rPr lang="en-US" altLang="zh-CN"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rPr>
              <a:t>YOUR TITLE HERE</a:t>
            </a:r>
            <a:endParaRPr lang="zh-CN" altLang="en-US"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endParaRPr>
          </a:p>
        </p:txBody>
      </p:sp>
      <p:sp>
        <p:nvSpPr>
          <p:cNvPr id="15" name="Shape 191"/>
          <p:cNvSpPr/>
          <p:nvPr/>
        </p:nvSpPr>
        <p:spPr>
          <a:xfrm>
            <a:off x="8088576" y="4673378"/>
            <a:ext cx="3227064" cy="737318"/>
          </a:xfrm>
          <a:prstGeom prst="rect">
            <a:avLst/>
          </a:prstGeom>
          <a:ln w="12700">
            <a:miter lim="400000"/>
          </a:ln>
          <a:extLst>
            <a:ext uri="{C572A759-6A51-4108-AA02-DFA0A04FC94B}">
              <ma14:wrappingTextBoxFlag xmlns="" xmlns:ma14="http://schemas.microsoft.com/office/mac/drawingml/2011/main" val="1"/>
            </a:ext>
          </a:extLst>
        </p:spPr>
        <p:txBody>
          <a:bodyPr wrap="square" tIns="45720" bIns="45720">
            <a:spAutoFit/>
          </a:bodyPr>
          <a:lstStyle>
            <a:lvl1pPr>
              <a:defRPr sz="2800" spc="220">
                <a:solidFill>
                  <a:srgbClr val="D9D9D9"/>
                </a:solidFill>
                <a:latin typeface="+mj-lt"/>
                <a:ea typeface="+mj-ea"/>
                <a:cs typeface="+mj-cs"/>
                <a:sym typeface="Helvetica"/>
              </a:defRPr>
            </a:lvl1pPr>
          </a:lstStyle>
          <a:p>
            <a:pPr algn="just" defTabSz="914316">
              <a:lnSpc>
                <a:spcPct val="120000"/>
              </a:lnSpc>
              <a:defRPr/>
            </a:pPr>
            <a:r>
              <a:rPr lang="en-US" altLang="zh-CN" sz="1200" dirty="0">
                <a:solidFill>
                  <a:schemeClr val="bg1"/>
                </a:solidFill>
                <a:latin typeface="华文细黑" panose="02010600040101010101" pitchFamily="2" charset="-122"/>
                <a:ea typeface="华文细黑" panose="02010600040101010101" pitchFamily="2" charset="-122"/>
              </a:rPr>
              <a:t>Lorem Ipsum is simply dummy text of the printing and typesetting industry</a:t>
            </a:r>
            <a:endParaRPr lang="zh-CN" altLang="en-US" sz="1200" dirty="0">
              <a:solidFill>
                <a:schemeClr val="bg1"/>
              </a:solidFill>
              <a:latin typeface="华文细黑" panose="02010600040101010101" pitchFamily="2" charset="-122"/>
              <a:ea typeface="华文细黑" panose="02010600040101010101" pitchFamily="2" charset="-122"/>
            </a:endParaRPr>
          </a:p>
        </p:txBody>
      </p:sp>
      <p:sp>
        <p:nvSpPr>
          <p:cNvPr id="16" name="文本框 15"/>
          <p:cNvSpPr txBox="1"/>
          <p:nvPr/>
        </p:nvSpPr>
        <p:spPr>
          <a:xfrm>
            <a:off x="1712711" y="4386467"/>
            <a:ext cx="2758645" cy="369332"/>
          </a:xfrm>
          <a:prstGeom prst="rect">
            <a:avLst/>
          </a:prstGeom>
          <a:noFill/>
        </p:spPr>
        <p:txBody>
          <a:bodyPr wrap="square" rtlCol="0">
            <a:spAutoFit/>
          </a:bodyPr>
          <a:lstStyle/>
          <a:p>
            <a:pPr algn="ctr"/>
            <a:r>
              <a:rPr lang="en-US" altLang="zh-CN"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rPr>
              <a:t>YOUR TITLE HERE</a:t>
            </a:r>
            <a:endParaRPr lang="zh-CN" altLang="en-US"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endParaRPr>
          </a:p>
        </p:txBody>
      </p:sp>
      <p:sp>
        <p:nvSpPr>
          <p:cNvPr id="17" name="Shape 191"/>
          <p:cNvSpPr/>
          <p:nvPr/>
        </p:nvSpPr>
        <p:spPr>
          <a:xfrm>
            <a:off x="877566" y="4673378"/>
            <a:ext cx="3227064" cy="737318"/>
          </a:xfrm>
          <a:prstGeom prst="rect">
            <a:avLst/>
          </a:prstGeom>
          <a:ln w="12700">
            <a:miter lim="400000"/>
          </a:ln>
          <a:extLst>
            <a:ext uri="{C572A759-6A51-4108-AA02-DFA0A04FC94B}">
              <ma14:wrappingTextBoxFlag xmlns="" xmlns:ma14="http://schemas.microsoft.com/office/mac/drawingml/2011/main" val="1"/>
            </a:ext>
          </a:extLst>
        </p:spPr>
        <p:txBody>
          <a:bodyPr wrap="square" tIns="45720" bIns="45720">
            <a:spAutoFit/>
          </a:bodyPr>
          <a:lstStyle>
            <a:lvl1pPr>
              <a:defRPr sz="2800" spc="220">
                <a:solidFill>
                  <a:srgbClr val="D9D9D9"/>
                </a:solidFill>
                <a:latin typeface="+mj-lt"/>
                <a:ea typeface="+mj-ea"/>
                <a:cs typeface="+mj-cs"/>
                <a:sym typeface="Helvetica"/>
              </a:defRPr>
            </a:lvl1pPr>
          </a:lstStyle>
          <a:p>
            <a:pPr algn="just" defTabSz="914316">
              <a:lnSpc>
                <a:spcPct val="120000"/>
              </a:lnSpc>
              <a:defRPr/>
            </a:pPr>
            <a:r>
              <a:rPr lang="en-US" altLang="zh-CN" sz="1200" dirty="0">
                <a:solidFill>
                  <a:schemeClr val="bg1"/>
                </a:solidFill>
                <a:latin typeface="华文细黑" panose="02010600040101010101" pitchFamily="2" charset="-122"/>
                <a:ea typeface="华文细黑" panose="02010600040101010101" pitchFamily="2" charset="-122"/>
              </a:rPr>
              <a:t>Lorem Ipsum is simply dummy text of the printing and typesetting industry</a:t>
            </a:r>
            <a:endParaRPr lang="zh-CN" altLang="en-US" sz="1200" dirty="0">
              <a:solidFill>
                <a:schemeClr val="bg1"/>
              </a:solidFill>
              <a:latin typeface="华文细黑" panose="02010600040101010101" pitchFamily="2" charset="-122"/>
              <a:ea typeface="华文细黑" panose="02010600040101010101" pitchFamily="2" charset="-122"/>
            </a:endParaRPr>
          </a:p>
        </p:txBody>
      </p:sp>
      <p:sp>
        <p:nvSpPr>
          <p:cNvPr id="18" name="文本框 17"/>
          <p:cNvSpPr txBox="1"/>
          <p:nvPr/>
        </p:nvSpPr>
        <p:spPr>
          <a:xfrm>
            <a:off x="2630145" y="1704225"/>
            <a:ext cx="2758645" cy="369332"/>
          </a:xfrm>
          <a:prstGeom prst="rect">
            <a:avLst/>
          </a:prstGeom>
          <a:noFill/>
        </p:spPr>
        <p:txBody>
          <a:bodyPr wrap="square" rtlCol="0">
            <a:spAutoFit/>
          </a:bodyPr>
          <a:lstStyle/>
          <a:p>
            <a:pPr algn="ctr"/>
            <a:r>
              <a:rPr lang="en-US" altLang="zh-CN"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rPr>
              <a:t>YOUR TITLE HERE</a:t>
            </a:r>
            <a:endParaRPr lang="zh-CN" altLang="en-US"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endParaRPr>
          </a:p>
        </p:txBody>
      </p:sp>
      <p:sp>
        <p:nvSpPr>
          <p:cNvPr id="19" name="Shape 191"/>
          <p:cNvSpPr/>
          <p:nvPr/>
        </p:nvSpPr>
        <p:spPr>
          <a:xfrm>
            <a:off x="1773827" y="1968557"/>
            <a:ext cx="3227064" cy="737318"/>
          </a:xfrm>
          <a:prstGeom prst="rect">
            <a:avLst/>
          </a:prstGeom>
          <a:ln w="12700">
            <a:miter lim="400000"/>
          </a:ln>
          <a:extLst>
            <a:ext uri="{C572A759-6A51-4108-AA02-DFA0A04FC94B}">
              <ma14:wrappingTextBoxFlag xmlns="" xmlns:ma14="http://schemas.microsoft.com/office/mac/drawingml/2011/main" val="1"/>
            </a:ext>
          </a:extLst>
        </p:spPr>
        <p:txBody>
          <a:bodyPr wrap="square" tIns="45720" bIns="45720">
            <a:spAutoFit/>
          </a:bodyPr>
          <a:lstStyle>
            <a:lvl1pPr>
              <a:defRPr sz="2800" spc="220">
                <a:solidFill>
                  <a:srgbClr val="D9D9D9"/>
                </a:solidFill>
                <a:latin typeface="+mj-lt"/>
                <a:ea typeface="+mj-ea"/>
                <a:cs typeface="+mj-cs"/>
                <a:sym typeface="Helvetica"/>
              </a:defRPr>
            </a:lvl1pPr>
          </a:lstStyle>
          <a:p>
            <a:pPr algn="just" defTabSz="914316">
              <a:lnSpc>
                <a:spcPct val="120000"/>
              </a:lnSpc>
              <a:defRPr/>
            </a:pPr>
            <a:r>
              <a:rPr lang="en-US" altLang="zh-CN" sz="1200" dirty="0">
                <a:solidFill>
                  <a:schemeClr val="bg1"/>
                </a:solidFill>
                <a:latin typeface="华文细黑" panose="02010600040101010101" pitchFamily="2" charset="-122"/>
                <a:ea typeface="华文细黑" panose="02010600040101010101" pitchFamily="2" charset="-122"/>
              </a:rPr>
              <a:t>Lorem Ipsum is simply dummy text of the printing and typesetting industry</a:t>
            </a:r>
            <a:endParaRPr lang="zh-CN" altLang="en-US" sz="1200" dirty="0">
              <a:solidFill>
                <a:schemeClr val="bg1"/>
              </a:solidFill>
              <a:latin typeface="华文细黑" panose="02010600040101010101" pitchFamily="2" charset="-122"/>
              <a:ea typeface="华文细黑" panose="02010600040101010101" pitchFamily="2" charset="-122"/>
            </a:endParaRPr>
          </a:p>
        </p:txBody>
      </p:sp>
    </p:spTree>
    <p:extLst>
      <p:ext uri="{BB962C8B-B14F-4D97-AF65-F5344CB8AC3E}">
        <p14:creationId xmlns:p14="http://schemas.microsoft.com/office/powerpoint/2010/main" val="277485405"/>
      </p:ext>
    </p:extLst>
  </p:cSld>
  <p:clrMapOvr>
    <a:masterClrMapping/>
  </p:clrMapOvr>
  <p:transition spd="slow" advClick="0" advTm="2000">
    <p:push dir="u"/>
  </p:transition>
  <mc:AlternateContent xmlns:mc="http://schemas.openxmlformats.org/markup-compatibility/2006" xmlns:p14="http://schemas.microsoft.com/office/powerpoint/2010/main">
    <mc:Choice Requires="p1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79"/>
                                            </p:tgtEl>
                                            <p:attrNameLst>
                                              <p:attrName>style.visibility</p:attrName>
                                            </p:attrNameLst>
                                          </p:cBhvr>
                                          <p:to>
                                            <p:strVal val="visible"/>
                                          </p:to>
                                        </p:set>
                                        <p:animEffect transition="in" filter="dissolve">
                                          <p:cBhvr>
                                            <p:cTn id="7" dur="500"/>
                                            <p:tgtEl>
                                              <p:spTgt spid="179"/>
                                            </p:tgtEl>
                                          </p:cBhvr>
                                        </p:animEffect>
                                      </p:childTnLst>
                                    </p:cTn>
                                  </p:par>
                                </p:childTnLst>
                              </p:cTn>
                            </p:par>
                            <p:par>
                              <p:cTn id="8" fill="hold">
                                <p:stCondLst>
                                  <p:cond delay="500"/>
                                </p:stCondLst>
                                <p:childTnLst>
                                  <p:par>
                                    <p:cTn id="9" presetID="9" presetClass="entr" fill="hold" grpId="0" nodeType="afterEffect">
                                      <p:stCondLst>
                                        <p:cond delay="0"/>
                                      </p:stCondLst>
                                      <p:iterate>
                                        <p:tmAbs val="0"/>
                                      </p:iterate>
                                      <p:childTnLst>
                                        <p:set>
                                          <p:cBhvr>
                                            <p:cTn id="10" fill="hold"/>
                                            <p:tgtEl>
                                              <p:spTgt spid="176"/>
                                            </p:tgtEl>
                                            <p:attrNameLst>
                                              <p:attrName>style.visibility</p:attrName>
                                            </p:attrNameLst>
                                          </p:cBhvr>
                                          <p:to>
                                            <p:strVal val="visible"/>
                                          </p:to>
                                        </p:set>
                                        <p:animEffect transition="in" filter="dissolve">
                                          <p:cBhvr>
                                            <p:cTn id="11" dur="1000"/>
                                            <p:tgtEl>
                                              <p:spTgt spid="176"/>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200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
                                            <p:tgtEl>
                                              <p:spTgt spid="14"/>
                                            </p:tgtEl>
                                          </p:cBhvr>
                                        </p:animEffect>
                                      </p:childTnLst>
                                    </p:cTn>
                                  </p:par>
                                  <p:par>
                                    <p:cTn id="21" presetID="63" presetClass="path" presetSubtype="0" fill="hold" grpId="1" nodeType="withEffect" p14:presetBounceEnd="50000">
                                      <p:stCondLst>
                                        <p:cond delay="2000"/>
                                      </p:stCondLst>
                                      <p:childTnLst>
                                        <p:animMotion origin="layout" path="M -0.02631 -1.48148E-6 L 3.33333E-6 -1.48148E-6 " pathEditMode="relative" rAng="0" ptsTypes="AA" p14:bounceEnd="50000">
                                          <p:cBhvr>
                                            <p:cTn id="22" dur="500" fill="hold"/>
                                            <p:tgtEl>
                                              <p:spTgt spid="14"/>
                                            </p:tgtEl>
                                            <p:attrNameLst>
                                              <p:attrName>ppt_x</p:attrName>
                                              <p:attrName>ppt_y</p:attrName>
                                            </p:attrNameLst>
                                          </p:cBhvr>
                                          <p:rCtr x="1315" y="0"/>
                                        </p:animMotion>
                                      </p:childTnLst>
                                    </p:cTn>
                                  </p:par>
                                </p:childTnLst>
                              </p:cTn>
                            </p:par>
                            <p:par>
                              <p:cTn id="23" fill="hold">
                                <p:stCondLst>
                                  <p:cond delay="4000"/>
                                </p:stCondLst>
                                <p:childTnLst>
                                  <p:par>
                                    <p:cTn id="24" presetID="22" presetClass="entr" presetSubtype="1" fill="hold" grpId="0" nodeType="afterEffect">
                                      <p:stCondLst>
                                        <p:cond delay="0"/>
                                      </p:stCondLst>
                                      <p:iterate>
                                        <p:tmAbs val="0"/>
                                      </p:iterate>
                                      <p:childTnLst>
                                        <p:set>
                                          <p:cBhvr>
                                            <p:cTn id="25" fill="hold"/>
                                            <p:tgtEl>
                                              <p:spTgt spid="15">
                                                <p:bg/>
                                              </p:spTgt>
                                            </p:tgtEl>
                                            <p:attrNameLst>
                                              <p:attrName>style.visibility</p:attrName>
                                            </p:attrNameLst>
                                          </p:cBhvr>
                                          <p:to>
                                            <p:strVal val="visible"/>
                                          </p:to>
                                        </p:set>
                                        <p:animEffect transition="in" filter="wipe(up)">
                                          <p:cBhvr>
                                            <p:cTn id="26" dur="750"/>
                                            <p:tgtEl>
                                              <p:spTgt spid="15">
                                                <p:bg/>
                                              </p:spTgt>
                                            </p:tgtEl>
                                          </p:cBhvr>
                                        </p:animEffect>
                                      </p:childTnLst>
                                    </p:cTn>
                                  </p:par>
                                  <p:par>
                                    <p:cTn id="27" presetID="22" presetClass="entr" presetSubtype="1" fill="hold" grpId="0" nodeType="withEffect">
                                      <p:stCondLst>
                                        <p:cond delay="0"/>
                                      </p:stCondLst>
                                      <p:iterate>
                                        <p:tmAbs val="0"/>
                                      </p:iterate>
                                      <p:childTnLst>
                                        <p:set>
                                          <p:cBhvr>
                                            <p:cTn id="28" fill="hold"/>
                                            <p:tgtEl>
                                              <p:spTgt spid="15">
                                                <p:txEl>
                                                  <p:pRg st="0" end="0"/>
                                                </p:txEl>
                                              </p:spTgt>
                                            </p:tgtEl>
                                            <p:attrNameLst>
                                              <p:attrName>style.visibility</p:attrName>
                                            </p:attrNameLst>
                                          </p:cBhvr>
                                          <p:to>
                                            <p:strVal val="visible"/>
                                          </p:to>
                                        </p:set>
                                        <p:animEffect transition="in" filter="wipe(up)">
                                          <p:cBhvr>
                                            <p:cTn id="29" dur="750"/>
                                            <p:tgtEl>
                                              <p:spTgt spid="15">
                                                <p:txEl>
                                                  <p:pRg st="0" end="0"/>
                                                </p:txEl>
                                              </p:spTgt>
                                            </p:tgtEl>
                                          </p:cBhvr>
                                        </p:animEffect>
                                      </p:childTnLst>
                                    </p:cTn>
                                  </p:par>
                                  <p:par>
                                    <p:cTn id="30" presetID="10" presetClass="entr" presetSubtype="0" fill="hold" grpId="0" nodeType="withEffect">
                                      <p:stCondLst>
                                        <p:cond delay="200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
                                            <p:tgtEl>
                                              <p:spTgt spid="16"/>
                                            </p:tgtEl>
                                          </p:cBhvr>
                                        </p:animEffect>
                                      </p:childTnLst>
                                    </p:cTn>
                                  </p:par>
                                  <p:par>
                                    <p:cTn id="33" presetID="63" presetClass="path" presetSubtype="0" fill="hold" grpId="1" nodeType="withEffect" p14:presetBounceEnd="50000">
                                      <p:stCondLst>
                                        <p:cond delay="2000"/>
                                      </p:stCondLst>
                                      <p:childTnLst>
                                        <p:animMotion origin="layout" path="M -0.02631 -1.48148E-6 L 3.33333E-6 -1.48148E-6 " pathEditMode="relative" rAng="0" ptsTypes="AA" p14:bounceEnd="50000">
                                          <p:cBhvr>
                                            <p:cTn id="34" dur="500" fill="hold"/>
                                            <p:tgtEl>
                                              <p:spTgt spid="16"/>
                                            </p:tgtEl>
                                            <p:attrNameLst>
                                              <p:attrName>ppt_x</p:attrName>
                                              <p:attrName>ppt_y</p:attrName>
                                            </p:attrNameLst>
                                          </p:cBhvr>
                                          <p:rCtr x="1315" y="0"/>
                                        </p:animMotion>
                                      </p:childTnLst>
                                    </p:cTn>
                                  </p:par>
                                </p:childTnLst>
                              </p:cTn>
                            </p:par>
                            <p:par>
                              <p:cTn id="35" fill="hold">
                                <p:stCondLst>
                                  <p:cond delay="6500"/>
                                </p:stCondLst>
                                <p:childTnLst>
                                  <p:par>
                                    <p:cTn id="36" presetID="22" presetClass="entr" presetSubtype="1" fill="hold" grpId="0" nodeType="afterEffect">
                                      <p:stCondLst>
                                        <p:cond delay="0"/>
                                      </p:stCondLst>
                                      <p:iterate>
                                        <p:tmAbs val="0"/>
                                      </p:iterate>
                                      <p:childTnLst>
                                        <p:set>
                                          <p:cBhvr>
                                            <p:cTn id="37" fill="hold"/>
                                            <p:tgtEl>
                                              <p:spTgt spid="17">
                                                <p:bg/>
                                              </p:spTgt>
                                            </p:tgtEl>
                                            <p:attrNameLst>
                                              <p:attrName>style.visibility</p:attrName>
                                            </p:attrNameLst>
                                          </p:cBhvr>
                                          <p:to>
                                            <p:strVal val="visible"/>
                                          </p:to>
                                        </p:set>
                                        <p:animEffect transition="in" filter="wipe(up)">
                                          <p:cBhvr>
                                            <p:cTn id="38" dur="750"/>
                                            <p:tgtEl>
                                              <p:spTgt spid="17">
                                                <p:bg/>
                                              </p:spTgt>
                                            </p:tgtEl>
                                          </p:cBhvr>
                                        </p:animEffect>
                                      </p:childTnLst>
                                    </p:cTn>
                                  </p:par>
                                  <p:par>
                                    <p:cTn id="39" presetID="22" presetClass="entr" presetSubtype="1" fill="hold" grpId="0" nodeType="withEffect">
                                      <p:stCondLst>
                                        <p:cond delay="0"/>
                                      </p:stCondLst>
                                      <p:iterate>
                                        <p:tmAbs val="0"/>
                                      </p:iterate>
                                      <p:childTnLst>
                                        <p:set>
                                          <p:cBhvr>
                                            <p:cTn id="40" fill="hold"/>
                                            <p:tgtEl>
                                              <p:spTgt spid="17">
                                                <p:txEl>
                                                  <p:pRg st="0" end="0"/>
                                                </p:txEl>
                                              </p:spTgt>
                                            </p:tgtEl>
                                            <p:attrNameLst>
                                              <p:attrName>style.visibility</p:attrName>
                                            </p:attrNameLst>
                                          </p:cBhvr>
                                          <p:to>
                                            <p:strVal val="visible"/>
                                          </p:to>
                                        </p:set>
                                        <p:animEffect transition="in" filter="wipe(up)">
                                          <p:cBhvr>
                                            <p:cTn id="41" dur="750"/>
                                            <p:tgtEl>
                                              <p:spTgt spid="17">
                                                <p:txEl>
                                                  <p:pRg st="0" end="0"/>
                                                </p:txEl>
                                              </p:spTgt>
                                            </p:tgtEl>
                                          </p:cBhvr>
                                        </p:animEffect>
                                      </p:childTnLst>
                                    </p:cTn>
                                  </p:par>
                                  <p:par>
                                    <p:cTn id="42" presetID="10" presetClass="entr" presetSubtype="0" fill="hold" grpId="0" nodeType="withEffect">
                                      <p:stCondLst>
                                        <p:cond delay="200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
                                            <p:tgtEl>
                                              <p:spTgt spid="18"/>
                                            </p:tgtEl>
                                          </p:cBhvr>
                                        </p:animEffect>
                                      </p:childTnLst>
                                    </p:cTn>
                                  </p:par>
                                  <p:par>
                                    <p:cTn id="45" presetID="63" presetClass="path" presetSubtype="0" fill="hold" grpId="1" nodeType="withEffect" p14:presetBounceEnd="50000">
                                      <p:stCondLst>
                                        <p:cond delay="2000"/>
                                      </p:stCondLst>
                                      <p:childTnLst>
                                        <p:animMotion origin="layout" path="M -0.02631 -1.48148E-6 L 3.33333E-6 -1.48148E-6 " pathEditMode="relative" rAng="0" ptsTypes="AA" p14:bounceEnd="50000">
                                          <p:cBhvr>
                                            <p:cTn id="46" dur="500" fill="hold"/>
                                            <p:tgtEl>
                                              <p:spTgt spid="18"/>
                                            </p:tgtEl>
                                            <p:attrNameLst>
                                              <p:attrName>ppt_x</p:attrName>
                                              <p:attrName>ppt_y</p:attrName>
                                            </p:attrNameLst>
                                          </p:cBhvr>
                                          <p:rCtr x="1315" y="0"/>
                                        </p:animMotion>
                                      </p:childTnLst>
                                    </p:cTn>
                                  </p:par>
                                </p:childTnLst>
                              </p:cTn>
                            </p:par>
                            <p:par>
                              <p:cTn id="47" fill="hold">
                                <p:stCondLst>
                                  <p:cond delay="9000"/>
                                </p:stCondLst>
                                <p:childTnLst>
                                  <p:par>
                                    <p:cTn id="48" presetID="22" presetClass="entr" presetSubtype="1" fill="hold" grpId="0" nodeType="afterEffect">
                                      <p:stCondLst>
                                        <p:cond delay="0"/>
                                      </p:stCondLst>
                                      <p:iterate>
                                        <p:tmAbs val="0"/>
                                      </p:iterate>
                                      <p:childTnLst>
                                        <p:set>
                                          <p:cBhvr>
                                            <p:cTn id="49" fill="hold"/>
                                            <p:tgtEl>
                                              <p:spTgt spid="19">
                                                <p:bg/>
                                              </p:spTgt>
                                            </p:tgtEl>
                                            <p:attrNameLst>
                                              <p:attrName>style.visibility</p:attrName>
                                            </p:attrNameLst>
                                          </p:cBhvr>
                                          <p:to>
                                            <p:strVal val="visible"/>
                                          </p:to>
                                        </p:set>
                                        <p:animEffect transition="in" filter="wipe(up)">
                                          <p:cBhvr>
                                            <p:cTn id="50" dur="750"/>
                                            <p:tgtEl>
                                              <p:spTgt spid="19">
                                                <p:bg/>
                                              </p:spTgt>
                                            </p:tgtEl>
                                          </p:cBhvr>
                                        </p:animEffect>
                                      </p:childTnLst>
                                    </p:cTn>
                                  </p:par>
                                  <p:par>
                                    <p:cTn id="51" presetID="22" presetClass="entr" presetSubtype="1" fill="hold" grpId="0" nodeType="withEffect">
                                      <p:stCondLst>
                                        <p:cond delay="0"/>
                                      </p:stCondLst>
                                      <p:iterate>
                                        <p:tmAbs val="0"/>
                                      </p:iterate>
                                      <p:childTnLst>
                                        <p:set>
                                          <p:cBhvr>
                                            <p:cTn id="52" fill="hold"/>
                                            <p:tgtEl>
                                              <p:spTgt spid="19">
                                                <p:txEl>
                                                  <p:pRg st="0" end="0"/>
                                                </p:txEl>
                                              </p:spTgt>
                                            </p:tgtEl>
                                            <p:attrNameLst>
                                              <p:attrName>style.visibility</p:attrName>
                                            </p:attrNameLst>
                                          </p:cBhvr>
                                          <p:to>
                                            <p:strVal val="visible"/>
                                          </p:to>
                                        </p:set>
                                        <p:animEffect transition="in" filter="wipe(up)">
                                          <p:cBhvr>
                                            <p:cTn id="53" dur="75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animBg="1" advAuto="0"/>
          <p:bldP spid="179" grpId="0" animBg="1" advAuto="0"/>
          <p:bldP spid="14" grpId="0"/>
          <p:bldP spid="14" grpId="1"/>
          <p:bldP spid="15" grpId="0" build="p" bldLvl="5" animBg="1" advAuto="0"/>
          <p:bldP spid="16" grpId="0"/>
          <p:bldP spid="16" grpId="1"/>
          <p:bldP spid="17" grpId="0" build="p" bldLvl="5" animBg="1" advAuto="0"/>
          <p:bldP spid="18" grpId="0"/>
          <p:bldP spid="18" grpId="1"/>
          <p:bldP spid="19" grpId="0" build="p" bldLvl="5" animBg="1" advAuto="0"/>
        </p:bldLst>
      </p:timing>
    </mc:Choice>
    <mc:Fallback xmlns="">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79"/>
                                            </p:tgtEl>
                                            <p:attrNameLst>
                                              <p:attrName>style.visibility</p:attrName>
                                            </p:attrNameLst>
                                          </p:cBhvr>
                                          <p:to>
                                            <p:strVal val="visible"/>
                                          </p:to>
                                        </p:set>
                                        <p:animEffect transition="in" filter="dissolve">
                                          <p:cBhvr>
                                            <p:cTn id="7" dur="500"/>
                                            <p:tgtEl>
                                              <p:spTgt spid="179"/>
                                            </p:tgtEl>
                                          </p:cBhvr>
                                        </p:animEffect>
                                      </p:childTnLst>
                                    </p:cTn>
                                  </p:par>
                                </p:childTnLst>
                              </p:cTn>
                            </p:par>
                            <p:par>
                              <p:cTn id="8" fill="hold">
                                <p:stCondLst>
                                  <p:cond delay="500"/>
                                </p:stCondLst>
                                <p:childTnLst>
                                  <p:par>
                                    <p:cTn id="9" presetID="9" presetClass="entr" fill="hold" grpId="0" nodeType="afterEffect">
                                      <p:stCondLst>
                                        <p:cond delay="0"/>
                                      </p:stCondLst>
                                      <p:iterate>
                                        <p:tmAbs val="0"/>
                                      </p:iterate>
                                      <p:childTnLst>
                                        <p:set>
                                          <p:cBhvr>
                                            <p:cTn id="10" fill="hold"/>
                                            <p:tgtEl>
                                              <p:spTgt spid="176"/>
                                            </p:tgtEl>
                                            <p:attrNameLst>
                                              <p:attrName>style.visibility</p:attrName>
                                            </p:attrNameLst>
                                          </p:cBhvr>
                                          <p:to>
                                            <p:strVal val="visible"/>
                                          </p:to>
                                        </p:set>
                                        <p:animEffect transition="in" filter="dissolve">
                                          <p:cBhvr>
                                            <p:cTn id="11" dur="1000"/>
                                            <p:tgtEl>
                                              <p:spTgt spid="176"/>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200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
                                            <p:tgtEl>
                                              <p:spTgt spid="14"/>
                                            </p:tgtEl>
                                          </p:cBhvr>
                                        </p:animEffect>
                                      </p:childTnLst>
                                    </p:cTn>
                                  </p:par>
                                  <p:par>
                                    <p:cTn id="21" presetID="63" presetClass="path" presetSubtype="0" fill="hold" grpId="1" nodeType="withEffect">
                                      <p:stCondLst>
                                        <p:cond delay="2000"/>
                                      </p:stCondLst>
                                      <p:childTnLst>
                                        <p:animMotion origin="layout" path="M -0.02631 -1.48148E-6 L 3.33333E-6 -1.48148E-6 " pathEditMode="relative" rAng="0" ptsTypes="AA">
                                          <p:cBhvr>
                                            <p:cTn id="22" dur="500" fill="hold"/>
                                            <p:tgtEl>
                                              <p:spTgt spid="14"/>
                                            </p:tgtEl>
                                            <p:attrNameLst>
                                              <p:attrName>ppt_x</p:attrName>
                                              <p:attrName>ppt_y</p:attrName>
                                            </p:attrNameLst>
                                          </p:cBhvr>
                                          <p:rCtr x="1315" y="0"/>
                                        </p:animMotion>
                                      </p:childTnLst>
                                    </p:cTn>
                                  </p:par>
                                </p:childTnLst>
                              </p:cTn>
                            </p:par>
                            <p:par>
                              <p:cTn id="23" fill="hold">
                                <p:stCondLst>
                                  <p:cond delay="4000"/>
                                </p:stCondLst>
                                <p:childTnLst>
                                  <p:par>
                                    <p:cTn id="24" presetID="22" presetClass="entr" presetSubtype="1" fill="hold" grpId="0" nodeType="afterEffect">
                                      <p:stCondLst>
                                        <p:cond delay="0"/>
                                      </p:stCondLst>
                                      <p:iterate>
                                        <p:tmAbs val="0"/>
                                      </p:iterate>
                                      <p:childTnLst>
                                        <p:set>
                                          <p:cBhvr>
                                            <p:cTn id="25" fill="hold"/>
                                            <p:tgtEl>
                                              <p:spTgt spid="15">
                                                <p:bg/>
                                              </p:spTgt>
                                            </p:tgtEl>
                                            <p:attrNameLst>
                                              <p:attrName>style.visibility</p:attrName>
                                            </p:attrNameLst>
                                          </p:cBhvr>
                                          <p:to>
                                            <p:strVal val="visible"/>
                                          </p:to>
                                        </p:set>
                                        <p:animEffect transition="in" filter="wipe(up)">
                                          <p:cBhvr>
                                            <p:cTn id="26" dur="750"/>
                                            <p:tgtEl>
                                              <p:spTgt spid="15">
                                                <p:bg/>
                                              </p:spTgt>
                                            </p:tgtEl>
                                          </p:cBhvr>
                                        </p:animEffect>
                                      </p:childTnLst>
                                    </p:cTn>
                                  </p:par>
                                  <p:par>
                                    <p:cTn id="27" presetID="22" presetClass="entr" presetSubtype="1" fill="hold" grpId="0" nodeType="withEffect">
                                      <p:stCondLst>
                                        <p:cond delay="0"/>
                                      </p:stCondLst>
                                      <p:iterate>
                                        <p:tmAbs val="0"/>
                                      </p:iterate>
                                      <p:childTnLst>
                                        <p:set>
                                          <p:cBhvr>
                                            <p:cTn id="28" fill="hold"/>
                                            <p:tgtEl>
                                              <p:spTgt spid="15">
                                                <p:txEl>
                                                  <p:pRg st="0" end="0"/>
                                                </p:txEl>
                                              </p:spTgt>
                                            </p:tgtEl>
                                            <p:attrNameLst>
                                              <p:attrName>style.visibility</p:attrName>
                                            </p:attrNameLst>
                                          </p:cBhvr>
                                          <p:to>
                                            <p:strVal val="visible"/>
                                          </p:to>
                                        </p:set>
                                        <p:animEffect transition="in" filter="wipe(up)">
                                          <p:cBhvr>
                                            <p:cTn id="29" dur="750"/>
                                            <p:tgtEl>
                                              <p:spTgt spid="15">
                                                <p:txEl>
                                                  <p:pRg st="0" end="0"/>
                                                </p:txEl>
                                              </p:spTgt>
                                            </p:tgtEl>
                                          </p:cBhvr>
                                        </p:animEffect>
                                      </p:childTnLst>
                                    </p:cTn>
                                  </p:par>
                                  <p:par>
                                    <p:cTn id="30" presetID="10" presetClass="entr" presetSubtype="0" fill="hold" grpId="0" nodeType="withEffect">
                                      <p:stCondLst>
                                        <p:cond delay="200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
                                            <p:tgtEl>
                                              <p:spTgt spid="16"/>
                                            </p:tgtEl>
                                          </p:cBhvr>
                                        </p:animEffect>
                                      </p:childTnLst>
                                    </p:cTn>
                                  </p:par>
                                  <p:par>
                                    <p:cTn id="33" presetID="63" presetClass="path" presetSubtype="0" fill="hold" grpId="1" nodeType="withEffect">
                                      <p:stCondLst>
                                        <p:cond delay="2000"/>
                                      </p:stCondLst>
                                      <p:childTnLst>
                                        <p:animMotion origin="layout" path="M -0.02631 -1.48148E-6 L 3.33333E-6 -1.48148E-6 " pathEditMode="relative" rAng="0" ptsTypes="AA">
                                          <p:cBhvr>
                                            <p:cTn id="34" dur="500" fill="hold"/>
                                            <p:tgtEl>
                                              <p:spTgt spid="16"/>
                                            </p:tgtEl>
                                            <p:attrNameLst>
                                              <p:attrName>ppt_x</p:attrName>
                                              <p:attrName>ppt_y</p:attrName>
                                            </p:attrNameLst>
                                          </p:cBhvr>
                                          <p:rCtr x="1315" y="0"/>
                                        </p:animMotion>
                                      </p:childTnLst>
                                    </p:cTn>
                                  </p:par>
                                </p:childTnLst>
                              </p:cTn>
                            </p:par>
                            <p:par>
                              <p:cTn id="35" fill="hold">
                                <p:stCondLst>
                                  <p:cond delay="6500"/>
                                </p:stCondLst>
                                <p:childTnLst>
                                  <p:par>
                                    <p:cTn id="36" presetID="22" presetClass="entr" presetSubtype="1" fill="hold" grpId="0" nodeType="afterEffect">
                                      <p:stCondLst>
                                        <p:cond delay="0"/>
                                      </p:stCondLst>
                                      <p:iterate>
                                        <p:tmAbs val="0"/>
                                      </p:iterate>
                                      <p:childTnLst>
                                        <p:set>
                                          <p:cBhvr>
                                            <p:cTn id="37" fill="hold"/>
                                            <p:tgtEl>
                                              <p:spTgt spid="17">
                                                <p:bg/>
                                              </p:spTgt>
                                            </p:tgtEl>
                                            <p:attrNameLst>
                                              <p:attrName>style.visibility</p:attrName>
                                            </p:attrNameLst>
                                          </p:cBhvr>
                                          <p:to>
                                            <p:strVal val="visible"/>
                                          </p:to>
                                        </p:set>
                                        <p:animEffect transition="in" filter="wipe(up)">
                                          <p:cBhvr>
                                            <p:cTn id="38" dur="750"/>
                                            <p:tgtEl>
                                              <p:spTgt spid="17">
                                                <p:bg/>
                                              </p:spTgt>
                                            </p:tgtEl>
                                          </p:cBhvr>
                                        </p:animEffect>
                                      </p:childTnLst>
                                    </p:cTn>
                                  </p:par>
                                  <p:par>
                                    <p:cTn id="39" presetID="22" presetClass="entr" presetSubtype="1" fill="hold" grpId="0" nodeType="withEffect">
                                      <p:stCondLst>
                                        <p:cond delay="0"/>
                                      </p:stCondLst>
                                      <p:iterate>
                                        <p:tmAbs val="0"/>
                                      </p:iterate>
                                      <p:childTnLst>
                                        <p:set>
                                          <p:cBhvr>
                                            <p:cTn id="40" fill="hold"/>
                                            <p:tgtEl>
                                              <p:spTgt spid="17">
                                                <p:txEl>
                                                  <p:pRg st="0" end="0"/>
                                                </p:txEl>
                                              </p:spTgt>
                                            </p:tgtEl>
                                            <p:attrNameLst>
                                              <p:attrName>style.visibility</p:attrName>
                                            </p:attrNameLst>
                                          </p:cBhvr>
                                          <p:to>
                                            <p:strVal val="visible"/>
                                          </p:to>
                                        </p:set>
                                        <p:animEffect transition="in" filter="wipe(up)">
                                          <p:cBhvr>
                                            <p:cTn id="41" dur="750"/>
                                            <p:tgtEl>
                                              <p:spTgt spid="17">
                                                <p:txEl>
                                                  <p:pRg st="0" end="0"/>
                                                </p:txEl>
                                              </p:spTgt>
                                            </p:tgtEl>
                                          </p:cBhvr>
                                        </p:animEffect>
                                      </p:childTnLst>
                                    </p:cTn>
                                  </p:par>
                                  <p:par>
                                    <p:cTn id="42" presetID="10" presetClass="entr" presetSubtype="0" fill="hold" grpId="0" nodeType="withEffect">
                                      <p:stCondLst>
                                        <p:cond delay="200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
                                            <p:tgtEl>
                                              <p:spTgt spid="18"/>
                                            </p:tgtEl>
                                          </p:cBhvr>
                                        </p:animEffect>
                                      </p:childTnLst>
                                    </p:cTn>
                                  </p:par>
                                  <p:par>
                                    <p:cTn id="45" presetID="63" presetClass="path" presetSubtype="0" fill="hold" grpId="1" nodeType="withEffect">
                                      <p:stCondLst>
                                        <p:cond delay="2000"/>
                                      </p:stCondLst>
                                      <p:childTnLst>
                                        <p:animMotion origin="layout" path="M -0.02631 -1.48148E-6 L 3.33333E-6 -1.48148E-6 " pathEditMode="relative" rAng="0" ptsTypes="AA">
                                          <p:cBhvr>
                                            <p:cTn id="46" dur="500" fill="hold"/>
                                            <p:tgtEl>
                                              <p:spTgt spid="18"/>
                                            </p:tgtEl>
                                            <p:attrNameLst>
                                              <p:attrName>ppt_x</p:attrName>
                                              <p:attrName>ppt_y</p:attrName>
                                            </p:attrNameLst>
                                          </p:cBhvr>
                                          <p:rCtr x="1315" y="0"/>
                                        </p:animMotion>
                                      </p:childTnLst>
                                    </p:cTn>
                                  </p:par>
                                </p:childTnLst>
                              </p:cTn>
                            </p:par>
                            <p:par>
                              <p:cTn id="47" fill="hold">
                                <p:stCondLst>
                                  <p:cond delay="9000"/>
                                </p:stCondLst>
                                <p:childTnLst>
                                  <p:par>
                                    <p:cTn id="48" presetID="22" presetClass="entr" presetSubtype="1" fill="hold" grpId="0" nodeType="afterEffect">
                                      <p:stCondLst>
                                        <p:cond delay="0"/>
                                      </p:stCondLst>
                                      <p:iterate>
                                        <p:tmAbs val="0"/>
                                      </p:iterate>
                                      <p:childTnLst>
                                        <p:set>
                                          <p:cBhvr>
                                            <p:cTn id="49" fill="hold"/>
                                            <p:tgtEl>
                                              <p:spTgt spid="19">
                                                <p:bg/>
                                              </p:spTgt>
                                            </p:tgtEl>
                                            <p:attrNameLst>
                                              <p:attrName>style.visibility</p:attrName>
                                            </p:attrNameLst>
                                          </p:cBhvr>
                                          <p:to>
                                            <p:strVal val="visible"/>
                                          </p:to>
                                        </p:set>
                                        <p:animEffect transition="in" filter="wipe(up)">
                                          <p:cBhvr>
                                            <p:cTn id="50" dur="750"/>
                                            <p:tgtEl>
                                              <p:spTgt spid="19">
                                                <p:bg/>
                                              </p:spTgt>
                                            </p:tgtEl>
                                          </p:cBhvr>
                                        </p:animEffect>
                                      </p:childTnLst>
                                    </p:cTn>
                                  </p:par>
                                  <p:par>
                                    <p:cTn id="51" presetID="22" presetClass="entr" presetSubtype="1" fill="hold" grpId="0" nodeType="withEffect">
                                      <p:stCondLst>
                                        <p:cond delay="0"/>
                                      </p:stCondLst>
                                      <p:iterate>
                                        <p:tmAbs val="0"/>
                                      </p:iterate>
                                      <p:childTnLst>
                                        <p:set>
                                          <p:cBhvr>
                                            <p:cTn id="52" fill="hold"/>
                                            <p:tgtEl>
                                              <p:spTgt spid="19">
                                                <p:txEl>
                                                  <p:pRg st="0" end="0"/>
                                                </p:txEl>
                                              </p:spTgt>
                                            </p:tgtEl>
                                            <p:attrNameLst>
                                              <p:attrName>style.visibility</p:attrName>
                                            </p:attrNameLst>
                                          </p:cBhvr>
                                          <p:to>
                                            <p:strVal val="visible"/>
                                          </p:to>
                                        </p:set>
                                        <p:animEffect transition="in" filter="wipe(up)">
                                          <p:cBhvr>
                                            <p:cTn id="53" dur="75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animBg="1" advAuto="0"/>
          <p:bldP spid="179" grpId="0" animBg="1" advAuto="0"/>
          <p:bldP spid="14" grpId="0"/>
          <p:bldP spid="14" grpId="1"/>
          <p:bldP spid="15" grpId="0" build="p" bldLvl="5" animBg="1" advAuto="0"/>
          <p:bldP spid="16" grpId="0"/>
          <p:bldP spid="16" grpId="1"/>
          <p:bldP spid="17" grpId="0" build="p" bldLvl="5" animBg="1" advAuto="0"/>
          <p:bldP spid="18" grpId="0"/>
          <p:bldP spid="18" grpId="1"/>
          <p:bldP spid="19" grpId="0" build="p" bldLvl="5" animBg="1" advAuto="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六边形 10"/>
          <p:cNvSpPr>
            <a:spLocks noChangeAspect="1"/>
          </p:cNvSpPr>
          <p:nvPr/>
        </p:nvSpPr>
        <p:spPr>
          <a:xfrm rot="16200000">
            <a:off x="3930651" y="3604684"/>
            <a:ext cx="958851" cy="827617"/>
          </a:xfrm>
          <a:prstGeom prst="hexag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16">
              <a:defRPr/>
            </a:pPr>
            <a:endParaRPr lang="zh-CN" altLang="en-US"/>
          </a:p>
        </p:txBody>
      </p:sp>
      <p:sp>
        <p:nvSpPr>
          <p:cNvPr id="12" name="六边形 11"/>
          <p:cNvSpPr>
            <a:spLocks noChangeAspect="1"/>
          </p:cNvSpPr>
          <p:nvPr/>
        </p:nvSpPr>
        <p:spPr>
          <a:xfrm rot="16200000">
            <a:off x="2035176" y="4202642"/>
            <a:ext cx="575733" cy="497417"/>
          </a:xfrm>
          <a:prstGeom prst="hexag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16">
              <a:defRPr/>
            </a:pPr>
            <a:endParaRPr lang="zh-CN" altLang="en-US"/>
          </a:p>
        </p:txBody>
      </p:sp>
      <p:sp>
        <p:nvSpPr>
          <p:cNvPr id="13" name="六边形 12"/>
          <p:cNvSpPr>
            <a:spLocks noChangeAspect="1"/>
          </p:cNvSpPr>
          <p:nvPr/>
        </p:nvSpPr>
        <p:spPr>
          <a:xfrm rot="16200000">
            <a:off x="1963209" y="2134659"/>
            <a:ext cx="719667" cy="620183"/>
          </a:xfrm>
          <a:prstGeom prst="hexag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16">
              <a:defRPr/>
            </a:pPr>
            <a:endParaRPr lang="zh-CN" altLang="en-US"/>
          </a:p>
        </p:txBody>
      </p:sp>
      <p:sp>
        <p:nvSpPr>
          <p:cNvPr id="10" name="文本框 9"/>
          <p:cNvSpPr>
            <a:spLocks/>
          </p:cNvSpPr>
          <p:nvPr/>
        </p:nvSpPr>
        <p:spPr bwMode="auto">
          <a:xfrm>
            <a:off x="2362200" y="2097617"/>
            <a:ext cx="1905000" cy="2209800"/>
          </a:xfrm>
          <a:custGeom>
            <a:avLst/>
            <a:gdLst>
              <a:gd name="T0" fmla="*/ 661351 w 1427586"/>
              <a:gd name="T1" fmla="*/ 572464 h 1656000"/>
              <a:gd name="T2" fmla="*/ 661351 w 1427586"/>
              <a:gd name="T3" fmla="*/ 947691 h 1656000"/>
              <a:gd name="T4" fmla="*/ 564141 w 1427586"/>
              <a:gd name="T5" fmla="*/ 947691 h 1656000"/>
              <a:gd name="T6" fmla="*/ 661351 w 1427586"/>
              <a:gd name="T7" fmla="*/ 572464 h 1656000"/>
              <a:gd name="T8" fmla="*/ 590009 w 1427586"/>
              <a:gd name="T9" fmla="*/ 371509 h 1656000"/>
              <a:gd name="T10" fmla="*/ 399945 w 1427586"/>
              <a:gd name="T11" fmla="*/ 947691 h 1656000"/>
              <a:gd name="T12" fmla="*/ 399945 w 1427586"/>
              <a:gd name="T13" fmla="*/ 1098000 h 1656000"/>
              <a:gd name="T14" fmla="*/ 661351 w 1427586"/>
              <a:gd name="T15" fmla="*/ 1098000 h 1656000"/>
              <a:gd name="T16" fmla="*/ 661351 w 1427586"/>
              <a:gd name="T17" fmla="*/ 1253210 h 1656000"/>
              <a:gd name="T18" fmla="*/ 881368 w 1427586"/>
              <a:gd name="T19" fmla="*/ 1253210 h 1656000"/>
              <a:gd name="T20" fmla="*/ 881368 w 1427586"/>
              <a:gd name="T21" fmla="*/ 1098000 h 1656000"/>
              <a:gd name="T22" fmla="*/ 943997 w 1427586"/>
              <a:gd name="T23" fmla="*/ 1098000 h 1656000"/>
              <a:gd name="T24" fmla="*/ 943997 w 1427586"/>
              <a:gd name="T25" fmla="*/ 947691 h 1656000"/>
              <a:gd name="T26" fmla="*/ 881368 w 1427586"/>
              <a:gd name="T27" fmla="*/ 947691 h 1656000"/>
              <a:gd name="T28" fmla="*/ 881368 w 1427586"/>
              <a:gd name="T29" fmla="*/ 371509 h 1656000"/>
              <a:gd name="T30" fmla="*/ 590009 w 1427586"/>
              <a:gd name="T31" fmla="*/ 371509 h 1656000"/>
              <a:gd name="T32" fmla="*/ 714375 w 1427586"/>
              <a:gd name="T33" fmla="*/ 0 h 1656000"/>
              <a:gd name="T34" fmla="*/ 1428750 w 1427586"/>
              <a:gd name="T35" fmla="*/ 357187 h 1656000"/>
              <a:gd name="T36" fmla="*/ 1428750 w 1427586"/>
              <a:gd name="T37" fmla="*/ 1300162 h 1656000"/>
              <a:gd name="T38" fmla="*/ 714375 w 1427586"/>
              <a:gd name="T39" fmla="*/ 1657350 h 1656000"/>
              <a:gd name="T40" fmla="*/ 0 w 1427586"/>
              <a:gd name="T41" fmla="*/ 1300162 h 1656000"/>
              <a:gd name="T42" fmla="*/ 0 w 1427586"/>
              <a:gd name="T43" fmla="*/ 357187 h 1656000"/>
              <a:gd name="T44" fmla="*/ 714375 w 1427586"/>
              <a:gd name="T45" fmla="*/ 0 h 16560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27586" h="1656000">
                <a:moveTo>
                  <a:pt x="660812" y="571998"/>
                </a:moveTo>
                <a:lnTo>
                  <a:pt x="660812" y="946919"/>
                </a:lnTo>
                <a:lnTo>
                  <a:pt x="563681" y="946919"/>
                </a:lnTo>
                <a:lnTo>
                  <a:pt x="660812" y="571998"/>
                </a:lnTo>
                <a:close/>
                <a:moveTo>
                  <a:pt x="589528" y="371206"/>
                </a:moveTo>
                <a:lnTo>
                  <a:pt x="399619" y="946919"/>
                </a:lnTo>
                <a:lnTo>
                  <a:pt x="399619" y="1097106"/>
                </a:lnTo>
                <a:lnTo>
                  <a:pt x="660812" y="1097106"/>
                </a:lnTo>
                <a:lnTo>
                  <a:pt x="660812" y="1252189"/>
                </a:lnTo>
                <a:lnTo>
                  <a:pt x="880650" y="1252189"/>
                </a:lnTo>
                <a:lnTo>
                  <a:pt x="880650" y="1097106"/>
                </a:lnTo>
                <a:lnTo>
                  <a:pt x="943228" y="1097106"/>
                </a:lnTo>
                <a:lnTo>
                  <a:pt x="943228" y="946919"/>
                </a:lnTo>
                <a:lnTo>
                  <a:pt x="880650" y="946919"/>
                </a:lnTo>
                <a:lnTo>
                  <a:pt x="880650" y="371206"/>
                </a:lnTo>
                <a:lnTo>
                  <a:pt x="589528" y="371206"/>
                </a:lnTo>
                <a:close/>
                <a:moveTo>
                  <a:pt x="713793" y="0"/>
                </a:moveTo>
                <a:lnTo>
                  <a:pt x="1427586" y="356896"/>
                </a:lnTo>
                <a:lnTo>
                  <a:pt x="1427586" y="1299103"/>
                </a:lnTo>
                <a:lnTo>
                  <a:pt x="713793" y="1656000"/>
                </a:lnTo>
                <a:lnTo>
                  <a:pt x="0" y="1299103"/>
                </a:lnTo>
                <a:lnTo>
                  <a:pt x="0" y="356896"/>
                </a:lnTo>
                <a:lnTo>
                  <a:pt x="713793" y="0"/>
                </a:lnTo>
                <a:close/>
              </a:path>
            </a:pathLst>
          </a:custGeom>
          <a:solidFill>
            <a:schemeClr val="bg1">
              <a:alpha val="5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15" name="文本框 14"/>
          <p:cNvSpPr txBox="1"/>
          <p:nvPr/>
        </p:nvSpPr>
        <p:spPr bwMode="auto">
          <a:xfrm>
            <a:off x="5232400" y="2084918"/>
            <a:ext cx="4895851" cy="1077218"/>
          </a:xfrm>
          <a:prstGeom prst="rect">
            <a:avLst/>
          </a:prstGeom>
          <a:noFill/>
        </p:spPr>
        <p:txBody>
          <a:bodyPr>
            <a:spAutoFit/>
          </a:bodyPr>
          <a:lstStyle/>
          <a:p>
            <a:pPr defTabSz="914316">
              <a:defRPr/>
            </a:pPr>
            <a:r>
              <a:rPr lang="en-US" altLang="zh-CN" sz="6400" dirty="0">
                <a:solidFill>
                  <a:schemeClr val="bg1">
                    <a:lumMod val="95000"/>
                  </a:schemeClr>
                </a:solidFill>
                <a:latin typeface="华文细黑" panose="02010600040101010101" pitchFamily="2" charset="-122"/>
                <a:ea typeface="华文细黑" panose="02010600040101010101" pitchFamily="2" charset="-122"/>
                <a:cs typeface="Arial" pitchFamily="34" charset="0"/>
              </a:rPr>
              <a:t>PART FOUR</a:t>
            </a:r>
            <a:endParaRPr lang="zh-CN" altLang="en-US" sz="6400" baseline="-3000" dirty="0">
              <a:solidFill>
                <a:schemeClr val="bg1">
                  <a:lumMod val="95000"/>
                </a:schemeClr>
              </a:solidFill>
              <a:latin typeface="华文细黑" panose="02010600040101010101" pitchFamily="2" charset="-122"/>
              <a:ea typeface="华文细黑" panose="02010600040101010101" pitchFamily="2" charset="-122"/>
              <a:cs typeface="Arial" pitchFamily="34" charset="0"/>
            </a:endParaRPr>
          </a:p>
        </p:txBody>
      </p:sp>
      <p:sp>
        <p:nvSpPr>
          <p:cNvPr id="17" name="TextBox 111"/>
          <p:cNvSpPr txBox="1">
            <a:spLocks noChangeArrowheads="1"/>
          </p:cNvSpPr>
          <p:nvPr/>
        </p:nvSpPr>
        <p:spPr bwMode="auto">
          <a:xfrm>
            <a:off x="5232400" y="3126318"/>
            <a:ext cx="5691717" cy="84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2" tIns="45684" rIns="91372" bIns="45684">
            <a:spAutoFit/>
          </a:bodyPr>
          <a:lstStyle>
            <a:lvl1pPr>
              <a:defRPr>
                <a:solidFill>
                  <a:schemeClr val="tx1"/>
                </a:solidFill>
                <a:latin typeface="Lao UI" panose="020B0502040204020203" pitchFamily="34" charset="0"/>
                <a:ea typeface="微软雅黑" panose="020B0503020204020204" pitchFamily="34" charset="-122"/>
              </a:defRPr>
            </a:lvl1pPr>
            <a:lvl2pPr marL="742950" indent="-285750">
              <a:defRPr>
                <a:solidFill>
                  <a:schemeClr val="tx1"/>
                </a:solidFill>
                <a:latin typeface="Lao UI" panose="020B0502040204020203" pitchFamily="34" charset="0"/>
                <a:ea typeface="微软雅黑" panose="020B0503020204020204" pitchFamily="34" charset="-122"/>
              </a:defRPr>
            </a:lvl2pPr>
            <a:lvl3pPr marL="1143000" indent="-228600">
              <a:defRPr>
                <a:solidFill>
                  <a:schemeClr val="tx1"/>
                </a:solidFill>
                <a:latin typeface="Lao UI" panose="020B0502040204020203" pitchFamily="34" charset="0"/>
                <a:ea typeface="微软雅黑" panose="020B0503020204020204" pitchFamily="34" charset="-122"/>
              </a:defRPr>
            </a:lvl3pPr>
            <a:lvl4pPr marL="1600200" indent="-228600">
              <a:defRPr>
                <a:solidFill>
                  <a:schemeClr val="tx1"/>
                </a:solidFill>
                <a:latin typeface="Lao UI" panose="020B0502040204020203" pitchFamily="34" charset="0"/>
                <a:ea typeface="微软雅黑" panose="020B0503020204020204" pitchFamily="34" charset="-122"/>
              </a:defRPr>
            </a:lvl4pPr>
            <a:lvl5pPr marL="2057400" indent="-228600">
              <a:defRPr>
                <a:solidFill>
                  <a:schemeClr val="tx1"/>
                </a:solidFill>
                <a:latin typeface="Lao UI" panose="020B0502040204020203"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9pPr>
          </a:lstStyle>
          <a:p>
            <a:pPr defTabSz="914316">
              <a:lnSpc>
                <a:spcPct val="120000"/>
              </a:lnSpc>
              <a:defRPr/>
            </a:pPr>
            <a:r>
              <a:rPr lang="en-US" altLang="zh-CN" sz="1400" dirty="0">
                <a:solidFill>
                  <a:schemeClr val="bg1"/>
                </a:solidFill>
                <a:latin typeface="华文细黑" panose="02010600040101010101" pitchFamily="2" charset="-122"/>
                <a:ea typeface="华文细黑" panose="02010600040101010101" pitchFamily="2" charset="-122"/>
              </a:rPr>
              <a:t>Lorem Ipsum is simply dummy text of the printing and typesetting industry. Lorem Ipsum has been the industry's standard dummy text ever since the 1500s</a:t>
            </a:r>
            <a:endParaRPr lang="zh-CN" altLang="en-US" sz="1100" baseline="-3000" dirty="0">
              <a:solidFill>
                <a:schemeClr val="bg1"/>
              </a:solidFill>
              <a:latin typeface="华文细黑" panose="02010600040101010101" pitchFamily="2" charset="-122"/>
              <a:ea typeface="华文细黑" panose="02010600040101010101" pitchFamily="2" charset="-122"/>
              <a:cs typeface="Arial" panose="020B0604020202020204" pitchFamily="34" charset="0"/>
            </a:endParaRPr>
          </a:p>
        </p:txBody>
      </p:sp>
    </p:spTree>
    <p:extLst>
      <p:ext uri="{BB962C8B-B14F-4D97-AF65-F5344CB8AC3E}">
        <p14:creationId xmlns:p14="http://schemas.microsoft.com/office/powerpoint/2010/main" val="495679481"/>
      </p:ext>
    </p:extLst>
  </p:cSld>
  <p:clrMapOvr>
    <a:masterClrMapping/>
  </p:clrMapOvr>
  <p:transition spd="slow" advClick="0" advTm="2000">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50" fill="hold"/>
                                        <p:tgtEl>
                                          <p:spTgt spid="10"/>
                                        </p:tgtEl>
                                        <p:attrNameLst>
                                          <p:attrName>ppt_w</p:attrName>
                                        </p:attrNameLst>
                                      </p:cBhvr>
                                      <p:tavLst>
                                        <p:tav tm="0">
                                          <p:val>
                                            <p:fltVal val="0"/>
                                          </p:val>
                                        </p:tav>
                                        <p:tav tm="100000">
                                          <p:val>
                                            <p:strVal val="#ppt_w"/>
                                          </p:val>
                                        </p:tav>
                                      </p:tavLst>
                                    </p:anim>
                                    <p:anim calcmode="lin" valueType="num">
                                      <p:cBhvr>
                                        <p:cTn id="8" dur="250" fill="hold"/>
                                        <p:tgtEl>
                                          <p:spTgt spid="10"/>
                                        </p:tgtEl>
                                        <p:attrNameLst>
                                          <p:attrName>ppt_h</p:attrName>
                                        </p:attrNameLst>
                                      </p:cBhvr>
                                      <p:tavLst>
                                        <p:tav tm="0">
                                          <p:val>
                                            <p:fltVal val="0"/>
                                          </p:val>
                                        </p:tav>
                                        <p:tav tm="100000">
                                          <p:val>
                                            <p:strVal val="#ppt_h"/>
                                          </p:val>
                                        </p:tav>
                                      </p:tavLst>
                                    </p:anim>
                                    <p:animEffect transition="in" filter="fade">
                                      <p:cBhvr>
                                        <p:cTn id="9" dur="250"/>
                                        <p:tgtEl>
                                          <p:spTgt spid="10"/>
                                        </p:tgtEl>
                                      </p:cBhvr>
                                    </p:animEffect>
                                  </p:childTnLst>
                                </p:cTn>
                              </p:par>
                              <p:par>
                                <p:cTn id="10" presetID="6" presetClass="emph" presetSubtype="0" decel="100000" fill="hold" grpId="1" nodeType="withEffect">
                                  <p:stCondLst>
                                    <p:cond delay="200"/>
                                  </p:stCondLst>
                                  <p:childTnLst>
                                    <p:animScale>
                                      <p:cBhvr>
                                        <p:cTn id="11" dur="250" fill="hold"/>
                                        <p:tgtEl>
                                          <p:spTgt spid="10"/>
                                        </p:tgtEl>
                                      </p:cBhvr>
                                      <p:by x="110000" y="110000"/>
                                    </p:animScale>
                                  </p:childTnLst>
                                </p:cTn>
                              </p:par>
                              <p:par>
                                <p:cTn id="12" presetID="6" presetClass="emph" presetSubtype="0" decel="100000" fill="hold" grpId="2" nodeType="withEffect">
                                  <p:stCondLst>
                                    <p:cond delay="300"/>
                                  </p:stCondLst>
                                  <p:childTnLst>
                                    <p:animScale>
                                      <p:cBhvr>
                                        <p:cTn id="13" dur="250" fill="hold"/>
                                        <p:tgtEl>
                                          <p:spTgt spid="10"/>
                                        </p:tgtEl>
                                      </p:cBhvr>
                                      <p:by x="91000" y="91000"/>
                                    </p:animScale>
                                  </p:childTnLst>
                                </p:cTn>
                              </p:par>
                            </p:childTnLst>
                          </p:cTn>
                        </p:par>
                        <p:par>
                          <p:cTn id="14" fill="hold" nodeType="afterGroup">
                            <p:stCondLst>
                              <p:cond delay="550"/>
                            </p:stCondLst>
                            <p:childTnLst>
                              <p:par>
                                <p:cTn id="15" presetID="2" presetClass="entr" presetSubtype="6" decel="10000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400" fill="hold"/>
                                        <p:tgtEl>
                                          <p:spTgt spid="11"/>
                                        </p:tgtEl>
                                        <p:attrNameLst>
                                          <p:attrName>ppt_x</p:attrName>
                                        </p:attrNameLst>
                                      </p:cBhvr>
                                      <p:tavLst>
                                        <p:tav tm="0">
                                          <p:val>
                                            <p:strVal val="1+#ppt_w/2"/>
                                          </p:val>
                                        </p:tav>
                                        <p:tav tm="100000">
                                          <p:val>
                                            <p:strVal val="#ppt_x"/>
                                          </p:val>
                                        </p:tav>
                                      </p:tavLst>
                                    </p:anim>
                                    <p:anim calcmode="lin" valueType="num">
                                      <p:cBhvr additive="base">
                                        <p:cTn id="18" dur="4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9" decel="100000" fill="hold" grpId="0" nodeType="withEffect">
                                  <p:stCondLst>
                                    <p:cond delay="15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400" fill="hold"/>
                                        <p:tgtEl>
                                          <p:spTgt spid="13"/>
                                        </p:tgtEl>
                                        <p:attrNameLst>
                                          <p:attrName>ppt_x</p:attrName>
                                        </p:attrNameLst>
                                      </p:cBhvr>
                                      <p:tavLst>
                                        <p:tav tm="0">
                                          <p:val>
                                            <p:strVal val="0-#ppt_w/2"/>
                                          </p:val>
                                        </p:tav>
                                        <p:tav tm="100000">
                                          <p:val>
                                            <p:strVal val="#ppt_x"/>
                                          </p:val>
                                        </p:tav>
                                      </p:tavLst>
                                    </p:anim>
                                    <p:anim calcmode="lin" valueType="num">
                                      <p:cBhvr additive="base">
                                        <p:cTn id="22" dur="400" fill="hold"/>
                                        <p:tgtEl>
                                          <p:spTgt spid="13"/>
                                        </p:tgtEl>
                                        <p:attrNameLst>
                                          <p:attrName>ppt_y</p:attrName>
                                        </p:attrNameLst>
                                      </p:cBhvr>
                                      <p:tavLst>
                                        <p:tav tm="0">
                                          <p:val>
                                            <p:strVal val="0-#ppt_h/2"/>
                                          </p:val>
                                        </p:tav>
                                        <p:tav tm="100000">
                                          <p:val>
                                            <p:strVal val="#ppt_y"/>
                                          </p:val>
                                        </p:tav>
                                      </p:tavLst>
                                    </p:anim>
                                  </p:childTnLst>
                                </p:cTn>
                              </p:par>
                              <p:par>
                                <p:cTn id="23" presetID="2" presetClass="entr" presetSubtype="12" decel="100000" fill="hold" grpId="0" nodeType="withEffect">
                                  <p:stCondLst>
                                    <p:cond delay="30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400" fill="hold"/>
                                        <p:tgtEl>
                                          <p:spTgt spid="12"/>
                                        </p:tgtEl>
                                        <p:attrNameLst>
                                          <p:attrName>ppt_x</p:attrName>
                                        </p:attrNameLst>
                                      </p:cBhvr>
                                      <p:tavLst>
                                        <p:tav tm="0">
                                          <p:val>
                                            <p:strVal val="0-#ppt_w/2"/>
                                          </p:val>
                                        </p:tav>
                                        <p:tav tm="100000">
                                          <p:val>
                                            <p:strVal val="#ppt_x"/>
                                          </p:val>
                                        </p:tav>
                                      </p:tavLst>
                                    </p:anim>
                                    <p:anim calcmode="lin" valueType="num">
                                      <p:cBhvr additive="base">
                                        <p:cTn id="26" dur="400" fill="hold"/>
                                        <p:tgtEl>
                                          <p:spTgt spid="12"/>
                                        </p:tgtEl>
                                        <p:attrNameLst>
                                          <p:attrName>ppt_y</p:attrName>
                                        </p:attrNameLst>
                                      </p:cBhvr>
                                      <p:tavLst>
                                        <p:tav tm="0">
                                          <p:val>
                                            <p:strVal val="1+#ppt_h/2"/>
                                          </p:val>
                                        </p:tav>
                                        <p:tav tm="100000">
                                          <p:val>
                                            <p:strVal val="#ppt_y"/>
                                          </p:val>
                                        </p:tav>
                                      </p:tavLst>
                                    </p:anim>
                                  </p:childTnLst>
                                </p:cTn>
                              </p:par>
                            </p:childTnLst>
                          </p:cTn>
                        </p:par>
                        <p:par>
                          <p:cTn id="27" fill="hold" nodeType="afterGroup">
                            <p:stCondLst>
                              <p:cond delay="1250"/>
                            </p:stCondLst>
                            <p:childTnLst>
                              <p:par>
                                <p:cTn id="28" presetID="2" presetClass="entr" presetSubtype="1" decel="10000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0-#ppt_h/2"/>
                                          </p:val>
                                        </p:tav>
                                        <p:tav tm="100000">
                                          <p:val>
                                            <p:strVal val="#ppt_y"/>
                                          </p:val>
                                        </p:tav>
                                      </p:tavLst>
                                    </p:anim>
                                  </p:childTnLst>
                                </p:cTn>
                              </p:par>
                            </p:childTnLst>
                          </p:cTn>
                        </p:par>
                        <p:par>
                          <p:cTn id="32" fill="hold" nodeType="afterGroup">
                            <p:stCondLst>
                              <p:cond delay="1750"/>
                            </p:stCondLst>
                            <p:childTnLst>
                              <p:par>
                                <p:cTn id="33" presetID="10" presetClass="entr" presetSubtype="0" fill="hold" grpId="0" nodeType="afterEffect">
                                  <p:stCondLst>
                                    <p:cond delay="0"/>
                                  </p:stCondLst>
                                  <p:iterate type="lt">
                                    <p:tmPct val="10000"/>
                                  </p:iterate>
                                  <p:childTnLst>
                                    <p:set>
                                      <p:cBhvr>
                                        <p:cTn id="34" dur="1" fill="hold">
                                          <p:stCondLst>
                                            <p:cond delay="0"/>
                                          </p:stCondLst>
                                        </p:cTn>
                                        <p:tgtEl>
                                          <p:spTgt spid="17"/>
                                        </p:tgtEl>
                                        <p:attrNameLst>
                                          <p:attrName>style.visibility</p:attrName>
                                        </p:attrNameLst>
                                      </p:cBhvr>
                                      <p:to>
                                        <p:strVal val="visible"/>
                                      </p:to>
                                    </p:set>
                                    <p:animEffect transition="in" filter="fade">
                                      <p:cBhvr>
                                        <p:cTn id="35" dur="1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0" grpId="0" animBg="1"/>
      <p:bldP spid="10" grpId="1" animBg="1"/>
      <p:bldP spid="10" grpId="2" animBg="1"/>
      <p:bldP spid="15"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7"/>
          <p:cNvSpPr/>
          <p:nvPr/>
        </p:nvSpPr>
        <p:spPr>
          <a:xfrm>
            <a:off x="5758180" y="2244116"/>
            <a:ext cx="656206" cy="656206"/>
          </a:xfrm>
          <a:prstGeom prst="ellipse">
            <a:avLst/>
          </a:pr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943" fontAlgn="base">
              <a:lnSpc>
                <a:spcPct val="120000"/>
              </a:lnSpc>
              <a:spcBef>
                <a:spcPct val="0"/>
              </a:spcBef>
              <a:spcAft>
                <a:spcPct val="0"/>
              </a:spcAft>
            </a:pPr>
            <a:endParaRPr lang="en-GB" sz="2000" b="1">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TextBox 11"/>
          <p:cNvSpPr txBox="1"/>
          <p:nvPr/>
        </p:nvSpPr>
        <p:spPr>
          <a:xfrm>
            <a:off x="5751897" y="2357898"/>
            <a:ext cx="668773" cy="428643"/>
          </a:xfrm>
          <a:prstGeom prst="rect">
            <a:avLst/>
          </a:prstGeom>
          <a:noFill/>
        </p:spPr>
        <p:txBody>
          <a:bodyPr wrap="none" rtlCol="0">
            <a:spAutoFit/>
          </a:bodyPr>
          <a:lstStyle/>
          <a:p>
            <a:pPr algn="just" defTabSz="866943" fontAlgn="base">
              <a:lnSpc>
                <a:spcPct val="120000"/>
              </a:lnSpc>
              <a:spcBef>
                <a:spcPct val="0"/>
              </a:spcBef>
              <a:spcAft>
                <a:spcPct val="0"/>
              </a:spcAft>
            </a:pPr>
            <a:r>
              <a:rPr lang="en-US" sz="2000" dirty="0">
                <a:solidFill>
                  <a:prstClr val="white"/>
                </a:solidFill>
                <a:latin typeface="华文细黑" panose="02010600040101010101" pitchFamily="2" charset="-122"/>
                <a:ea typeface="华文细黑" panose="02010600040101010101" pitchFamily="2" charset="-122"/>
                <a:sym typeface="Arial" panose="020B0604020202020204" pitchFamily="34" charset="0"/>
              </a:rPr>
              <a:t>93%</a:t>
            </a:r>
            <a:endParaRPr lang="en-GB" sz="2000" dirty="0">
              <a:solidFill>
                <a:prstClr val="white"/>
              </a:solidFill>
              <a:latin typeface="华文细黑" panose="02010600040101010101" pitchFamily="2" charset="-122"/>
              <a:ea typeface="华文细黑" panose="02010600040101010101" pitchFamily="2" charset="-122"/>
              <a:sym typeface="Arial" panose="020B0604020202020204" pitchFamily="34" charset="0"/>
            </a:endParaRPr>
          </a:p>
        </p:txBody>
      </p:sp>
      <p:sp>
        <p:nvSpPr>
          <p:cNvPr id="10" name="Oval 8"/>
          <p:cNvSpPr/>
          <p:nvPr/>
        </p:nvSpPr>
        <p:spPr>
          <a:xfrm>
            <a:off x="5758180" y="3070845"/>
            <a:ext cx="656206" cy="656206"/>
          </a:xfrm>
          <a:prstGeom prst="ellipse">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943" fontAlgn="base">
              <a:lnSpc>
                <a:spcPct val="120000"/>
              </a:lnSpc>
              <a:spcBef>
                <a:spcPct val="0"/>
              </a:spcBef>
              <a:spcAft>
                <a:spcPct val="0"/>
              </a:spcAft>
            </a:pPr>
            <a:endParaRPr lang="en-GB" sz="20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TextBox 12"/>
          <p:cNvSpPr txBox="1"/>
          <p:nvPr/>
        </p:nvSpPr>
        <p:spPr>
          <a:xfrm>
            <a:off x="5751897" y="3184627"/>
            <a:ext cx="668773" cy="428643"/>
          </a:xfrm>
          <a:prstGeom prst="rect">
            <a:avLst/>
          </a:prstGeom>
          <a:noFill/>
        </p:spPr>
        <p:txBody>
          <a:bodyPr wrap="none" rtlCol="0">
            <a:spAutoFit/>
          </a:bodyPr>
          <a:lstStyle/>
          <a:p>
            <a:pPr algn="just" defTabSz="866943" fontAlgn="base">
              <a:lnSpc>
                <a:spcPct val="120000"/>
              </a:lnSpc>
              <a:spcBef>
                <a:spcPct val="0"/>
              </a:spcBef>
              <a:spcAft>
                <a:spcPct val="0"/>
              </a:spcAft>
            </a:pPr>
            <a:r>
              <a:rPr lang="en-US" sz="2000" dirty="0">
                <a:solidFill>
                  <a:prstClr val="white"/>
                </a:solidFill>
                <a:latin typeface="华文细黑" panose="02010600040101010101" pitchFamily="2" charset="-122"/>
                <a:ea typeface="华文细黑" panose="02010600040101010101" pitchFamily="2" charset="-122"/>
                <a:sym typeface="Arial" panose="020B0604020202020204" pitchFamily="34" charset="0"/>
              </a:rPr>
              <a:t>82%</a:t>
            </a:r>
            <a:endParaRPr lang="en-GB" sz="2000" dirty="0">
              <a:solidFill>
                <a:prstClr val="white"/>
              </a:solidFill>
              <a:latin typeface="华文细黑" panose="02010600040101010101" pitchFamily="2" charset="-122"/>
              <a:ea typeface="华文细黑" panose="02010600040101010101" pitchFamily="2" charset="-122"/>
              <a:sym typeface="Arial" panose="020B0604020202020204" pitchFamily="34" charset="0"/>
            </a:endParaRPr>
          </a:p>
        </p:txBody>
      </p:sp>
      <p:sp>
        <p:nvSpPr>
          <p:cNvPr id="13" name="Oval 10"/>
          <p:cNvSpPr/>
          <p:nvPr/>
        </p:nvSpPr>
        <p:spPr>
          <a:xfrm>
            <a:off x="5758181" y="3897575"/>
            <a:ext cx="656206" cy="656206"/>
          </a:xfrm>
          <a:prstGeom prst="ellipse">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943" fontAlgn="base">
              <a:lnSpc>
                <a:spcPct val="120000"/>
              </a:lnSpc>
              <a:spcBef>
                <a:spcPct val="0"/>
              </a:spcBef>
              <a:spcAft>
                <a:spcPct val="0"/>
              </a:spcAft>
            </a:pPr>
            <a:endParaRPr lang="en-GB" sz="20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TextBox 13"/>
          <p:cNvSpPr txBox="1"/>
          <p:nvPr/>
        </p:nvSpPr>
        <p:spPr>
          <a:xfrm>
            <a:off x="5751897" y="4011357"/>
            <a:ext cx="668773" cy="428643"/>
          </a:xfrm>
          <a:prstGeom prst="rect">
            <a:avLst/>
          </a:prstGeom>
          <a:noFill/>
        </p:spPr>
        <p:txBody>
          <a:bodyPr wrap="none" rtlCol="0">
            <a:spAutoFit/>
          </a:bodyPr>
          <a:lstStyle/>
          <a:p>
            <a:pPr algn="just" defTabSz="866943" fontAlgn="base">
              <a:lnSpc>
                <a:spcPct val="120000"/>
              </a:lnSpc>
              <a:spcBef>
                <a:spcPct val="0"/>
              </a:spcBef>
              <a:spcAft>
                <a:spcPct val="0"/>
              </a:spcAft>
            </a:pPr>
            <a:r>
              <a:rPr lang="en-US" sz="2000" dirty="0">
                <a:solidFill>
                  <a:prstClr val="white"/>
                </a:solidFill>
                <a:latin typeface="华文细黑" panose="02010600040101010101" pitchFamily="2" charset="-122"/>
                <a:ea typeface="华文细黑" panose="02010600040101010101" pitchFamily="2" charset="-122"/>
                <a:sym typeface="Arial" panose="020B0604020202020204" pitchFamily="34" charset="0"/>
              </a:rPr>
              <a:t>70%</a:t>
            </a:r>
            <a:endParaRPr lang="en-GB" sz="2000" dirty="0">
              <a:solidFill>
                <a:prstClr val="white"/>
              </a:solidFill>
              <a:latin typeface="华文细黑" panose="02010600040101010101" pitchFamily="2" charset="-122"/>
              <a:ea typeface="华文细黑" panose="02010600040101010101" pitchFamily="2" charset="-122"/>
              <a:sym typeface="Arial" panose="020B0604020202020204" pitchFamily="34" charset="0"/>
            </a:endParaRPr>
          </a:p>
        </p:txBody>
      </p:sp>
      <p:sp>
        <p:nvSpPr>
          <p:cNvPr id="16" name="Oval 9"/>
          <p:cNvSpPr/>
          <p:nvPr/>
        </p:nvSpPr>
        <p:spPr>
          <a:xfrm>
            <a:off x="5758180" y="4727869"/>
            <a:ext cx="656206" cy="656206"/>
          </a:xfrm>
          <a:prstGeom prst="ellipse">
            <a:avLst/>
          </a:pr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943" fontAlgn="base">
              <a:lnSpc>
                <a:spcPct val="120000"/>
              </a:lnSpc>
              <a:spcBef>
                <a:spcPct val="0"/>
              </a:spcBef>
              <a:spcAft>
                <a:spcPct val="0"/>
              </a:spcAft>
            </a:pPr>
            <a:endParaRPr lang="en-GB" sz="20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TextBox 14"/>
          <p:cNvSpPr txBox="1"/>
          <p:nvPr/>
        </p:nvSpPr>
        <p:spPr>
          <a:xfrm>
            <a:off x="5751897" y="4841651"/>
            <a:ext cx="668773" cy="428643"/>
          </a:xfrm>
          <a:prstGeom prst="rect">
            <a:avLst/>
          </a:prstGeom>
          <a:noFill/>
        </p:spPr>
        <p:txBody>
          <a:bodyPr wrap="none" rtlCol="0">
            <a:spAutoFit/>
          </a:bodyPr>
          <a:lstStyle/>
          <a:p>
            <a:pPr algn="just" defTabSz="866943" fontAlgn="base">
              <a:lnSpc>
                <a:spcPct val="120000"/>
              </a:lnSpc>
              <a:spcBef>
                <a:spcPct val="0"/>
              </a:spcBef>
              <a:spcAft>
                <a:spcPct val="0"/>
              </a:spcAft>
            </a:pPr>
            <a:r>
              <a:rPr lang="en-US" sz="2000" dirty="0">
                <a:solidFill>
                  <a:prstClr val="white"/>
                </a:solidFill>
                <a:latin typeface="华文细黑" panose="02010600040101010101" pitchFamily="2" charset="-122"/>
                <a:ea typeface="华文细黑" panose="02010600040101010101" pitchFamily="2" charset="-122"/>
                <a:sym typeface="Arial" panose="020B0604020202020204" pitchFamily="34" charset="0"/>
              </a:rPr>
              <a:t>68%</a:t>
            </a:r>
            <a:endParaRPr lang="en-GB" sz="2000" dirty="0">
              <a:solidFill>
                <a:prstClr val="white"/>
              </a:solidFill>
              <a:latin typeface="华文细黑" panose="02010600040101010101" pitchFamily="2" charset="-122"/>
              <a:ea typeface="华文细黑" panose="02010600040101010101" pitchFamily="2" charset="-122"/>
              <a:sym typeface="Arial" panose="020B0604020202020204" pitchFamily="34" charset="0"/>
            </a:endParaRPr>
          </a:p>
        </p:txBody>
      </p:sp>
      <p:grpSp>
        <p:nvGrpSpPr>
          <p:cNvPr id="18" name="Group 36"/>
          <p:cNvGrpSpPr/>
          <p:nvPr/>
        </p:nvGrpSpPr>
        <p:grpSpPr>
          <a:xfrm>
            <a:off x="6606657" y="3078571"/>
            <a:ext cx="2887295" cy="3348875"/>
            <a:chOff x="7346437" y="3001349"/>
            <a:chExt cx="3325083" cy="3856651"/>
          </a:xfrm>
          <a:solidFill>
            <a:srgbClr val="FFFFFF">
              <a:alpha val="10196"/>
            </a:srgbClr>
          </a:solidFill>
        </p:grpSpPr>
        <p:sp>
          <p:nvSpPr>
            <p:cNvPr id="19" name="Freeform 5"/>
            <p:cNvSpPr/>
            <p:nvPr/>
          </p:nvSpPr>
          <p:spPr>
            <a:xfrm rot="16200000">
              <a:off x="7080653" y="3267133"/>
              <a:ext cx="3856651" cy="3325083"/>
            </a:xfrm>
            <a:custGeom>
              <a:avLst/>
              <a:gdLst>
                <a:gd name="connsiteX0" fmla="*/ 4242316 w 4242316"/>
                <a:gd name="connsiteY0" fmla="*/ 562708 h 3657591"/>
                <a:gd name="connsiteX1" fmla="*/ 4117817 w 4242316"/>
                <a:gd name="connsiteY1" fmla="*/ 562708 h 3657591"/>
                <a:gd name="connsiteX2" fmla="*/ 4117817 w 4242316"/>
                <a:gd name="connsiteY2" fmla="*/ 3094883 h 3657591"/>
                <a:gd name="connsiteX3" fmla="*/ 3555109 w 4242316"/>
                <a:gd name="connsiteY3" fmla="*/ 3657591 h 3657591"/>
                <a:gd name="connsiteX4" fmla="*/ 0 w 4242316"/>
                <a:gd name="connsiteY4" fmla="*/ 3657591 h 3657591"/>
                <a:gd name="connsiteX5" fmla="*/ 0 w 4242316"/>
                <a:gd name="connsiteY5" fmla="*/ 3094883 h 3657591"/>
                <a:gd name="connsiteX6" fmla="*/ 3555109 w 4242316"/>
                <a:gd name="connsiteY6" fmla="*/ 3094883 h 3657591"/>
                <a:gd name="connsiteX7" fmla="*/ 3555109 w 4242316"/>
                <a:gd name="connsiteY7" fmla="*/ 562708 h 3657591"/>
                <a:gd name="connsiteX8" fmla="*/ 3430609 w 4242316"/>
                <a:gd name="connsiteY8" fmla="*/ 562708 h 3657591"/>
                <a:gd name="connsiteX9" fmla="*/ 3836463 w 4242316"/>
                <a:gd name="connsiteY9" fmla="*/ 0 h 365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42316" h="3657591">
                  <a:moveTo>
                    <a:pt x="4242316" y="562708"/>
                  </a:moveTo>
                  <a:lnTo>
                    <a:pt x="4117817" y="562708"/>
                  </a:lnTo>
                  <a:lnTo>
                    <a:pt x="4117817" y="3094883"/>
                  </a:lnTo>
                  <a:lnTo>
                    <a:pt x="3555109" y="3657591"/>
                  </a:lnTo>
                  <a:lnTo>
                    <a:pt x="0" y="3657591"/>
                  </a:lnTo>
                  <a:lnTo>
                    <a:pt x="0" y="3094883"/>
                  </a:lnTo>
                  <a:lnTo>
                    <a:pt x="3555109" y="3094883"/>
                  </a:lnTo>
                  <a:lnTo>
                    <a:pt x="3555109" y="562708"/>
                  </a:lnTo>
                  <a:lnTo>
                    <a:pt x="3430609" y="562708"/>
                  </a:lnTo>
                  <a:lnTo>
                    <a:pt x="383646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943" fontAlgn="base">
                <a:lnSpc>
                  <a:spcPct val="120000"/>
                </a:lnSpc>
                <a:spcBef>
                  <a:spcPct val="0"/>
                </a:spcBef>
                <a:spcAft>
                  <a:spcPct val="0"/>
                </a:spcAft>
              </a:pPr>
              <a:endParaRPr lang="en-GB" sz="853">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Freeform 15"/>
            <p:cNvSpPr>
              <a:spLocks noEditPoints="1"/>
            </p:cNvSpPr>
            <p:nvPr/>
          </p:nvSpPr>
          <p:spPr bwMode="auto">
            <a:xfrm>
              <a:off x="8114763" y="3219375"/>
              <a:ext cx="352166" cy="301858"/>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chemeClr val="bg1"/>
            </a:solidFill>
            <a:ln>
              <a:noFill/>
            </a:ln>
            <a:extLst/>
          </p:spPr>
          <p:txBody>
            <a:bodyPr vert="horz" wrap="square" lIns="79401" tIns="39701" rIns="79401" bIns="3970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866943" fontAlgn="base">
                <a:lnSpc>
                  <a:spcPct val="120000"/>
                </a:lnSpc>
                <a:spcBef>
                  <a:spcPct val="0"/>
                </a:spcBef>
                <a:spcAft>
                  <a:spcPct val="0"/>
                </a:spcAft>
              </a:pPr>
              <a:endParaRPr lang="zh-CN" altLang="en-US" sz="853">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1" name="Group 37"/>
          <p:cNvGrpSpPr/>
          <p:nvPr/>
        </p:nvGrpSpPr>
        <p:grpSpPr>
          <a:xfrm>
            <a:off x="6606653" y="3909177"/>
            <a:ext cx="2276524" cy="2518266"/>
            <a:chOff x="7346434" y="3957897"/>
            <a:chExt cx="2621703" cy="2900101"/>
          </a:xfrm>
          <a:solidFill>
            <a:srgbClr val="FFFFFF">
              <a:alpha val="10196"/>
            </a:srgbClr>
          </a:solidFill>
        </p:grpSpPr>
        <p:sp>
          <p:nvSpPr>
            <p:cNvPr id="22" name="Freeform 4"/>
            <p:cNvSpPr/>
            <p:nvPr/>
          </p:nvSpPr>
          <p:spPr>
            <a:xfrm rot="16200000">
              <a:off x="7207235" y="4097096"/>
              <a:ext cx="2900101" cy="2621703"/>
            </a:xfrm>
            <a:custGeom>
              <a:avLst/>
              <a:gdLst>
                <a:gd name="connsiteX0" fmla="*/ 2496508 w 3190111"/>
                <a:gd name="connsiteY0" fmla="*/ 2321164 h 2883873"/>
                <a:gd name="connsiteX1" fmla="*/ 2496508 w 3190111"/>
                <a:gd name="connsiteY1" fmla="*/ 2883872 h 2883873"/>
                <a:gd name="connsiteX2" fmla="*/ 0 w 3190111"/>
                <a:gd name="connsiteY2" fmla="*/ 2883872 h 2883873"/>
                <a:gd name="connsiteX3" fmla="*/ 0 w 3190111"/>
                <a:gd name="connsiteY3" fmla="*/ 2321164 h 2883873"/>
                <a:gd name="connsiteX4" fmla="*/ 3190111 w 3190111"/>
                <a:gd name="connsiteY4" fmla="*/ 562708 h 2883873"/>
                <a:gd name="connsiteX5" fmla="*/ 3062414 w 3190111"/>
                <a:gd name="connsiteY5" fmla="*/ 562708 h 2883873"/>
                <a:gd name="connsiteX6" fmla="*/ 3062414 w 3190111"/>
                <a:gd name="connsiteY6" fmla="*/ 2321165 h 2883873"/>
                <a:gd name="connsiteX7" fmla="*/ 3065612 w 3190111"/>
                <a:gd name="connsiteY7" fmla="*/ 2321165 h 2883873"/>
                <a:gd name="connsiteX8" fmla="*/ 2499706 w 3190111"/>
                <a:gd name="connsiteY8" fmla="*/ 2883873 h 2883873"/>
                <a:gd name="connsiteX9" fmla="*/ 2499706 w 3190111"/>
                <a:gd name="connsiteY9" fmla="*/ 2321165 h 2883873"/>
                <a:gd name="connsiteX10" fmla="*/ 2499706 w 3190111"/>
                <a:gd name="connsiteY10" fmla="*/ 562708 h 2883873"/>
                <a:gd name="connsiteX11" fmla="*/ 2378404 w 3190111"/>
                <a:gd name="connsiteY11" fmla="*/ 562708 h 2883873"/>
                <a:gd name="connsiteX12" fmla="*/ 2784258 w 3190111"/>
                <a:gd name="connsiteY12" fmla="*/ 0 h 288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0111" h="2883873">
                  <a:moveTo>
                    <a:pt x="2496508" y="2321164"/>
                  </a:moveTo>
                  <a:lnTo>
                    <a:pt x="2496508" y="2883872"/>
                  </a:lnTo>
                  <a:lnTo>
                    <a:pt x="0" y="2883872"/>
                  </a:lnTo>
                  <a:lnTo>
                    <a:pt x="0" y="2321164"/>
                  </a:lnTo>
                  <a:close/>
                  <a:moveTo>
                    <a:pt x="3190111" y="562708"/>
                  </a:moveTo>
                  <a:lnTo>
                    <a:pt x="3062414" y="562708"/>
                  </a:lnTo>
                  <a:lnTo>
                    <a:pt x="3062414" y="2321165"/>
                  </a:lnTo>
                  <a:lnTo>
                    <a:pt x="3065612" y="2321165"/>
                  </a:lnTo>
                  <a:lnTo>
                    <a:pt x="2499706" y="2883873"/>
                  </a:lnTo>
                  <a:lnTo>
                    <a:pt x="2499706" y="2321165"/>
                  </a:lnTo>
                  <a:lnTo>
                    <a:pt x="2499706" y="562708"/>
                  </a:lnTo>
                  <a:lnTo>
                    <a:pt x="2378404" y="562708"/>
                  </a:lnTo>
                  <a:lnTo>
                    <a:pt x="2784258"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943" fontAlgn="base">
                <a:lnSpc>
                  <a:spcPct val="120000"/>
                </a:lnSpc>
                <a:spcBef>
                  <a:spcPct val="0"/>
                </a:spcBef>
                <a:spcAft>
                  <a:spcPct val="0"/>
                </a:spcAft>
              </a:pPr>
              <a:endParaRPr lang="en-GB" sz="853">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Freeform 16"/>
            <p:cNvSpPr>
              <a:spLocks noEditPoints="1"/>
            </p:cNvSpPr>
            <p:nvPr/>
          </p:nvSpPr>
          <p:spPr bwMode="auto">
            <a:xfrm>
              <a:off x="8101752" y="4176428"/>
              <a:ext cx="378190" cy="338289"/>
            </a:xfrm>
            <a:custGeom>
              <a:avLst/>
              <a:gdLst>
                <a:gd name="T0" fmla="*/ 36 w 101"/>
                <a:gd name="T1" fmla="*/ 77 h 90"/>
                <a:gd name="T2" fmla="*/ 39 w 101"/>
                <a:gd name="T3" fmla="*/ 80 h 90"/>
                <a:gd name="T4" fmla="*/ 42 w 101"/>
                <a:gd name="T5" fmla="*/ 80 h 90"/>
                <a:gd name="T6" fmla="*/ 44 w 101"/>
                <a:gd name="T7" fmla="*/ 79 h 90"/>
                <a:gd name="T8" fmla="*/ 46 w 101"/>
                <a:gd name="T9" fmla="*/ 75 h 90"/>
                <a:gd name="T10" fmla="*/ 46 w 101"/>
                <a:gd name="T11" fmla="*/ 75 h 90"/>
                <a:gd name="T12" fmla="*/ 46 w 101"/>
                <a:gd name="T13" fmla="*/ 47 h 90"/>
                <a:gd name="T14" fmla="*/ 30 w 101"/>
                <a:gd name="T15" fmla="*/ 52 h 90"/>
                <a:gd name="T16" fmla="*/ 0 w 101"/>
                <a:gd name="T17" fmla="*/ 52 h 90"/>
                <a:gd name="T18" fmla="*/ 44 w 101"/>
                <a:gd name="T19" fmla="*/ 6 h 90"/>
                <a:gd name="T20" fmla="*/ 46 w 101"/>
                <a:gd name="T21" fmla="*/ 0 h 90"/>
                <a:gd name="T22" fmla="*/ 55 w 101"/>
                <a:gd name="T23" fmla="*/ 0 h 90"/>
                <a:gd name="T24" fmla="*/ 57 w 101"/>
                <a:gd name="T25" fmla="*/ 6 h 90"/>
                <a:gd name="T26" fmla="*/ 101 w 101"/>
                <a:gd name="T27" fmla="*/ 52 h 90"/>
                <a:gd name="T28" fmla="*/ 72 w 101"/>
                <a:gd name="T29" fmla="*/ 52 h 90"/>
                <a:gd name="T30" fmla="*/ 56 w 101"/>
                <a:gd name="T31" fmla="*/ 47 h 90"/>
                <a:gd name="T32" fmla="*/ 56 w 101"/>
                <a:gd name="T33" fmla="*/ 75 h 90"/>
                <a:gd name="T34" fmla="*/ 56 w 101"/>
                <a:gd name="T35" fmla="*/ 75 h 90"/>
                <a:gd name="T36" fmla="*/ 50 w 101"/>
                <a:gd name="T37" fmla="*/ 88 h 90"/>
                <a:gd name="T38" fmla="*/ 43 w 101"/>
                <a:gd name="T39" fmla="*/ 90 h 90"/>
                <a:gd name="T40" fmla="*/ 36 w 101"/>
                <a:gd name="T41" fmla="*/ 89 h 90"/>
                <a:gd name="T42" fmla="*/ 26 w 101"/>
                <a:gd name="T43" fmla="*/ 79 h 90"/>
                <a:gd name="T44" fmla="*/ 36 w 101"/>
                <a:gd name="T45" fmla="*/ 77 h 90"/>
                <a:gd name="T46" fmla="*/ 72 w 101"/>
                <a:gd name="T47" fmla="*/ 43 h 90"/>
                <a:gd name="T48" fmla="*/ 80 w 101"/>
                <a:gd name="T49" fmla="*/ 41 h 90"/>
                <a:gd name="T50" fmla="*/ 57 w 101"/>
                <a:gd name="T51" fmla="*/ 13 h 90"/>
                <a:gd name="T52" fmla="*/ 72 w 101"/>
                <a:gd name="T53" fmla="*/ 43 h 90"/>
                <a:gd name="T54" fmla="*/ 10 w 101"/>
                <a:gd name="T55" fmla="*/ 40 h 90"/>
                <a:gd name="T56" fmla="*/ 20 w 101"/>
                <a:gd name="T57" fmla="*/ 39 h 90"/>
                <a:gd name="T58" fmla="*/ 33 w 101"/>
                <a:gd name="T59" fmla="*/ 16 h 90"/>
                <a:gd name="T60" fmla="*/ 10 w 101"/>
                <a:gd name="T61" fmla="*/ 4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1" h="90">
                  <a:moveTo>
                    <a:pt x="36" y="77"/>
                  </a:moveTo>
                  <a:cubicBezTo>
                    <a:pt x="36" y="78"/>
                    <a:pt x="37" y="79"/>
                    <a:pt x="39" y="80"/>
                  </a:cubicBezTo>
                  <a:cubicBezTo>
                    <a:pt x="40" y="80"/>
                    <a:pt x="41" y="80"/>
                    <a:pt x="42" y="80"/>
                  </a:cubicBezTo>
                  <a:cubicBezTo>
                    <a:pt x="43" y="80"/>
                    <a:pt x="43" y="79"/>
                    <a:pt x="44" y="79"/>
                  </a:cubicBezTo>
                  <a:cubicBezTo>
                    <a:pt x="45" y="78"/>
                    <a:pt x="46" y="77"/>
                    <a:pt x="46" y="75"/>
                  </a:cubicBezTo>
                  <a:cubicBezTo>
                    <a:pt x="46" y="75"/>
                    <a:pt x="46" y="75"/>
                    <a:pt x="46" y="75"/>
                  </a:cubicBezTo>
                  <a:cubicBezTo>
                    <a:pt x="46" y="47"/>
                    <a:pt x="46" y="47"/>
                    <a:pt x="46" y="47"/>
                  </a:cubicBezTo>
                  <a:cubicBezTo>
                    <a:pt x="39" y="47"/>
                    <a:pt x="34" y="49"/>
                    <a:pt x="30" y="52"/>
                  </a:cubicBezTo>
                  <a:cubicBezTo>
                    <a:pt x="19" y="47"/>
                    <a:pt x="9" y="47"/>
                    <a:pt x="0" y="52"/>
                  </a:cubicBezTo>
                  <a:cubicBezTo>
                    <a:pt x="2" y="26"/>
                    <a:pt x="16" y="9"/>
                    <a:pt x="44" y="6"/>
                  </a:cubicBezTo>
                  <a:cubicBezTo>
                    <a:pt x="46" y="0"/>
                    <a:pt x="46" y="0"/>
                    <a:pt x="46" y="0"/>
                  </a:cubicBezTo>
                  <a:cubicBezTo>
                    <a:pt x="55" y="0"/>
                    <a:pt x="55" y="0"/>
                    <a:pt x="55" y="0"/>
                  </a:cubicBezTo>
                  <a:cubicBezTo>
                    <a:pt x="57" y="6"/>
                    <a:pt x="57" y="6"/>
                    <a:pt x="57" y="6"/>
                  </a:cubicBezTo>
                  <a:cubicBezTo>
                    <a:pt x="85" y="9"/>
                    <a:pt x="99" y="26"/>
                    <a:pt x="101" y="52"/>
                  </a:cubicBezTo>
                  <a:cubicBezTo>
                    <a:pt x="92" y="47"/>
                    <a:pt x="83" y="47"/>
                    <a:pt x="72" y="52"/>
                  </a:cubicBezTo>
                  <a:cubicBezTo>
                    <a:pt x="67" y="49"/>
                    <a:pt x="63" y="47"/>
                    <a:pt x="56" y="47"/>
                  </a:cubicBezTo>
                  <a:cubicBezTo>
                    <a:pt x="56" y="75"/>
                    <a:pt x="56" y="75"/>
                    <a:pt x="56" y="75"/>
                  </a:cubicBezTo>
                  <a:cubicBezTo>
                    <a:pt x="56" y="75"/>
                    <a:pt x="56" y="75"/>
                    <a:pt x="56" y="75"/>
                  </a:cubicBezTo>
                  <a:cubicBezTo>
                    <a:pt x="56" y="81"/>
                    <a:pt x="54" y="85"/>
                    <a:pt x="50" y="88"/>
                  </a:cubicBezTo>
                  <a:cubicBezTo>
                    <a:pt x="48" y="89"/>
                    <a:pt x="45" y="90"/>
                    <a:pt x="43" y="90"/>
                  </a:cubicBezTo>
                  <a:cubicBezTo>
                    <a:pt x="40" y="90"/>
                    <a:pt x="38" y="90"/>
                    <a:pt x="36" y="89"/>
                  </a:cubicBezTo>
                  <a:cubicBezTo>
                    <a:pt x="31" y="88"/>
                    <a:pt x="27" y="84"/>
                    <a:pt x="26" y="79"/>
                  </a:cubicBezTo>
                  <a:cubicBezTo>
                    <a:pt x="36" y="77"/>
                    <a:pt x="36" y="77"/>
                    <a:pt x="36" y="77"/>
                  </a:cubicBezTo>
                  <a:close/>
                  <a:moveTo>
                    <a:pt x="72" y="43"/>
                  </a:moveTo>
                  <a:cubicBezTo>
                    <a:pt x="75" y="42"/>
                    <a:pt x="77" y="41"/>
                    <a:pt x="80" y="41"/>
                  </a:cubicBezTo>
                  <a:cubicBezTo>
                    <a:pt x="78" y="23"/>
                    <a:pt x="69" y="16"/>
                    <a:pt x="57" y="13"/>
                  </a:cubicBezTo>
                  <a:cubicBezTo>
                    <a:pt x="67" y="20"/>
                    <a:pt x="73" y="29"/>
                    <a:pt x="72" y="43"/>
                  </a:cubicBezTo>
                  <a:close/>
                  <a:moveTo>
                    <a:pt x="10" y="40"/>
                  </a:moveTo>
                  <a:cubicBezTo>
                    <a:pt x="14" y="40"/>
                    <a:pt x="17" y="40"/>
                    <a:pt x="20" y="39"/>
                  </a:cubicBezTo>
                  <a:cubicBezTo>
                    <a:pt x="25" y="31"/>
                    <a:pt x="29" y="23"/>
                    <a:pt x="33" y="16"/>
                  </a:cubicBezTo>
                  <a:cubicBezTo>
                    <a:pt x="20" y="19"/>
                    <a:pt x="13" y="27"/>
                    <a:pt x="10" y="40"/>
                  </a:cubicBezTo>
                  <a:close/>
                </a:path>
              </a:pathLst>
            </a:custGeom>
            <a:solidFill>
              <a:schemeClr val="bg1"/>
            </a:solidFill>
            <a:ln>
              <a:noFill/>
            </a:ln>
            <a:extLst/>
          </p:spPr>
          <p:txBody>
            <a:bodyPr vert="horz" wrap="square" lIns="79401" tIns="39701" rIns="79401" bIns="3970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866943" fontAlgn="base">
                <a:lnSpc>
                  <a:spcPct val="120000"/>
                </a:lnSpc>
                <a:spcBef>
                  <a:spcPct val="0"/>
                </a:spcBef>
                <a:spcAft>
                  <a:spcPct val="0"/>
                </a:spcAft>
              </a:pPr>
              <a:endParaRPr lang="zh-CN" altLang="en-US" sz="853">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4" name="Group 35"/>
          <p:cNvGrpSpPr/>
          <p:nvPr/>
        </p:nvGrpSpPr>
        <p:grpSpPr>
          <a:xfrm>
            <a:off x="6606656" y="2251840"/>
            <a:ext cx="3498066" cy="4175606"/>
            <a:chOff x="7346438" y="2049265"/>
            <a:chExt cx="4028463" cy="4808735"/>
          </a:xfrm>
          <a:solidFill>
            <a:srgbClr val="FFFFFF">
              <a:alpha val="10196"/>
            </a:srgbClr>
          </a:solidFill>
        </p:grpSpPr>
        <p:sp>
          <p:nvSpPr>
            <p:cNvPr id="25" name="Freeform 6"/>
            <p:cNvSpPr/>
            <p:nvPr/>
          </p:nvSpPr>
          <p:spPr>
            <a:xfrm rot="16200000">
              <a:off x="6956302" y="2439401"/>
              <a:ext cx="4808735" cy="4028463"/>
            </a:xfrm>
            <a:custGeom>
              <a:avLst/>
              <a:gdLst>
                <a:gd name="connsiteX0" fmla="*/ 5289608 w 5289608"/>
                <a:gd name="connsiteY0" fmla="*/ 562708 h 4431309"/>
                <a:gd name="connsiteX1" fmla="*/ 5165108 w 5289608"/>
                <a:gd name="connsiteY1" fmla="*/ 562708 h 4431309"/>
                <a:gd name="connsiteX2" fmla="*/ 5165108 w 5289608"/>
                <a:gd name="connsiteY2" fmla="*/ 3868601 h 4431309"/>
                <a:gd name="connsiteX3" fmla="*/ 4602401 w 5289608"/>
                <a:gd name="connsiteY3" fmla="*/ 4431309 h 4431309"/>
                <a:gd name="connsiteX4" fmla="*/ 0 w 5289608"/>
                <a:gd name="connsiteY4" fmla="*/ 4431309 h 4431309"/>
                <a:gd name="connsiteX5" fmla="*/ 0 w 5289608"/>
                <a:gd name="connsiteY5" fmla="*/ 3868601 h 4431309"/>
                <a:gd name="connsiteX6" fmla="*/ 4602401 w 5289608"/>
                <a:gd name="connsiteY6" fmla="*/ 3868601 h 4431309"/>
                <a:gd name="connsiteX7" fmla="*/ 4602401 w 5289608"/>
                <a:gd name="connsiteY7" fmla="*/ 562708 h 4431309"/>
                <a:gd name="connsiteX8" fmla="*/ 4477901 w 5289608"/>
                <a:gd name="connsiteY8" fmla="*/ 562708 h 4431309"/>
                <a:gd name="connsiteX9" fmla="*/ 4883755 w 5289608"/>
                <a:gd name="connsiteY9" fmla="*/ 0 h 4431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9608" h="4431309">
                  <a:moveTo>
                    <a:pt x="5289608" y="562708"/>
                  </a:moveTo>
                  <a:lnTo>
                    <a:pt x="5165108" y="562708"/>
                  </a:lnTo>
                  <a:lnTo>
                    <a:pt x="5165108" y="3868601"/>
                  </a:lnTo>
                  <a:lnTo>
                    <a:pt x="4602401" y="4431309"/>
                  </a:lnTo>
                  <a:lnTo>
                    <a:pt x="0" y="4431309"/>
                  </a:lnTo>
                  <a:lnTo>
                    <a:pt x="0" y="3868601"/>
                  </a:lnTo>
                  <a:lnTo>
                    <a:pt x="4602401" y="3868601"/>
                  </a:lnTo>
                  <a:lnTo>
                    <a:pt x="4602401" y="562708"/>
                  </a:lnTo>
                  <a:lnTo>
                    <a:pt x="4477901" y="562708"/>
                  </a:lnTo>
                  <a:lnTo>
                    <a:pt x="488375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943" fontAlgn="base">
                <a:lnSpc>
                  <a:spcPct val="120000"/>
                </a:lnSpc>
                <a:spcBef>
                  <a:spcPct val="0"/>
                </a:spcBef>
                <a:spcAft>
                  <a:spcPct val="0"/>
                </a:spcAft>
              </a:pPr>
              <a:endParaRPr lang="en-GB" sz="853">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Freeform 17"/>
            <p:cNvSpPr>
              <a:spLocks noEditPoints="1"/>
            </p:cNvSpPr>
            <p:nvPr/>
          </p:nvSpPr>
          <p:spPr bwMode="auto">
            <a:xfrm>
              <a:off x="8120836" y="2231727"/>
              <a:ext cx="369515" cy="372985"/>
            </a:xfrm>
            <a:custGeom>
              <a:avLst/>
              <a:gdLst>
                <a:gd name="T0" fmla="*/ 49 w 99"/>
                <a:gd name="T1" fmla="*/ 0 h 100"/>
                <a:gd name="T2" fmla="*/ 99 w 99"/>
                <a:gd name="T3" fmla="*/ 50 h 100"/>
                <a:gd name="T4" fmla="*/ 49 w 99"/>
                <a:gd name="T5" fmla="*/ 100 h 100"/>
                <a:gd name="T6" fmla="*/ 0 w 99"/>
                <a:gd name="T7" fmla="*/ 50 h 100"/>
                <a:gd name="T8" fmla="*/ 49 w 99"/>
                <a:gd name="T9" fmla="*/ 0 h 100"/>
                <a:gd name="T10" fmla="*/ 45 w 99"/>
                <a:gd name="T11" fmla="*/ 15 h 100"/>
                <a:gd name="T12" fmla="*/ 45 w 99"/>
                <a:gd name="T13" fmla="*/ 44 h 100"/>
                <a:gd name="T14" fmla="*/ 54 w 99"/>
                <a:gd name="T15" fmla="*/ 44 h 100"/>
                <a:gd name="T16" fmla="*/ 54 w 99"/>
                <a:gd name="T17" fmla="*/ 15 h 100"/>
                <a:gd name="T18" fmla="*/ 45 w 99"/>
                <a:gd name="T19" fmla="*/ 15 h 100"/>
                <a:gd name="T20" fmla="*/ 67 w 99"/>
                <a:gd name="T21" fmla="*/ 24 h 100"/>
                <a:gd name="T22" fmla="*/ 61 w 99"/>
                <a:gd name="T23" fmla="*/ 32 h 100"/>
                <a:gd name="T24" fmla="*/ 64 w 99"/>
                <a:gd name="T25" fmla="*/ 35 h 100"/>
                <a:gd name="T26" fmla="*/ 70 w 99"/>
                <a:gd name="T27" fmla="*/ 50 h 100"/>
                <a:gd name="T28" fmla="*/ 64 w 99"/>
                <a:gd name="T29" fmla="*/ 65 h 100"/>
                <a:gd name="T30" fmla="*/ 49 w 99"/>
                <a:gd name="T31" fmla="*/ 71 h 100"/>
                <a:gd name="T32" fmla="*/ 35 w 99"/>
                <a:gd name="T33" fmla="*/ 65 h 100"/>
                <a:gd name="T34" fmla="*/ 28 w 99"/>
                <a:gd name="T35" fmla="*/ 50 h 100"/>
                <a:gd name="T36" fmla="*/ 35 w 99"/>
                <a:gd name="T37" fmla="*/ 35 h 100"/>
                <a:gd name="T38" fmla="*/ 37 w 99"/>
                <a:gd name="T39" fmla="*/ 32 h 100"/>
                <a:gd name="T40" fmla="*/ 31 w 99"/>
                <a:gd name="T41" fmla="*/ 24 h 100"/>
                <a:gd name="T42" fmla="*/ 27 w 99"/>
                <a:gd name="T43" fmla="*/ 28 h 100"/>
                <a:gd name="T44" fmla="*/ 18 w 99"/>
                <a:gd name="T45" fmla="*/ 50 h 100"/>
                <a:gd name="T46" fmla="*/ 27 w 99"/>
                <a:gd name="T47" fmla="*/ 72 h 100"/>
                <a:gd name="T48" fmla="*/ 49 w 99"/>
                <a:gd name="T49" fmla="*/ 81 h 100"/>
                <a:gd name="T50" fmla="*/ 72 w 99"/>
                <a:gd name="T51" fmla="*/ 72 h 100"/>
                <a:gd name="T52" fmla="*/ 81 w 99"/>
                <a:gd name="T53" fmla="*/ 50 h 100"/>
                <a:gd name="T54" fmla="*/ 72 w 99"/>
                <a:gd name="T55" fmla="*/ 28 h 100"/>
                <a:gd name="T56" fmla="*/ 67 w 99"/>
                <a:gd name="T57" fmla="*/ 2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100">
                  <a:moveTo>
                    <a:pt x="49" y="0"/>
                  </a:moveTo>
                  <a:cubicBezTo>
                    <a:pt x="77" y="0"/>
                    <a:pt x="99" y="22"/>
                    <a:pt x="99" y="50"/>
                  </a:cubicBezTo>
                  <a:cubicBezTo>
                    <a:pt x="99" y="77"/>
                    <a:pt x="77" y="100"/>
                    <a:pt x="49" y="100"/>
                  </a:cubicBezTo>
                  <a:cubicBezTo>
                    <a:pt x="22" y="100"/>
                    <a:pt x="0" y="77"/>
                    <a:pt x="0" y="50"/>
                  </a:cubicBezTo>
                  <a:cubicBezTo>
                    <a:pt x="0" y="22"/>
                    <a:pt x="22" y="0"/>
                    <a:pt x="49" y="0"/>
                  </a:cubicBezTo>
                  <a:close/>
                  <a:moveTo>
                    <a:pt x="45" y="15"/>
                  </a:moveTo>
                  <a:cubicBezTo>
                    <a:pt x="45" y="44"/>
                    <a:pt x="45" y="44"/>
                    <a:pt x="45" y="44"/>
                  </a:cubicBezTo>
                  <a:cubicBezTo>
                    <a:pt x="54" y="44"/>
                    <a:pt x="54" y="44"/>
                    <a:pt x="54" y="44"/>
                  </a:cubicBezTo>
                  <a:cubicBezTo>
                    <a:pt x="54" y="15"/>
                    <a:pt x="54" y="15"/>
                    <a:pt x="54" y="15"/>
                  </a:cubicBezTo>
                  <a:cubicBezTo>
                    <a:pt x="45" y="15"/>
                    <a:pt x="45" y="15"/>
                    <a:pt x="45" y="15"/>
                  </a:cubicBezTo>
                  <a:close/>
                  <a:moveTo>
                    <a:pt x="67" y="24"/>
                  </a:moveTo>
                  <a:cubicBezTo>
                    <a:pt x="61" y="32"/>
                    <a:pt x="61" y="32"/>
                    <a:pt x="61" y="32"/>
                  </a:cubicBezTo>
                  <a:cubicBezTo>
                    <a:pt x="62" y="33"/>
                    <a:pt x="63" y="34"/>
                    <a:pt x="64" y="35"/>
                  </a:cubicBezTo>
                  <a:cubicBezTo>
                    <a:pt x="68" y="39"/>
                    <a:pt x="70" y="44"/>
                    <a:pt x="70" y="50"/>
                  </a:cubicBezTo>
                  <a:cubicBezTo>
                    <a:pt x="70" y="55"/>
                    <a:pt x="68" y="61"/>
                    <a:pt x="64" y="65"/>
                  </a:cubicBezTo>
                  <a:cubicBezTo>
                    <a:pt x="60" y="68"/>
                    <a:pt x="55" y="71"/>
                    <a:pt x="49" y="71"/>
                  </a:cubicBezTo>
                  <a:cubicBezTo>
                    <a:pt x="44" y="71"/>
                    <a:pt x="38" y="68"/>
                    <a:pt x="35" y="65"/>
                  </a:cubicBezTo>
                  <a:cubicBezTo>
                    <a:pt x="31" y="61"/>
                    <a:pt x="28" y="55"/>
                    <a:pt x="28" y="50"/>
                  </a:cubicBezTo>
                  <a:cubicBezTo>
                    <a:pt x="28" y="44"/>
                    <a:pt x="31" y="39"/>
                    <a:pt x="35" y="35"/>
                  </a:cubicBezTo>
                  <a:cubicBezTo>
                    <a:pt x="35" y="34"/>
                    <a:pt x="36" y="33"/>
                    <a:pt x="37" y="32"/>
                  </a:cubicBezTo>
                  <a:cubicBezTo>
                    <a:pt x="31" y="24"/>
                    <a:pt x="31" y="24"/>
                    <a:pt x="31" y="24"/>
                  </a:cubicBezTo>
                  <a:cubicBezTo>
                    <a:pt x="30" y="25"/>
                    <a:pt x="29" y="26"/>
                    <a:pt x="27" y="28"/>
                  </a:cubicBezTo>
                  <a:cubicBezTo>
                    <a:pt x="22" y="33"/>
                    <a:pt x="18" y="41"/>
                    <a:pt x="18" y="50"/>
                  </a:cubicBezTo>
                  <a:cubicBezTo>
                    <a:pt x="18" y="58"/>
                    <a:pt x="22" y="66"/>
                    <a:pt x="27" y="72"/>
                  </a:cubicBezTo>
                  <a:cubicBezTo>
                    <a:pt x="33" y="77"/>
                    <a:pt x="41" y="81"/>
                    <a:pt x="49" y="81"/>
                  </a:cubicBezTo>
                  <a:cubicBezTo>
                    <a:pt x="58" y="81"/>
                    <a:pt x="66" y="77"/>
                    <a:pt x="72" y="72"/>
                  </a:cubicBezTo>
                  <a:cubicBezTo>
                    <a:pt x="77" y="66"/>
                    <a:pt x="81" y="58"/>
                    <a:pt x="81" y="50"/>
                  </a:cubicBezTo>
                  <a:cubicBezTo>
                    <a:pt x="81" y="41"/>
                    <a:pt x="77" y="33"/>
                    <a:pt x="72" y="28"/>
                  </a:cubicBezTo>
                  <a:cubicBezTo>
                    <a:pt x="70" y="26"/>
                    <a:pt x="69" y="25"/>
                    <a:pt x="67" y="24"/>
                  </a:cubicBezTo>
                  <a:close/>
                </a:path>
              </a:pathLst>
            </a:custGeom>
            <a:solidFill>
              <a:schemeClr val="bg1"/>
            </a:solidFill>
            <a:ln>
              <a:noFill/>
            </a:ln>
          </p:spPr>
          <p:txBody>
            <a:bodyPr vert="horz" wrap="square" lIns="79401" tIns="39701" rIns="79401" bIns="3970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866943" fontAlgn="base">
                <a:lnSpc>
                  <a:spcPct val="120000"/>
                </a:lnSpc>
                <a:spcBef>
                  <a:spcPct val="0"/>
                </a:spcBef>
                <a:spcAft>
                  <a:spcPct val="0"/>
                </a:spcAft>
              </a:pPr>
              <a:endParaRPr lang="zh-CN" altLang="en-US" sz="853">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7" name="Group 38"/>
          <p:cNvGrpSpPr/>
          <p:nvPr/>
        </p:nvGrpSpPr>
        <p:grpSpPr>
          <a:xfrm>
            <a:off x="6606654" y="4735594"/>
            <a:ext cx="1665749" cy="1691850"/>
            <a:chOff x="7346434" y="4909620"/>
            <a:chExt cx="1918320" cy="1948378"/>
          </a:xfrm>
          <a:solidFill>
            <a:srgbClr val="FFFFFF">
              <a:alpha val="10196"/>
            </a:srgbClr>
          </a:solidFill>
        </p:grpSpPr>
        <p:sp>
          <p:nvSpPr>
            <p:cNvPr id="28" name="Freeform 3"/>
            <p:cNvSpPr/>
            <p:nvPr/>
          </p:nvSpPr>
          <p:spPr>
            <a:xfrm rot="16200000">
              <a:off x="7331405" y="4924649"/>
              <a:ext cx="1948378" cy="1918320"/>
            </a:xfrm>
            <a:custGeom>
              <a:avLst/>
              <a:gdLst>
                <a:gd name="connsiteX0" fmla="*/ 2143216 w 2143216"/>
                <a:gd name="connsiteY0" fmla="*/ 562708 h 2110152"/>
                <a:gd name="connsiteX1" fmla="*/ 2018715 w 2143216"/>
                <a:gd name="connsiteY1" fmla="*/ 562708 h 2110152"/>
                <a:gd name="connsiteX2" fmla="*/ 2018715 w 2143216"/>
                <a:gd name="connsiteY2" fmla="*/ 1547444 h 2110152"/>
                <a:gd name="connsiteX3" fmla="*/ 1456007 w 2143216"/>
                <a:gd name="connsiteY3" fmla="*/ 2110152 h 2110152"/>
                <a:gd name="connsiteX4" fmla="*/ 1456007 w 2143216"/>
                <a:gd name="connsiteY4" fmla="*/ 2110151 h 2110152"/>
                <a:gd name="connsiteX5" fmla="*/ 0 w 2143216"/>
                <a:gd name="connsiteY5" fmla="*/ 2110151 h 2110152"/>
                <a:gd name="connsiteX6" fmla="*/ 0 w 2143216"/>
                <a:gd name="connsiteY6" fmla="*/ 1547443 h 2110152"/>
                <a:gd name="connsiteX7" fmla="*/ 1456007 w 2143216"/>
                <a:gd name="connsiteY7" fmla="*/ 1547443 h 2110152"/>
                <a:gd name="connsiteX8" fmla="*/ 1456007 w 2143216"/>
                <a:gd name="connsiteY8" fmla="*/ 562708 h 2110152"/>
                <a:gd name="connsiteX9" fmla="*/ 1331509 w 2143216"/>
                <a:gd name="connsiteY9" fmla="*/ 562708 h 2110152"/>
                <a:gd name="connsiteX10" fmla="*/ 1737363 w 2143216"/>
                <a:gd name="connsiteY10" fmla="*/ 0 h 2110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43216" h="2110152">
                  <a:moveTo>
                    <a:pt x="2143216" y="562708"/>
                  </a:moveTo>
                  <a:lnTo>
                    <a:pt x="2018715" y="562708"/>
                  </a:lnTo>
                  <a:lnTo>
                    <a:pt x="2018715" y="1547444"/>
                  </a:lnTo>
                  <a:lnTo>
                    <a:pt x="1456007" y="2110152"/>
                  </a:lnTo>
                  <a:lnTo>
                    <a:pt x="1456007" y="2110151"/>
                  </a:lnTo>
                  <a:lnTo>
                    <a:pt x="0" y="2110151"/>
                  </a:lnTo>
                  <a:lnTo>
                    <a:pt x="0" y="1547443"/>
                  </a:lnTo>
                  <a:lnTo>
                    <a:pt x="1456007" y="1547443"/>
                  </a:lnTo>
                  <a:lnTo>
                    <a:pt x="1456007" y="562708"/>
                  </a:lnTo>
                  <a:lnTo>
                    <a:pt x="1331509" y="562708"/>
                  </a:lnTo>
                  <a:lnTo>
                    <a:pt x="173736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866943" fontAlgn="base">
                <a:lnSpc>
                  <a:spcPct val="120000"/>
                </a:lnSpc>
                <a:spcBef>
                  <a:spcPct val="0"/>
                </a:spcBef>
                <a:spcAft>
                  <a:spcPct val="0"/>
                </a:spcAft>
              </a:pPr>
              <a:endParaRPr lang="en-GB" sz="853">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Freeform 18"/>
            <p:cNvSpPr>
              <a:spLocks noEditPoints="1"/>
            </p:cNvSpPr>
            <p:nvPr/>
          </p:nvSpPr>
          <p:spPr bwMode="auto">
            <a:xfrm>
              <a:off x="8091344" y="5076469"/>
              <a:ext cx="399007" cy="404213"/>
            </a:xfrm>
            <a:custGeom>
              <a:avLst/>
              <a:gdLst>
                <a:gd name="T0" fmla="*/ 94 w 107"/>
                <a:gd name="T1" fmla="*/ 30 h 108"/>
                <a:gd name="T2" fmla="*/ 77 w 107"/>
                <a:gd name="T3" fmla="*/ 95 h 108"/>
                <a:gd name="T4" fmla="*/ 13 w 107"/>
                <a:gd name="T5" fmla="*/ 77 h 108"/>
                <a:gd name="T6" fmla="*/ 30 w 107"/>
                <a:gd name="T7" fmla="*/ 13 h 108"/>
                <a:gd name="T8" fmla="*/ 94 w 107"/>
                <a:gd name="T9" fmla="*/ 30 h 108"/>
                <a:gd name="T10" fmla="*/ 68 w 107"/>
                <a:gd name="T11" fmla="*/ 46 h 108"/>
                <a:gd name="T12" fmla="*/ 68 w 107"/>
                <a:gd name="T13" fmla="*/ 46 h 108"/>
                <a:gd name="T14" fmla="*/ 58 w 107"/>
                <a:gd name="T15" fmla="*/ 38 h 108"/>
                <a:gd name="T16" fmla="*/ 45 w 107"/>
                <a:gd name="T17" fmla="*/ 40 h 108"/>
                <a:gd name="T18" fmla="*/ 45 w 107"/>
                <a:gd name="T19" fmla="*/ 40 h 108"/>
                <a:gd name="T20" fmla="*/ 38 w 107"/>
                <a:gd name="T21" fmla="*/ 50 h 108"/>
                <a:gd name="T22" fmla="*/ 39 w 107"/>
                <a:gd name="T23" fmla="*/ 62 h 108"/>
                <a:gd name="T24" fmla="*/ 39 w 107"/>
                <a:gd name="T25" fmla="*/ 62 h 108"/>
                <a:gd name="T26" fmla="*/ 49 w 107"/>
                <a:gd name="T27" fmla="*/ 69 h 108"/>
                <a:gd name="T28" fmla="*/ 62 w 107"/>
                <a:gd name="T29" fmla="*/ 68 h 108"/>
                <a:gd name="T30" fmla="*/ 62 w 107"/>
                <a:gd name="T31" fmla="*/ 68 h 108"/>
                <a:gd name="T32" fmla="*/ 69 w 107"/>
                <a:gd name="T33" fmla="*/ 58 h 108"/>
                <a:gd name="T34" fmla="*/ 68 w 107"/>
                <a:gd name="T35" fmla="*/ 46 h 108"/>
                <a:gd name="T36" fmla="*/ 63 w 107"/>
                <a:gd name="T37" fmla="*/ 56 h 108"/>
                <a:gd name="T38" fmla="*/ 62 w 107"/>
                <a:gd name="T39" fmla="*/ 49 h 108"/>
                <a:gd name="T40" fmla="*/ 62 w 107"/>
                <a:gd name="T41" fmla="*/ 49 h 108"/>
                <a:gd name="T42" fmla="*/ 56 w 107"/>
                <a:gd name="T43" fmla="*/ 44 h 108"/>
                <a:gd name="T44" fmla="*/ 48 w 107"/>
                <a:gd name="T45" fmla="*/ 45 h 108"/>
                <a:gd name="T46" fmla="*/ 48 w 107"/>
                <a:gd name="T47" fmla="*/ 45 h 108"/>
                <a:gd name="T48" fmla="*/ 44 w 107"/>
                <a:gd name="T49" fmla="*/ 51 h 108"/>
                <a:gd name="T50" fmla="*/ 45 w 107"/>
                <a:gd name="T51" fmla="*/ 59 h 108"/>
                <a:gd name="T52" fmla="*/ 45 w 107"/>
                <a:gd name="T53" fmla="*/ 59 h 108"/>
                <a:gd name="T54" fmla="*/ 51 w 107"/>
                <a:gd name="T55" fmla="*/ 64 h 108"/>
                <a:gd name="T56" fmla="*/ 59 w 107"/>
                <a:gd name="T57" fmla="*/ 63 h 108"/>
                <a:gd name="T58" fmla="*/ 59 w 107"/>
                <a:gd name="T59" fmla="*/ 63 h 108"/>
                <a:gd name="T60" fmla="*/ 63 w 107"/>
                <a:gd name="T61" fmla="*/ 56 h 108"/>
                <a:gd name="T62" fmla="*/ 29 w 107"/>
                <a:gd name="T63" fmla="*/ 24 h 108"/>
                <a:gd name="T64" fmla="*/ 17 w 107"/>
                <a:gd name="T65" fmla="*/ 65 h 108"/>
                <a:gd name="T66" fmla="*/ 25 w 107"/>
                <a:gd name="T67" fmla="*/ 63 h 108"/>
                <a:gd name="T68" fmla="*/ 29 w 107"/>
                <a:gd name="T69" fmla="*/ 24 h 108"/>
                <a:gd name="T70" fmla="*/ 69 w 107"/>
                <a:gd name="T71" fmla="*/ 37 h 108"/>
                <a:gd name="T72" fmla="*/ 73 w 107"/>
                <a:gd name="T73" fmla="*/ 42 h 108"/>
                <a:gd name="T74" fmla="*/ 74 w 107"/>
                <a:gd name="T75" fmla="*/ 45 h 108"/>
                <a:gd name="T76" fmla="*/ 91 w 107"/>
                <a:gd name="T77" fmla="*/ 38 h 108"/>
                <a:gd name="T78" fmla="*/ 89 w 107"/>
                <a:gd name="T79" fmla="*/ 33 h 108"/>
                <a:gd name="T80" fmla="*/ 82 w 107"/>
                <a:gd name="T81" fmla="*/ 25 h 108"/>
                <a:gd name="T82" fmla="*/ 69 w 107"/>
                <a:gd name="T83" fmla="*/ 37 h 108"/>
                <a:gd name="T84" fmla="*/ 92 w 107"/>
                <a:gd name="T85" fmla="*/ 43 h 108"/>
                <a:gd name="T86" fmla="*/ 75 w 107"/>
                <a:gd name="T87" fmla="*/ 47 h 108"/>
                <a:gd name="T88" fmla="*/ 76 w 107"/>
                <a:gd name="T89" fmla="*/ 53 h 108"/>
                <a:gd name="T90" fmla="*/ 93 w 107"/>
                <a:gd name="T91" fmla="*/ 54 h 108"/>
                <a:gd name="T92" fmla="*/ 92 w 107"/>
                <a:gd name="T93" fmla="*/ 43 h 108"/>
                <a:gd name="T94" fmla="*/ 70 w 107"/>
                <a:gd name="T95" fmla="*/ 44 h 108"/>
                <a:gd name="T96" fmla="*/ 44 w 107"/>
                <a:gd name="T97" fmla="*/ 37 h 108"/>
                <a:gd name="T98" fmla="*/ 37 w 107"/>
                <a:gd name="T99" fmla="*/ 63 h 108"/>
                <a:gd name="T100" fmla="*/ 63 w 107"/>
                <a:gd name="T101" fmla="*/ 70 h 108"/>
                <a:gd name="T102" fmla="*/ 70 w 107"/>
                <a:gd name="T103" fmla="*/ 4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7" h="108">
                  <a:moveTo>
                    <a:pt x="94" y="30"/>
                  </a:moveTo>
                  <a:cubicBezTo>
                    <a:pt x="107" y="53"/>
                    <a:pt x="100" y="82"/>
                    <a:pt x="77" y="95"/>
                  </a:cubicBezTo>
                  <a:cubicBezTo>
                    <a:pt x="54" y="108"/>
                    <a:pt x="26" y="100"/>
                    <a:pt x="13" y="77"/>
                  </a:cubicBezTo>
                  <a:cubicBezTo>
                    <a:pt x="0" y="55"/>
                    <a:pt x="7" y="26"/>
                    <a:pt x="30" y="13"/>
                  </a:cubicBezTo>
                  <a:cubicBezTo>
                    <a:pt x="52" y="0"/>
                    <a:pt x="81" y="8"/>
                    <a:pt x="94" y="30"/>
                  </a:cubicBezTo>
                  <a:close/>
                  <a:moveTo>
                    <a:pt x="68" y="46"/>
                  </a:moveTo>
                  <a:cubicBezTo>
                    <a:pt x="68" y="46"/>
                    <a:pt x="68" y="46"/>
                    <a:pt x="68" y="46"/>
                  </a:cubicBezTo>
                  <a:cubicBezTo>
                    <a:pt x="65" y="42"/>
                    <a:pt x="62" y="39"/>
                    <a:pt x="58" y="38"/>
                  </a:cubicBezTo>
                  <a:cubicBezTo>
                    <a:pt x="54" y="37"/>
                    <a:pt x="49" y="37"/>
                    <a:pt x="45" y="40"/>
                  </a:cubicBezTo>
                  <a:cubicBezTo>
                    <a:pt x="45" y="40"/>
                    <a:pt x="45" y="40"/>
                    <a:pt x="45" y="40"/>
                  </a:cubicBezTo>
                  <a:cubicBezTo>
                    <a:pt x="41" y="42"/>
                    <a:pt x="39" y="46"/>
                    <a:pt x="38" y="50"/>
                  </a:cubicBezTo>
                  <a:cubicBezTo>
                    <a:pt x="37" y="54"/>
                    <a:pt x="37" y="58"/>
                    <a:pt x="39" y="62"/>
                  </a:cubicBezTo>
                  <a:cubicBezTo>
                    <a:pt x="39" y="62"/>
                    <a:pt x="39" y="62"/>
                    <a:pt x="39" y="62"/>
                  </a:cubicBezTo>
                  <a:cubicBezTo>
                    <a:pt x="42" y="66"/>
                    <a:pt x="45" y="68"/>
                    <a:pt x="49" y="69"/>
                  </a:cubicBezTo>
                  <a:cubicBezTo>
                    <a:pt x="53" y="71"/>
                    <a:pt x="58" y="70"/>
                    <a:pt x="62" y="68"/>
                  </a:cubicBezTo>
                  <a:cubicBezTo>
                    <a:pt x="62" y="68"/>
                    <a:pt x="62" y="68"/>
                    <a:pt x="62" y="68"/>
                  </a:cubicBezTo>
                  <a:cubicBezTo>
                    <a:pt x="65" y="66"/>
                    <a:pt x="68" y="62"/>
                    <a:pt x="69" y="58"/>
                  </a:cubicBezTo>
                  <a:cubicBezTo>
                    <a:pt x="70" y="54"/>
                    <a:pt x="70" y="50"/>
                    <a:pt x="68" y="46"/>
                  </a:cubicBezTo>
                  <a:close/>
                  <a:moveTo>
                    <a:pt x="63" y="56"/>
                  </a:moveTo>
                  <a:cubicBezTo>
                    <a:pt x="64" y="54"/>
                    <a:pt x="64" y="51"/>
                    <a:pt x="62" y="49"/>
                  </a:cubicBezTo>
                  <a:cubicBezTo>
                    <a:pt x="62" y="49"/>
                    <a:pt x="62" y="49"/>
                    <a:pt x="62" y="49"/>
                  </a:cubicBezTo>
                  <a:cubicBezTo>
                    <a:pt x="61" y="46"/>
                    <a:pt x="59" y="45"/>
                    <a:pt x="56" y="44"/>
                  </a:cubicBezTo>
                  <a:cubicBezTo>
                    <a:pt x="54" y="43"/>
                    <a:pt x="51" y="44"/>
                    <a:pt x="48" y="45"/>
                  </a:cubicBezTo>
                  <a:cubicBezTo>
                    <a:pt x="48" y="45"/>
                    <a:pt x="48" y="45"/>
                    <a:pt x="48" y="45"/>
                  </a:cubicBezTo>
                  <a:cubicBezTo>
                    <a:pt x="46" y="46"/>
                    <a:pt x="44" y="49"/>
                    <a:pt x="44" y="51"/>
                  </a:cubicBezTo>
                  <a:cubicBezTo>
                    <a:pt x="43" y="54"/>
                    <a:pt x="43" y="56"/>
                    <a:pt x="45" y="59"/>
                  </a:cubicBezTo>
                  <a:cubicBezTo>
                    <a:pt x="45" y="59"/>
                    <a:pt x="45" y="59"/>
                    <a:pt x="45" y="59"/>
                  </a:cubicBezTo>
                  <a:cubicBezTo>
                    <a:pt x="46" y="61"/>
                    <a:pt x="48" y="63"/>
                    <a:pt x="51" y="64"/>
                  </a:cubicBezTo>
                  <a:cubicBezTo>
                    <a:pt x="53" y="64"/>
                    <a:pt x="56" y="64"/>
                    <a:pt x="59" y="63"/>
                  </a:cubicBezTo>
                  <a:cubicBezTo>
                    <a:pt x="59" y="63"/>
                    <a:pt x="59" y="63"/>
                    <a:pt x="59" y="63"/>
                  </a:cubicBezTo>
                  <a:cubicBezTo>
                    <a:pt x="61" y="61"/>
                    <a:pt x="63" y="59"/>
                    <a:pt x="63" y="56"/>
                  </a:cubicBezTo>
                  <a:close/>
                  <a:moveTo>
                    <a:pt x="29" y="24"/>
                  </a:moveTo>
                  <a:cubicBezTo>
                    <a:pt x="16" y="36"/>
                    <a:pt x="14" y="50"/>
                    <a:pt x="17" y="65"/>
                  </a:cubicBezTo>
                  <a:cubicBezTo>
                    <a:pt x="20" y="64"/>
                    <a:pt x="23" y="64"/>
                    <a:pt x="25" y="63"/>
                  </a:cubicBezTo>
                  <a:cubicBezTo>
                    <a:pt x="21" y="49"/>
                    <a:pt x="22" y="36"/>
                    <a:pt x="29" y="24"/>
                  </a:cubicBezTo>
                  <a:close/>
                  <a:moveTo>
                    <a:pt x="69" y="37"/>
                  </a:moveTo>
                  <a:cubicBezTo>
                    <a:pt x="70" y="38"/>
                    <a:pt x="72" y="40"/>
                    <a:pt x="73" y="42"/>
                  </a:cubicBezTo>
                  <a:cubicBezTo>
                    <a:pt x="74" y="43"/>
                    <a:pt x="74" y="44"/>
                    <a:pt x="74" y="45"/>
                  </a:cubicBezTo>
                  <a:cubicBezTo>
                    <a:pt x="91" y="38"/>
                    <a:pt x="91" y="38"/>
                    <a:pt x="91" y="38"/>
                  </a:cubicBezTo>
                  <a:cubicBezTo>
                    <a:pt x="90" y="36"/>
                    <a:pt x="89" y="35"/>
                    <a:pt x="89" y="33"/>
                  </a:cubicBezTo>
                  <a:cubicBezTo>
                    <a:pt x="87" y="30"/>
                    <a:pt x="85" y="28"/>
                    <a:pt x="82" y="25"/>
                  </a:cubicBezTo>
                  <a:cubicBezTo>
                    <a:pt x="69" y="37"/>
                    <a:pt x="69" y="37"/>
                    <a:pt x="69" y="37"/>
                  </a:cubicBezTo>
                  <a:close/>
                  <a:moveTo>
                    <a:pt x="92" y="43"/>
                  </a:moveTo>
                  <a:cubicBezTo>
                    <a:pt x="75" y="47"/>
                    <a:pt x="75" y="47"/>
                    <a:pt x="75" y="47"/>
                  </a:cubicBezTo>
                  <a:cubicBezTo>
                    <a:pt x="76" y="49"/>
                    <a:pt x="76" y="51"/>
                    <a:pt x="76" y="53"/>
                  </a:cubicBezTo>
                  <a:cubicBezTo>
                    <a:pt x="93" y="54"/>
                    <a:pt x="93" y="54"/>
                    <a:pt x="93" y="54"/>
                  </a:cubicBezTo>
                  <a:cubicBezTo>
                    <a:pt x="94" y="50"/>
                    <a:pt x="93" y="46"/>
                    <a:pt x="92" y="43"/>
                  </a:cubicBezTo>
                  <a:close/>
                  <a:moveTo>
                    <a:pt x="70" y="44"/>
                  </a:moveTo>
                  <a:cubicBezTo>
                    <a:pt x="65" y="35"/>
                    <a:pt x="53" y="32"/>
                    <a:pt x="44" y="37"/>
                  </a:cubicBezTo>
                  <a:cubicBezTo>
                    <a:pt x="35" y="42"/>
                    <a:pt x="32" y="54"/>
                    <a:pt x="37" y="63"/>
                  </a:cubicBezTo>
                  <a:cubicBezTo>
                    <a:pt x="42" y="72"/>
                    <a:pt x="54" y="76"/>
                    <a:pt x="63" y="70"/>
                  </a:cubicBezTo>
                  <a:cubicBezTo>
                    <a:pt x="72" y="65"/>
                    <a:pt x="75" y="53"/>
                    <a:pt x="70" y="44"/>
                  </a:cubicBezTo>
                  <a:close/>
                </a:path>
              </a:pathLst>
            </a:custGeom>
            <a:solidFill>
              <a:schemeClr val="bg1"/>
            </a:solidFill>
            <a:ln>
              <a:noFill/>
            </a:ln>
          </p:spPr>
          <p:txBody>
            <a:bodyPr vert="horz" wrap="square" lIns="79401" tIns="39701" rIns="79401" bIns="39701"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866943" fontAlgn="base">
                <a:lnSpc>
                  <a:spcPct val="120000"/>
                </a:lnSpc>
                <a:spcBef>
                  <a:spcPct val="0"/>
                </a:spcBef>
                <a:spcAft>
                  <a:spcPct val="0"/>
                </a:spcAft>
              </a:pPr>
              <a:endParaRPr lang="zh-CN" altLang="en-US" sz="853">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30" name="Shape 176"/>
          <p:cNvSpPr/>
          <p:nvPr/>
        </p:nvSpPr>
        <p:spPr>
          <a:xfrm>
            <a:off x="410543" y="277065"/>
            <a:ext cx="3313728" cy="523220"/>
          </a:xfrm>
          <a:prstGeom prst="rect">
            <a:avLst/>
          </a:prstGeom>
          <a:ln w="12700">
            <a:miter lim="400000"/>
          </a:ln>
          <a:extLst>
            <a:ext uri="{C572A759-6A51-4108-AA02-DFA0A04FC94B}">
              <ma14:wrappingTextBoxFlag xmlns="" xmlns:ma14="http://schemas.microsoft.com/office/mac/drawingml/2011/main" val="1"/>
            </a:ext>
          </a:extLst>
        </p:spPr>
        <p:txBody>
          <a:bodyPr wrap="none" tIns="45720" bIns="45720">
            <a:spAutoFit/>
          </a:bodyPr>
          <a:lstStyle/>
          <a:p>
            <a:r>
              <a:rPr lang="zh-CN" altLang="en-US" sz="2800" b="1" dirty="0">
                <a:solidFill>
                  <a:srgbClr val="FFFFFF"/>
                </a:solidFill>
              </a:rPr>
              <a:t>点此添加标题</a:t>
            </a:r>
            <a:r>
              <a:rPr lang="en-US" sz="900" dirty="0">
                <a:solidFill>
                  <a:srgbClr val="FFFFFF"/>
                </a:solidFill>
              </a:rPr>
              <a:t> </a:t>
            </a:r>
            <a:r>
              <a:rPr lang="en-US" sz="2800" dirty="0">
                <a:solidFill>
                  <a:srgbClr val="FFFFFF"/>
                </a:solidFill>
              </a:rPr>
              <a:t>–</a:t>
            </a:r>
            <a:r>
              <a:rPr lang="en-US" sz="900" dirty="0">
                <a:solidFill>
                  <a:srgbClr val="FFFFFF"/>
                </a:solidFill>
              </a:rPr>
              <a:t> </a:t>
            </a:r>
            <a:r>
              <a:rPr lang="zh-CN" altLang="en-US" sz="1600" spc="300" dirty="0">
                <a:solidFill>
                  <a:srgbClr val="FFFFFF"/>
                </a:solidFill>
                <a:latin typeface="+mj-lt"/>
                <a:ea typeface="+mj-ea"/>
                <a:cs typeface="+mj-cs"/>
                <a:sym typeface="Helvetica"/>
              </a:rPr>
              <a:t>小标题</a:t>
            </a:r>
            <a:endParaRPr sz="900" spc="300" dirty="0">
              <a:solidFill>
                <a:srgbClr val="FFFFFF"/>
              </a:solidFill>
              <a:latin typeface="+mj-lt"/>
              <a:ea typeface="+mj-ea"/>
              <a:cs typeface="+mj-cs"/>
              <a:sym typeface="Helvetica"/>
            </a:endParaRPr>
          </a:p>
        </p:txBody>
      </p:sp>
      <p:sp>
        <p:nvSpPr>
          <p:cNvPr id="31" name="Shape 179"/>
          <p:cNvSpPr/>
          <p:nvPr/>
        </p:nvSpPr>
        <p:spPr>
          <a:xfrm>
            <a:off x="9422185" y="423259"/>
            <a:ext cx="2769815" cy="230832"/>
          </a:xfrm>
          <a:prstGeom prst="rect">
            <a:avLst/>
          </a:prstGeom>
          <a:ln w="12700">
            <a:miter lim="400000"/>
          </a:ln>
          <a:extLst>
            <a:ext uri="{C572A759-6A51-4108-AA02-DFA0A04FC94B}">
              <ma14:wrappingTextBoxFlag xmlns="" xmlns:ma14="http://schemas.microsoft.com/office/mac/drawingml/2011/main" val="1"/>
            </a:ext>
          </a:extLst>
        </p:spPr>
        <p:txBody>
          <a:bodyPr tIns="45720" bIns="45720">
            <a:spAutoFit/>
          </a:bodyPr>
          <a:lstStyle>
            <a:lvl1pPr algn="r">
              <a:defRPr sz="1800" spc="600">
                <a:solidFill>
                  <a:srgbClr val="FFFFFF"/>
                </a:solidFill>
                <a:latin typeface="+mj-lt"/>
                <a:ea typeface="+mj-ea"/>
                <a:cs typeface="+mj-cs"/>
                <a:sym typeface="Helvetica"/>
              </a:defRPr>
            </a:lvl1pPr>
          </a:lstStyle>
          <a:p>
            <a:pPr>
              <a:defRPr spc="0">
                <a:solidFill>
                  <a:srgbClr val="000000"/>
                </a:solidFill>
                <a:latin typeface="+mn-lt"/>
                <a:ea typeface="+mn-ea"/>
                <a:cs typeface="+mn-cs"/>
                <a:sym typeface="Trebuchet MS"/>
              </a:defRPr>
            </a:pPr>
            <a:r>
              <a:rPr sz="900" spc="300" dirty="0">
                <a:solidFill>
                  <a:schemeClr val="bg1"/>
                </a:solidFill>
              </a:rPr>
              <a:t>YOUR COMPANY NAME</a:t>
            </a:r>
          </a:p>
        </p:txBody>
      </p:sp>
      <p:sp>
        <p:nvSpPr>
          <p:cNvPr id="32" name="文本框 31"/>
          <p:cNvSpPr txBox="1"/>
          <p:nvPr/>
        </p:nvSpPr>
        <p:spPr>
          <a:xfrm>
            <a:off x="3344679" y="2182977"/>
            <a:ext cx="2758645" cy="369332"/>
          </a:xfrm>
          <a:prstGeom prst="rect">
            <a:avLst/>
          </a:prstGeom>
          <a:noFill/>
        </p:spPr>
        <p:txBody>
          <a:bodyPr wrap="square" rtlCol="0">
            <a:spAutoFit/>
          </a:bodyPr>
          <a:lstStyle/>
          <a:p>
            <a:pPr algn="ctr"/>
            <a:r>
              <a:rPr lang="en-US" altLang="zh-CN"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rPr>
              <a:t>YOUR TITLE HERE</a:t>
            </a:r>
            <a:endParaRPr lang="zh-CN" altLang="en-US"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endParaRPr>
          </a:p>
        </p:txBody>
      </p:sp>
      <p:sp>
        <p:nvSpPr>
          <p:cNvPr id="33" name="Shape 191"/>
          <p:cNvSpPr/>
          <p:nvPr/>
        </p:nvSpPr>
        <p:spPr>
          <a:xfrm>
            <a:off x="2488361" y="2447309"/>
            <a:ext cx="3227064" cy="535531"/>
          </a:xfrm>
          <a:prstGeom prst="rect">
            <a:avLst/>
          </a:prstGeom>
          <a:ln w="12700">
            <a:miter lim="400000"/>
          </a:ln>
          <a:extLst>
            <a:ext uri="{C572A759-6A51-4108-AA02-DFA0A04FC94B}">
              <ma14:wrappingTextBoxFlag xmlns="" xmlns:ma14="http://schemas.microsoft.com/office/mac/drawingml/2011/main" val="1"/>
            </a:ext>
          </a:extLst>
        </p:spPr>
        <p:txBody>
          <a:bodyPr wrap="square" tIns="45720" bIns="45720">
            <a:spAutoFit/>
          </a:bodyPr>
          <a:lstStyle>
            <a:lvl1pPr>
              <a:defRPr sz="2800" spc="220">
                <a:solidFill>
                  <a:srgbClr val="D9D9D9"/>
                </a:solidFill>
                <a:latin typeface="+mj-lt"/>
                <a:ea typeface="+mj-ea"/>
                <a:cs typeface="+mj-cs"/>
                <a:sym typeface="Helvetica"/>
              </a:defRPr>
            </a:lvl1pPr>
          </a:lstStyle>
          <a:p>
            <a:pPr algn="just" defTabSz="914316">
              <a:lnSpc>
                <a:spcPct val="120000"/>
              </a:lnSpc>
              <a:defRPr/>
            </a:pPr>
            <a:r>
              <a:rPr lang="en-US" altLang="zh-CN" sz="1200" dirty="0">
                <a:solidFill>
                  <a:schemeClr val="bg1"/>
                </a:solidFill>
                <a:latin typeface="华文细黑" panose="02010600040101010101" pitchFamily="2" charset="-122"/>
                <a:ea typeface="华文细黑" panose="02010600040101010101" pitchFamily="2" charset="-122"/>
              </a:rPr>
              <a:t>Lorem Ipsum is simply dummy text of the printing and</a:t>
            </a:r>
            <a:endParaRPr lang="zh-CN" altLang="en-US" sz="1200" dirty="0">
              <a:solidFill>
                <a:schemeClr val="bg1"/>
              </a:solidFill>
              <a:latin typeface="华文细黑" panose="02010600040101010101" pitchFamily="2" charset="-122"/>
              <a:ea typeface="华文细黑" panose="02010600040101010101" pitchFamily="2" charset="-122"/>
            </a:endParaRPr>
          </a:p>
        </p:txBody>
      </p:sp>
      <p:sp>
        <p:nvSpPr>
          <p:cNvPr id="34" name="文本框 33"/>
          <p:cNvSpPr txBox="1"/>
          <p:nvPr/>
        </p:nvSpPr>
        <p:spPr>
          <a:xfrm>
            <a:off x="3344679" y="3050873"/>
            <a:ext cx="2758645" cy="369332"/>
          </a:xfrm>
          <a:prstGeom prst="rect">
            <a:avLst/>
          </a:prstGeom>
          <a:noFill/>
        </p:spPr>
        <p:txBody>
          <a:bodyPr wrap="square" rtlCol="0">
            <a:spAutoFit/>
          </a:bodyPr>
          <a:lstStyle/>
          <a:p>
            <a:pPr algn="ctr"/>
            <a:r>
              <a:rPr lang="en-US" altLang="zh-CN"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rPr>
              <a:t>YOUR TITLE HERE</a:t>
            </a:r>
            <a:endParaRPr lang="zh-CN" altLang="en-US"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endParaRPr>
          </a:p>
        </p:txBody>
      </p:sp>
      <p:sp>
        <p:nvSpPr>
          <p:cNvPr id="35" name="Shape 191"/>
          <p:cNvSpPr/>
          <p:nvPr/>
        </p:nvSpPr>
        <p:spPr>
          <a:xfrm>
            <a:off x="2488361" y="3315205"/>
            <a:ext cx="3227064" cy="535531"/>
          </a:xfrm>
          <a:prstGeom prst="rect">
            <a:avLst/>
          </a:prstGeom>
          <a:ln w="12700">
            <a:miter lim="400000"/>
          </a:ln>
          <a:extLst>
            <a:ext uri="{C572A759-6A51-4108-AA02-DFA0A04FC94B}">
              <ma14:wrappingTextBoxFlag xmlns="" xmlns:ma14="http://schemas.microsoft.com/office/mac/drawingml/2011/main" val="1"/>
            </a:ext>
          </a:extLst>
        </p:spPr>
        <p:txBody>
          <a:bodyPr wrap="square" tIns="45720" bIns="45720">
            <a:spAutoFit/>
          </a:bodyPr>
          <a:lstStyle>
            <a:lvl1pPr>
              <a:defRPr sz="2800" spc="220">
                <a:solidFill>
                  <a:srgbClr val="D9D9D9"/>
                </a:solidFill>
                <a:latin typeface="+mj-lt"/>
                <a:ea typeface="+mj-ea"/>
                <a:cs typeface="+mj-cs"/>
                <a:sym typeface="Helvetica"/>
              </a:defRPr>
            </a:lvl1pPr>
          </a:lstStyle>
          <a:p>
            <a:pPr algn="just" defTabSz="914316">
              <a:lnSpc>
                <a:spcPct val="120000"/>
              </a:lnSpc>
              <a:defRPr/>
            </a:pPr>
            <a:r>
              <a:rPr lang="en-US" altLang="zh-CN" sz="1200" dirty="0">
                <a:solidFill>
                  <a:schemeClr val="bg1"/>
                </a:solidFill>
                <a:latin typeface="华文细黑" panose="02010600040101010101" pitchFamily="2" charset="-122"/>
                <a:ea typeface="华文细黑" panose="02010600040101010101" pitchFamily="2" charset="-122"/>
              </a:rPr>
              <a:t>Lorem Ipsum is simply dummy text of the printing and</a:t>
            </a:r>
            <a:endParaRPr lang="zh-CN" altLang="en-US" sz="1200" dirty="0">
              <a:solidFill>
                <a:schemeClr val="bg1"/>
              </a:solidFill>
              <a:latin typeface="华文细黑" panose="02010600040101010101" pitchFamily="2" charset="-122"/>
              <a:ea typeface="华文细黑" panose="02010600040101010101" pitchFamily="2" charset="-122"/>
            </a:endParaRPr>
          </a:p>
        </p:txBody>
      </p:sp>
      <p:sp>
        <p:nvSpPr>
          <p:cNvPr id="36" name="文本框 35"/>
          <p:cNvSpPr txBox="1"/>
          <p:nvPr/>
        </p:nvSpPr>
        <p:spPr>
          <a:xfrm>
            <a:off x="3344679" y="3884736"/>
            <a:ext cx="2758645" cy="369332"/>
          </a:xfrm>
          <a:prstGeom prst="rect">
            <a:avLst/>
          </a:prstGeom>
          <a:noFill/>
        </p:spPr>
        <p:txBody>
          <a:bodyPr wrap="square" rtlCol="0">
            <a:spAutoFit/>
          </a:bodyPr>
          <a:lstStyle/>
          <a:p>
            <a:pPr algn="ctr"/>
            <a:r>
              <a:rPr lang="en-US" altLang="zh-CN"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rPr>
              <a:t>YOUR TITLE HERE</a:t>
            </a:r>
            <a:endParaRPr lang="zh-CN" altLang="en-US"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endParaRPr>
          </a:p>
        </p:txBody>
      </p:sp>
      <p:sp>
        <p:nvSpPr>
          <p:cNvPr id="37" name="Shape 191"/>
          <p:cNvSpPr/>
          <p:nvPr/>
        </p:nvSpPr>
        <p:spPr>
          <a:xfrm>
            <a:off x="2488361" y="4149068"/>
            <a:ext cx="3227064" cy="535531"/>
          </a:xfrm>
          <a:prstGeom prst="rect">
            <a:avLst/>
          </a:prstGeom>
          <a:ln w="12700">
            <a:miter lim="400000"/>
          </a:ln>
          <a:extLst>
            <a:ext uri="{C572A759-6A51-4108-AA02-DFA0A04FC94B}">
              <ma14:wrappingTextBoxFlag xmlns="" xmlns:ma14="http://schemas.microsoft.com/office/mac/drawingml/2011/main" val="1"/>
            </a:ext>
          </a:extLst>
        </p:spPr>
        <p:txBody>
          <a:bodyPr wrap="square" tIns="45720" bIns="45720">
            <a:spAutoFit/>
          </a:bodyPr>
          <a:lstStyle>
            <a:lvl1pPr>
              <a:defRPr sz="2800" spc="220">
                <a:solidFill>
                  <a:srgbClr val="D9D9D9"/>
                </a:solidFill>
                <a:latin typeface="+mj-lt"/>
                <a:ea typeface="+mj-ea"/>
                <a:cs typeface="+mj-cs"/>
                <a:sym typeface="Helvetica"/>
              </a:defRPr>
            </a:lvl1pPr>
          </a:lstStyle>
          <a:p>
            <a:pPr algn="just" defTabSz="914316">
              <a:lnSpc>
                <a:spcPct val="120000"/>
              </a:lnSpc>
              <a:defRPr/>
            </a:pPr>
            <a:r>
              <a:rPr lang="en-US" altLang="zh-CN" sz="1200" dirty="0">
                <a:solidFill>
                  <a:schemeClr val="bg1"/>
                </a:solidFill>
                <a:latin typeface="华文细黑" panose="02010600040101010101" pitchFamily="2" charset="-122"/>
                <a:ea typeface="华文细黑" panose="02010600040101010101" pitchFamily="2" charset="-122"/>
              </a:rPr>
              <a:t>Lorem Ipsum is simply dummy text of the printing and</a:t>
            </a:r>
            <a:endParaRPr lang="zh-CN" altLang="en-US" sz="1200" dirty="0">
              <a:solidFill>
                <a:schemeClr val="bg1"/>
              </a:solidFill>
              <a:latin typeface="华文细黑" panose="02010600040101010101" pitchFamily="2" charset="-122"/>
              <a:ea typeface="华文细黑" panose="02010600040101010101" pitchFamily="2" charset="-122"/>
            </a:endParaRPr>
          </a:p>
        </p:txBody>
      </p:sp>
      <p:sp>
        <p:nvSpPr>
          <p:cNvPr id="38" name="文本框 37"/>
          <p:cNvSpPr txBox="1"/>
          <p:nvPr/>
        </p:nvSpPr>
        <p:spPr>
          <a:xfrm>
            <a:off x="3344679" y="4713476"/>
            <a:ext cx="2758645" cy="369332"/>
          </a:xfrm>
          <a:prstGeom prst="rect">
            <a:avLst/>
          </a:prstGeom>
          <a:noFill/>
        </p:spPr>
        <p:txBody>
          <a:bodyPr wrap="square" rtlCol="0">
            <a:spAutoFit/>
          </a:bodyPr>
          <a:lstStyle/>
          <a:p>
            <a:pPr algn="ctr"/>
            <a:r>
              <a:rPr lang="en-US" altLang="zh-CN"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rPr>
              <a:t>YOUR TITLE HERE</a:t>
            </a:r>
            <a:endParaRPr lang="zh-CN" altLang="en-US"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endParaRPr>
          </a:p>
        </p:txBody>
      </p:sp>
      <p:sp>
        <p:nvSpPr>
          <p:cNvPr id="39" name="Shape 191"/>
          <p:cNvSpPr/>
          <p:nvPr/>
        </p:nvSpPr>
        <p:spPr>
          <a:xfrm>
            <a:off x="2488361" y="4977808"/>
            <a:ext cx="3227064" cy="535531"/>
          </a:xfrm>
          <a:prstGeom prst="rect">
            <a:avLst/>
          </a:prstGeom>
          <a:ln w="12700">
            <a:miter lim="400000"/>
          </a:ln>
          <a:extLst>
            <a:ext uri="{C572A759-6A51-4108-AA02-DFA0A04FC94B}">
              <ma14:wrappingTextBoxFlag xmlns="" xmlns:ma14="http://schemas.microsoft.com/office/mac/drawingml/2011/main" val="1"/>
            </a:ext>
          </a:extLst>
        </p:spPr>
        <p:txBody>
          <a:bodyPr wrap="square" tIns="45720" bIns="45720">
            <a:spAutoFit/>
          </a:bodyPr>
          <a:lstStyle>
            <a:lvl1pPr>
              <a:defRPr sz="2800" spc="220">
                <a:solidFill>
                  <a:srgbClr val="D9D9D9"/>
                </a:solidFill>
                <a:latin typeface="+mj-lt"/>
                <a:ea typeface="+mj-ea"/>
                <a:cs typeface="+mj-cs"/>
                <a:sym typeface="Helvetica"/>
              </a:defRPr>
            </a:lvl1pPr>
          </a:lstStyle>
          <a:p>
            <a:pPr algn="just" defTabSz="914316">
              <a:lnSpc>
                <a:spcPct val="120000"/>
              </a:lnSpc>
              <a:defRPr/>
            </a:pPr>
            <a:r>
              <a:rPr lang="en-US" altLang="zh-CN" sz="1200" dirty="0">
                <a:solidFill>
                  <a:schemeClr val="bg1"/>
                </a:solidFill>
                <a:latin typeface="华文细黑" panose="02010600040101010101" pitchFamily="2" charset="-122"/>
                <a:ea typeface="华文细黑" panose="02010600040101010101" pitchFamily="2" charset="-122"/>
              </a:rPr>
              <a:t>Lorem Ipsum is simply dummy text of the printing and</a:t>
            </a:r>
            <a:endParaRPr lang="zh-CN" altLang="en-US" sz="1200" dirty="0">
              <a:solidFill>
                <a:schemeClr val="bg1"/>
              </a:solidFill>
              <a:latin typeface="华文细黑" panose="02010600040101010101" pitchFamily="2" charset="-122"/>
              <a:ea typeface="华文细黑" panose="02010600040101010101" pitchFamily="2" charset="-122"/>
            </a:endParaRPr>
          </a:p>
        </p:txBody>
      </p:sp>
    </p:spTree>
    <p:extLst>
      <p:ext uri="{BB962C8B-B14F-4D97-AF65-F5344CB8AC3E}">
        <p14:creationId xmlns:p14="http://schemas.microsoft.com/office/powerpoint/2010/main" val="3384148280"/>
      </p:ext>
    </p:extLst>
  </p:cSld>
  <p:clrMapOvr>
    <a:masterClrMapping/>
  </p:clrMapOvr>
  <p:transition spd="slow" advClick="0" advTm="2000">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9" presetClass="entr" fill="hold" grpId="0" nodeType="afterEffect">
                                      <p:stCondLst>
                                        <p:cond delay="0"/>
                                      </p:stCondLst>
                                      <p:iterate>
                                        <p:tmAbs val="0"/>
                                      </p:iterate>
                                      <p:childTnLst>
                                        <p:set>
                                          <p:cBhvr>
                                            <p:cTn id="30" fill="hold"/>
                                            <p:tgtEl>
                                              <p:spTgt spid="31"/>
                                            </p:tgtEl>
                                            <p:attrNameLst>
                                              <p:attrName>style.visibility</p:attrName>
                                            </p:attrNameLst>
                                          </p:cBhvr>
                                          <p:to>
                                            <p:strVal val="visible"/>
                                          </p:to>
                                        </p:set>
                                        <p:animEffect transition="in" filter="dissolve">
                                          <p:cBhvr>
                                            <p:cTn id="31" dur="500"/>
                                            <p:tgtEl>
                                              <p:spTgt spid="31"/>
                                            </p:tgtEl>
                                          </p:cBhvr>
                                        </p:animEffect>
                                      </p:childTnLst>
                                    </p:cTn>
                                  </p:par>
                                </p:childTnLst>
                              </p:cTn>
                            </p:par>
                            <p:par>
                              <p:cTn id="32" fill="hold">
                                <p:stCondLst>
                                  <p:cond delay="4500"/>
                                </p:stCondLst>
                                <p:childTnLst>
                                  <p:par>
                                    <p:cTn id="33" presetID="9" presetClass="entr" fill="hold" grpId="0" nodeType="afterEffect">
                                      <p:stCondLst>
                                        <p:cond delay="0"/>
                                      </p:stCondLst>
                                      <p:iterate>
                                        <p:tmAbs val="0"/>
                                      </p:iterate>
                                      <p:childTnLst>
                                        <p:set>
                                          <p:cBhvr>
                                            <p:cTn id="34" fill="hold"/>
                                            <p:tgtEl>
                                              <p:spTgt spid="30"/>
                                            </p:tgtEl>
                                            <p:attrNameLst>
                                              <p:attrName>style.visibility</p:attrName>
                                            </p:attrNameLst>
                                          </p:cBhvr>
                                          <p:to>
                                            <p:strVal val="visible"/>
                                          </p:to>
                                        </p:set>
                                        <p:animEffect transition="in" filter="dissolve">
                                          <p:cBhvr>
                                            <p:cTn id="35" dur="1000"/>
                                            <p:tgtEl>
                                              <p:spTgt spid="30"/>
                                            </p:tgtEl>
                                          </p:cBhvr>
                                        </p:animEffect>
                                      </p:childTnLst>
                                    </p:cTn>
                                  </p:par>
                                  <p:par>
                                    <p:cTn id="36" presetID="10" presetClass="entr" presetSubtype="0" fill="hold" grpId="0" nodeType="withEffect">
                                      <p:stCondLst>
                                        <p:cond delay="200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100"/>
                                            <p:tgtEl>
                                              <p:spTgt spid="32"/>
                                            </p:tgtEl>
                                          </p:cBhvr>
                                        </p:animEffect>
                                      </p:childTnLst>
                                    </p:cTn>
                                  </p:par>
                                  <p:par>
                                    <p:cTn id="39" presetID="63" presetClass="path" presetSubtype="0" fill="hold" grpId="1" nodeType="withEffect" p14:presetBounceEnd="50000">
                                      <p:stCondLst>
                                        <p:cond delay="2000"/>
                                      </p:stCondLst>
                                      <p:childTnLst>
                                        <p:animMotion origin="layout" path="M -0.02631 -1.48148E-6 L 3.33333E-6 -1.48148E-6 " pathEditMode="relative" rAng="0" ptsTypes="AA" p14:bounceEnd="50000">
                                          <p:cBhvr>
                                            <p:cTn id="40" dur="500" fill="hold"/>
                                            <p:tgtEl>
                                              <p:spTgt spid="32"/>
                                            </p:tgtEl>
                                            <p:attrNameLst>
                                              <p:attrName>ppt_x</p:attrName>
                                              <p:attrName>ppt_y</p:attrName>
                                            </p:attrNameLst>
                                          </p:cBhvr>
                                          <p:rCtr x="1315" y="0"/>
                                        </p:animMotion>
                                      </p:childTnLst>
                                    </p:cTn>
                                  </p:par>
                                </p:childTnLst>
                              </p:cTn>
                            </p:par>
                            <p:par>
                              <p:cTn id="41" fill="hold">
                                <p:stCondLst>
                                  <p:cond delay="7000"/>
                                </p:stCondLst>
                                <p:childTnLst>
                                  <p:par>
                                    <p:cTn id="42" presetID="22" presetClass="entr" presetSubtype="1" fill="hold" grpId="0" nodeType="afterEffect">
                                      <p:stCondLst>
                                        <p:cond delay="0"/>
                                      </p:stCondLst>
                                      <p:iterate>
                                        <p:tmAbs val="0"/>
                                      </p:iterate>
                                      <p:childTnLst>
                                        <p:set>
                                          <p:cBhvr>
                                            <p:cTn id="43" fill="hold"/>
                                            <p:tgtEl>
                                              <p:spTgt spid="33">
                                                <p:bg/>
                                              </p:spTgt>
                                            </p:tgtEl>
                                            <p:attrNameLst>
                                              <p:attrName>style.visibility</p:attrName>
                                            </p:attrNameLst>
                                          </p:cBhvr>
                                          <p:to>
                                            <p:strVal val="visible"/>
                                          </p:to>
                                        </p:set>
                                        <p:animEffect transition="in" filter="wipe(up)">
                                          <p:cBhvr>
                                            <p:cTn id="44" dur="750"/>
                                            <p:tgtEl>
                                              <p:spTgt spid="33">
                                                <p:bg/>
                                              </p:spTgt>
                                            </p:tgtEl>
                                          </p:cBhvr>
                                        </p:animEffect>
                                      </p:childTnLst>
                                    </p:cTn>
                                  </p:par>
                                  <p:par>
                                    <p:cTn id="45" presetID="22" presetClass="entr" presetSubtype="1" fill="hold" grpId="0" nodeType="withEffect">
                                      <p:stCondLst>
                                        <p:cond delay="0"/>
                                      </p:stCondLst>
                                      <p:iterate>
                                        <p:tmAbs val="0"/>
                                      </p:iterate>
                                      <p:childTnLst>
                                        <p:set>
                                          <p:cBhvr>
                                            <p:cTn id="46" fill="hold"/>
                                            <p:tgtEl>
                                              <p:spTgt spid="33">
                                                <p:txEl>
                                                  <p:pRg st="0" end="0"/>
                                                </p:txEl>
                                              </p:spTgt>
                                            </p:tgtEl>
                                            <p:attrNameLst>
                                              <p:attrName>style.visibility</p:attrName>
                                            </p:attrNameLst>
                                          </p:cBhvr>
                                          <p:to>
                                            <p:strVal val="visible"/>
                                          </p:to>
                                        </p:set>
                                        <p:animEffect transition="in" filter="wipe(up)">
                                          <p:cBhvr>
                                            <p:cTn id="47" dur="750"/>
                                            <p:tgtEl>
                                              <p:spTgt spid="33">
                                                <p:txEl>
                                                  <p:pRg st="0" end="0"/>
                                                </p:txEl>
                                              </p:spTgt>
                                            </p:tgtEl>
                                          </p:cBhvr>
                                        </p:animEffect>
                                      </p:childTnLst>
                                    </p:cTn>
                                  </p:par>
                                  <p:par>
                                    <p:cTn id="48" presetID="10" presetClass="entr" presetSubtype="0" fill="hold" grpId="0" nodeType="withEffect">
                                      <p:stCondLst>
                                        <p:cond delay="200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100"/>
                                            <p:tgtEl>
                                              <p:spTgt spid="34"/>
                                            </p:tgtEl>
                                          </p:cBhvr>
                                        </p:animEffect>
                                      </p:childTnLst>
                                    </p:cTn>
                                  </p:par>
                                  <p:par>
                                    <p:cTn id="51" presetID="63" presetClass="path" presetSubtype="0" fill="hold" grpId="1" nodeType="withEffect" p14:presetBounceEnd="50000">
                                      <p:stCondLst>
                                        <p:cond delay="2000"/>
                                      </p:stCondLst>
                                      <p:childTnLst>
                                        <p:animMotion origin="layout" path="M -0.02631 -1.48148E-6 L 3.33333E-6 -1.48148E-6 " pathEditMode="relative" rAng="0" ptsTypes="AA" p14:bounceEnd="50000">
                                          <p:cBhvr>
                                            <p:cTn id="52" dur="500" fill="hold"/>
                                            <p:tgtEl>
                                              <p:spTgt spid="34"/>
                                            </p:tgtEl>
                                            <p:attrNameLst>
                                              <p:attrName>ppt_x</p:attrName>
                                              <p:attrName>ppt_y</p:attrName>
                                            </p:attrNameLst>
                                          </p:cBhvr>
                                          <p:rCtr x="1315" y="0"/>
                                        </p:animMotion>
                                      </p:childTnLst>
                                    </p:cTn>
                                  </p:par>
                                </p:childTnLst>
                              </p:cTn>
                            </p:par>
                            <p:par>
                              <p:cTn id="53" fill="hold">
                                <p:stCondLst>
                                  <p:cond delay="9500"/>
                                </p:stCondLst>
                                <p:childTnLst>
                                  <p:par>
                                    <p:cTn id="54" presetID="22" presetClass="entr" presetSubtype="1" fill="hold" grpId="0" nodeType="afterEffect">
                                      <p:stCondLst>
                                        <p:cond delay="0"/>
                                      </p:stCondLst>
                                      <p:iterate>
                                        <p:tmAbs val="0"/>
                                      </p:iterate>
                                      <p:childTnLst>
                                        <p:set>
                                          <p:cBhvr>
                                            <p:cTn id="55" fill="hold"/>
                                            <p:tgtEl>
                                              <p:spTgt spid="35">
                                                <p:bg/>
                                              </p:spTgt>
                                            </p:tgtEl>
                                            <p:attrNameLst>
                                              <p:attrName>style.visibility</p:attrName>
                                            </p:attrNameLst>
                                          </p:cBhvr>
                                          <p:to>
                                            <p:strVal val="visible"/>
                                          </p:to>
                                        </p:set>
                                        <p:animEffect transition="in" filter="wipe(up)">
                                          <p:cBhvr>
                                            <p:cTn id="56" dur="750"/>
                                            <p:tgtEl>
                                              <p:spTgt spid="35">
                                                <p:bg/>
                                              </p:spTgt>
                                            </p:tgtEl>
                                          </p:cBhvr>
                                        </p:animEffect>
                                      </p:childTnLst>
                                    </p:cTn>
                                  </p:par>
                                  <p:par>
                                    <p:cTn id="57" presetID="22" presetClass="entr" presetSubtype="1" fill="hold" grpId="0" nodeType="withEffect">
                                      <p:stCondLst>
                                        <p:cond delay="0"/>
                                      </p:stCondLst>
                                      <p:iterate>
                                        <p:tmAbs val="0"/>
                                      </p:iterate>
                                      <p:childTnLst>
                                        <p:set>
                                          <p:cBhvr>
                                            <p:cTn id="58" fill="hold"/>
                                            <p:tgtEl>
                                              <p:spTgt spid="35">
                                                <p:txEl>
                                                  <p:pRg st="0" end="0"/>
                                                </p:txEl>
                                              </p:spTgt>
                                            </p:tgtEl>
                                            <p:attrNameLst>
                                              <p:attrName>style.visibility</p:attrName>
                                            </p:attrNameLst>
                                          </p:cBhvr>
                                          <p:to>
                                            <p:strVal val="visible"/>
                                          </p:to>
                                        </p:set>
                                        <p:animEffect transition="in" filter="wipe(up)">
                                          <p:cBhvr>
                                            <p:cTn id="59" dur="750"/>
                                            <p:tgtEl>
                                              <p:spTgt spid="35">
                                                <p:txEl>
                                                  <p:pRg st="0" end="0"/>
                                                </p:txEl>
                                              </p:spTgt>
                                            </p:tgtEl>
                                          </p:cBhvr>
                                        </p:animEffect>
                                      </p:childTnLst>
                                    </p:cTn>
                                  </p:par>
                                  <p:par>
                                    <p:cTn id="60" presetID="10" presetClass="entr" presetSubtype="0" fill="hold" grpId="0" nodeType="withEffect">
                                      <p:stCondLst>
                                        <p:cond delay="200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100"/>
                                            <p:tgtEl>
                                              <p:spTgt spid="36"/>
                                            </p:tgtEl>
                                          </p:cBhvr>
                                        </p:animEffect>
                                      </p:childTnLst>
                                    </p:cTn>
                                  </p:par>
                                  <p:par>
                                    <p:cTn id="63" presetID="63" presetClass="path" presetSubtype="0" fill="hold" grpId="1" nodeType="withEffect" p14:presetBounceEnd="50000">
                                      <p:stCondLst>
                                        <p:cond delay="2000"/>
                                      </p:stCondLst>
                                      <p:childTnLst>
                                        <p:animMotion origin="layout" path="M -0.02631 -1.48148E-6 L 3.33333E-6 -1.48148E-6 " pathEditMode="relative" rAng="0" ptsTypes="AA" p14:bounceEnd="50000">
                                          <p:cBhvr>
                                            <p:cTn id="64" dur="500" fill="hold"/>
                                            <p:tgtEl>
                                              <p:spTgt spid="36"/>
                                            </p:tgtEl>
                                            <p:attrNameLst>
                                              <p:attrName>ppt_x</p:attrName>
                                              <p:attrName>ppt_y</p:attrName>
                                            </p:attrNameLst>
                                          </p:cBhvr>
                                          <p:rCtr x="1315" y="0"/>
                                        </p:animMotion>
                                      </p:childTnLst>
                                    </p:cTn>
                                  </p:par>
                                </p:childTnLst>
                              </p:cTn>
                            </p:par>
                            <p:par>
                              <p:cTn id="65" fill="hold">
                                <p:stCondLst>
                                  <p:cond delay="12000"/>
                                </p:stCondLst>
                                <p:childTnLst>
                                  <p:par>
                                    <p:cTn id="66" presetID="22" presetClass="entr" presetSubtype="1" fill="hold" grpId="0" nodeType="afterEffect">
                                      <p:stCondLst>
                                        <p:cond delay="0"/>
                                      </p:stCondLst>
                                      <p:iterate>
                                        <p:tmAbs val="0"/>
                                      </p:iterate>
                                      <p:childTnLst>
                                        <p:set>
                                          <p:cBhvr>
                                            <p:cTn id="67" fill="hold"/>
                                            <p:tgtEl>
                                              <p:spTgt spid="37">
                                                <p:bg/>
                                              </p:spTgt>
                                            </p:tgtEl>
                                            <p:attrNameLst>
                                              <p:attrName>style.visibility</p:attrName>
                                            </p:attrNameLst>
                                          </p:cBhvr>
                                          <p:to>
                                            <p:strVal val="visible"/>
                                          </p:to>
                                        </p:set>
                                        <p:animEffect transition="in" filter="wipe(up)">
                                          <p:cBhvr>
                                            <p:cTn id="68" dur="750"/>
                                            <p:tgtEl>
                                              <p:spTgt spid="37">
                                                <p:bg/>
                                              </p:spTgt>
                                            </p:tgtEl>
                                          </p:cBhvr>
                                        </p:animEffect>
                                      </p:childTnLst>
                                    </p:cTn>
                                  </p:par>
                                  <p:par>
                                    <p:cTn id="69" presetID="22" presetClass="entr" presetSubtype="1" fill="hold" grpId="0" nodeType="withEffect">
                                      <p:stCondLst>
                                        <p:cond delay="0"/>
                                      </p:stCondLst>
                                      <p:iterate>
                                        <p:tmAbs val="0"/>
                                      </p:iterate>
                                      <p:childTnLst>
                                        <p:set>
                                          <p:cBhvr>
                                            <p:cTn id="70" fill="hold"/>
                                            <p:tgtEl>
                                              <p:spTgt spid="37">
                                                <p:txEl>
                                                  <p:pRg st="0" end="0"/>
                                                </p:txEl>
                                              </p:spTgt>
                                            </p:tgtEl>
                                            <p:attrNameLst>
                                              <p:attrName>style.visibility</p:attrName>
                                            </p:attrNameLst>
                                          </p:cBhvr>
                                          <p:to>
                                            <p:strVal val="visible"/>
                                          </p:to>
                                        </p:set>
                                        <p:animEffect transition="in" filter="wipe(up)">
                                          <p:cBhvr>
                                            <p:cTn id="71" dur="750"/>
                                            <p:tgtEl>
                                              <p:spTgt spid="37">
                                                <p:txEl>
                                                  <p:pRg st="0" end="0"/>
                                                </p:txEl>
                                              </p:spTgt>
                                            </p:tgtEl>
                                          </p:cBhvr>
                                        </p:animEffect>
                                      </p:childTnLst>
                                    </p:cTn>
                                  </p:par>
                                  <p:par>
                                    <p:cTn id="72" presetID="10" presetClass="entr" presetSubtype="0" fill="hold" grpId="0" nodeType="withEffect">
                                      <p:stCondLst>
                                        <p:cond delay="200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100"/>
                                            <p:tgtEl>
                                              <p:spTgt spid="38"/>
                                            </p:tgtEl>
                                          </p:cBhvr>
                                        </p:animEffect>
                                      </p:childTnLst>
                                    </p:cTn>
                                  </p:par>
                                  <p:par>
                                    <p:cTn id="75" presetID="63" presetClass="path" presetSubtype="0" fill="hold" grpId="1" nodeType="withEffect" p14:presetBounceEnd="50000">
                                      <p:stCondLst>
                                        <p:cond delay="2000"/>
                                      </p:stCondLst>
                                      <p:childTnLst>
                                        <p:animMotion origin="layout" path="M -0.02631 -1.48148E-6 L 3.33333E-6 -1.48148E-6 " pathEditMode="relative" rAng="0" ptsTypes="AA" p14:bounceEnd="50000">
                                          <p:cBhvr>
                                            <p:cTn id="76" dur="500" fill="hold"/>
                                            <p:tgtEl>
                                              <p:spTgt spid="38"/>
                                            </p:tgtEl>
                                            <p:attrNameLst>
                                              <p:attrName>ppt_x</p:attrName>
                                              <p:attrName>ppt_y</p:attrName>
                                            </p:attrNameLst>
                                          </p:cBhvr>
                                          <p:rCtr x="1315" y="0"/>
                                        </p:animMotion>
                                      </p:childTnLst>
                                    </p:cTn>
                                  </p:par>
                                </p:childTnLst>
                              </p:cTn>
                            </p:par>
                            <p:par>
                              <p:cTn id="77" fill="hold">
                                <p:stCondLst>
                                  <p:cond delay="14500"/>
                                </p:stCondLst>
                                <p:childTnLst>
                                  <p:par>
                                    <p:cTn id="78" presetID="22" presetClass="entr" presetSubtype="1" fill="hold" grpId="0" nodeType="afterEffect">
                                      <p:stCondLst>
                                        <p:cond delay="0"/>
                                      </p:stCondLst>
                                      <p:iterate>
                                        <p:tmAbs val="0"/>
                                      </p:iterate>
                                      <p:childTnLst>
                                        <p:set>
                                          <p:cBhvr>
                                            <p:cTn id="79" fill="hold"/>
                                            <p:tgtEl>
                                              <p:spTgt spid="39">
                                                <p:bg/>
                                              </p:spTgt>
                                            </p:tgtEl>
                                            <p:attrNameLst>
                                              <p:attrName>style.visibility</p:attrName>
                                            </p:attrNameLst>
                                          </p:cBhvr>
                                          <p:to>
                                            <p:strVal val="visible"/>
                                          </p:to>
                                        </p:set>
                                        <p:animEffect transition="in" filter="wipe(up)">
                                          <p:cBhvr>
                                            <p:cTn id="80" dur="750"/>
                                            <p:tgtEl>
                                              <p:spTgt spid="39">
                                                <p:bg/>
                                              </p:spTgt>
                                            </p:tgtEl>
                                          </p:cBhvr>
                                        </p:animEffect>
                                      </p:childTnLst>
                                    </p:cTn>
                                  </p:par>
                                  <p:par>
                                    <p:cTn id="81" presetID="22" presetClass="entr" presetSubtype="1" fill="hold" grpId="0" nodeType="withEffect">
                                      <p:stCondLst>
                                        <p:cond delay="0"/>
                                      </p:stCondLst>
                                      <p:iterate>
                                        <p:tmAbs val="0"/>
                                      </p:iterate>
                                      <p:childTnLst>
                                        <p:set>
                                          <p:cBhvr>
                                            <p:cTn id="82" fill="hold"/>
                                            <p:tgtEl>
                                              <p:spTgt spid="39">
                                                <p:txEl>
                                                  <p:pRg st="0" end="0"/>
                                                </p:txEl>
                                              </p:spTgt>
                                            </p:tgtEl>
                                            <p:attrNameLst>
                                              <p:attrName>style.visibility</p:attrName>
                                            </p:attrNameLst>
                                          </p:cBhvr>
                                          <p:to>
                                            <p:strVal val="visible"/>
                                          </p:to>
                                        </p:set>
                                        <p:animEffect transition="in" filter="wipe(up)">
                                          <p:cBhvr>
                                            <p:cTn id="83" dur="750"/>
                                            <p:tgtEl>
                                              <p:spTgt spid="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advAuto="0"/>
          <p:bldP spid="31" grpId="0" animBg="1" advAuto="0"/>
          <p:bldP spid="32" grpId="0"/>
          <p:bldP spid="32" grpId="1"/>
          <p:bldP spid="33" grpId="0" build="p" bldLvl="5" animBg="1" advAuto="0"/>
          <p:bldP spid="34" grpId="0"/>
          <p:bldP spid="34" grpId="1"/>
          <p:bldP spid="35" grpId="0" build="p" bldLvl="5" animBg="1" advAuto="0"/>
          <p:bldP spid="36" grpId="0"/>
          <p:bldP spid="36" grpId="1"/>
          <p:bldP spid="37" grpId="0" build="p" bldLvl="5" animBg="1" advAuto="0"/>
          <p:bldP spid="38" grpId="0"/>
          <p:bldP spid="38" grpId="1"/>
          <p:bldP spid="39" grpId="0" build="p" bldLvl="5" animBg="1" advAuto="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9" presetClass="entr" fill="hold" grpId="0" nodeType="afterEffect">
                                      <p:stCondLst>
                                        <p:cond delay="0"/>
                                      </p:stCondLst>
                                      <p:iterate>
                                        <p:tmAbs val="0"/>
                                      </p:iterate>
                                      <p:childTnLst>
                                        <p:set>
                                          <p:cBhvr>
                                            <p:cTn id="30" fill="hold"/>
                                            <p:tgtEl>
                                              <p:spTgt spid="31"/>
                                            </p:tgtEl>
                                            <p:attrNameLst>
                                              <p:attrName>style.visibility</p:attrName>
                                            </p:attrNameLst>
                                          </p:cBhvr>
                                          <p:to>
                                            <p:strVal val="visible"/>
                                          </p:to>
                                        </p:set>
                                        <p:animEffect transition="in" filter="dissolve">
                                          <p:cBhvr>
                                            <p:cTn id="31" dur="500"/>
                                            <p:tgtEl>
                                              <p:spTgt spid="31"/>
                                            </p:tgtEl>
                                          </p:cBhvr>
                                        </p:animEffect>
                                      </p:childTnLst>
                                    </p:cTn>
                                  </p:par>
                                </p:childTnLst>
                              </p:cTn>
                            </p:par>
                            <p:par>
                              <p:cTn id="32" fill="hold">
                                <p:stCondLst>
                                  <p:cond delay="4500"/>
                                </p:stCondLst>
                                <p:childTnLst>
                                  <p:par>
                                    <p:cTn id="33" presetID="9" presetClass="entr" fill="hold" grpId="0" nodeType="afterEffect">
                                      <p:stCondLst>
                                        <p:cond delay="0"/>
                                      </p:stCondLst>
                                      <p:iterate>
                                        <p:tmAbs val="0"/>
                                      </p:iterate>
                                      <p:childTnLst>
                                        <p:set>
                                          <p:cBhvr>
                                            <p:cTn id="34" fill="hold"/>
                                            <p:tgtEl>
                                              <p:spTgt spid="30"/>
                                            </p:tgtEl>
                                            <p:attrNameLst>
                                              <p:attrName>style.visibility</p:attrName>
                                            </p:attrNameLst>
                                          </p:cBhvr>
                                          <p:to>
                                            <p:strVal val="visible"/>
                                          </p:to>
                                        </p:set>
                                        <p:animEffect transition="in" filter="dissolve">
                                          <p:cBhvr>
                                            <p:cTn id="35" dur="1000"/>
                                            <p:tgtEl>
                                              <p:spTgt spid="30"/>
                                            </p:tgtEl>
                                          </p:cBhvr>
                                        </p:animEffect>
                                      </p:childTnLst>
                                    </p:cTn>
                                  </p:par>
                                  <p:par>
                                    <p:cTn id="36" presetID="10" presetClass="entr" presetSubtype="0" fill="hold" grpId="0" nodeType="withEffect">
                                      <p:stCondLst>
                                        <p:cond delay="200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100"/>
                                            <p:tgtEl>
                                              <p:spTgt spid="32"/>
                                            </p:tgtEl>
                                          </p:cBhvr>
                                        </p:animEffect>
                                      </p:childTnLst>
                                    </p:cTn>
                                  </p:par>
                                  <p:par>
                                    <p:cTn id="39" presetID="63" presetClass="path" presetSubtype="0" fill="hold" grpId="1" nodeType="withEffect">
                                      <p:stCondLst>
                                        <p:cond delay="2000"/>
                                      </p:stCondLst>
                                      <p:childTnLst>
                                        <p:animMotion origin="layout" path="M -0.02631 -1.48148E-6 L 3.33333E-6 -1.48148E-6 " pathEditMode="relative" rAng="0" ptsTypes="AA">
                                          <p:cBhvr>
                                            <p:cTn id="40" dur="500" fill="hold"/>
                                            <p:tgtEl>
                                              <p:spTgt spid="32"/>
                                            </p:tgtEl>
                                            <p:attrNameLst>
                                              <p:attrName>ppt_x</p:attrName>
                                              <p:attrName>ppt_y</p:attrName>
                                            </p:attrNameLst>
                                          </p:cBhvr>
                                          <p:rCtr x="1315" y="0"/>
                                        </p:animMotion>
                                      </p:childTnLst>
                                    </p:cTn>
                                  </p:par>
                                </p:childTnLst>
                              </p:cTn>
                            </p:par>
                            <p:par>
                              <p:cTn id="41" fill="hold">
                                <p:stCondLst>
                                  <p:cond delay="7000"/>
                                </p:stCondLst>
                                <p:childTnLst>
                                  <p:par>
                                    <p:cTn id="42" presetID="22" presetClass="entr" presetSubtype="1" fill="hold" grpId="0" nodeType="afterEffect">
                                      <p:stCondLst>
                                        <p:cond delay="0"/>
                                      </p:stCondLst>
                                      <p:iterate>
                                        <p:tmAbs val="0"/>
                                      </p:iterate>
                                      <p:childTnLst>
                                        <p:set>
                                          <p:cBhvr>
                                            <p:cTn id="43" fill="hold"/>
                                            <p:tgtEl>
                                              <p:spTgt spid="33">
                                                <p:bg/>
                                              </p:spTgt>
                                            </p:tgtEl>
                                            <p:attrNameLst>
                                              <p:attrName>style.visibility</p:attrName>
                                            </p:attrNameLst>
                                          </p:cBhvr>
                                          <p:to>
                                            <p:strVal val="visible"/>
                                          </p:to>
                                        </p:set>
                                        <p:animEffect transition="in" filter="wipe(up)">
                                          <p:cBhvr>
                                            <p:cTn id="44" dur="750"/>
                                            <p:tgtEl>
                                              <p:spTgt spid="33">
                                                <p:bg/>
                                              </p:spTgt>
                                            </p:tgtEl>
                                          </p:cBhvr>
                                        </p:animEffect>
                                      </p:childTnLst>
                                    </p:cTn>
                                  </p:par>
                                  <p:par>
                                    <p:cTn id="45" presetID="22" presetClass="entr" presetSubtype="1" fill="hold" grpId="0" nodeType="withEffect">
                                      <p:stCondLst>
                                        <p:cond delay="0"/>
                                      </p:stCondLst>
                                      <p:iterate>
                                        <p:tmAbs val="0"/>
                                      </p:iterate>
                                      <p:childTnLst>
                                        <p:set>
                                          <p:cBhvr>
                                            <p:cTn id="46" fill="hold"/>
                                            <p:tgtEl>
                                              <p:spTgt spid="33">
                                                <p:txEl>
                                                  <p:pRg st="0" end="0"/>
                                                </p:txEl>
                                              </p:spTgt>
                                            </p:tgtEl>
                                            <p:attrNameLst>
                                              <p:attrName>style.visibility</p:attrName>
                                            </p:attrNameLst>
                                          </p:cBhvr>
                                          <p:to>
                                            <p:strVal val="visible"/>
                                          </p:to>
                                        </p:set>
                                        <p:animEffect transition="in" filter="wipe(up)">
                                          <p:cBhvr>
                                            <p:cTn id="47" dur="750"/>
                                            <p:tgtEl>
                                              <p:spTgt spid="33">
                                                <p:txEl>
                                                  <p:pRg st="0" end="0"/>
                                                </p:txEl>
                                              </p:spTgt>
                                            </p:tgtEl>
                                          </p:cBhvr>
                                        </p:animEffect>
                                      </p:childTnLst>
                                    </p:cTn>
                                  </p:par>
                                  <p:par>
                                    <p:cTn id="48" presetID="10" presetClass="entr" presetSubtype="0" fill="hold" grpId="0" nodeType="withEffect">
                                      <p:stCondLst>
                                        <p:cond delay="200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100"/>
                                            <p:tgtEl>
                                              <p:spTgt spid="34"/>
                                            </p:tgtEl>
                                          </p:cBhvr>
                                        </p:animEffect>
                                      </p:childTnLst>
                                    </p:cTn>
                                  </p:par>
                                  <p:par>
                                    <p:cTn id="51" presetID="63" presetClass="path" presetSubtype="0" fill="hold" grpId="1" nodeType="withEffect">
                                      <p:stCondLst>
                                        <p:cond delay="2000"/>
                                      </p:stCondLst>
                                      <p:childTnLst>
                                        <p:animMotion origin="layout" path="M -0.02631 -1.48148E-6 L 3.33333E-6 -1.48148E-6 " pathEditMode="relative" rAng="0" ptsTypes="AA">
                                          <p:cBhvr>
                                            <p:cTn id="52" dur="500" fill="hold"/>
                                            <p:tgtEl>
                                              <p:spTgt spid="34"/>
                                            </p:tgtEl>
                                            <p:attrNameLst>
                                              <p:attrName>ppt_x</p:attrName>
                                              <p:attrName>ppt_y</p:attrName>
                                            </p:attrNameLst>
                                          </p:cBhvr>
                                          <p:rCtr x="1315" y="0"/>
                                        </p:animMotion>
                                      </p:childTnLst>
                                    </p:cTn>
                                  </p:par>
                                </p:childTnLst>
                              </p:cTn>
                            </p:par>
                            <p:par>
                              <p:cTn id="53" fill="hold">
                                <p:stCondLst>
                                  <p:cond delay="9500"/>
                                </p:stCondLst>
                                <p:childTnLst>
                                  <p:par>
                                    <p:cTn id="54" presetID="22" presetClass="entr" presetSubtype="1" fill="hold" grpId="0" nodeType="afterEffect">
                                      <p:stCondLst>
                                        <p:cond delay="0"/>
                                      </p:stCondLst>
                                      <p:iterate>
                                        <p:tmAbs val="0"/>
                                      </p:iterate>
                                      <p:childTnLst>
                                        <p:set>
                                          <p:cBhvr>
                                            <p:cTn id="55" fill="hold"/>
                                            <p:tgtEl>
                                              <p:spTgt spid="35">
                                                <p:bg/>
                                              </p:spTgt>
                                            </p:tgtEl>
                                            <p:attrNameLst>
                                              <p:attrName>style.visibility</p:attrName>
                                            </p:attrNameLst>
                                          </p:cBhvr>
                                          <p:to>
                                            <p:strVal val="visible"/>
                                          </p:to>
                                        </p:set>
                                        <p:animEffect transition="in" filter="wipe(up)">
                                          <p:cBhvr>
                                            <p:cTn id="56" dur="750"/>
                                            <p:tgtEl>
                                              <p:spTgt spid="35">
                                                <p:bg/>
                                              </p:spTgt>
                                            </p:tgtEl>
                                          </p:cBhvr>
                                        </p:animEffect>
                                      </p:childTnLst>
                                    </p:cTn>
                                  </p:par>
                                  <p:par>
                                    <p:cTn id="57" presetID="22" presetClass="entr" presetSubtype="1" fill="hold" grpId="0" nodeType="withEffect">
                                      <p:stCondLst>
                                        <p:cond delay="0"/>
                                      </p:stCondLst>
                                      <p:iterate>
                                        <p:tmAbs val="0"/>
                                      </p:iterate>
                                      <p:childTnLst>
                                        <p:set>
                                          <p:cBhvr>
                                            <p:cTn id="58" fill="hold"/>
                                            <p:tgtEl>
                                              <p:spTgt spid="35">
                                                <p:txEl>
                                                  <p:pRg st="0" end="0"/>
                                                </p:txEl>
                                              </p:spTgt>
                                            </p:tgtEl>
                                            <p:attrNameLst>
                                              <p:attrName>style.visibility</p:attrName>
                                            </p:attrNameLst>
                                          </p:cBhvr>
                                          <p:to>
                                            <p:strVal val="visible"/>
                                          </p:to>
                                        </p:set>
                                        <p:animEffect transition="in" filter="wipe(up)">
                                          <p:cBhvr>
                                            <p:cTn id="59" dur="750"/>
                                            <p:tgtEl>
                                              <p:spTgt spid="35">
                                                <p:txEl>
                                                  <p:pRg st="0" end="0"/>
                                                </p:txEl>
                                              </p:spTgt>
                                            </p:tgtEl>
                                          </p:cBhvr>
                                        </p:animEffect>
                                      </p:childTnLst>
                                    </p:cTn>
                                  </p:par>
                                  <p:par>
                                    <p:cTn id="60" presetID="10" presetClass="entr" presetSubtype="0" fill="hold" grpId="0" nodeType="withEffect">
                                      <p:stCondLst>
                                        <p:cond delay="200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100"/>
                                            <p:tgtEl>
                                              <p:spTgt spid="36"/>
                                            </p:tgtEl>
                                          </p:cBhvr>
                                        </p:animEffect>
                                      </p:childTnLst>
                                    </p:cTn>
                                  </p:par>
                                  <p:par>
                                    <p:cTn id="63" presetID="63" presetClass="path" presetSubtype="0" fill="hold" grpId="1" nodeType="withEffect">
                                      <p:stCondLst>
                                        <p:cond delay="2000"/>
                                      </p:stCondLst>
                                      <p:childTnLst>
                                        <p:animMotion origin="layout" path="M -0.02631 -1.48148E-6 L 3.33333E-6 -1.48148E-6 " pathEditMode="relative" rAng="0" ptsTypes="AA">
                                          <p:cBhvr>
                                            <p:cTn id="64" dur="500" fill="hold"/>
                                            <p:tgtEl>
                                              <p:spTgt spid="36"/>
                                            </p:tgtEl>
                                            <p:attrNameLst>
                                              <p:attrName>ppt_x</p:attrName>
                                              <p:attrName>ppt_y</p:attrName>
                                            </p:attrNameLst>
                                          </p:cBhvr>
                                          <p:rCtr x="1315" y="0"/>
                                        </p:animMotion>
                                      </p:childTnLst>
                                    </p:cTn>
                                  </p:par>
                                </p:childTnLst>
                              </p:cTn>
                            </p:par>
                            <p:par>
                              <p:cTn id="65" fill="hold">
                                <p:stCondLst>
                                  <p:cond delay="12000"/>
                                </p:stCondLst>
                                <p:childTnLst>
                                  <p:par>
                                    <p:cTn id="66" presetID="22" presetClass="entr" presetSubtype="1" fill="hold" grpId="0" nodeType="afterEffect">
                                      <p:stCondLst>
                                        <p:cond delay="0"/>
                                      </p:stCondLst>
                                      <p:iterate>
                                        <p:tmAbs val="0"/>
                                      </p:iterate>
                                      <p:childTnLst>
                                        <p:set>
                                          <p:cBhvr>
                                            <p:cTn id="67" fill="hold"/>
                                            <p:tgtEl>
                                              <p:spTgt spid="37">
                                                <p:bg/>
                                              </p:spTgt>
                                            </p:tgtEl>
                                            <p:attrNameLst>
                                              <p:attrName>style.visibility</p:attrName>
                                            </p:attrNameLst>
                                          </p:cBhvr>
                                          <p:to>
                                            <p:strVal val="visible"/>
                                          </p:to>
                                        </p:set>
                                        <p:animEffect transition="in" filter="wipe(up)">
                                          <p:cBhvr>
                                            <p:cTn id="68" dur="750"/>
                                            <p:tgtEl>
                                              <p:spTgt spid="37">
                                                <p:bg/>
                                              </p:spTgt>
                                            </p:tgtEl>
                                          </p:cBhvr>
                                        </p:animEffect>
                                      </p:childTnLst>
                                    </p:cTn>
                                  </p:par>
                                  <p:par>
                                    <p:cTn id="69" presetID="22" presetClass="entr" presetSubtype="1" fill="hold" grpId="0" nodeType="withEffect">
                                      <p:stCondLst>
                                        <p:cond delay="0"/>
                                      </p:stCondLst>
                                      <p:iterate>
                                        <p:tmAbs val="0"/>
                                      </p:iterate>
                                      <p:childTnLst>
                                        <p:set>
                                          <p:cBhvr>
                                            <p:cTn id="70" fill="hold"/>
                                            <p:tgtEl>
                                              <p:spTgt spid="37">
                                                <p:txEl>
                                                  <p:pRg st="0" end="0"/>
                                                </p:txEl>
                                              </p:spTgt>
                                            </p:tgtEl>
                                            <p:attrNameLst>
                                              <p:attrName>style.visibility</p:attrName>
                                            </p:attrNameLst>
                                          </p:cBhvr>
                                          <p:to>
                                            <p:strVal val="visible"/>
                                          </p:to>
                                        </p:set>
                                        <p:animEffect transition="in" filter="wipe(up)">
                                          <p:cBhvr>
                                            <p:cTn id="71" dur="750"/>
                                            <p:tgtEl>
                                              <p:spTgt spid="37">
                                                <p:txEl>
                                                  <p:pRg st="0" end="0"/>
                                                </p:txEl>
                                              </p:spTgt>
                                            </p:tgtEl>
                                          </p:cBhvr>
                                        </p:animEffect>
                                      </p:childTnLst>
                                    </p:cTn>
                                  </p:par>
                                  <p:par>
                                    <p:cTn id="72" presetID="10" presetClass="entr" presetSubtype="0" fill="hold" grpId="0" nodeType="withEffect">
                                      <p:stCondLst>
                                        <p:cond delay="200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100"/>
                                            <p:tgtEl>
                                              <p:spTgt spid="38"/>
                                            </p:tgtEl>
                                          </p:cBhvr>
                                        </p:animEffect>
                                      </p:childTnLst>
                                    </p:cTn>
                                  </p:par>
                                  <p:par>
                                    <p:cTn id="75" presetID="63" presetClass="path" presetSubtype="0" fill="hold" grpId="1" nodeType="withEffect">
                                      <p:stCondLst>
                                        <p:cond delay="2000"/>
                                      </p:stCondLst>
                                      <p:childTnLst>
                                        <p:animMotion origin="layout" path="M -0.02631 -1.48148E-6 L 3.33333E-6 -1.48148E-6 " pathEditMode="relative" rAng="0" ptsTypes="AA">
                                          <p:cBhvr>
                                            <p:cTn id="76" dur="500" fill="hold"/>
                                            <p:tgtEl>
                                              <p:spTgt spid="38"/>
                                            </p:tgtEl>
                                            <p:attrNameLst>
                                              <p:attrName>ppt_x</p:attrName>
                                              <p:attrName>ppt_y</p:attrName>
                                            </p:attrNameLst>
                                          </p:cBhvr>
                                          <p:rCtr x="1315" y="0"/>
                                        </p:animMotion>
                                      </p:childTnLst>
                                    </p:cTn>
                                  </p:par>
                                </p:childTnLst>
                              </p:cTn>
                            </p:par>
                            <p:par>
                              <p:cTn id="77" fill="hold">
                                <p:stCondLst>
                                  <p:cond delay="14500"/>
                                </p:stCondLst>
                                <p:childTnLst>
                                  <p:par>
                                    <p:cTn id="78" presetID="22" presetClass="entr" presetSubtype="1" fill="hold" grpId="0" nodeType="afterEffect">
                                      <p:stCondLst>
                                        <p:cond delay="0"/>
                                      </p:stCondLst>
                                      <p:iterate>
                                        <p:tmAbs val="0"/>
                                      </p:iterate>
                                      <p:childTnLst>
                                        <p:set>
                                          <p:cBhvr>
                                            <p:cTn id="79" fill="hold"/>
                                            <p:tgtEl>
                                              <p:spTgt spid="39">
                                                <p:bg/>
                                              </p:spTgt>
                                            </p:tgtEl>
                                            <p:attrNameLst>
                                              <p:attrName>style.visibility</p:attrName>
                                            </p:attrNameLst>
                                          </p:cBhvr>
                                          <p:to>
                                            <p:strVal val="visible"/>
                                          </p:to>
                                        </p:set>
                                        <p:animEffect transition="in" filter="wipe(up)">
                                          <p:cBhvr>
                                            <p:cTn id="80" dur="750"/>
                                            <p:tgtEl>
                                              <p:spTgt spid="39">
                                                <p:bg/>
                                              </p:spTgt>
                                            </p:tgtEl>
                                          </p:cBhvr>
                                        </p:animEffect>
                                      </p:childTnLst>
                                    </p:cTn>
                                  </p:par>
                                  <p:par>
                                    <p:cTn id="81" presetID="22" presetClass="entr" presetSubtype="1" fill="hold" grpId="0" nodeType="withEffect">
                                      <p:stCondLst>
                                        <p:cond delay="0"/>
                                      </p:stCondLst>
                                      <p:iterate>
                                        <p:tmAbs val="0"/>
                                      </p:iterate>
                                      <p:childTnLst>
                                        <p:set>
                                          <p:cBhvr>
                                            <p:cTn id="82" fill="hold"/>
                                            <p:tgtEl>
                                              <p:spTgt spid="39">
                                                <p:txEl>
                                                  <p:pRg st="0" end="0"/>
                                                </p:txEl>
                                              </p:spTgt>
                                            </p:tgtEl>
                                            <p:attrNameLst>
                                              <p:attrName>style.visibility</p:attrName>
                                            </p:attrNameLst>
                                          </p:cBhvr>
                                          <p:to>
                                            <p:strVal val="visible"/>
                                          </p:to>
                                        </p:set>
                                        <p:animEffect transition="in" filter="wipe(up)">
                                          <p:cBhvr>
                                            <p:cTn id="83" dur="750"/>
                                            <p:tgtEl>
                                              <p:spTgt spid="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advAuto="0"/>
          <p:bldP spid="31" grpId="0" animBg="1" advAuto="0"/>
          <p:bldP spid="32" grpId="0"/>
          <p:bldP spid="32" grpId="1"/>
          <p:bldP spid="33" grpId="0" build="p" bldLvl="5" animBg="1" advAuto="0"/>
          <p:bldP spid="34" grpId="0"/>
          <p:bldP spid="34" grpId="1"/>
          <p:bldP spid="35" grpId="0" build="p" bldLvl="5" animBg="1" advAuto="0"/>
          <p:bldP spid="36" grpId="0"/>
          <p:bldP spid="36" grpId="1"/>
          <p:bldP spid="37" grpId="0" build="p" bldLvl="5" animBg="1" advAuto="0"/>
          <p:bldP spid="38" grpId="0"/>
          <p:bldP spid="38" grpId="1"/>
          <p:bldP spid="39" grpId="0" build="p" bldLvl="5" animBg="1" advAuto="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76"/>
          <p:cNvSpPr/>
          <p:nvPr/>
        </p:nvSpPr>
        <p:spPr>
          <a:xfrm>
            <a:off x="410543" y="277065"/>
            <a:ext cx="3313728" cy="523220"/>
          </a:xfrm>
          <a:prstGeom prst="rect">
            <a:avLst/>
          </a:prstGeom>
          <a:ln w="12700">
            <a:miter lim="400000"/>
          </a:ln>
          <a:extLst>
            <a:ext uri="{C572A759-6A51-4108-AA02-DFA0A04FC94B}">
              <ma14:wrappingTextBoxFlag xmlns="" xmlns:ma14="http://schemas.microsoft.com/office/mac/drawingml/2011/main" val="1"/>
            </a:ext>
          </a:extLst>
        </p:spPr>
        <p:txBody>
          <a:bodyPr wrap="none" tIns="45720" bIns="45720">
            <a:spAutoFit/>
          </a:bodyPr>
          <a:lstStyle/>
          <a:p>
            <a:r>
              <a:rPr lang="zh-CN" altLang="en-US" sz="2800" b="1" dirty="0">
                <a:solidFill>
                  <a:srgbClr val="FFFFFF"/>
                </a:solidFill>
              </a:rPr>
              <a:t>点此添加标题</a:t>
            </a:r>
            <a:r>
              <a:rPr lang="en-US" sz="900" dirty="0">
                <a:solidFill>
                  <a:srgbClr val="FFFFFF"/>
                </a:solidFill>
              </a:rPr>
              <a:t> </a:t>
            </a:r>
            <a:r>
              <a:rPr lang="en-US" sz="2800" dirty="0">
                <a:solidFill>
                  <a:srgbClr val="FFFFFF"/>
                </a:solidFill>
              </a:rPr>
              <a:t>–</a:t>
            </a:r>
            <a:r>
              <a:rPr lang="en-US" sz="900" dirty="0">
                <a:solidFill>
                  <a:srgbClr val="FFFFFF"/>
                </a:solidFill>
              </a:rPr>
              <a:t> </a:t>
            </a:r>
            <a:r>
              <a:rPr lang="zh-CN" altLang="en-US" sz="1600" spc="300" dirty="0">
                <a:solidFill>
                  <a:srgbClr val="FFFFFF"/>
                </a:solidFill>
                <a:latin typeface="+mj-lt"/>
                <a:ea typeface="+mj-ea"/>
                <a:cs typeface="+mj-cs"/>
                <a:sym typeface="Helvetica"/>
              </a:rPr>
              <a:t>小标题</a:t>
            </a:r>
            <a:endParaRPr sz="900" spc="300" dirty="0">
              <a:solidFill>
                <a:srgbClr val="FFFFFF"/>
              </a:solidFill>
              <a:latin typeface="+mj-lt"/>
              <a:ea typeface="+mj-ea"/>
              <a:cs typeface="+mj-cs"/>
              <a:sym typeface="Helvetica"/>
            </a:endParaRPr>
          </a:p>
        </p:txBody>
      </p:sp>
      <p:sp>
        <p:nvSpPr>
          <p:cNvPr id="3" name="Shape 179"/>
          <p:cNvSpPr/>
          <p:nvPr/>
        </p:nvSpPr>
        <p:spPr>
          <a:xfrm>
            <a:off x="9422185" y="423259"/>
            <a:ext cx="2769815" cy="230832"/>
          </a:xfrm>
          <a:prstGeom prst="rect">
            <a:avLst/>
          </a:prstGeom>
          <a:ln w="12700">
            <a:miter lim="400000"/>
          </a:ln>
          <a:extLst>
            <a:ext uri="{C572A759-6A51-4108-AA02-DFA0A04FC94B}">
              <ma14:wrappingTextBoxFlag xmlns="" xmlns:ma14="http://schemas.microsoft.com/office/mac/drawingml/2011/main" val="1"/>
            </a:ext>
          </a:extLst>
        </p:spPr>
        <p:txBody>
          <a:bodyPr tIns="45720" bIns="45720">
            <a:spAutoFit/>
          </a:bodyPr>
          <a:lstStyle>
            <a:lvl1pPr algn="r">
              <a:defRPr sz="1800" spc="600">
                <a:solidFill>
                  <a:srgbClr val="FFFFFF"/>
                </a:solidFill>
                <a:latin typeface="+mj-lt"/>
                <a:ea typeface="+mj-ea"/>
                <a:cs typeface="+mj-cs"/>
                <a:sym typeface="Helvetica"/>
              </a:defRPr>
            </a:lvl1pPr>
          </a:lstStyle>
          <a:p>
            <a:pPr>
              <a:defRPr spc="0">
                <a:solidFill>
                  <a:srgbClr val="000000"/>
                </a:solidFill>
                <a:latin typeface="+mn-lt"/>
                <a:ea typeface="+mn-ea"/>
                <a:cs typeface="+mn-cs"/>
                <a:sym typeface="Trebuchet MS"/>
              </a:defRPr>
            </a:pPr>
            <a:r>
              <a:rPr sz="900" spc="300" dirty="0">
                <a:solidFill>
                  <a:schemeClr val="bg1"/>
                </a:solidFill>
              </a:rPr>
              <a:t>YOUR COMPANY NAME</a:t>
            </a:r>
          </a:p>
        </p:txBody>
      </p:sp>
      <p:pic>
        <p:nvPicPr>
          <p:cNvPr id="4"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62120" y="1954458"/>
            <a:ext cx="4698717" cy="3919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6703662" y="2079757"/>
            <a:ext cx="4420273" cy="2510623"/>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54" eaLnBrk="1" fontAlgn="auto" hangingPunct="1">
              <a:spcBef>
                <a:spcPts val="0"/>
              </a:spcBef>
              <a:spcAft>
                <a:spcPts val="0"/>
              </a:spcAft>
              <a:defRPr/>
            </a:pPr>
            <a:endParaRPr lang="zh-CN" altLang="en-US" sz="1350" dirty="0"/>
          </a:p>
        </p:txBody>
      </p:sp>
      <p:pic>
        <p:nvPicPr>
          <p:cNvPr id="6" name="Picture 3"/>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60402" y="3915158"/>
            <a:ext cx="3988688" cy="2408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9"/>
          <p:cNvSpPr/>
          <p:nvPr/>
        </p:nvSpPr>
        <p:spPr>
          <a:xfrm>
            <a:off x="5831209" y="4200561"/>
            <a:ext cx="2789065" cy="1788994"/>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54" eaLnBrk="1" fontAlgn="auto" hangingPunct="1">
              <a:spcBef>
                <a:spcPts val="0"/>
              </a:spcBef>
              <a:spcAft>
                <a:spcPts val="0"/>
              </a:spcAft>
              <a:defRPr/>
            </a:pPr>
            <a:endParaRPr lang="en-US" sz="1350" dirty="0">
              <a:solidFill>
                <a:schemeClr val="tx1">
                  <a:lumMod val="85000"/>
                  <a:lumOff val="15000"/>
                </a:schemeClr>
              </a:solidFill>
            </a:endParaRPr>
          </a:p>
        </p:txBody>
      </p:sp>
      <p:grpSp>
        <p:nvGrpSpPr>
          <p:cNvPr id="8" name="组合 7"/>
          <p:cNvGrpSpPr>
            <a:grpSpLocks/>
          </p:cNvGrpSpPr>
          <p:nvPr/>
        </p:nvGrpSpPr>
        <p:grpSpPr bwMode="auto">
          <a:xfrm>
            <a:off x="10010166" y="4107746"/>
            <a:ext cx="1584802" cy="2062795"/>
            <a:chOff x="915591" y="1453733"/>
            <a:chExt cx="2490788" cy="3242072"/>
          </a:xfrm>
        </p:grpSpPr>
        <p:pic>
          <p:nvPicPr>
            <p:cNvPr id="9" name="Picture 1"/>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15591" y="1453733"/>
              <a:ext cx="2490788" cy="3242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ight Triangle 49"/>
            <p:cNvSpPr/>
            <p:nvPr/>
          </p:nvSpPr>
          <p:spPr bwMode="auto">
            <a:xfrm rot="10800000">
              <a:off x="2126340" y="1763718"/>
              <a:ext cx="1017468" cy="2107893"/>
            </a:xfrm>
            <a:prstGeom prst="rtTriangle">
              <a:avLst/>
            </a:prstGeom>
            <a:solidFill>
              <a:schemeClr val="bg1">
                <a:lumMod val="9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1400" dirty="0">
                <a:solidFill>
                  <a:prstClr val="white"/>
                </a:solidFill>
                <a:cs typeface="+mn-ea"/>
                <a:sym typeface="+mn-lt"/>
              </a:endParaRPr>
            </a:p>
          </p:txBody>
        </p:sp>
      </p:grpSp>
      <p:sp>
        <p:nvSpPr>
          <p:cNvPr id="11" name="圆角矩形 10"/>
          <p:cNvSpPr/>
          <p:nvPr/>
        </p:nvSpPr>
        <p:spPr bwMode="auto">
          <a:xfrm>
            <a:off x="10177231" y="4309618"/>
            <a:ext cx="1250671" cy="1675295"/>
          </a:xfrm>
          <a:prstGeom prst="roundRect">
            <a:avLst>
              <a:gd name="adj" fmla="val 758"/>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54" eaLnBrk="1" fontAlgn="auto" hangingPunct="1">
              <a:spcBef>
                <a:spcPts val="0"/>
              </a:spcBef>
              <a:spcAft>
                <a:spcPts val="0"/>
              </a:spcAft>
              <a:defRPr/>
            </a:pPr>
            <a:endParaRPr lang="zh-CN" altLang="en-US" sz="1350" dirty="0">
              <a:solidFill>
                <a:prstClr val="white"/>
              </a:solidFill>
              <a:cs typeface="+mn-ea"/>
              <a:sym typeface="+mn-lt"/>
            </a:endParaRPr>
          </a:p>
        </p:txBody>
      </p:sp>
      <p:sp>
        <p:nvSpPr>
          <p:cNvPr id="17" name="矩形 16"/>
          <p:cNvSpPr/>
          <p:nvPr/>
        </p:nvSpPr>
        <p:spPr>
          <a:xfrm>
            <a:off x="886885" y="2391834"/>
            <a:ext cx="120649" cy="488951"/>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16">
              <a:defRPr/>
            </a:pPr>
            <a:endParaRPr lang="zh-CN" altLang="en-US"/>
          </a:p>
        </p:txBody>
      </p:sp>
      <p:sp>
        <p:nvSpPr>
          <p:cNvPr id="18" name="文本框 17"/>
          <p:cNvSpPr txBox="1">
            <a:spLocks noChangeArrowheads="1"/>
          </p:cNvSpPr>
          <p:nvPr/>
        </p:nvSpPr>
        <p:spPr bwMode="auto">
          <a:xfrm>
            <a:off x="1007534" y="2391834"/>
            <a:ext cx="30755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itchFamily="2" charset="-122"/>
                <a:ea typeface="华文细黑" pitchFamily="2" charset="-122"/>
              </a:defRPr>
            </a:lvl1pPr>
            <a:lvl2pPr marL="742950" indent="-285750">
              <a:defRPr sz="1300">
                <a:solidFill>
                  <a:schemeClr val="tx1"/>
                </a:solidFill>
                <a:latin typeface="华文细黑" pitchFamily="2" charset="-122"/>
                <a:ea typeface="华文细黑" pitchFamily="2" charset="-122"/>
              </a:defRPr>
            </a:lvl2pPr>
            <a:lvl3pPr marL="1143000" indent="-228600">
              <a:defRPr sz="1300">
                <a:solidFill>
                  <a:schemeClr val="tx1"/>
                </a:solidFill>
                <a:latin typeface="华文细黑" pitchFamily="2" charset="-122"/>
                <a:ea typeface="华文细黑" pitchFamily="2" charset="-122"/>
              </a:defRPr>
            </a:lvl3pPr>
            <a:lvl4pPr marL="1600200" indent="-228600">
              <a:defRPr sz="1300">
                <a:solidFill>
                  <a:schemeClr val="tx1"/>
                </a:solidFill>
                <a:latin typeface="华文细黑" pitchFamily="2" charset="-122"/>
                <a:ea typeface="华文细黑" pitchFamily="2" charset="-122"/>
              </a:defRPr>
            </a:lvl4pPr>
            <a:lvl5pPr marL="2057400" indent="-228600">
              <a:defRPr sz="1300">
                <a:solidFill>
                  <a:schemeClr val="tx1"/>
                </a:solidFill>
                <a:latin typeface="华文细黑" pitchFamily="2" charset="-122"/>
                <a:ea typeface="华文细黑" pitchFamily="2" charset="-122"/>
              </a:defRPr>
            </a:lvl5pPr>
            <a:lvl6pPr marL="25146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6pPr>
            <a:lvl7pPr marL="29718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7pPr>
            <a:lvl8pPr marL="34290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8pPr>
            <a:lvl9pPr marL="38862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9pPr>
          </a:lstStyle>
          <a:p>
            <a:pPr eaLnBrk="1" hangingPunct="1"/>
            <a:r>
              <a:rPr lang="en-US" altLang="zh-CN" sz="2400" dirty="0">
                <a:solidFill>
                  <a:schemeClr val="bg1"/>
                </a:solidFill>
              </a:rPr>
              <a:t>YOUR TITLE HERE</a:t>
            </a:r>
            <a:endParaRPr lang="zh-CN" altLang="en-US" sz="2400" dirty="0">
              <a:solidFill>
                <a:schemeClr val="bg1"/>
              </a:solidFill>
            </a:endParaRPr>
          </a:p>
        </p:txBody>
      </p:sp>
      <p:sp>
        <p:nvSpPr>
          <p:cNvPr id="19" name="Content Placeholder 2"/>
          <p:cNvSpPr txBox="1">
            <a:spLocks/>
          </p:cNvSpPr>
          <p:nvPr/>
        </p:nvSpPr>
        <p:spPr>
          <a:xfrm>
            <a:off x="764117" y="3014134"/>
            <a:ext cx="4849283" cy="1540933"/>
          </a:xfrm>
          <a:prstGeom prst="rect">
            <a:avLst/>
          </a:prstGeom>
        </p:spPr>
        <p:txBody>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450940">
              <a:lnSpc>
                <a:spcPct val="120000"/>
              </a:lnSpc>
              <a:spcBef>
                <a:spcPts val="0"/>
              </a:spcBef>
              <a:buNone/>
              <a:defRPr/>
            </a:pPr>
            <a:r>
              <a:rPr lang="en-US" altLang="zh-CN" dirty="0">
                <a:solidFill>
                  <a:schemeClr val="bg1"/>
                </a:solidFill>
              </a:rPr>
              <a:t>There are many variations of passages of Lorem available, but the majority have suffered alteration in some form, by injected humor, or randomized words which don't look even slightly believable. If you are going to use a passage of Lorem, you need to be sure there isn't anything embarrassing. There are</a:t>
            </a:r>
            <a:endParaRPr lang="en-US" altLang="zh-CN" dirty="0">
              <a:solidFill>
                <a:schemeClr val="bg1"/>
              </a:solidFill>
              <a:cs typeface="Arial" pitchFamily="34" charset="0"/>
            </a:endParaRPr>
          </a:p>
        </p:txBody>
      </p:sp>
      <p:sp>
        <p:nvSpPr>
          <p:cNvPr id="20" name="Rectangle 27"/>
          <p:cNvSpPr>
            <a:spLocks noChangeArrowheads="1"/>
          </p:cNvSpPr>
          <p:nvPr/>
        </p:nvSpPr>
        <p:spPr bwMode="auto">
          <a:xfrm>
            <a:off x="886885" y="4953001"/>
            <a:ext cx="1875367" cy="453090"/>
          </a:xfrm>
          <a:prstGeom prst="roundRect">
            <a:avLst>
              <a:gd name="adj" fmla="val 27968"/>
            </a:avLst>
          </a:prstGeom>
          <a:solidFill>
            <a:schemeClr val="bg1">
              <a:alpha val="35000"/>
            </a:schemeClr>
          </a:solidFill>
          <a:ln>
            <a:noFill/>
          </a:ln>
          <a:extLst/>
        </p:spPr>
        <p:txBody>
          <a:bodyPr>
            <a:spAutoFit/>
          </a:bodyPr>
          <a:lstStyle>
            <a:lvl1pPr>
              <a:defRPr sz="1300">
                <a:solidFill>
                  <a:schemeClr val="tx1"/>
                </a:solidFill>
                <a:latin typeface="华文细黑" pitchFamily="2" charset="-122"/>
                <a:ea typeface="华文细黑" pitchFamily="2" charset="-122"/>
              </a:defRPr>
            </a:lvl1pPr>
            <a:lvl2pPr marL="742950" indent="-285750">
              <a:defRPr sz="1300">
                <a:solidFill>
                  <a:schemeClr val="tx1"/>
                </a:solidFill>
                <a:latin typeface="华文细黑" pitchFamily="2" charset="-122"/>
                <a:ea typeface="华文细黑" pitchFamily="2" charset="-122"/>
              </a:defRPr>
            </a:lvl2pPr>
            <a:lvl3pPr marL="1143000" indent="-228600">
              <a:defRPr sz="1300">
                <a:solidFill>
                  <a:schemeClr val="tx1"/>
                </a:solidFill>
                <a:latin typeface="华文细黑" pitchFamily="2" charset="-122"/>
                <a:ea typeface="华文细黑" pitchFamily="2" charset="-122"/>
              </a:defRPr>
            </a:lvl3pPr>
            <a:lvl4pPr marL="1600200" indent="-228600">
              <a:defRPr sz="1300">
                <a:solidFill>
                  <a:schemeClr val="tx1"/>
                </a:solidFill>
                <a:latin typeface="华文细黑" pitchFamily="2" charset="-122"/>
                <a:ea typeface="华文细黑" pitchFamily="2" charset="-122"/>
              </a:defRPr>
            </a:lvl4pPr>
            <a:lvl5pPr marL="2057400" indent="-228600">
              <a:defRPr sz="1300">
                <a:solidFill>
                  <a:schemeClr val="tx1"/>
                </a:solidFill>
                <a:latin typeface="华文细黑" pitchFamily="2" charset="-122"/>
                <a:ea typeface="华文细黑" pitchFamily="2" charset="-122"/>
              </a:defRPr>
            </a:lvl5pPr>
            <a:lvl6pPr marL="25146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6pPr>
            <a:lvl7pPr marL="29718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7pPr>
            <a:lvl8pPr marL="34290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8pPr>
            <a:lvl9pPr marL="38862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9pPr>
          </a:lstStyle>
          <a:p>
            <a:pPr algn="ctr" eaLnBrk="1" hangingPunct="1"/>
            <a:r>
              <a:rPr lang="en-US" altLang="zh-CN" sz="1867">
                <a:solidFill>
                  <a:schemeClr val="bg1"/>
                </a:solidFill>
              </a:rPr>
              <a:t>More Details</a:t>
            </a:r>
          </a:p>
        </p:txBody>
      </p:sp>
    </p:spTree>
    <p:extLst>
      <p:ext uri="{BB962C8B-B14F-4D97-AF65-F5344CB8AC3E}">
        <p14:creationId xmlns:p14="http://schemas.microsoft.com/office/powerpoint/2010/main" val="4138494882"/>
      </p:ext>
    </p:extLst>
  </p:cSld>
  <p:clrMapOvr>
    <a:masterClrMapping/>
  </p:clrMapOvr>
  <p:transition spd="slow" advClick="0"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9" presetClass="entr" fill="hold" grpId="0" nodeType="afterEffect">
                                  <p:stCondLst>
                                    <p:cond delay="0"/>
                                  </p:stCondLst>
                                  <p:iterate>
                                    <p:tmAbs val="0"/>
                                  </p:iterate>
                                  <p:childTnLst>
                                    <p:set>
                                      <p:cBhvr>
                                        <p:cTn id="10" fill="hold"/>
                                        <p:tgtEl>
                                          <p:spTgt spid="2"/>
                                        </p:tgtEl>
                                        <p:attrNameLst>
                                          <p:attrName>style.visibility</p:attrName>
                                        </p:attrNameLst>
                                      </p:cBhvr>
                                      <p:to>
                                        <p:strVal val="visible"/>
                                      </p:to>
                                    </p:set>
                                    <p:animEffect transition="in" filter="dissolve">
                                      <p:cBhvr>
                                        <p:cTn id="11" dur="1000"/>
                                        <p:tgtEl>
                                          <p:spTgt spid="2"/>
                                        </p:tgtEl>
                                      </p:cBhvr>
                                    </p:animEffect>
                                  </p:childTnLst>
                                </p:cTn>
                              </p:par>
                            </p:childTnLst>
                          </p:cTn>
                        </p:par>
                        <p:par>
                          <p:cTn id="12" fill="hold">
                            <p:stCondLst>
                              <p:cond delay="1500"/>
                            </p:stCondLst>
                            <p:childTnLst>
                              <p:par>
                                <p:cTn id="13" presetID="2" presetClass="entr" presetSubtype="1" decel="10000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500"/>
                            </p:stCondLst>
                            <p:childTnLst>
                              <p:par>
                                <p:cTn id="23" presetID="2" presetClass="entr" presetSubtype="4" decel="10000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2" presetClass="entr" presetSubtype="4" decel="100000"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P spid="3" grpId="0" animBg="1" advAuto="0"/>
      <p:bldP spid="17" grpId="0" animBg="1"/>
      <p:bldP spid="18" grpId="0"/>
      <p:bldP spid="19" grpId="0"/>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76"/>
          <p:cNvSpPr/>
          <p:nvPr/>
        </p:nvSpPr>
        <p:spPr>
          <a:xfrm>
            <a:off x="410543" y="277065"/>
            <a:ext cx="3313728" cy="523220"/>
          </a:xfrm>
          <a:prstGeom prst="rect">
            <a:avLst/>
          </a:prstGeom>
          <a:ln w="12700">
            <a:miter lim="400000"/>
          </a:ln>
          <a:extLst>
            <a:ext uri="{C572A759-6A51-4108-AA02-DFA0A04FC94B}">
              <ma14:wrappingTextBoxFlag xmlns="" xmlns:ma14="http://schemas.microsoft.com/office/mac/drawingml/2011/main" val="1"/>
            </a:ext>
          </a:extLst>
        </p:spPr>
        <p:txBody>
          <a:bodyPr wrap="none" tIns="45720" bIns="45720">
            <a:spAutoFit/>
          </a:bodyPr>
          <a:lstStyle/>
          <a:p>
            <a:r>
              <a:rPr lang="zh-CN" altLang="en-US" sz="2800" b="1" dirty="0">
                <a:solidFill>
                  <a:srgbClr val="FFFFFF"/>
                </a:solidFill>
              </a:rPr>
              <a:t>点此添加标题</a:t>
            </a:r>
            <a:r>
              <a:rPr lang="en-US" sz="900" dirty="0">
                <a:solidFill>
                  <a:srgbClr val="FFFFFF"/>
                </a:solidFill>
              </a:rPr>
              <a:t> </a:t>
            </a:r>
            <a:r>
              <a:rPr lang="en-US" sz="2800" dirty="0">
                <a:solidFill>
                  <a:srgbClr val="FFFFFF"/>
                </a:solidFill>
              </a:rPr>
              <a:t>–</a:t>
            </a:r>
            <a:r>
              <a:rPr lang="en-US" sz="900" dirty="0">
                <a:solidFill>
                  <a:srgbClr val="FFFFFF"/>
                </a:solidFill>
              </a:rPr>
              <a:t> </a:t>
            </a:r>
            <a:r>
              <a:rPr lang="zh-CN" altLang="en-US" sz="1600" spc="300" dirty="0">
                <a:solidFill>
                  <a:srgbClr val="FFFFFF"/>
                </a:solidFill>
                <a:latin typeface="+mj-lt"/>
                <a:ea typeface="+mj-ea"/>
                <a:cs typeface="+mj-cs"/>
                <a:sym typeface="Helvetica"/>
              </a:rPr>
              <a:t>小标题</a:t>
            </a:r>
            <a:endParaRPr sz="900" spc="300" dirty="0">
              <a:solidFill>
                <a:srgbClr val="FFFFFF"/>
              </a:solidFill>
              <a:latin typeface="+mj-lt"/>
              <a:ea typeface="+mj-ea"/>
              <a:cs typeface="+mj-cs"/>
              <a:sym typeface="Helvetica"/>
            </a:endParaRPr>
          </a:p>
        </p:txBody>
      </p:sp>
      <p:sp>
        <p:nvSpPr>
          <p:cNvPr id="3" name="Shape 179"/>
          <p:cNvSpPr/>
          <p:nvPr/>
        </p:nvSpPr>
        <p:spPr>
          <a:xfrm>
            <a:off x="9422185" y="423259"/>
            <a:ext cx="2769815" cy="230832"/>
          </a:xfrm>
          <a:prstGeom prst="rect">
            <a:avLst/>
          </a:prstGeom>
          <a:ln w="12700">
            <a:miter lim="400000"/>
          </a:ln>
          <a:extLst>
            <a:ext uri="{C572A759-6A51-4108-AA02-DFA0A04FC94B}">
              <ma14:wrappingTextBoxFlag xmlns="" xmlns:ma14="http://schemas.microsoft.com/office/mac/drawingml/2011/main" val="1"/>
            </a:ext>
          </a:extLst>
        </p:spPr>
        <p:txBody>
          <a:bodyPr tIns="45720" bIns="45720">
            <a:spAutoFit/>
          </a:bodyPr>
          <a:lstStyle>
            <a:lvl1pPr algn="r">
              <a:defRPr sz="1800" spc="600">
                <a:solidFill>
                  <a:srgbClr val="FFFFFF"/>
                </a:solidFill>
                <a:latin typeface="+mj-lt"/>
                <a:ea typeface="+mj-ea"/>
                <a:cs typeface="+mj-cs"/>
                <a:sym typeface="Helvetica"/>
              </a:defRPr>
            </a:lvl1pPr>
          </a:lstStyle>
          <a:p>
            <a:pPr>
              <a:defRPr spc="0">
                <a:solidFill>
                  <a:srgbClr val="000000"/>
                </a:solidFill>
                <a:latin typeface="+mn-lt"/>
                <a:ea typeface="+mn-ea"/>
                <a:cs typeface="+mn-cs"/>
                <a:sym typeface="Trebuchet MS"/>
              </a:defRPr>
            </a:pPr>
            <a:r>
              <a:rPr sz="900" spc="300" dirty="0">
                <a:solidFill>
                  <a:schemeClr val="bg1"/>
                </a:solidFill>
              </a:rPr>
              <a:t>YOUR COMPANY NAME</a:t>
            </a:r>
          </a:p>
        </p:txBody>
      </p:sp>
      <p:grpSp>
        <p:nvGrpSpPr>
          <p:cNvPr id="4" name="Group 1"/>
          <p:cNvGrpSpPr/>
          <p:nvPr/>
        </p:nvGrpSpPr>
        <p:grpSpPr>
          <a:xfrm>
            <a:off x="1266334" y="1629553"/>
            <a:ext cx="9659332" cy="3598896"/>
            <a:chOff x="719667" y="1922660"/>
            <a:chExt cx="10753196" cy="4006450"/>
          </a:xfrm>
        </p:grpSpPr>
        <p:sp>
          <p:nvSpPr>
            <p:cNvPr id="5" name="Arc 5"/>
            <p:cNvSpPr/>
            <p:nvPr/>
          </p:nvSpPr>
          <p:spPr>
            <a:xfrm rot="16200000">
              <a:off x="3983100" y="2375513"/>
              <a:ext cx="2931986" cy="2931986"/>
            </a:xfrm>
            <a:prstGeom prst="arc">
              <a:avLst>
                <a:gd name="adj1" fmla="val 10937437"/>
                <a:gd name="adj2" fmla="val 0"/>
              </a:avLst>
            </a:prstGeom>
            <a:solidFill>
              <a:schemeClr val="tx2">
                <a:lumMod val="20000"/>
                <a:lumOff val="80000"/>
                <a:alpha val="40000"/>
              </a:schemeClr>
            </a:solid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6" name="Arc 6"/>
            <p:cNvSpPr/>
            <p:nvPr/>
          </p:nvSpPr>
          <p:spPr>
            <a:xfrm rot="5400000" flipH="1">
              <a:off x="5377931" y="2375513"/>
              <a:ext cx="2931986" cy="2931986"/>
            </a:xfrm>
            <a:prstGeom prst="arc">
              <a:avLst>
                <a:gd name="adj1" fmla="val 10937437"/>
                <a:gd name="adj2" fmla="val 0"/>
              </a:avLst>
            </a:prstGeom>
            <a:solidFill>
              <a:schemeClr val="tx2">
                <a:lumMod val="20000"/>
                <a:lumOff val="80000"/>
                <a:alpha val="40000"/>
              </a:schemeClr>
            </a:solid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7" name="Freeform: Shape 7"/>
            <p:cNvSpPr>
              <a:spLocks/>
            </p:cNvSpPr>
            <p:nvPr/>
          </p:nvSpPr>
          <p:spPr bwMode="auto">
            <a:xfrm>
              <a:off x="4826207" y="2000630"/>
              <a:ext cx="1039093" cy="3928480"/>
            </a:xfrm>
            <a:custGeom>
              <a:avLst/>
              <a:gdLst>
                <a:gd name="T0" fmla="*/ 22 w 497"/>
                <a:gd name="T1" fmla="*/ 991 h 1879"/>
                <a:gd name="T2" fmla="*/ 81 w 497"/>
                <a:gd name="T3" fmla="*/ 1012 h 1879"/>
                <a:gd name="T4" fmla="*/ 113 w 497"/>
                <a:gd name="T5" fmla="*/ 1092 h 1879"/>
                <a:gd name="T6" fmla="*/ 118 w 497"/>
                <a:gd name="T7" fmla="*/ 1238 h 1879"/>
                <a:gd name="T8" fmla="*/ 97 w 497"/>
                <a:gd name="T9" fmla="*/ 1333 h 1879"/>
                <a:gd name="T10" fmla="*/ 71 w 497"/>
                <a:gd name="T11" fmla="*/ 1513 h 1879"/>
                <a:gd name="T12" fmla="*/ 50 w 497"/>
                <a:gd name="T13" fmla="*/ 1659 h 1879"/>
                <a:gd name="T14" fmla="*/ 57 w 497"/>
                <a:gd name="T15" fmla="*/ 1745 h 1879"/>
                <a:gd name="T16" fmla="*/ 72 w 497"/>
                <a:gd name="T17" fmla="*/ 1870 h 1879"/>
                <a:gd name="T18" fmla="*/ 162 w 497"/>
                <a:gd name="T19" fmla="*/ 1859 h 1879"/>
                <a:gd name="T20" fmla="*/ 158 w 497"/>
                <a:gd name="T21" fmla="*/ 1721 h 1879"/>
                <a:gd name="T22" fmla="*/ 184 w 497"/>
                <a:gd name="T23" fmla="*/ 1600 h 1879"/>
                <a:gd name="T24" fmla="*/ 231 w 497"/>
                <a:gd name="T25" fmla="*/ 1327 h 1879"/>
                <a:gd name="T26" fmla="*/ 262 w 497"/>
                <a:gd name="T27" fmla="*/ 1211 h 1879"/>
                <a:gd name="T28" fmla="*/ 249 w 497"/>
                <a:gd name="T29" fmla="*/ 1379 h 1879"/>
                <a:gd name="T30" fmla="*/ 247 w 497"/>
                <a:gd name="T31" fmla="*/ 1506 h 1879"/>
                <a:gd name="T32" fmla="*/ 247 w 497"/>
                <a:gd name="T33" fmla="*/ 1619 h 1879"/>
                <a:gd name="T34" fmla="*/ 242 w 497"/>
                <a:gd name="T35" fmla="*/ 1725 h 1879"/>
                <a:gd name="T36" fmla="*/ 352 w 497"/>
                <a:gd name="T37" fmla="*/ 1759 h 1879"/>
                <a:gd name="T38" fmla="*/ 493 w 497"/>
                <a:gd name="T39" fmla="*/ 1756 h 1879"/>
                <a:gd name="T40" fmla="*/ 439 w 497"/>
                <a:gd name="T41" fmla="*/ 1718 h 1879"/>
                <a:gd name="T42" fmla="*/ 358 w 497"/>
                <a:gd name="T43" fmla="*/ 1642 h 1879"/>
                <a:gd name="T44" fmla="*/ 346 w 497"/>
                <a:gd name="T45" fmla="*/ 1564 h 1879"/>
                <a:gd name="T46" fmla="*/ 384 w 497"/>
                <a:gd name="T47" fmla="*/ 1415 h 1879"/>
                <a:gd name="T48" fmla="*/ 419 w 497"/>
                <a:gd name="T49" fmla="*/ 1170 h 1879"/>
                <a:gd name="T50" fmla="*/ 459 w 497"/>
                <a:gd name="T51" fmla="*/ 999 h 1879"/>
                <a:gd name="T52" fmla="*/ 485 w 497"/>
                <a:gd name="T53" fmla="*/ 913 h 1879"/>
                <a:gd name="T54" fmla="*/ 454 w 497"/>
                <a:gd name="T55" fmla="*/ 699 h 1879"/>
                <a:gd name="T56" fmla="*/ 450 w 497"/>
                <a:gd name="T57" fmla="*/ 447 h 1879"/>
                <a:gd name="T58" fmla="*/ 382 w 497"/>
                <a:gd name="T59" fmla="*/ 354 h 1879"/>
                <a:gd name="T60" fmla="*/ 398 w 497"/>
                <a:gd name="T61" fmla="*/ 461 h 1879"/>
                <a:gd name="T62" fmla="*/ 428 w 497"/>
                <a:gd name="T63" fmla="*/ 798 h 1879"/>
                <a:gd name="T64" fmla="*/ 386 w 497"/>
                <a:gd name="T65" fmla="*/ 760 h 1879"/>
                <a:gd name="T66" fmla="*/ 382 w 497"/>
                <a:gd name="T67" fmla="*/ 456 h 1879"/>
                <a:gd name="T68" fmla="*/ 331 w 497"/>
                <a:gd name="T69" fmla="*/ 315 h 1879"/>
                <a:gd name="T70" fmla="*/ 372 w 497"/>
                <a:gd name="T71" fmla="*/ 217 h 1879"/>
                <a:gd name="T72" fmla="*/ 390 w 497"/>
                <a:gd name="T73" fmla="*/ 129 h 1879"/>
                <a:gd name="T74" fmla="*/ 392 w 497"/>
                <a:gd name="T75" fmla="*/ 86 h 1879"/>
                <a:gd name="T76" fmla="*/ 392 w 497"/>
                <a:gd name="T77" fmla="*/ 63 h 1879"/>
                <a:gd name="T78" fmla="*/ 373 w 497"/>
                <a:gd name="T79" fmla="*/ 34 h 1879"/>
                <a:gd name="T80" fmla="*/ 350 w 497"/>
                <a:gd name="T81" fmla="*/ 21 h 1879"/>
                <a:gd name="T82" fmla="*/ 329 w 497"/>
                <a:gd name="T83" fmla="*/ 5 h 1879"/>
                <a:gd name="T84" fmla="*/ 320 w 497"/>
                <a:gd name="T85" fmla="*/ 6 h 1879"/>
                <a:gd name="T86" fmla="*/ 310 w 497"/>
                <a:gd name="T87" fmla="*/ 1 h 1879"/>
                <a:gd name="T88" fmla="*/ 289 w 497"/>
                <a:gd name="T89" fmla="*/ 10 h 1879"/>
                <a:gd name="T90" fmla="*/ 268 w 497"/>
                <a:gd name="T91" fmla="*/ 28 h 1879"/>
                <a:gd name="T92" fmla="*/ 228 w 497"/>
                <a:gd name="T93" fmla="*/ 57 h 1879"/>
                <a:gd name="T94" fmla="*/ 206 w 497"/>
                <a:gd name="T95" fmla="*/ 99 h 1879"/>
                <a:gd name="T96" fmla="*/ 208 w 497"/>
                <a:gd name="T97" fmla="*/ 136 h 1879"/>
                <a:gd name="T98" fmla="*/ 233 w 497"/>
                <a:gd name="T99" fmla="*/ 210 h 1879"/>
                <a:gd name="T100" fmla="*/ 314 w 497"/>
                <a:gd name="T101" fmla="*/ 318 h 1879"/>
                <a:gd name="T102" fmla="*/ 335 w 497"/>
                <a:gd name="T103" fmla="*/ 527 h 1879"/>
                <a:gd name="T104" fmla="*/ 210 w 497"/>
                <a:gd name="T105" fmla="*/ 287 h 1879"/>
                <a:gd name="T106" fmla="*/ 73 w 497"/>
                <a:gd name="T107" fmla="*/ 341 h 1879"/>
                <a:gd name="T108" fmla="*/ 42 w 497"/>
                <a:gd name="T109" fmla="*/ 479 h 1879"/>
                <a:gd name="T110" fmla="*/ 32 w 497"/>
                <a:gd name="T111" fmla="*/ 598 h 1879"/>
                <a:gd name="T112" fmla="*/ 21 w 497"/>
                <a:gd name="T113" fmla="*/ 704 h 1879"/>
                <a:gd name="T114" fmla="*/ 298 w 497"/>
                <a:gd name="T115" fmla="*/ 12 h 1879"/>
                <a:gd name="T116" fmla="*/ 104 w 497"/>
                <a:gd name="T117" fmla="*/ 985 h 1879"/>
                <a:gd name="T118" fmla="*/ 113 w 497"/>
                <a:gd name="T119" fmla="*/ 772 h 1879"/>
                <a:gd name="T120" fmla="*/ 252 w 497"/>
                <a:gd name="T121" fmla="*/ 1005 h 1879"/>
                <a:gd name="T122" fmla="*/ 124 w 497"/>
                <a:gd name="T123" fmla="*/ 958 h 1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97" h="1879">
                  <a:moveTo>
                    <a:pt x="0" y="933"/>
                  </a:moveTo>
                  <a:lnTo>
                    <a:pt x="0" y="933"/>
                  </a:lnTo>
                  <a:lnTo>
                    <a:pt x="10" y="931"/>
                  </a:lnTo>
                  <a:lnTo>
                    <a:pt x="10" y="931"/>
                  </a:lnTo>
                  <a:lnTo>
                    <a:pt x="10" y="933"/>
                  </a:lnTo>
                  <a:lnTo>
                    <a:pt x="11" y="936"/>
                  </a:lnTo>
                  <a:lnTo>
                    <a:pt x="16" y="938"/>
                  </a:lnTo>
                  <a:lnTo>
                    <a:pt x="16" y="938"/>
                  </a:lnTo>
                  <a:lnTo>
                    <a:pt x="19" y="941"/>
                  </a:lnTo>
                  <a:lnTo>
                    <a:pt x="20" y="944"/>
                  </a:lnTo>
                  <a:lnTo>
                    <a:pt x="20" y="944"/>
                  </a:lnTo>
                  <a:lnTo>
                    <a:pt x="20" y="973"/>
                  </a:lnTo>
                  <a:lnTo>
                    <a:pt x="20" y="973"/>
                  </a:lnTo>
                  <a:lnTo>
                    <a:pt x="20" y="983"/>
                  </a:lnTo>
                  <a:lnTo>
                    <a:pt x="22" y="991"/>
                  </a:lnTo>
                  <a:lnTo>
                    <a:pt x="22" y="991"/>
                  </a:lnTo>
                  <a:lnTo>
                    <a:pt x="25" y="995"/>
                  </a:lnTo>
                  <a:lnTo>
                    <a:pt x="29" y="999"/>
                  </a:lnTo>
                  <a:lnTo>
                    <a:pt x="29" y="999"/>
                  </a:lnTo>
                  <a:lnTo>
                    <a:pt x="39" y="1006"/>
                  </a:lnTo>
                  <a:lnTo>
                    <a:pt x="50" y="1011"/>
                  </a:lnTo>
                  <a:lnTo>
                    <a:pt x="50" y="1011"/>
                  </a:lnTo>
                  <a:lnTo>
                    <a:pt x="53" y="1012"/>
                  </a:lnTo>
                  <a:lnTo>
                    <a:pt x="57" y="1011"/>
                  </a:lnTo>
                  <a:lnTo>
                    <a:pt x="57" y="1011"/>
                  </a:lnTo>
                  <a:lnTo>
                    <a:pt x="61" y="1011"/>
                  </a:lnTo>
                  <a:lnTo>
                    <a:pt x="63" y="1011"/>
                  </a:lnTo>
                  <a:lnTo>
                    <a:pt x="63" y="1011"/>
                  </a:lnTo>
                  <a:lnTo>
                    <a:pt x="72" y="1014"/>
                  </a:lnTo>
                  <a:lnTo>
                    <a:pt x="77" y="1014"/>
                  </a:lnTo>
                  <a:lnTo>
                    <a:pt x="81" y="1012"/>
                  </a:lnTo>
                  <a:lnTo>
                    <a:pt x="81" y="1012"/>
                  </a:lnTo>
                  <a:lnTo>
                    <a:pt x="84" y="1012"/>
                  </a:lnTo>
                  <a:lnTo>
                    <a:pt x="84" y="1012"/>
                  </a:lnTo>
                  <a:lnTo>
                    <a:pt x="91" y="1014"/>
                  </a:lnTo>
                  <a:lnTo>
                    <a:pt x="91" y="1014"/>
                  </a:lnTo>
                  <a:lnTo>
                    <a:pt x="99" y="1012"/>
                  </a:lnTo>
                  <a:lnTo>
                    <a:pt x="107" y="1014"/>
                  </a:lnTo>
                  <a:lnTo>
                    <a:pt x="107" y="1014"/>
                  </a:lnTo>
                  <a:lnTo>
                    <a:pt x="110" y="1014"/>
                  </a:lnTo>
                  <a:lnTo>
                    <a:pt x="114" y="1012"/>
                  </a:lnTo>
                  <a:lnTo>
                    <a:pt x="114" y="1012"/>
                  </a:lnTo>
                  <a:lnTo>
                    <a:pt x="113" y="1022"/>
                  </a:lnTo>
                  <a:lnTo>
                    <a:pt x="113" y="1022"/>
                  </a:lnTo>
                  <a:lnTo>
                    <a:pt x="112" y="1052"/>
                  </a:lnTo>
                  <a:lnTo>
                    <a:pt x="112" y="1052"/>
                  </a:lnTo>
                  <a:lnTo>
                    <a:pt x="113" y="1092"/>
                  </a:lnTo>
                  <a:lnTo>
                    <a:pt x="113" y="1092"/>
                  </a:lnTo>
                  <a:lnTo>
                    <a:pt x="114" y="1125"/>
                  </a:lnTo>
                  <a:lnTo>
                    <a:pt x="114" y="1125"/>
                  </a:lnTo>
                  <a:lnTo>
                    <a:pt x="118" y="1169"/>
                  </a:lnTo>
                  <a:lnTo>
                    <a:pt x="118" y="1169"/>
                  </a:lnTo>
                  <a:lnTo>
                    <a:pt x="119" y="1191"/>
                  </a:lnTo>
                  <a:lnTo>
                    <a:pt x="119" y="1191"/>
                  </a:lnTo>
                  <a:lnTo>
                    <a:pt x="119" y="1200"/>
                  </a:lnTo>
                  <a:lnTo>
                    <a:pt x="118" y="1208"/>
                  </a:lnTo>
                  <a:lnTo>
                    <a:pt x="118" y="1208"/>
                  </a:lnTo>
                  <a:lnTo>
                    <a:pt x="119" y="1216"/>
                  </a:lnTo>
                  <a:lnTo>
                    <a:pt x="120" y="1223"/>
                  </a:lnTo>
                  <a:lnTo>
                    <a:pt x="120" y="1223"/>
                  </a:lnTo>
                  <a:lnTo>
                    <a:pt x="120" y="1227"/>
                  </a:lnTo>
                  <a:lnTo>
                    <a:pt x="119" y="1231"/>
                  </a:lnTo>
                  <a:lnTo>
                    <a:pt x="118" y="1238"/>
                  </a:lnTo>
                  <a:lnTo>
                    <a:pt x="118" y="1238"/>
                  </a:lnTo>
                  <a:lnTo>
                    <a:pt x="118" y="1260"/>
                  </a:lnTo>
                  <a:lnTo>
                    <a:pt x="118" y="1260"/>
                  </a:lnTo>
                  <a:lnTo>
                    <a:pt x="118" y="1268"/>
                  </a:lnTo>
                  <a:lnTo>
                    <a:pt x="118" y="1268"/>
                  </a:lnTo>
                  <a:lnTo>
                    <a:pt x="117" y="1271"/>
                  </a:lnTo>
                  <a:lnTo>
                    <a:pt x="115" y="1276"/>
                  </a:lnTo>
                  <a:lnTo>
                    <a:pt x="115" y="1276"/>
                  </a:lnTo>
                  <a:lnTo>
                    <a:pt x="115" y="1285"/>
                  </a:lnTo>
                  <a:lnTo>
                    <a:pt x="115" y="1294"/>
                  </a:lnTo>
                  <a:lnTo>
                    <a:pt x="112" y="1312"/>
                  </a:lnTo>
                  <a:lnTo>
                    <a:pt x="112" y="1312"/>
                  </a:lnTo>
                  <a:lnTo>
                    <a:pt x="109" y="1317"/>
                  </a:lnTo>
                  <a:lnTo>
                    <a:pt x="105" y="1321"/>
                  </a:lnTo>
                  <a:lnTo>
                    <a:pt x="105" y="1321"/>
                  </a:lnTo>
                  <a:lnTo>
                    <a:pt x="101" y="1327"/>
                  </a:lnTo>
                  <a:lnTo>
                    <a:pt x="97" y="1333"/>
                  </a:lnTo>
                  <a:lnTo>
                    <a:pt x="94" y="1340"/>
                  </a:lnTo>
                  <a:lnTo>
                    <a:pt x="93" y="1347"/>
                  </a:lnTo>
                  <a:lnTo>
                    <a:pt x="93" y="1347"/>
                  </a:lnTo>
                  <a:lnTo>
                    <a:pt x="91" y="1366"/>
                  </a:lnTo>
                  <a:lnTo>
                    <a:pt x="88" y="1384"/>
                  </a:lnTo>
                  <a:lnTo>
                    <a:pt x="88" y="1384"/>
                  </a:lnTo>
                  <a:lnTo>
                    <a:pt x="86" y="1395"/>
                  </a:lnTo>
                  <a:lnTo>
                    <a:pt x="82" y="1407"/>
                  </a:lnTo>
                  <a:lnTo>
                    <a:pt x="82" y="1407"/>
                  </a:lnTo>
                  <a:lnTo>
                    <a:pt x="78" y="1421"/>
                  </a:lnTo>
                  <a:lnTo>
                    <a:pt x="76" y="1438"/>
                  </a:lnTo>
                  <a:lnTo>
                    <a:pt x="76" y="1438"/>
                  </a:lnTo>
                  <a:lnTo>
                    <a:pt x="73" y="1459"/>
                  </a:lnTo>
                  <a:lnTo>
                    <a:pt x="72" y="1481"/>
                  </a:lnTo>
                  <a:lnTo>
                    <a:pt x="72" y="1481"/>
                  </a:lnTo>
                  <a:lnTo>
                    <a:pt x="71" y="1513"/>
                  </a:lnTo>
                  <a:lnTo>
                    <a:pt x="71" y="1513"/>
                  </a:lnTo>
                  <a:lnTo>
                    <a:pt x="71" y="1542"/>
                  </a:lnTo>
                  <a:lnTo>
                    <a:pt x="71" y="1542"/>
                  </a:lnTo>
                  <a:lnTo>
                    <a:pt x="73" y="1554"/>
                  </a:lnTo>
                  <a:lnTo>
                    <a:pt x="73" y="1554"/>
                  </a:lnTo>
                  <a:lnTo>
                    <a:pt x="73" y="1563"/>
                  </a:lnTo>
                  <a:lnTo>
                    <a:pt x="71" y="1571"/>
                  </a:lnTo>
                  <a:lnTo>
                    <a:pt x="66" y="1586"/>
                  </a:lnTo>
                  <a:lnTo>
                    <a:pt x="66" y="1586"/>
                  </a:lnTo>
                  <a:lnTo>
                    <a:pt x="61" y="1599"/>
                  </a:lnTo>
                  <a:lnTo>
                    <a:pt x="57" y="1611"/>
                  </a:lnTo>
                  <a:lnTo>
                    <a:pt x="52" y="1637"/>
                  </a:lnTo>
                  <a:lnTo>
                    <a:pt x="52" y="1637"/>
                  </a:lnTo>
                  <a:lnTo>
                    <a:pt x="50" y="1648"/>
                  </a:lnTo>
                  <a:lnTo>
                    <a:pt x="50" y="1659"/>
                  </a:lnTo>
                  <a:lnTo>
                    <a:pt x="50" y="1659"/>
                  </a:lnTo>
                  <a:lnTo>
                    <a:pt x="47" y="1678"/>
                  </a:lnTo>
                  <a:lnTo>
                    <a:pt x="47" y="1678"/>
                  </a:lnTo>
                  <a:lnTo>
                    <a:pt x="47" y="1687"/>
                  </a:lnTo>
                  <a:lnTo>
                    <a:pt x="48" y="1694"/>
                  </a:lnTo>
                  <a:lnTo>
                    <a:pt x="53" y="1710"/>
                  </a:lnTo>
                  <a:lnTo>
                    <a:pt x="53" y="1710"/>
                  </a:lnTo>
                  <a:lnTo>
                    <a:pt x="58" y="1725"/>
                  </a:lnTo>
                  <a:lnTo>
                    <a:pt x="58" y="1725"/>
                  </a:lnTo>
                  <a:lnTo>
                    <a:pt x="58" y="1725"/>
                  </a:lnTo>
                  <a:lnTo>
                    <a:pt x="58" y="1725"/>
                  </a:lnTo>
                  <a:lnTo>
                    <a:pt x="62" y="1729"/>
                  </a:lnTo>
                  <a:lnTo>
                    <a:pt x="62" y="1730"/>
                  </a:lnTo>
                  <a:lnTo>
                    <a:pt x="61" y="1733"/>
                  </a:lnTo>
                  <a:lnTo>
                    <a:pt x="61" y="1733"/>
                  </a:lnTo>
                  <a:lnTo>
                    <a:pt x="58" y="1739"/>
                  </a:lnTo>
                  <a:lnTo>
                    <a:pt x="57" y="1745"/>
                  </a:lnTo>
                  <a:lnTo>
                    <a:pt x="57" y="1756"/>
                  </a:lnTo>
                  <a:lnTo>
                    <a:pt x="57" y="1756"/>
                  </a:lnTo>
                  <a:lnTo>
                    <a:pt x="55" y="1775"/>
                  </a:lnTo>
                  <a:lnTo>
                    <a:pt x="55" y="1775"/>
                  </a:lnTo>
                  <a:lnTo>
                    <a:pt x="52" y="1795"/>
                  </a:lnTo>
                  <a:lnTo>
                    <a:pt x="52" y="1795"/>
                  </a:lnTo>
                  <a:lnTo>
                    <a:pt x="50" y="1812"/>
                  </a:lnTo>
                  <a:lnTo>
                    <a:pt x="47" y="1828"/>
                  </a:lnTo>
                  <a:lnTo>
                    <a:pt x="47" y="1828"/>
                  </a:lnTo>
                  <a:lnTo>
                    <a:pt x="46" y="1833"/>
                  </a:lnTo>
                  <a:lnTo>
                    <a:pt x="47" y="1838"/>
                  </a:lnTo>
                  <a:lnTo>
                    <a:pt x="50" y="1848"/>
                  </a:lnTo>
                  <a:lnTo>
                    <a:pt x="50" y="1848"/>
                  </a:lnTo>
                  <a:lnTo>
                    <a:pt x="56" y="1857"/>
                  </a:lnTo>
                  <a:lnTo>
                    <a:pt x="63" y="1864"/>
                  </a:lnTo>
                  <a:lnTo>
                    <a:pt x="72" y="1870"/>
                  </a:lnTo>
                  <a:lnTo>
                    <a:pt x="82" y="1875"/>
                  </a:lnTo>
                  <a:lnTo>
                    <a:pt x="82" y="1875"/>
                  </a:lnTo>
                  <a:lnTo>
                    <a:pt x="89" y="1878"/>
                  </a:lnTo>
                  <a:lnTo>
                    <a:pt x="97" y="1878"/>
                  </a:lnTo>
                  <a:lnTo>
                    <a:pt x="97" y="1878"/>
                  </a:lnTo>
                  <a:lnTo>
                    <a:pt x="112" y="1879"/>
                  </a:lnTo>
                  <a:lnTo>
                    <a:pt x="128" y="1879"/>
                  </a:lnTo>
                  <a:lnTo>
                    <a:pt x="128" y="1879"/>
                  </a:lnTo>
                  <a:lnTo>
                    <a:pt x="140" y="1878"/>
                  </a:lnTo>
                  <a:lnTo>
                    <a:pt x="146" y="1876"/>
                  </a:lnTo>
                  <a:lnTo>
                    <a:pt x="153" y="1873"/>
                  </a:lnTo>
                  <a:lnTo>
                    <a:pt x="153" y="1873"/>
                  </a:lnTo>
                  <a:lnTo>
                    <a:pt x="156" y="1870"/>
                  </a:lnTo>
                  <a:lnTo>
                    <a:pt x="160" y="1868"/>
                  </a:lnTo>
                  <a:lnTo>
                    <a:pt x="161" y="1864"/>
                  </a:lnTo>
                  <a:lnTo>
                    <a:pt x="162" y="1859"/>
                  </a:lnTo>
                  <a:lnTo>
                    <a:pt x="162" y="1859"/>
                  </a:lnTo>
                  <a:lnTo>
                    <a:pt x="162" y="1848"/>
                  </a:lnTo>
                  <a:lnTo>
                    <a:pt x="161" y="1835"/>
                  </a:lnTo>
                  <a:lnTo>
                    <a:pt x="161" y="1835"/>
                  </a:lnTo>
                  <a:lnTo>
                    <a:pt x="159" y="1819"/>
                  </a:lnTo>
                  <a:lnTo>
                    <a:pt x="156" y="1803"/>
                  </a:lnTo>
                  <a:lnTo>
                    <a:pt x="156" y="1803"/>
                  </a:lnTo>
                  <a:lnTo>
                    <a:pt x="150" y="1767"/>
                  </a:lnTo>
                  <a:lnTo>
                    <a:pt x="150" y="1767"/>
                  </a:lnTo>
                  <a:lnTo>
                    <a:pt x="149" y="1736"/>
                  </a:lnTo>
                  <a:lnTo>
                    <a:pt x="149" y="1736"/>
                  </a:lnTo>
                  <a:lnTo>
                    <a:pt x="153" y="1736"/>
                  </a:lnTo>
                  <a:lnTo>
                    <a:pt x="154" y="1734"/>
                  </a:lnTo>
                  <a:lnTo>
                    <a:pt x="155" y="1729"/>
                  </a:lnTo>
                  <a:lnTo>
                    <a:pt x="155" y="1729"/>
                  </a:lnTo>
                  <a:lnTo>
                    <a:pt x="158" y="1721"/>
                  </a:lnTo>
                  <a:lnTo>
                    <a:pt x="161" y="1716"/>
                  </a:lnTo>
                  <a:lnTo>
                    <a:pt x="169" y="1704"/>
                  </a:lnTo>
                  <a:lnTo>
                    <a:pt x="169" y="1704"/>
                  </a:lnTo>
                  <a:lnTo>
                    <a:pt x="174" y="1694"/>
                  </a:lnTo>
                  <a:lnTo>
                    <a:pt x="179" y="1684"/>
                  </a:lnTo>
                  <a:lnTo>
                    <a:pt x="181" y="1673"/>
                  </a:lnTo>
                  <a:lnTo>
                    <a:pt x="184" y="1662"/>
                  </a:lnTo>
                  <a:lnTo>
                    <a:pt x="184" y="1662"/>
                  </a:lnTo>
                  <a:lnTo>
                    <a:pt x="184" y="1658"/>
                  </a:lnTo>
                  <a:lnTo>
                    <a:pt x="180" y="1656"/>
                  </a:lnTo>
                  <a:lnTo>
                    <a:pt x="180" y="1656"/>
                  </a:lnTo>
                  <a:lnTo>
                    <a:pt x="179" y="1652"/>
                  </a:lnTo>
                  <a:lnTo>
                    <a:pt x="177" y="1650"/>
                  </a:lnTo>
                  <a:lnTo>
                    <a:pt x="177" y="1647"/>
                  </a:lnTo>
                  <a:lnTo>
                    <a:pt x="177" y="1647"/>
                  </a:lnTo>
                  <a:lnTo>
                    <a:pt x="184" y="1600"/>
                  </a:lnTo>
                  <a:lnTo>
                    <a:pt x="184" y="1600"/>
                  </a:lnTo>
                  <a:lnTo>
                    <a:pt x="189" y="1558"/>
                  </a:lnTo>
                  <a:lnTo>
                    <a:pt x="189" y="1558"/>
                  </a:lnTo>
                  <a:lnTo>
                    <a:pt x="195" y="1531"/>
                  </a:lnTo>
                  <a:lnTo>
                    <a:pt x="195" y="1531"/>
                  </a:lnTo>
                  <a:lnTo>
                    <a:pt x="201" y="1492"/>
                  </a:lnTo>
                  <a:lnTo>
                    <a:pt x="201" y="1492"/>
                  </a:lnTo>
                  <a:lnTo>
                    <a:pt x="207" y="1461"/>
                  </a:lnTo>
                  <a:lnTo>
                    <a:pt x="207" y="1461"/>
                  </a:lnTo>
                  <a:lnTo>
                    <a:pt x="213" y="1421"/>
                  </a:lnTo>
                  <a:lnTo>
                    <a:pt x="213" y="1421"/>
                  </a:lnTo>
                  <a:lnTo>
                    <a:pt x="223" y="1379"/>
                  </a:lnTo>
                  <a:lnTo>
                    <a:pt x="223" y="1379"/>
                  </a:lnTo>
                  <a:lnTo>
                    <a:pt x="227" y="1352"/>
                  </a:lnTo>
                  <a:lnTo>
                    <a:pt x="227" y="1352"/>
                  </a:lnTo>
                  <a:lnTo>
                    <a:pt x="231" y="1327"/>
                  </a:lnTo>
                  <a:lnTo>
                    <a:pt x="231" y="1327"/>
                  </a:lnTo>
                  <a:lnTo>
                    <a:pt x="237" y="1288"/>
                  </a:lnTo>
                  <a:lnTo>
                    <a:pt x="237" y="1288"/>
                  </a:lnTo>
                  <a:lnTo>
                    <a:pt x="239" y="1275"/>
                  </a:lnTo>
                  <a:lnTo>
                    <a:pt x="242" y="1263"/>
                  </a:lnTo>
                  <a:lnTo>
                    <a:pt x="249" y="1240"/>
                  </a:lnTo>
                  <a:lnTo>
                    <a:pt x="249" y="1240"/>
                  </a:lnTo>
                  <a:lnTo>
                    <a:pt x="253" y="1227"/>
                  </a:lnTo>
                  <a:lnTo>
                    <a:pt x="255" y="1213"/>
                  </a:lnTo>
                  <a:lnTo>
                    <a:pt x="255" y="1213"/>
                  </a:lnTo>
                  <a:lnTo>
                    <a:pt x="260" y="1180"/>
                  </a:lnTo>
                  <a:lnTo>
                    <a:pt x="260" y="1180"/>
                  </a:lnTo>
                  <a:lnTo>
                    <a:pt x="263" y="1187"/>
                  </a:lnTo>
                  <a:lnTo>
                    <a:pt x="263" y="1196"/>
                  </a:lnTo>
                  <a:lnTo>
                    <a:pt x="263" y="1203"/>
                  </a:lnTo>
                  <a:lnTo>
                    <a:pt x="262" y="1211"/>
                  </a:lnTo>
                  <a:lnTo>
                    <a:pt x="262" y="1211"/>
                  </a:lnTo>
                  <a:lnTo>
                    <a:pt x="258" y="1236"/>
                  </a:lnTo>
                  <a:lnTo>
                    <a:pt x="257" y="1248"/>
                  </a:lnTo>
                  <a:lnTo>
                    <a:pt x="257" y="1260"/>
                  </a:lnTo>
                  <a:lnTo>
                    <a:pt x="257" y="1260"/>
                  </a:lnTo>
                  <a:lnTo>
                    <a:pt x="257" y="1283"/>
                  </a:lnTo>
                  <a:lnTo>
                    <a:pt x="257" y="1283"/>
                  </a:lnTo>
                  <a:lnTo>
                    <a:pt x="258" y="1294"/>
                  </a:lnTo>
                  <a:lnTo>
                    <a:pt x="258" y="1294"/>
                  </a:lnTo>
                  <a:lnTo>
                    <a:pt x="254" y="1321"/>
                  </a:lnTo>
                  <a:lnTo>
                    <a:pt x="254" y="1321"/>
                  </a:lnTo>
                  <a:lnTo>
                    <a:pt x="253" y="1337"/>
                  </a:lnTo>
                  <a:lnTo>
                    <a:pt x="253" y="1337"/>
                  </a:lnTo>
                  <a:lnTo>
                    <a:pt x="250" y="1357"/>
                  </a:lnTo>
                  <a:lnTo>
                    <a:pt x="250" y="1357"/>
                  </a:lnTo>
                  <a:lnTo>
                    <a:pt x="249" y="1379"/>
                  </a:lnTo>
                  <a:lnTo>
                    <a:pt x="249" y="1379"/>
                  </a:lnTo>
                  <a:lnTo>
                    <a:pt x="249" y="1388"/>
                  </a:lnTo>
                  <a:lnTo>
                    <a:pt x="249" y="1388"/>
                  </a:lnTo>
                  <a:lnTo>
                    <a:pt x="249" y="1405"/>
                  </a:lnTo>
                  <a:lnTo>
                    <a:pt x="249" y="1423"/>
                  </a:lnTo>
                  <a:lnTo>
                    <a:pt x="249" y="1423"/>
                  </a:lnTo>
                  <a:lnTo>
                    <a:pt x="250" y="1434"/>
                  </a:lnTo>
                  <a:lnTo>
                    <a:pt x="253" y="1446"/>
                  </a:lnTo>
                  <a:lnTo>
                    <a:pt x="253" y="1446"/>
                  </a:lnTo>
                  <a:lnTo>
                    <a:pt x="253" y="1454"/>
                  </a:lnTo>
                  <a:lnTo>
                    <a:pt x="252" y="1461"/>
                  </a:lnTo>
                  <a:lnTo>
                    <a:pt x="252" y="1461"/>
                  </a:lnTo>
                  <a:lnTo>
                    <a:pt x="250" y="1481"/>
                  </a:lnTo>
                  <a:lnTo>
                    <a:pt x="250" y="1481"/>
                  </a:lnTo>
                  <a:lnTo>
                    <a:pt x="247" y="1506"/>
                  </a:lnTo>
                  <a:lnTo>
                    <a:pt x="247" y="1506"/>
                  </a:lnTo>
                  <a:lnTo>
                    <a:pt x="247" y="1527"/>
                  </a:lnTo>
                  <a:lnTo>
                    <a:pt x="247" y="1527"/>
                  </a:lnTo>
                  <a:lnTo>
                    <a:pt x="247" y="1540"/>
                  </a:lnTo>
                  <a:lnTo>
                    <a:pt x="247" y="1554"/>
                  </a:lnTo>
                  <a:lnTo>
                    <a:pt x="247" y="1554"/>
                  </a:lnTo>
                  <a:lnTo>
                    <a:pt x="246" y="1564"/>
                  </a:lnTo>
                  <a:lnTo>
                    <a:pt x="242" y="1573"/>
                  </a:lnTo>
                  <a:lnTo>
                    <a:pt x="242" y="1573"/>
                  </a:lnTo>
                  <a:lnTo>
                    <a:pt x="233" y="1595"/>
                  </a:lnTo>
                  <a:lnTo>
                    <a:pt x="233" y="1595"/>
                  </a:lnTo>
                  <a:lnTo>
                    <a:pt x="233" y="1599"/>
                  </a:lnTo>
                  <a:lnTo>
                    <a:pt x="233" y="1602"/>
                  </a:lnTo>
                  <a:lnTo>
                    <a:pt x="236" y="1606"/>
                  </a:lnTo>
                  <a:lnTo>
                    <a:pt x="238" y="1609"/>
                  </a:lnTo>
                  <a:lnTo>
                    <a:pt x="238" y="1609"/>
                  </a:lnTo>
                  <a:lnTo>
                    <a:pt x="247" y="1619"/>
                  </a:lnTo>
                  <a:lnTo>
                    <a:pt x="247" y="1619"/>
                  </a:lnTo>
                  <a:lnTo>
                    <a:pt x="249" y="1622"/>
                  </a:lnTo>
                  <a:lnTo>
                    <a:pt x="250" y="1627"/>
                  </a:lnTo>
                  <a:lnTo>
                    <a:pt x="250" y="1632"/>
                  </a:lnTo>
                  <a:lnTo>
                    <a:pt x="249" y="1637"/>
                  </a:lnTo>
                  <a:lnTo>
                    <a:pt x="249" y="1637"/>
                  </a:lnTo>
                  <a:lnTo>
                    <a:pt x="244" y="1658"/>
                  </a:lnTo>
                  <a:lnTo>
                    <a:pt x="244" y="1658"/>
                  </a:lnTo>
                  <a:lnTo>
                    <a:pt x="239" y="1687"/>
                  </a:lnTo>
                  <a:lnTo>
                    <a:pt x="239" y="1687"/>
                  </a:lnTo>
                  <a:lnTo>
                    <a:pt x="239" y="1709"/>
                  </a:lnTo>
                  <a:lnTo>
                    <a:pt x="239" y="1709"/>
                  </a:lnTo>
                  <a:lnTo>
                    <a:pt x="239" y="1715"/>
                  </a:lnTo>
                  <a:lnTo>
                    <a:pt x="241" y="1721"/>
                  </a:lnTo>
                  <a:lnTo>
                    <a:pt x="241" y="1721"/>
                  </a:lnTo>
                  <a:lnTo>
                    <a:pt x="242" y="1725"/>
                  </a:lnTo>
                  <a:lnTo>
                    <a:pt x="244" y="1728"/>
                  </a:lnTo>
                  <a:lnTo>
                    <a:pt x="244" y="1728"/>
                  </a:lnTo>
                  <a:lnTo>
                    <a:pt x="259" y="1733"/>
                  </a:lnTo>
                  <a:lnTo>
                    <a:pt x="274" y="1738"/>
                  </a:lnTo>
                  <a:lnTo>
                    <a:pt x="274" y="1738"/>
                  </a:lnTo>
                  <a:lnTo>
                    <a:pt x="285" y="1740"/>
                  </a:lnTo>
                  <a:lnTo>
                    <a:pt x="298" y="1741"/>
                  </a:lnTo>
                  <a:lnTo>
                    <a:pt x="298" y="1741"/>
                  </a:lnTo>
                  <a:lnTo>
                    <a:pt x="300" y="1741"/>
                  </a:lnTo>
                  <a:lnTo>
                    <a:pt x="300" y="1741"/>
                  </a:lnTo>
                  <a:lnTo>
                    <a:pt x="303" y="1726"/>
                  </a:lnTo>
                  <a:lnTo>
                    <a:pt x="303" y="1726"/>
                  </a:lnTo>
                  <a:lnTo>
                    <a:pt x="332" y="1746"/>
                  </a:lnTo>
                  <a:lnTo>
                    <a:pt x="332" y="1746"/>
                  </a:lnTo>
                  <a:lnTo>
                    <a:pt x="342" y="1752"/>
                  </a:lnTo>
                  <a:lnTo>
                    <a:pt x="352" y="1759"/>
                  </a:lnTo>
                  <a:lnTo>
                    <a:pt x="362" y="1762"/>
                  </a:lnTo>
                  <a:lnTo>
                    <a:pt x="373" y="1766"/>
                  </a:lnTo>
                  <a:lnTo>
                    <a:pt x="373" y="1766"/>
                  </a:lnTo>
                  <a:lnTo>
                    <a:pt x="390" y="1771"/>
                  </a:lnTo>
                  <a:lnTo>
                    <a:pt x="407" y="1773"/>
                  </a:lnTo>
                  <a:lnTo>
                    <a:pt x="407" y="1773"/>
                  </a:lnTo>
                  <a:lnTo>
                    <a:pt x="423" y="1775"/>
                  </a:lnTo>
                  <a:lnTo>
                    <a:pt x="439" y="1773"/>
                  </a:lnTo>
                  <a:lnTo>
                    <a:pt x="439" y="1773"/>
                  </a:lnTo>
                  <a:lnTo>
                    <a:pt x="452" y="1772"/>
                  </a:lnTo>
                  <a:lnTo>
                    <a:pt x="467" y="1771"/>
                  </a:lnTo>
                  <a:lnTo>
                    <a:pt x="467" y="1771"/>
                  </a:lnTo>
                  <a:lnTo>
                    <a:pt x="475" y="1769"/>
                  </a:lnTo>
                  <a:lnTo>
                    <a:pt x="481" y="1765"/>
                  </a:lnTo>
                  <a:lnTo>
                    <a:pt x="487" y="1761"/>
                  </a:lnTo>
                  <a:lnTo>
                    <a:pt x="493" y="1756"/>
                  </a:lnTo>
                  <a:lnTo>
                    <a:pt x="493" y="1756"/>
                  </a:lnTo>
                  <a:lnTo>
                    <a:pt x="497" y="1752"/>
                  </a:lnTo>
                  <a:lnTo>
                    <a:pt x="497" y="1749"/>
                  </a:lnTo>
                  <a:lnTo>
                    <a:pt x="496" y="1746"/>
                  </a:lnTo>
                  <a:lnTo>
                    <a:pt x="492" y="1744"/>
                  </a:lnTo>
                  <a:lnTo>
                    <a:pt x="492" y="1744"/>
                  </a:lnTo>
                  <a:lnTo>
                    <a:pt x="491" y="1739"/>
                  </a:lnTo>
                  <a:lnTo>
                    <a:pt x="490" y="1734"/>
                  </a:lnTo>
                  <a:lnTo>
                    <a:pt x="486" y="1730"/>
                  </a:lnTo>
                  <a:lnTo>
                    <a:pt x="481" y="1728"/>
                  </a:lnTo>
                  <a:lnTo>
                    <a:pt x="481" y="1728"/>
                  </a:lnTo>
                  <a:lnTo>
                    <a:pt x="474" y="1724"/>
                  </a:lnTo>
                  <a:lnTo>
                    <a:pt x="465" y="1721"/>
                  </a:lnTo>
                  <a:lnTo>
                    <a:pt x="447" y="1720"/>
                  </a:lnTo>
                  <a:lnTo>
                    <a:pt x="447" y="1720"/>
                  </a:lnTo>
                  <a:lnTo>
                    <a:pt x="439" y="1718"/>
                  </a:lnTo>
                  <a:lnTo>
                    <a:pt x="430" y="1714"/>
                  </a:lnTo>
                  <a:lnTo>
                    <a:pt x="430" y="1714"/>
                  </a:lnTo>
                  <a:lnTo>
                    <a:pt x="402" y="1700"/>
                  </a:lnTo>
                  <a:lnTo>
                    <a:pt x="402" y="1700"/>
                  </a:lnTo>
                  <a:lnTo>
                    <a:pt x="390" y="1694"/>
                  </a:lnTo>
                  <a:lnTo>
                    <a:pt x="381" y="1685"/>
                  </a:lnTo>
                  <a:lnTo>
                    <a:pt x="372" y="1676"/>
                  </a:lnTo>
                  <a:lnTo>
                    <a:pt x="366" y="1664"/>
                  </a:lnTo>
                  <a:lnTo>
                    <a:pt x="366" y="1664"/>
                  </a:lnTo>
                  <a:lnTo>
                    <a:pt x="363" y="1659"/>
                  </a:lnTo>
                  <a:lnTo>
                    <a:pt x="362" y="1657"/>
                  </a:lnTo>
                  <a:lnTo>
                    <a:pt x="362" y="1654"/>
                  </a:lnTo>
                  <a:lnTo>
                    <a:pt x="362" y="1654"/>
                  </a:lnTo>
                  <a:lnTo>
                    <a:pt x="362" y="1651"/>
                  </a:lnTo>
                  <a:lnTo>
                    <a:pt x="362" y="1648"/>
                  </a:lnTo>
                  <a:lnTo>
                    <a:pt x="358" y="1642"/>
                  </a:lnTo>
                  <a:lnTo>
                    <a:pt x="358" y="1642"/>
                  </a:lnTo>
                  <a:lnTo>
                    <a:pt x="356" y="1636"/>
                  </a:lnTo>
                  <a:lnTo>
                    <a:pt x="355" y="1630"/>
                  </a:lnTo>
                  <a:lnTo>
                    <a:pt x="351" y="1617"/>
                  </a:lnTo>
                  <a:lnTo>
                    <a:pt x="351" y="1617"/>
                  </a:lnTo>
                  <a:lnTo>
                    <a:pt x="347" y="1602"/>
                  </a:lnTo>
                  <a:lnTo>
                    <a:pt x="347" y="1602"/>
                  </a:lnTo>
                  <a:lnTo>
                    <a:pt x="353" y="1599"/>
                  </a:lnTo>
                  <a:lnTo>
                    <a:pt x="353" y="1599"/>
                  </a:lnTo>
                  <a:lnTo>
                    <a:pt x="356" y="1596"/>
                  </a:lnTo>
                  <a:lnTo>
                    <a:pt x="357" y="1593"/>
                  </a:lnTo>
                  <a:lnTo>
                    <a:pt x="357" y="1589"/>
                  </a:lnTo>
                  <a:lnTo>
                    <a:pt x="356" y="1585"/>
                  </a:lnTo>
                  <a:lnTo>
                    <a:pt x="356" y="1585"/>
                  </a:lnTo>
                  <a:lnTo>
                    <a:pt x="346" y="1564"/>
                  </a:lnTo>
                  <a:lnTo>
                    <a:pt x="346" y="1564"/>
                  </a:lnTo>
                  <a:lnTo>
                    <a:pt x="345" y="1562"/>
                  </a:lnTo>
                  <a:lnTo>
                    <a:pt x="345" y="1559"/>
                  </a:lnTo>
                  <a:lnTo>
                    <a:pt x="345" y="1559"/>
                  </a:lnTo>
                  <a:lnTo>
                    <a:pt x="352" y="1544"/>
                  </a:lnTo>
                  <a:lnTo>
                    <a:pt x="358" y="1528"/>
                  </a:lnTo>
                  <a:lnTo>
                    <a:pt x="371" y="1497"/>
                  </a:lnTo>
                  <a:lnTo>
                    <a:pt x="371" y="1497"/>
                  </a:lnTo>
                  <a:lnTo>
                    <a:pt x="376" y="1480"/>
                  </a:lnTo>
                  <a:lnTo>
                    <a:pt x="381" y="1462"/>
                  </a:lnTo>
                  <a:lnTo>
                    <a:pt x="381" y="1462"/>
                  </a:lnTo>
                  <a:lnTo>
                    <a:pt x="382" y="1454"/>
                  </a:lnTo>
                  <a:lnTo>
                    <a:pt x="381" y="1446"/>
                  </a:lnTo>
                  <a:lnTo>
                    <a:pt x="381" y="1446"/>
                  </a:lnTo>
                  <a:lnTo>
                    <a:pt x="382" y="1438"/>
                  </a:lnTo>
                  <a:lnTo>
                    <a:pt x="382" y="1430"/>
                  </a:lnTo>
                  <a:lnTo>
                    <a:pt x="384" y="1415"/>
                  </a:lnTo>
                  <a:lnTo>
                    <a:pt x="384" y="1415"/>
                  </a:lnTo>
                  <a:lnTo>
                    <a:pt x="389" y="1386"/>
                  </a:lnTo>
                  <a:lnTo>
                    <a:pt x="389" y="1386"/>
                  </a:lnTo>
                  <a:lnTo>
                    <a:pt x="393" y="1359"/>
                  </a:lnTo>
                  <a:lnTo>
                    <a:pt x="393" y="1359"/>
                  </a:lnTo>
                  <a:lnTo>
                    <a:pt x="395" y="1343"/>
                  </a:lnTo>
                  <a:lnTo>
                    <a:pt x="395" y="1343"/>
                  </a:lnTo>
                  <a:lnTo>
                    <a:pt x="398" y="1304"/>
                  </a:lnTo>
                  <a:lnTo>
                    <a:pt x="398" y="1304"/>
                  </a:lnTo>
                  <a:lnTo>
                    <a:pt x="399" y="1289"/>
                  </a:lnTo>
                  <a:lnTo>
                    <a:pt x="399" y="1289"/>
                  </a:lnTo>
                  <a:lnTo>
                    <a:pt x="405" y="1244"/>
                  </a:lnTo>
                  <a:lnTo>
                    <a:pt x="405" y="1244"/>
                  </a:lnTo>
                  <a:lnTo>
                    <a:pt x="412" y="1203"/>
                  </a:lnTo>
                  <a:lnTo>
                    <a:pt x="412" y="1203"/>
                  </a:lnTo>
                  <a:lnTo>
                    <a:pt x="419" y="1170"/>
                  </a:lnTo>
                  <a:lnTo>
                    <a:pt x="419" y="1170"/>
                  </a:lnTo>
                  <a:lnTo>
                    <a:pt x="424" y="1138"/>
                  </a:lnTo>
                  <a:lnTo>
                    <a:pt x="424" y="1138"/>
                  </a:lnTo>
                  <a:lnTo>
                    <a:pt x="430" y="1102"/>
                  </a:lnTo>
                  <a:lnTo>
                    <a:pt x="430" y="1102"/>
                  </a:lnTo>
                  <a:lnTo>
                    <a:pt x="436" y="1074"/>
                  </a:lnTo>
                  <a:lnTo>
                    <a:pt x="436" y="1074"/>
                  </a:lnTo>
                  <a:lnTo>
                    <a:pt x="444" y="1038"/>
                  </a:lnTo>
                  <a:lnTo>
                    <a:pt x="444" y="1038"/>
                  </a:lnTo>
                  <a:lnTo>
                    <a:pt x="445" y="1026"/>
                  </a:lnTo>
                  <a:lnTo>
                    <a:pt x="446" y="1014"/>
                  </a:lnTo>
                  <a:lnTo>
                    <a:pt x="446" y="1014"/>
                  </a:lnTo>
                  <a:lnTo>
                    <a:pt x="447" y="999"/>
                  </a:lnTo>
                  <a:lnTo>
                    <a:pt x="447" y="999"/>
                  </a:lnTo>
                  <a:lnTo>
                    <a:pt x="452" y="1000"/>
                  </a:lnTo>
                  <a:lnTo>
                    <a:pt x="459" y="999"/>
                  </a:lnTo>
                  <a:lnTo>
                    <a:pt x="467" y="994"/>
                  </a:lnTo>
                  <a:lnTo>
                    <a:pt x="467" y="994"/>
                  </a:lnTo>
                  <a:lnTo>
                    <a:pt x="480" y="986"/>
                  </a:lnTo>
                  <a:lnTo>
                    <a:pt x="492" y="979"/>
                  </a:lnTo>
                  <a:lnTo>
                    <a:pt x="492" y="979"/>
                  </a:lnTo>
                  <a:lnTo>
                    <a:pt x="496" y="975"/>
                  </a:lnTo>
                  <a:lnTo>
                    <a:pt x="497" y="973"/>
                  </a:lnTo>
                  <a:lnTo>
                    <a:pt x="497" y="968"/>
                  </a:lnTo>
                  <a:lnTo>
                    <a:pt x="496" y="964"/>
                  </a:lnTo>
                  <a:lnTo>
                    <a:pt x="496" y="964"/>
                  </a:lnTo>
                  <a:lnTo>
                    <a:pt x="492" y="949"/>
                  </a:lnTo>
                  <a:lnTo>
                    <a:pt x="488" y="936"/>
                  </a:lnTo>
                  <a:lnTo>
                    <a:pt x="488" y="936"/>
                  </a:lnTo>
                  <a:lnTo>
                    <a:pt x="485" y="919"/>
                  </a:lnTo>
                  <a:lnTo>
                    <a:pt x="485" y="919"/>
                  </a:lnTo>
                  <a:lnTo>
                    <a:pt x="485" y="913"/>
                  </a:lnTo>
                  <a:lnTo>
                    <a:pt x="485" y="908"/>
                  </a:lnTo>
                  <a:lnTo>
                    <a:pt x="485" y="908"/>
                  </a:lnTo>
                  <a:lnTo>
                    <a:pt x="476" y="865"/>
                  </a:lnTo>
                  <a:lnTo>
                    <a:pt x="476" y="865"/>
                  </a:lnTo>
                  <a:lnTo>
                    <a:pt x="470" y="824"/>
                  </a:lnTo>
                  <a:lnTo>
                    <a:pt x="470" y="824"/>
                  </a:lnTo>
                  <a:lnTo>
                    <a:pt x="465" y="794"/>
                  </a:lnTo>
                  <a:lnTo>
                    <a:pt x="465" y="794"/>
                  </a:lnTo>
                  <a:lnTo>
                    <a:pt x="464" y="781"/>
                  </a:lnTo>
                  <a:lnTo>
                    <a:pt x="464" y="781"/>
                  </a:lnTo>
                  <a:lnTo>
                    <a:pt x="461" y="748"/>
                  </a:lnTo>
                  <a:lnTo>
                    <a:pt x="461" y="748"/>
                  </a:lnTo>
                  <a:lnTo>
                    <a:pt x="457" y="722"/>
                  </a:lnTo>
                  <a:lnTo>
                    <a:pt x="457" y="722"/>
                  </a:lnTo>
                  <a:lnTo>
                    <a:pt x="454" y="699"/>
                  </a:lnTo>
                  <a:lnTo>
                    <a:pt x="454" y="699"/>
                  </a:lnTo>
                  <a:lnTo>
                    <a:pt x="449" y="673"/>
                  </a:lnTo>
                  <a:lnTo>
                    <a:pt x="449" y="673"/>
                  </a:lnTo>
                  <a:lnTo>
                    <a:pt x="445" y="637"/>
                  </a:lnTo>
                  <a:lnTo>
                    <a:pt x="445" y="637"/>
                  </a:lnTo>
                  <a:lnTo>
                    <a:pt x="443" y="612"/>
                  </a:lnTo>
                  <a:lnTo>
                    <a:pt x="441" y="589"/>
                  </a:lnTo>
                  <a:lnTo>
                    <a:pt x="441" y="589"/>
                  </a:lnTo>
                  <a:lnTo>
                    <a:pt x="443" y="574"/>
                  </a:lnTo>
                  <a:lnTo>
                    <a:pt x="444" y="560"/>
                  </a:lnTo>
                  <a:lnTo>
                    <a:pt x="444" y="560"/>
                  </a:lnTo>
                  <a:lnTo>
                    <a:pt x="444" y="530"/>
                  </a:lnTo>
                  <a:lnTo>
                    <a:pt x="444" y="530"/>
                  </a:lnTo>
                  <a:lnTo>
                    <a:pt x="446" y="487"/>
                  </a:lnTo>
                  <a:lnTo>
                    <a:pt x="446" y="487"/>
                  </a:lnTo>
                  <a:lnTo>
                    <a:pt x="450" y="447"/>
                  </a:lnTo>
                  <a:lnTo>
                    <a:pt x="450" y="447"/>
                  </a:lnTo>
                  <a:lnTo>
                    <a:pt x="451" y="435"/>
                  </a:lnTo>
                  <a:lnTo>
                    <a:pt x="450" y="421"/>
                  </a:lnTo>
                  <a:lnTo>
                    <a:pt x="450" y="421"/>
                  </a:lnTo>
                  <a:lnTo>
                    <a:pt x="449" y="414"/>
                  </a:lnTo>
                  <a:lnTo>
                    <a:pt x="447" y="406"/>
                  </a:lnTo>
                  <a:lnTo>
                    <a:pt x="443" y="400"/>
                  </a:lnTo>
                  <a:lnTo>
                    <a:pt x="440" y="398"/>
                  </a:lnTo>
                  <a:lnTo>
                    <a:pt x="436" y="396"/>
                  </a:lnTo>
                  <a:lnTo>
                    <a:pt x="436" y="396"/>
                  </a:lnTo>
                  <a:lnTo>
                    <a:pt x="429" y="391"/>
                  </a:lnTo>
                  <a:lnTo>
                    <a:pt x="423" y="385"/>
                  </a:lnTo>
                  <a:lnTo>
                    <a:pt x="409" y="374"/>
                  </a:lnTo>
                  <a:lnTo>
                    <a:pt x="409" y="374"/>
                  </a:lnTo>
                  <a:lnTo>
                    <a:pt x="393" y="362"/>
                  </a:lnTo>
                  <a:lnTo>
                    <a:pt x="393" y="362"/>
                  </a:lnTo>
                  <a:lnTo>
                    <a:pt x="382" y="354"/>
                  </a:lnTo>
                  <a:lnTo>
                    <a:pt x="372" y="346"/>
                  </a:lnTo>
                  <a:lnTo>
                    <a:pt x="372" y="346"/>
                  </a:lnTo>
                  <a:lnTo>
                    <a:pt x="367" y="341"/>
                  </a:lnTo>
                  <a:lnTo>
                    <a:pt x="362" y="334"/>
                  </a:lnTo>
                  <a:lnTo>
                    <a:pt x="362" y="334"/>
                  </a:lnTo>
                  <a:lnTo>
                    <a:pt x="361" y="333"/>
                  </a:lnTo>
                  <a:lnTo>
                    <a:pt x="360" y="332"/>
                  </a:lnTo>
                  <a:lnTo>
                    <a:pt x="360" y="332"/>
                  </a:lnTo>
                  <a:lnTo>
                    <a:pt x="361" y="336"/>
                  </a:lnTo>
                  <a:lnTo>
                    <a:pt x="361" y="336"/>
                  </a:lnTo>
                  <a:lnTo>
                    <a:pt x="369" y="360"/>
                  </a:lnTo>
                  <a:lnTo>
                    <a:pt x="379" y="386"/>
                  </a:lnTo>
                  <a:lnTo>
                    <a:pt x="387" y="411"/>
                  </a:lnTo>
                  <a:lnTo>
                    <a:pt x="393" y="437"/>
                  </a:lnTo>
                  <a:lnTo>
                    <a:pt x="393" y="437"/>
                  </a:lnTo>
                  <a:lnTo>
                    <a:pt x="398" y="461"/>
                  </a:lnTo>
                  <a:lnTo>
                    <a:pt x="402" y="484"/>
                  </a:lnTo>
                  <a:lnTo>
                    <a:pt x="407" y="530"/>
                  </a:lnTo>
                  <a:lnTo>
                    <a:pt x="407" y="530"/>
                  </a:lnTo>
                  <a:lnTo>
                    <a:pt x="414" y="603"/>
                  </a:lnTo>
                  <a:lnTo>
                    <a:pt x="420" y="677"/>
                  </a:lnTo>
                  <a:lnTo>
                    <a:pt x="420" y="677"/>
                  </a:lnTo>
                  <a:lnTo>
                    <a:pt x="423" y="701"/>
                  </a:lnTo>
                  <a:lnTo>
                    <a:pt x="425" y="726"/>
                  </a:lnTo>
                  <a:lnTo>
                    <a:pt x="435" y="776"/>
                  </a:lnTo>
                  <a:lnTo>
                    <a:pt x="435" y="776"/>
                  </a:lnTo>
                  <a:lnTo>
                    <a:pt x="436" y="781"/>
                  </a:lnTo>
                  <a:lnTo>
                    <a:pt x="435" y="786"/>
                  </a:lnTo>
                  <a:lnTo>
                    <a:pt x="433" y="797"/>
                  </a:lnTo>
                  <a:lnTo>
                    <a:pt x="433" y="797"/>
                  </a:lnTo>
                  <a:lnTo>
                    <a:pt x="430" y="798"/>
                  </a:lnTo>
                  <a:lnTo>
                    <a:pt x="428" y="798"/>
                  </a:lnTo>
                  <a:lnTo>
                    <a:pt x="428" y="798"/>
                  </a:lnTo>
                  <a:lnTo>
                    <a:pt x="390" y="796"/>
                  </a:lnTo>
                  <a:lnTo>
                    <a:pt x="390" y="796"/>
                  </a:lnTo>
                  <a:lnTo>
                    <a:pt x="371" y="794"/>
                  </a:lnTo>
                  <a:lnTo>
                    <a:pt x="371" y="794"/>
                  </a:lnTo>
                  <a:lnTo>
                    <a:pt x="368" y="793"/>
                  </a:lnTo>
                  <a:lnTo>
                    <a:pt x="367" y="791"/>
                  </a:lnTo>
                  <a:lnTo>
                    <a:pt x="367" y="791"/>
                  </a:lnTo>
                  <a:lnTo>
                    <a:pt x="366" y="743"/>
                  </a:lnTo>
                  <a:lnTo>
                    <a:pt x="366" y="743"/>
                  </a:lnTo>
                  <a:lnTo>
                    <a:pt x="367" y="741"/>
                  </a:lnTo>
                  <a:lnTo>
                    <a:pt x="367" y="741"/>
                  </a:lnTo>
                  <a:lnTo>
                    <a:pt x="371" y="745"/>
                  </a:lnTo>
                  <a:lnTo>
                    <a:pt x="371" y="745"/>
                  </a:lnTo>
                  <a:lnTo>
                    <a:pt x="386" y="760"/>
                  </a:lnTo>
                  <a:lnTo>
                    <a:pt x="386" y="760"/>
                  </a:lnTo>
                  <a:lnTo>
                    <a:pt x="389" y="762"/>
                  </a:lnTo>
                  <a:lnTo>
                    <a:pt x="390" y="761"/>
                  </a:lnTo>
                  <a:lnTo>
                    <a:pt x="392" y="760"/>
                  </a:lnTo>
                  <a:lnTo>
                    <a:pt x="392" y="760"/>
                  </a:lnTo>
                  <a:lnTo>
                    <a:pt x="414" y="725"/>
                  </a:lnTo>
                  <a:lnTo>
                    <a:pt x="414" y="725"/>
                  </a:lnTo>
                  <a:lnTo>
                    <a:pt x="414" y="722"/>
                  </a:lnTo>
                  <a:lnTo>
                    <a:pt x="414" y="719"/>
                  </a:lnTo>
                  <a:lnTo>
                    <a:pt x="414" y="719"/>
                  </a:lnTo>
                  <a:lnTo>
                    <a:pt x="398" y="641"/>
                  </a:lnTo>
                  <a:lnTo>
                    <a:pt x="398" y="641"/>
                  </a:lnTo>
                  <a:lnTo>
                    <a:pt x="395" y="623"/>
                  </a:lnTo>
                  <a:lnTo>
                    <a:pt x="393" y="605"/>
                  </a:lnTo>
                  <a:lnTo>
                    <a:pt x="392" y="570"/>
                  </a:lnTo>
                  <a:lnTo>
                    <a:pt x="392" y="570"/>
                  </a:lnTo>
                  <a:lnTo>
                    <a:pt x="382" y="456"/>
                  </a:lnTo>
                  <a:lnTo>
                    <a:pt x="382" y="456"/>
                  </a:lnTo>
                  <a:lnTo>
                    <a:pt x="381" y="450"/>
                  </a:lnTo>
                  <a:lnTo>
                    <a:pt x="379" y="443"/>
                  </a:lnTo>
                  <a:lnTo>
                    <a:pt x="379" y="443"/>
                  </a:lnTo>
                  <a:lnTo>
                    <a:pt x="362" y="388"/>
                  </a:lnTo>
                  <a:lnTo>
                    <a:pt x="362" y="388"/>
                  </a:lnTo>
                  <a:lnTo>
                    <a:pt x="353" y="362"/>
                  </a:lnTo>
                  <a:lnTo>
                    <a:pt x="351" y="348"/>
                  </a:lnTo>
                  <a:lnTo>
                    <a:pt x="348" y="334"/>
                  </a:lnTo>
                  <a:lnTo>
                    <a:pt x="348" y="334"/>
                  </a:lnTo>
                  <a:lnTo>
                    <a:pt x="348" y="331"/>
                  </a:lnTo>
                  <a:lnTo>
                    <a:pt x="346" y="327"/>
                  </a:lnTo>
                  <a:lnTo>
                    <a:pt x="342" y="322"/>
                  </a:lnTo>
                  <a:lnTo>
                    <a:pt x="337" y="318"/>
                  </a:lnTo>
                  <a:lnTo>
                    <a:pt x="331" y="315"/>
                  </a:lnTo>
                  <a:lnTo>
                    <a:pt x="331" y="315"/>
                  </a:lnTo>
                  <a:lnTo>
                    <a:pt x="327" y="315"/>
                  </a:lnTo>
                  <a:lnTo>
                    <a:pt x="327" y="315"/>
                  </a:lnTo>
                  <a:lnTo>
                    <a:pt x="340" y="293"/>
                  </a:lnTo>
                  <a:lnTo>
                    <a:pt x="340" y="293"/>
                  </a:lnTo>
                  <a:lnTo>
                    <a:pt x="342" y="290"/>
                  </a:lnTo>
                  <a:lnTo>
                    <a:pt x="343" y="285"/>
                  </a:lnTo>
                  <a:lnTo>
                    <a:pt x="343" y="285"/>
                  </a:lnTo>
                  <a:lnTo>
                    <a:pt x="346" y="271"/>
                  </a:lnTo>
                  <a:lnTo>
                    <a:pt x="350" y="258"/>
                  </a:lnTo>
                  <a:lnTo>
                    <a:pt x="350" y="258"/>
                  </a:lnTo>
                  <a:lnTo>
                    <a:pt x="352" y="251"/>
                  </a:lnTo>
                  <a:lnTo>
                    <a:pt x="357" y="245"/>
                  </a:lnTo>
                  <a:lnTo>
                    <a:pt x="357" y="245"/>
                  </a:lnTo>
                  <a:lnTo>
                    <a:pt x="363" y="236"/>
                  </a:lnTo>
                  <a:lnTo>
                    <a:pt x="368" y="227"/>
                  </a:lnTo>
                  <a:lnTo>
                    <a:pt x="372" y="217"/>
                  </a:lnTo>
                  <a:lnTo>
                    <a:pt x="374" y="205"/>
                  </a:lnTo>
                  <a:lnTo>
                    <a:pt x="374" y="205"/>
                  </a:lnTo>
                  <a:lnTo>
                    <a:pt x="376" y="204"/>
                  </a:lnTo>
                  <a:lnTo>
                    <a:pt x="376" y="204"/>
                  </a:lnTo>
                  <a:lnTo>
                    <a:pt x="378" y="202"/>
                  </a:lnTo>
                  <a:lnTo>
                    <a:pt x="379" y="198"/>
                  </a:lnTo>
                  <a:lnTo>
                    <a:pt x="382" y="191"/>
                  </a:lnTo>
                  <a:lnTo>
                    <a:pt x="382" y="191"/>
                  </a:lnTo>
                  <a:lnTo>
                    <a:pt x="386" y="182"/>
                  </a:lnTo>
                  <a:lnTo>
                    <a:pt x="387" y="173"/>
                  </a:lnTo>
                  <a:lnTo>
                    <a:pt x="389" y="155"/>
                  </a:lnTo>
                  <a:lnTo>
                    <a:pt x="389" y="155"/>
                  </a:lnTo>
                  <a:lnTo>
                    <a:pt x="389" y="144"/>
                  </a:lnTo>
                  <a:lnTo>
                    <a:pt x="389" y="144"/>
                  </a:lnTo>
                  <a:lnTo>
                    <a:pt x="390" y="129"/>
                  </a:lnTo>
                  <a:lnTo>
                    <a:pt x="390" y="129"/>
                  </a:lnTo>
                  <a:lnTo>
                    <a:pt x="389" y="110"/>
                  </a:lnTo>
                  <a:lnTo>
                    <a:pt x="389" y="110"/>
                  </a:lnTo>
                  <a:lnTo>
                    <a:pt x="389" y="105"/>
                  </a:lnTo>
                  <a:lnTo>
                    <a:pt x="389" y="105"/>
                  </a:lnTo>
                  <a:lnTo>
                    <a:pt x="393" y="106"/>
                  </a:lnTo>
                  <a:lnTo>
                    <a:pt x="393" y="106"/>
                  </a:lnTo>
                  <a:lnTo>
                    <a:pt x="393" y="103"/>
                  </a:lnTo>
                  <a:lnTo>
                    <a:pt x="393" y="103"/>
                  </a:lnTo>
                  <a:lnTo>
                    <a:pt x="392" y="96"/>
                  </a:lnTo>
                  <a:lnTo>
                    <a:pt x="392" y="96"/>
                  </a:lnTo>
                  <a:lnTo>
                    <a:pt x="394" y="95"/>
                  </a:lnTo>
                  <a:lnTo>
                    <a:pt x="394" y="95"/>
                  </a:lnTo>
                  <a:lnTo>
                    <a:pt x="392" y="88"/>
                  </a:lnTo>
                  <a:lnTo>
                    <a:pt x="392" y="88"/>
                  </a:lnTo>
                  <a:lnTo>
                    <a:pt x="392" y="86"/>
                  </a:lnTo>
                  <a:lnTo>
                    <a:pt x="392" y="86"/>
                  </a:lnTo>
                  <a:lnTo>
                    <a:pt x="395" y="89"/>
                  </a:lnTo>
                  <a:lnTo>
                    <a:pt x="395" y="89"/>
                  </a:lnTo>
                  <a:lnTo>
                    <a:pt x="397" y="89"/>
                  </a:lnTo>
                  <a:lnTo>
                    <a:pt x="397" y="89"/>
                  </a:lnTo>
                  <a:lnTo>
                    <a:pt x="390" y="79"/>
                  </a:lnTo>
                  <a:lnTo>
                    <a:pt x="390" y="79"/>
                  </a:lnTo>
                  <a:lnTo>
                    <a:pt x="397" y="77"/>
                  </a:lnTo>
                  <a:lnTo>
                    <a:pt x="397" y="77"/>
                  </a:lnTo>
                  <a:lnTo>
                    <a:pt x="387" y="74"/>
                  </a:lnTo>
                  <a:lnTo>
                    <a:pt x="387" y="74"/>
                  </a:lnTo>
                  <a:lnTo>
                    <a:pt x="389" y="69"/>
                  </a:lnTo>
                  <a:lnTo>
                    <a:pt x="389" y="69"/>
                  </a:lnTo>
                  <a:lnTo>
                    <a:pt x="397" y="68"/>
                  </a:lnTo>
                  <a:lnTo>
                    <a:pt x="397" y="68"/>
                  </a:lnTo>
                  <a:lnTo>
                    <a:pt x="392" y="63"/>
                  </a:lnTo>
                  <a:lnTo>
                    <a:pt x="392" y="63"/>
                  </a:lnTo>
                  <a:lnTo>
                    <a:pt x="386" y="60"/>
                  </a:lnTo>
                  <a:lnTo>
                    <a:pt x="386" y="60"/>
                  </a:lnTo>
                  <a:lnTo>
                    <a:pt x="383" y="60"/>
                  </a:lnTo>
                  <a:lnTo>
                    <a:pt x="383" y="60"/>
                  </a:lnTo>
                  <a:lnTo>
                    <a:pt x="381" y="59"/>
                  </a:lnTo>
                  <a:lnTo>
                    <a:pt x="381" y="57"/>
                  </a:lnTo>
                  <a:lnTo>
                    <a:pt x="381" y="57"/>
                  </a:lnTo>
                  <a:lnTo>
                    <a:pt x="381" y="51"/>
                  </a:lnTo>
                  <a:lnTo>
                    <a:pt x="381" y="44"/>
                  </a:lnTo>
                  <a:lnTo>
                    <a:pt x="381" y="44"/>
                  </a:lnTo>
                  <a:lnTo>
                    <a:pt x="379" y="47"/>
                  </a:lnTo>
                  <a:lnTo>
                    <a:pt x="379" y="47"/>
                  </a:lnTo>
                  <a:lnTo>
                    <a:pt x="374" y="34"/>
                  </a:lnTo>
                  <a:lnTo>
                    <a:pt x="374" y="34"/>
                  </a:lnTo>
                  <a:lnTo>
                    <a:pt x="373" y="34"/>
                  </a:lnTo>
                  <a:lnTo>
                    <a:pt x="373" y="34"/>
                  </a:lnTo>
                  <a:lnTo>
                    <a:pt x="374" y="42"/>
                  </a:lnTo>
                  <a:lnTo>
                    <a:pt x="374" y="42"/>
                  </a:lnTo>
                  <a:lnTo>
                    <a:pt x="373" y="42"/>
                  </a:lnTo>
                  <a:lnTo>
                    <a:pt x="373" y="42"/>
                  </a:lnTo>
                  <a:lnTo>
                    <a:pt x="363" y="18"/>
                  </a:lnTo>
                  <a:lnTo>
                    <a:pt x="363" y="18"/>
                  </a:lnTo>
                  <a:lnTo>
                    <a:pt x="362" y="21"/>
                  </a:lnTo>
                  <a:lnTo>
                    <a:pt x="362" y="22"/>
                  </a:lnTo>
                  <a:lnTo>
                    <a:pt x="361" y="25"/>
                  </a:lnTo>
                  <a:lnTo>
                    <a:pt x="358" y="26"/>
                  </a:lnTo>
                  <a:lnTo>
                    <a:pt x="358" y="26"/>
                  </a:lnTo>
                  <a:lnTo>
                    <a:pt x="361" y="31"/>
                  </a:lnTo>
                  <a:lnTo>
                    <a:pt x="361" y="31"/>
                  </a:lnTo>
                  <a:lnTo>
                    <a:pt x="360" y="31"/>
                  </a:lnTo>
                  <a:lnTo>
                    <a:pt x="360" y="31"/>
                  </a:lnTo>
                  <a:lnTo>
                    <a:pt x="350" y="21"/>
                  </a:lnTo>
                  <a:lnTo>
                    <a:pt x="350" y="21"/>
                  </a:lnTo>
                  <a:lnTo>
                    <a:pt x="343" y="17"/>
                  </a:lnTo>
                  <a:lnTo>
                    <a:pt x="343" y="17"/>
                  </a:lnTo>
                  <a:lnTo>
                    <a:pt x="341" y="18"/>
                  </a:lnTo>
                  <a:lnTo>
                    <a:pt x="341" y="18"/>
                  </a:lnTo>
                  <a:lnTo>
                    <a:pt x="341" y="17"/>
                  </a:lnTo>
                  <a:lnTo>
                    <a:pt x="343" y="11"/>
                  </a:lnTo>
                  <a:lnTo>
                    <a:pt x="343" y="11"/>
                  </a:lnTo>
                  <a:lnTo>
                    <a:pt x="333" y="12"/>
                  </a:lnTo>
                  <a:lnTo>
                    <a:pt x="333" y="12"/>
                  </a:lnTo>
                  <a:lnTo>
                    <a:pt x="335" y="6"/>
                  </a:lnTo>
                  <a:lnTo>
                    <a:pt x="335" y="6"/>
                  </a:lnTo>
                  <a:lnTo>
                    <a:pt x="330" y="8"/>
                  </a:lnTo>
                  <a:lnTo>
                    <a:pt x="330" y="8"/>
                  </a:lnTo>
                  <a:lnTo>
                    <a:pt x="329" y="5"/>
                  </a:lnTo>
                  <a:lnTo>
                    <a:pt x="329" y="5"/>
                  </a:lnTo>
                  <a:lnTo>
                    <a:pt x="327" y="7"/>
                  </a:lnTo>
                  <a:lnTo>
                    <a:pt x="327" y="7"/>
                  </a:lnTo>
                  <a:lnTo>
                    <a:pt x="327" y="8"/>
                  </a:lnTo>
                  <a:lnTo>
                    <a:pt x="327" y="8"/>
                  </a:lnTo>
                  <a:lnTo>
                    <a:pt x="327" y="11"/>
                  </a:lnTo>
                  <a:lnTo>
                    <a:pt x="327" y="11"/>
                  </a:lnTo>
                  <a:lnTo>
                    <a:pt x="324" y="11"/>
                  </a:lnTo>
                  <a:lnTo>
                    <a:pt x="321" y="11"/>
                  </a:lnTo>
                  <a:lnTo>
                    <a:pt x="321" y="11"/>
                  </a:lnTo>
                  <a:lnTo>
                    <a:pt x="320" y="8"/>
                  </a:lnTo>
                  <a:lnTo>
                    <a:pt x="320" y="7"/>
                  </a:lnTo>
                  <a:lnTo>
                    <a:pt x="320" y="7"/>
                  </a:lnTo>
                  <a:lnTo>
                    <a:pt x="320" y="7"/>
                  </a:lnTo>
                  <a:lnTo>
                    <a:pt x="320" y="7"/>
                  </a:lnTo>
                  <a:lnTo>
                    <a:pt x="320" y="6"/>
                  </a:lnTo>
                  <a:lnTo>
                    <a:pt x="320" y="6"/>
                  </a:lnTo>
                  <a:lnTo>
                    <a:pt x="320" y="3"/>
                  </a:lnTo>
                  <a:lnTo>
                    <a:pt x="320" y="3"/>
                  </a:lnTo>
                  <a:lnTo>
                    <a:pt x="320" y="3"/>
                  </a:lnTo>
                  <a:lnTo>
                    <a:pt x="320" y="3"/>
                  </a:lnTo>
                  <a:lnTo>
                    <a:pt x="315" y="10"/>
                  </a:lnTo>
                  <a:lnTo>
                    <a:pt x="315" y="10"/>
                  </a:lnTo>
                  <a:lnTo>
                    <a:pt x="311" y="5"/>
                  </a:lnTo>
                  <a:lnTo>
                    <a:pt x="311" y="5"/>
                  </a:lnTo>
                  <a:lnTo>
                    <a:pt x="309" y="5"/>
                  </a:lnTo>
                  <a:lnTo>
                    <a:pt x="309" y="5"/>
                  </a:lnTo>
                  <a:lnTo>
                    <a:pt x="311" y="2"/>
                  </a:lnTo>
                  <a:lnTo>
                    <a:pt x="312" y="1"/>
                  </a:lnTo>
                  <a:lnTo>
                    <a:pt x="312" y="1"/>
                  </a:lnTo>
                  <a:lnTo>
                    <a:pt x="314" y="0"/>
                  </a:lnTo>
                  <a:lnTo>
                    <a:pt x="314" y="0"/>
                  </a:lnTo>
                  <a:lnTo>
                    <a:pt x="310" y="1"/>
                  </a:lnTo>
                  <a:lnTo>
                    <a:pt x="307" y="2"/>
                  </a:lnTo>
                  <a:lnTo>
                    <a:pt x="307" y="2"/>
                  </a:lnTo>
                  <a:lnTo>
                    <a:pt x="303" y="8"/>
                  </a:lnTo>
                  <a:lnTo>
                    <a:pt x="303" y="8"/>
                  </a:lnTo>
                  <a:lnTo>
                    <a:pt x="301" y="11"/>
                  </a:lnTo>
                  <a:lnTo>
                    <a:pt x="299" y="11"/>
                  </a:lnTo>
                  <a:lnTo>
                    <a:pt x="298" y="10"/>
                  </a:lnTo>
                  <a:lnTo>
                    <a:pt x="298" y="10"/>
                  </a:lnTo>
                  <a:lnTo>
                    <a:pt x="291" y="7"/>
                  </a:lnTo>
                  <a:lnTo>
                    <a:pt x="291" y="7"/>
                  </a:lnTo>
                  <a:lnTo>
                    <a:pt x="294" y="1"/>
                  </a:lnTo>
                  <a:lnTo>
                    <a:pt x="294" y="1"/>
                  </a:lnTo>
                  <a:lnTo>
                    <a:pt x="293" y="2"/>
                  </a:lnTo>
                  <a:lnTo>
                    <a:pt x="291" y="5"/>
                  </a:lnTo>
                  <a:lnTo>
                    <a:pt x="289" y="10"/>
                  </a:lnTo>
                  <a:lnTo>
                    <a:pt x="289" y="10"/>
                  </a:lnTo>
                  <a:lnTo>
                    <a:pt x="289" y="10"/>
                  </a:lnTo>
                  <a:lnTo>
                    <a:pt x="288" y="15"/>
                  </a:lnTo>
                  <a:lnTo>
                    <a:pt x="285" y="18"/>
                  </a:lnTo>
                  <a:lnTo>
                    <a:pt x="281" y="21"/>
                  </a:lnTo>
                  <a:lnTo>
                    <a:pt x="275" y="22"/>
                  </a:lnTo>
                  <a:lnTo>
                    <a:pt x="275" y="22"/>
                  </a:lnTo>
                  <a:lnTo>
                    <a:pt x="278" y="18"/>
                  </a:lnTo>
                  <a:lnTo>
                    <a:pt x="278" y="18"/>
                  </a:lnTo>
                  <a:lnTo>
                    <a:pt x="274" y="21"/>
                  </a:lnTo>
                  <a:lnTo>
                    <a:pt x="274" y="21"/>
                  </a:lnTo>
                  <a:lnTo>
                    <a:pt x="274" y="21"/>
                  </a:lnTo>
                  <a:lnTo>
                    <a:pt x="274" y="21"/>
                  </a:lnTo>
                  <a:lnTo>
                    <a:pt x="272" y="25"/>
                  </a:lnTo>
                  <a:lnTo>
                    <a:pt x="272" y="25"/>
                  </a:lnTo>
                  <a:lnTo>
                    <a:pt x="268" y="28"/>
                  </a:lnTo>
                  <a:lnTo>
                    <a:pt x="268" y="28"/>
                  </a:lnTo>
                  <a:lnTo>
                    <a:pt x="254" y="34"/>
                  </a:lnTo>
                  <a:lnTo>
                    <a:pt x="254" y="34"/>
                  </a:lnTo>
                  <a:lnTo>
                    <a:pt x="248" y="38"/>
                  </a:lnTo>
                  <a:lnTo>
                    <a:pt x="242" y="39"/>
                  </a:lnTo>
                  <a:lnTo>
                    <a:pt x="242" y="39"/>
                  </a:lnTo>
                  <a:lnTo>
                    <a:pt x="239" y="42"/>
                  </a:lnTo>
                  <a:lnTo>
                    <a:pt x="239" y="42"/>
                  </a:lnTo>
                  <a:lnTo>
                    <a:pt x="243" y="43"/>
                  </a:lnTo>
                  <a:lnTo>
                    <a:pt x="243" y="43"/>
                  </a:lnTo>
                  <a:lnTo>
                    <a:pt x="242" y="46"/>
                  </a:lnTo>
                  <a:lnTo>
                    <a:pt x="242" y="46"/>
                  </a:lnTo>
                  <a:lnTo>
                    <a:pt x="238" y="51"/>
                  </a:lnTo>
                  <a:lnTo>
                    <a:pt x="234" y="56"/>
                  </a:lnTo>
                  <a:lnTo>
                    <a:pt x="234" y="56"/>
                  </a:lnTo>
                  <a:lnTo>
                    <a:pt x="232" y="57"/>
                  </a:lnTo>
                  <a:lnTo>
                    <a:pt x="228" y="57"/>
                  </a:lnTo>
                  <a:lnTo>
                    <a:pt x="228" y="57"/>
                  </a:lnTo>
                  <a:lnTo>
                    <a:pt x="229" y="58"/>
                  </a:lnTo>
                  <a:lnTo>
                    <a:pt x="229" y="58"/>
                  </a:lnTo>
                  <a:lnTo>
                    <a:pt x="231" y="59"/>
                  </a:lnTo>
                  <a:lnTo>
                    <a:pt x="231" y="62"/>
                  </a:lnTo>
                  <a:lnTo>
                    <a:pt x="228" y="63"/>
                  </a:lnTo>
                  <a:lnTo>
                    <a:pt x="228" y="63"/>
                  </a:lnTo>
                  <a:lnTo>
                    <a:pt x="224" y="65"/>
                  </a:lnTo>
                  <a:lnTo>
                    <a:pt x="219" y="69"/>
                  </a:lnTo>
                  <a:lnTo>
                    <a:pt x="215" y="77"/>
                  </a:lnTo>
                  <a:lnTo>
                    <a:pt x="215" y="77"/>
                  </a:lnTo>
                  <a:lnTo>
                    <a:pt x="202" y="96"/>
                  </a:lnTo>
                  <a:lnTo>
                    <a:pt x="202" y="96"/>
                  </a:lnTo>
                  <a:lnTo>
                    <a:pt x="206" y="96"/>
                  </a:lnTo>
                  <a:lnTo>
                    <a:pt x="206" y="98"/>
                  </a:lnTo>
                  <a:lnTo>
                    <a:pt x="206" y="99"/>
                  </a:lnTo>
                  <a:lnTo>
                    <a:pt x="206" y="99"/>
                  </a:lnTo>
                  <a:lnTo>
                    <a:pt x="213" y="90"/>
                  </a:lnTo>
                  <a:lnTo>
                    <a:pt x="213" y="90"/>
                  </a:lnTo>
                  <a:lnTo>
                    <a:pt x="215" y="90"/>
                  </a:lnTo>
                  <a:lnTo>
                    <a:pt x="215" y="90"/>
                  </a:lnTo>
                  <a:lnTo>
                    <a:pt x="207" y="108"/>
                  </a:lnTo>
                  <a:lnTo>
                    <a:pt x="207" y="108"/>
                  </a:lnTo>
                  <a:lnTo>
                    <a:pt x="207" y="113"/>
                  </a:lnTo>
                  <a:lnTo>
                    <a:pt x="207" y="115"/>
                  </a:lnTo>
                  <a:lnTo>
                    <a:pt x="207" y="115"/>
                  </a:lnTo>
                  <a:lnTo>
                    <a:pt x="208" y="119"/>
                  </a:lnTo>
                  <a:lnTo>
                    <a:pt x="207" y="122"/>
                  </a:lnTo>
                  <a:lnTo>
                    <a:pt x="206" y="130"/>
                  </a:lnTo>
                  <a:lnTo>
                    <a:pt x="206" y="130"/>
                  </a:lnTo>
                  <a:lnTo>
                    <a:pt x="206" y="132"/>
                  </a:lnTo>
                  <a:lnTo>
                    <a:pt x="208" y="136"/>
                  </a:lnTo>
                  <a:lnTo>
                    <a:pt x="208" y="136"/>
                  </a:lnTo>
                  <a:lnTo>
                    <a:pt x="208" y="140"/>
                  </a:lnTo>
                  <a:lnTo>
                    <a:pt x="210" y="142"/>
                  </a:lnTo>
                  <a:lnTo>
                    <a:pt x="207" y="148"/>
                  </a:lnTo>
                  <a:lnTo>
                    <a:pt x="207" y="148"/>
                  </a:lnTo>
                  <a:lnTo>
                    <a:pt x="206" y="155"/>
                  </a:lnTo>
                  <a:lnTo>
                    <a:pt x="207" y="160"/>
                  </a:lnTo>
                  <a:lnTo>
                    <a:pt x="208" y="166"/>
                  </a:lnTo>
                  <a:lnTo>
                    <a:pt x="211" y="171"/>
                  </a:lnTo>
                  <a:lnTo>
                    <a:pt x="211" y="171"/>
                  </a:lnTo>
                  <a:lnTo>
                    <a:pt x="221" y="187"/>
                  </a:lnTo>
                  <a:lnTo>
                    <a:pt x="221" y="187"/>
                  </a:lnTo>
                  <a:lnTo>
                    <a:pt x="228" y="197"/>
                  </a:lnTo>
                  <a:lnTo>
                    <a:pt x="228" y="197"/>
                  </a:lnTo>
                  <a:lnTo>
                    <a:pt x="232" y="203"/>
                  </a:lnTo>
                  <a:lnTo>
                    <a:pt x="233" y="210"/>
                  </a:lnTo>
                  <a:lnTo>
                    <a:pt x="234" y="224"/>
                  </a:lnTo>
                  <a:lnTo>
                    <a:pt x="234" y="224"/>
                  </a:lnTo>
                  <a:lnTo>
                    <a:pt x="234" y="258"/>
                  </a:lnTo>
                  <a:lnTo>
                    <a:pt x="234" y="258"/>
                  </a:lnTo>
                  <a:lnTo>
                    <a:pt x="234" y="260"/>
                  </a:lnTo>
                  <a:lnTo>
                    <a:pt x="237" y="261"/>
                  </a:lnTo>
                  <a:lnTo>
                    <a:pt x="237" y="261"/>
                  </a:lnTo>
                  <a:lnTo>
                    <a:pt x="263" y="275"/>
                  </a:lnTo>
                  <a:lnTo>
                    <a:pt x="263" y="275"/>
                  </a:lnTo>
                  <a:lnTo>
                    <a:pt x="272" y="280"/>
                  </a:lnTo>
                  <a:lnTo>
                    <a:pt x="280" y="286"/>
                  </a:lnTo>
                  <a:lnTo>
                    <a:pt x="289" y="292"/>
                  </a:lnTo>
                  <a:lnTo>
                    <a:pt x="296" y="300"/>
                  </a:lnTo>
                  <a:lnTo>
                    <a:pt x="296" y="300"/>
                  </a:lnTo>
                  <a:lnTo>
                    <a:pt x="314" y="318"/>
                  </a:lnTo>
                  <a:lnTo>
                    <a:pt x="314" y="318"/>
                  </a:lnTo>
                  <a:lnTo>
                    <a:pt x="306" y="328"/>
                  </a:lnTo>
                  <a:lnTo>
                    <a:pt x="306" y="328"/>
                  </a:lnTo>
                  <a:lnTo>
                    <a:pt x="305" y="332"/>
                  </a:lnTo>
                  <a:lnTo>
                    <a:pt x="307" y="334"/>
                  </a:lnTo>
                  <a:lnTo>
                    <a:pt x="307" y="334"/>
                  </a:lnTo>
                  <a:lnTo>
                    <a:pt x="316" y="343"/>
                  </a:lnTo>
                  <a:lnTo>
                    <a:pt x="316" y="343"/>
                  </a:lnTo>
                  <a:lnTo>
                    <a:pt x="321" y="351"/>
                  </a:lnTo>
                  <a:lnTo>
                    <a:pt x="325" y="357"/>
                  </a:lnTo>
                  <a:lnTo>
                    <a:pt x="327" y="365"/>
                  </a:lnTo>
                  <a:lnTo>
                    <a:pt x="327" y="373"/>
                  </a:lnTo>
                  <a:lnTo>
                    <a:pt x="327" y="373"/>
                  </a:lnTo>
                  <a:lnTo>
                    <a:pt x="336" y="519"/>
                  </a:lnTo>
                  <a:lnTo>
                    <a:pt x="336" y="519"/>
                  </a:lnTo>
                  <a:lnTo>
                    <a:pt x="336" y="523"/>
                  </a:lnTo>
                  <a:lnTo>
                    <a:pt x="335" y="527"/>
                  </a:lnTo>
                  <a:lnTo>
                    <a:pt x="335" y="527"/>
                  </a:lnTo>
                  <a:lnTo>
                    <a:pt x="332" y="522"/>
                  </a:lnTo>
                  <a:lnTo>
                    <a:pt x="332" y="522"/>
                  </a:lnTo>
                  <a:lnTo>
                    <a:pt x="310" y="462"/>
                  </a:lnTo>
                  <a:lnTo>
                    <a:pt x="298" y="432"/>
                  </a:lnTo>
                  <a:lnTo>
                    <a:pt x="284" y="404"/>
                  </a:lnTo>
                  <a:lnTo>
                    <a:pt x="284" y="404"/>
                  </a:lnTo>
                  <a:lnTo>
                    <a:pt x="254" y="348"/>
                  </a:lnTo>
                  <a:lnTo>
                    <a:pt x="223" y="293"/>
                  </a:lnTo>
                  <a:lnTo>
                    <a:pt x="223" y="293"/>
                  </a:lnTo>
                  <a:lnTo>
                    <a:pt x="221" y="289"/>
                  </a:lnTo>
                  <a:lnTo>
                    <a:pt x="221" y="289"/>
                  </a:lnTo>
                  <a:lnTo>
                    <a:pt x="218" y="285"/>
                  </a:lnTo>
                  <a:lnTo>
                    <a:pt x="216" y="284"/>
                  </a:lnTo>
                  <a:lnTo>
                    <a:pt x="213" y="285"/>
                  </a:lnTo>
                  <a:lnTo>
                    <a:pt x="210" y="287"/>
                  </a:lnTo>
                  <a:lnTo>
                    <a:pt x="210" y="287"/>
                  </a:lnTo>
                  <a:lnTo>
                    <a:pt x="206" y="292"/>
                  </a:lnTo>
                  <a:lnTo>
                    <a:pt x="201" y="297"/>
                  </a:lnTo>
                  <a:lnTo>
                    <a:pt x="196" y="301"/>
                  </a:lnTo>
                  <a:lnTo>
                    <a:pt x="190" y="303"/>
                  </a:lnTo>
                  <a:lnTo>
                    <a:pt x="190" y="303"/>
                  </a:lnTo>
                  <a:lnTo>
                    <a:pt x="177" y="308"/>
                  </a:lnTo>
                  <a:lnTo>
                    <a:pt x="164" y="313"/>
                  </a:lnTo>
                  <a:lnTo>
                    <a:pt x="164" y="313"/>
                  </a:lnTo>
                  <a:lnTo>
                    <a:pt x="149" y="318"/>
                  </a:lnTo>
                  <a:lnTo>
                    <a:pt x="149" y="318"/>
                  </a:lnTo>
                  <a:lnTo>
                    <a:pt x="110" y="329"/>
                  </a:lnTo>
                  <a:lnTo>
                    <a:pt x="110" y="329"/>
                  </a:lnTo>
                  <a:lnTo>
                    <a:pt x="83" y="338"/>
                  </a:lnTo>
                  <a:lnTo>
                    <a:pt x="83" y="338"/>
                  </a:lnTo>
                  <a:lnTo>
                    <a:pt x="73" y="341"/>
                  </a:lnTo>
                  <a:lnTo>
                    <a:pt x="73" y="341"/>
                  </a:lnTo>
                  <a:lnTo>
                    <a:pt x="66" y="343"/>
                  </a:lnTo>
                  <a:lnTo>
                    <a:pt x="60" y="348"/>
                  </a:lnTo>
                  <a:lnTo>
                    <a:pt x="55" y="354"/>
                  </a:lnTo>
                  <a:lnTo>
                    <a:pt x="52" y="362"/>
                  </a:lnTo>
                  <a:lnTo>
                    <a:pt x="52" y="362"/>
                  </a:lnTo>
                  <a:lnTo>
                    <a:pt x="45" y="380"/>
                  </a:lnTo>
                  <a:lnTo>
                    <a:pt x="45" y="380"/>
                  </a:lnTo>
                  <a:lnTo>
                    <a:pt x="42" y="390"/>
                  </a:lnTo>
                  <a:lnTo>
                    <a:pt x="41" y="400"/>
                  </a:lnTo>
                  <a:lnTo>
                    <a:pt x="40" y="410"/>
                  </a:lnTo>
                  <a:lnTo>
                    <a:pt x="40" y="420"/>
                  </a:lnTo>
                  <a:lnTo>
                    <a:pt x="40" y="420"/>
                  </a:lnTo>
                  <a:lnTo>
                    <a:pt x="42" y="457"/>
                  </a:lnTo>
                  <a:lnTo>
                    <a:pt x="42" y="457"/>
                  </a:lnTo>
                  <a:lnTo>
                    <a:pt x="42" y="479"/>
                  </a:lnTo>
                  <a:lnTo>
                    <a:pt x="42" y="479"/>
                  </a:lnTo>
                  <a:lnTo>
                    <a:pt x="45" y="504"/>
                  </a:lnTo>
                  <a:lnTo>
                    <a:pt x="45" y="504"/>
                  </a:lnTo>
                  <a:lnTo>
                    <a:pt x="44" y="509"/>
                  </a:lnTo>
                  <a:lnTo>
                    <a:pt x="44" y="509"/>
                  </a:lnTo>
                  <a:lnTo>
                    <a:pt x="41" y="517"/>
                  </a:lnTo>
                  <a:lnTo>
                    <a:pt x="40" y="524"/>
                  </a:lnTo>
                  <a:lnTo>
                    <a:pt x="39" y="540"/>
                  </a:lnTo>
                  <a:lnTo>
                    <a:pt x="39" y="540"/>
                  </a:lnTo>
                  <a:lnTo>
                    <a:pt x="39" y="549"/>
                  </a:lnTo>
                  <a:lnTo>
                    <a:pt x="40" y="558"/>
                  </a:lnTo>
                  <a:lnTo>
                    <a:pt x="40" y="558"/>
                  </a:lnTo>
                  <a:lnTo>
                    <a:pt x="40" y="562"/>
                  </a:lnTo>
                  <a:lnTo>
                    <a:pt x="40" y="567"/>
                  </a:lnTo>
                  <a:lnTo>
                    <a:pt x="40" y="567"/>
                  </a:lnTo>
                  <a:lnTo>
                    <a:pt x="32" y="598"/>
                  </a:lnTo>
                  <a:lnTo>
                    <a:pt x="32" y="598"/>
                  </a:lnTo>
                  <a:lnTo>
                    <a:pt x="31" y="608"/>
                  </a:lnTo>
                  <a:lnTo>
                    <a:pt x="31" y="617"/>
                  </a:lnTo>
                  <a:lnTo>
                    <a:pt x="31" y="617"/>
                  </a:lnTo>
                  <a:lnTo>
                    <a:pt x="32" y="628"/>
                  </a:lnTo>
                  <a:lnTo>
                    <a:pt x="34" y="641"/>
                  </a:lnTo>
                  <a:lnTo>
                    <a:pt x="34" y="641"/>
                  </a:lnTo>
                  <a:lnTo>
                    <a:pt x="34" y="643"/>
                  </a:lnTo>
                  <a:lnTo>
                    <a:pt x="34" y="644"/>
                  </a:lnTo>
                  <a:lnTo>
                    <a:pt x="34" y="644"/>
                  </a:lnTo>
                  <a:lnTo>
                    <a:pt x="31" y="653"/>
                  </a:lnTo>
                  <a:lnTo>
                    <a:pt x="29" y="662"/>
                  </a:lnTo>
                  <a:lnTo>
                    <a:pt x="27" y="679"/>
                  </a:lnTo>
                  <a:lnTo>
                    <a:pt x="27" y="679"/>
                  </a:lnTo>
                  <a:lnTo>
                    <a:pt x="25" y="691"/>
                  </a:lnTo>
                  <a:lnTo>
                    <a:pt x="21" y="704"/>
                  </a:lnTo>
                  <a:lnTo>
                    <a:pt x="21" y="704"/>
                  </a:lnTo>
                  <a:lnTo>
                    <a:pt x="18" y="716"/>
                  </a:lnTo>
                  <a:lnTo>
                    <a:pt x="16" y="729"/>
                  </a:lnTo>
                  <a:lnTo>
                    <a:pt x="15" y="742"/>
                  </a:lnTo>
                  <a:lnTo>
                    <a:pt x="15" y="755"/>
                  </a:lnTo>
                  <a:lnTo>
                    <a:pt x="15" y="755"/>
                  </a:lnTo>
                  <a:lnTo>
                    <a:pt x="14" y="774"/>
                  </a:lnTo>
                  <a:lnTo>
                    <a:pt x="14" y="774"/>
                  </a:lnTo>
                  <a:lnTo>
                    <a:pt x="14" y="803"/>
                  </a:lnTo>
                  <a:lnTo>
                    <a:pt x="13" y="831"/>
                  </a:lnTo>
                  <a:lnTo>
                    <a:pt x="13" y="831"/>
                  </a:lnTo>
                  <a:lnTo>
                    <a:pt x="9" y="857"/>
                  </a:lnTo>
                  <a:lnTo>
                    <a:pt x="9" y="857"/>
                  </a:lnTo>
                  <a:lnTo>
                    <a:pt x="0" y="933"/>
                  </a:lnTo>
                  <a:lnTo>
                    <a:pt x="0" y="933"/>
                  </a:lnTo>
                  <a:close/>
                  <a:moveTo>
                    <a:pt x="298" y="12"/>
                  </a:moveTo>
                  <a:lnTo>
                    <a:pt x="298" y="12"/>
                  </a:lnTo>
                  <a:lnTo>
                    <a:pt x="289" y="18"/>
                  </a:lnTo>
                  <a:lnTo>
                    <a:pt x="289" y="18"/>
                  </a:lnTo>
                  <a:lnTo>
                    <a:pt x="291" y="13"/>
                  </a:lnTo>
                  <a:lnTo>
                    <a:pt x="293" y="11"/>
                  </a:lnTo>
                  <a:lnTo>
                    <a:pt x="294" y="11"/>
                  </a:lnTo>
                  <a:lnTo>
                    <a:pt x="298" y="12"/>
                  </a:lnTo>
                  <a:lnTo>
                    <a:pt x="298" y="12"/>
                  </a:lnTo>
                  <a:close/>
                  <a:moveTo>
                    <a:pt x="104" y="970"/>
                  </a:moveTo>
                  <a:lnTo>
                    <a:pt x="104" y="970"/>
                  </a:lnTo>
                  <a:lnTo>
                    <a:pt x="117" y="998"/>
                  </a:lnTo>
                  <a:lnTo>
                    <a:pt x="117" y="998"/>
                  </a:lnTo>
                  <a:lnTo>
                    <a:pt x="113" y="996"/>
                  </a:lnTo>
                  <a:lnTo>
                    <a:pt x="109" y="994"/>
                  </a:lnTo>
                  <a:lnTo>
                    <a:pt x="107" y="990"/>
                  </a:lnTo>
                  <a:lnTo>
                    <a:pt x="104" y="985"/>
                  </a:lnTo>
                  <a:lnTo>
                    <a:pt x="103" y="981"/>
                  </a:lnTo>
                  <a:lnTo>
                    <a:pt x="103" y="978"/>
                  </a:lnTo>
                  <a:lnTo>
                    <a:pt x="103" y="973"/>
                  </a:lnTo>
                  <a:lnTo>
                    <a:pt x="104" y="970"/>
                  </a:lnTo>
                  <a:lnTo>
                    <a:pt x="104" y="970"/>
                  </a:lnTo>
                  <a:close/>
                  <a:moveTo>
                    <a:pt x="99" y="845"/>
                  </a:moveTo>
                  <a:lnTo>
                    <a:pt x="99" y="845"/>
                  </a:lnTo>
                  <a:lnTo>
                    <a:pt x="102" y="834"/>
                  </a:lnTo>
                  <a:lnTo>
                    <a:pt x="103" y="823"/>
                  </a:lnTo>
                  <a:lnTo>
                    <a:pt x="103" y="823"/>
                  </a:lnTo>
                  <a:lnTo>
                    <a:pt x="107" y="777"/>
                  </a:lnTo>
                  <a:lnTo>
                    <a:pt x="107" y="777"/>
                  </a:lnTo>
                  <a:lnTo>
                    <a:pt x="108" y="774"/>
                  </a:lnTo>
                  <a:lnTo>
                    <a:pt x="109" y="772"/>
                  </a:lnTo>
                  <a:lnTo>
                    <a:pt x="110" y="772"/>
                  </a:lnTo>
                  <a:lnTo>
                    <a:pt x="113" y="772"/>
                  </a:lnTo>
                  <a:lnTo>
                    <a:pt x="113" y="772"/>
                  </a:lnTo>
                  <a:lnTo>
                    <a:pt x="304" y="773"/>
                  </a:lnTo>
                  <a:lnTo>
                    <a:pt x="304" y="773"/>
                  </a:lnTo>
                  <a:lnTo>
                    <a:pt x="309" y="774"/>
                  </a:lnTo>
                  <a:lnTo>
                    <a:pt x="314" y="778"/>
                  </a:lnTo>
                  <a:lnTo>
                    <a:pt x="316" y="783"/>
                  </a:lnTo>
                  <a:lnTo>
                    <a:pt x="316" y="789"/>
                  </a:lnTo>
                  <a:lnTo>
                    <a:pt x="316" y="789"/>
                  </a:lnTo>
                  <a:lnTo>
                    <a:pt x="288" y="917"/>
                  </a:lnTo>
                  <a:lnTo>
                    <a:pt x="288" y="917"/>
                  </a:lnTo>
                  <a:lnTo>
                    <a:pt x="270" y="990"/>
                  </a:lnTo>
                  <a:lnTo>
                    <a:pt x="270" y="990"/>
                  </a:lnTo>
                  <a:lnTo>
                    <a:pt x="268" y="998"/>
                  </a:lnTo>
                  <a:lnTo>
                    <a:pt x="264" y="1001"/>
                  </a:lnTo>
                  <a:lnTo>
                    <a:pt x="259" y="1004"/>
                  </a:lnTo>
                  <a:lnTo>
                    <a:pt x="252" y="1005"/>
                  </a:lnTo>
                  <a:lnTo>
                    <a:pt x="252" y="1005"/>
                  </a:lnTo>
                  <a:lnTo>
                    <a:pt x="200" y="1001"/>
                  </a:lnTo>
                  <a:lnTo>
                    <a:pt x="200" y="1001"/>
                  </a:lnTo>
                  <a:lnTo>
                    <a:pt x="200" y="1001"/>
                  </a:lnTo>
                  <a:lnTo>
                    <a:pt x="143" y="999"/>
                  </a:lnTo>
                  <a:lnTo>
                    <a:pt x="143" y="999"/>
                  </a:lnTo>
                  <a:lnTo>
                    <a:pt x="139" y="998"/>
                  </a:lnTo>
                  <a:lnTo>
                    <a:pt x="138" y="998"/>
                  </a:lnTo>
                  <a:lnTo>
                    <a:pt x="136" y="995"/>
                  </a:lnTo>
                  <a:lnTo>
                    <a:pt x="136" y="993"/>
                  </a:lnTo>
                  <a:lnTo>
                    <a:pt x="136" y="993"/>
                  </a:lnTo>
                  <a:lnTo>
                    <a:pt x="134" y="979"/>
                  </a:lnTo>
                  <a:lnTo>
                    <a:pt x="132" y="972"/>
                  </a:lnTo>
                  <a:lnTo>
                    <a:pt x="128" y="965"/>
                  </a:lnTo>
                  <a:lnTo>
                    <a:pt x="128" y="965"/>
                  </a:lnTo>
                  <a:lnTo>
                    <a:pt x="124" y="958"/>
                  </a:lnTo>
                  <a:lnTo>
                    <a:pt x="122" y="949"/>
                  </a:lnTo>
                  <a:lnTo>
                    <a:pt x="122" y="949"/>
                  </a:lnTo>
                  <a:lnTo>
                    <a:pt x="114" y="929"/>
                  </a:lnTo>
                  <a:lnTo>
                    <a:pt x="114" y="929"/>
                  </a:lnTo>
                  <a:lnTo>
                    <a:pt x="110" y="923"/>
                  </a:lnTo>
                  <a:lnTo>
                    <a:pt x="108" y="916"/>
                  </a:lnTo>
                  <a:lnTo>
                    <a:pt x="108" y="916"/>
                  </a:lnTo>
                  <a:lnTo>
                    <a:pt x="98" y="865"/>
                  </a:lnTo>
                  <a:lnTo>
                    <a:pt x="98" y="865"/>
                  </a:lnTo>
                  <a:lnTo>
                    <a:pt x="97" y="855"/>
                  </a:lnTo>
                  <a:lnTo>
                    <a:pt x="99" y="845"/>
                  </a:lnTo>
                  <a:lnTo>
                    <a:pt x="99" y="845"/>
                  </a:lnTo>
                  <a:close/>
                </a:path>
              </a:pathLst>
            </a:custGeom>
            <a:solidFill>
              <a:schemeClr val="tx2">
                <a:lumMod val="40000"/>
                <a:lumOff val="60000"/>
              </a:schemeClr>
            </a:solidFill>
            <a:ln>
              <a:noFill/>
            </a:ln>
            <a:extLst/>
          </p:spPr>
          <p:txBody>
            <a:bodyPr anchor="ctr"/>
            <a:lstStyle/>
            <a:p>
              <a:pPr algn="ctr"/>
              <a:endParaRPr/>
            </a:p>
          </p:txBody>
        </p:sp>
        <p:grpSp>
          <p:nvGrpSpPr>
            <p:cNvPr id="8" name="Group 8"/>
            <p:cNvGrpSpPr/>
            <p:nvPr/>
          </p:nvGrpSpPr>
          <p:grpSpPr>
            <a:xfrm>
              <a:off x="6408132" y="2123994"/>
              <a:ext cx="1098340" cy="3681753"/>
              <a:chOff x="6027737" y="2790825"/>
              <a:chExt cx="563563" cy="1889125"/>
            </a:xfrm>
            <a:solidFill>
              <a:schemeClr val="tx2">
                <a:lumMod val="60000"/>
                <a:lumOff val="40000"/>
              </a:schemeClr>
            </a:solidFill>
          </p:grpSpPr>
          <p:sp>
            <p:nvSpPr>
              <p:cNvPr id="48" name="Freeform: Shape 9"/>
              <p:cNvSpPr>
                <a:spLocks/>
              </p:cNvSpPr>
              <p:nvPr/>
            </p:nvSpPr>
            <p:spPr bwMode="auto">
              <a:xfrm>
                <a:off x="6027737" y="2790825"/>
                <a:ext cx="563563" cy="1889125"/>
              </a:xfrm>
              <a:custGeom>
                <a:avLst/>
                <a:gdLst>
                  <a:gd name="T0" fmla="*/ 336 w 355"/>
                  <a:gd name="T1" fmla="*/ 1041 h 1190"/>
                  <a:gd name="T2" fmla="*/ 293 w 355"/>
                  <a:gd name="T3" fmla="*/ 922 h 1190"/>
                  <a:gd name="T4" fmla="*/ 226 w 355"/>
                  <a:gd name="T5" fmla="*/ 835 h 1190"/>
                  <a:gd name="T6" fmla="*/ 223 w 355"/>
                  <a:gd name="T7" fmla="*/ 753 h 1190"/>
                  <a:gd name="T8" fmla="*/ 270 w 355"/>
                  <a:gd name="T9" fmla="*/ 551 h 1190"/>
                  <a:gd name="T10" fmla="*/ 267 w 355"/>
                  <a:gd name="T11" fmla="*/ 459 h 1190"/>
                  <a:gd name="T12" fmla="*/ 280 w 355"/>
                  <a:gd name="T13" fmla="*/ 383 h 1190"/>
                  <a:gd name="T14" fmla="*/ 294 w 355"/>
                  <a:gd name="T15" fmla="*/ 344 h 1190"/>
                  <a:gd name="T16" fmla="*/ 301 w 355"/>
                  <a:gd name="T17" fmla="*/ 308 h 1190"/>
                  <a:gd name="T18" fmla="*/ 305 w 355"/>
                  <a:gd name="T19" fmla="*/ 228 h 1190"/>
                  <a:gd name="T20" fmla="*/ 271 w 355"/>
                  <a:gd name="T21" fmla="*/ 197 h 1190"/>
                  <a:gd name="T22" fmla="*/ 285 w 355"/>
                  <a:gd name="T23" fmla="*/ 183 h 1190"/>
                  <a:gd name="T24" fmla="*/ 277 w 355"/>
                  <a:gd name="T25" fmla="*/ 129 h 1190"/>
                  <a:gd name="T26" fmla="*/ 269 w 355"/>
                  <a:gd name="T27" fmla="*/ 77 h 1190"/>
                  <a:gd name="T28" fmla="*/ 224 w 355"/>
                  <a:gd name="T29" fmla="*/ 9 h 1190"/>
                  <a:gd name="T30" fmla="*/ 151 w 355"/>
                  <a:gd name="T31" fmla="*/ 11 h 1190"/>
                  <a:gd name="T32" fmla="*/ 132 w 355"/>
                  <a:gd name="T33" fmla="*/ 50 h 1190"/>
                  <a:gd name="T34" fmla="*/ 134 w 355"/>
                  <a:gd name="T35" fmla="*/ 58 h 1190"/>
                  <a:gd name="T36" fmla="*/ 132 w 355"/>
                  <a:gd name="T37" fmla="*/ 98 h 1190"/>
                  <a:gd name="T38" fmla="*/ 135 w 355"/>
                  <a:gd name="T39" fmla="*/ 132 h 1190"/>
                  <a:gd name="T40" fmla="*/ 145 w 355"/>
                  <a:gd name="T41" fmla="*/ 162 h 1190"/>
                  <a:gd name="T42" fmla="*/ 162 w 355"/>
                  <a:gd name="T43" fmla="*/ 179 h 1190"/>
                  <a:gd name="T44" fmla="*/ 118 w 355"/>
                  <a:gd name="T45" fmla="*/ 219 h 1190"/>
                  <a:gd name="T46" fmla="*/ 69 w 355"/>
                  <a:gd name="T47" fmla="*/ 266 h 1190"/>
                  <a:gd name="T48" fmla="*/ 57 w 355"/>
                  <a:gd name="T49" fmla="*/ 281 h 1190"/>
                  <a:gd name="T50" fmla="*/ 35 w 355"/>
                  <a:gd name="T51" fmla="*/ 294 h 1190"/>
                  <a:gd name="T52" fmla="*/ 27 w 355"/>
                  <a:gd name="T53" fmla="*/ 306 h 1190"/>
                  <a:gd name="T54" fmla="*/ 5 w 355"/>
                  <a:gd name="T55" fmla="*/ 325 h 1190"/>
                  <a:gd name="T56" fmla="*/ 15 w 355"/>
                  <a:gd name="T57" fmla="*/ 387 h 1190"/>
                  <a:gd name="T58" fmla="*/ 64 w 355"/>
                  <a:gd name="T59" fmla="*/ 394 h 1190"/>
                  <a:gd name="T60" fmla="*/ 72 w 355"/>
                  <a:gd name="T61" fmla="*/ 421 h 1190"/>
                  <a:gd name="T62" fmla="*/ 38 w 355"/>
                  <a:gd name="T63" fmla="*/ 507 h 1190"/>
                  <a:gd name="T64" fmla="*/ 50 w 355"/>
                  <a:gd name="T65" fmla="*/ 514 h 1190"/>
                  <a:gd name="T66" fmla="*/ 49 w 355"/>
                  <a:gd name="T67" fmla="*/ 553 h 1190"/>
                  <a:gd name="T68" fmla="*/ 74 w 355"/>
                  <a:gd name="T69" fmla="*/ 705 h 1190"/>
                  <a:gd name="T70" fmla="*/ 116 w 355"/>
                  <a:gd name="T71" fmla="*/ 818 h 1190"/>
                  <a:gd name="T72" fmla="*/ 135 w 355"/>
                  <a:gd name="T73" fmla="*/ 945 h 1190"/>
                  <a:gd name="T74" fmla="*/ 139 w 355"/>
                  <a:gd name="T75" fmla="*/ 1084 h 1190"/>
                  <a:gd name="T76" fmla="*/ 101 w 355"/>
                  <a:gd name="T77" fmla="*/ 1134 h 1190"/>
                  <a:gd name="T78" fmla="*/ 100 w 355"/>
                  <a:gd name="T79" fmla="*/ 1161 h 1190"/>
                  <a:gd name="T80" fmla="*/ 147 w 355"/>
                  <a:gd name="T81" fmla="*/ 1162 h 1190"/>
                  <a:gd name="T82" fmla="*/ 190 w 355"/>
                  <a:gd name="T83" fmla="*/ 1099 h 1190"/>
                  <a:gd name="T84" fmla="*/ 193 w 355"/>
                  <a:gd name="T85" fmla="*/ 1124 h 1190"/>
                  <a:gd name="T86" fmla="*/ 201 w 355"/>
                  <a:gd name="T87" fmla="*/ 1116 h 1190"/>
                  <a:gd name="T88" fmla="*/ 217 w 355"/>
                  <a:gd name="T89" fmla="*/ 1047 h 1190"/>
                  <a:gd name="T90" fmla="*/ 201 w 355"/>
                  <a:gd name="T91" fmla="*/ 996 h 1190"/>
                  <a:gd name="T92" fmla="*/ 196 w 355"/>
                  <a:gd name="T93" fmla="*/ 929 h 1190"/>
                  <a:gd name="T94" fmla="*/ 257 w 355"/>
                  <a:gd name="T95" fmla="*/ 1004 h 1190"/>
                  <a:gd name="T96" fmla="*/ 277 w 355"/>
                  <a:gd name="T97" fmla="*/ 1080 h 1190"/>
                  <a:gd name="T98" fmla="*/ 262 w 355"/>
                  <a:gd name="T99" fmla="*/ 1130 h 1190"/>
                  <a:gd name="T100" fmla="*/ 226 w 355"/>
                  <a:gd name="T101" fmla="*/ 1159 h 1190"/>
                  <a:gd name="T102" fmla="*/ 251 w 355"/>
                  <a:gd name="T103" fmla="*/ 1189 h 1190"/>
                  <a:gd name="T104" fmla="*/ 309 w 355"/>
                  <a:gd name="T105" fmla="*/ 1173 h 1190"/>
                  <a:gd name="T106" fmla="*/ 323 w 355"/>
                  <a:gd name="T107" fmla="*/ 1134 h 1190"/>
                  <a:gd name="T108" fmla="*/ 327 w 355"/>
                  <a:gd name="T109" fmla="*/ 1158 h 1190"/>
                  <a:gd name="T110" fmla="*/ 335 w 355"/>
                  <a:gd name="T111" fmla="*/ 1116 h 1190"/>
                  <a:gd name="T112" fmla="*/ 355 w 355"/>
                  <a:gd name="T113" fmla="*/ 1078 h 1190"/>
                  <a:gd name="T114" fmla="*/ 232 w 355"/>
                  <a:gd name="T115" fmla="*/ 155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55" h="1190">
                    <a:moveTo>
                      <a:pt x="355" y="1078"/>
                    </a:moveTo>
                    <a:lnTo>
                      <a:pt x="355" y="1078"/>
                    </a:lnTo>
                    <a:lnTo>
                      <a:pt x="354" y="1062"/>
                    </a:lnTo>
                    <a:lnTo>
                      <a:pt x="352" y="1058"/>
                    </a:lnTo>
                    <a:lnTo>
                      <a:pt x="351" y="1054"/>
                    </a:lnTo>
                    <a:lnTo>
                      <a:pt x="346" y="1049"/>
                    </a:lnTo>
                    <a:lnTo>
                      <a:pt x="336" y="1041"/>
                    </a:lnTo>
                    <a:lnTo>
                      <a:pt x="336" y="1041"/>
                    </a:lnTo>
                    <a:lnTo>
                      <a:pt x="328" y="1031"/>
                    </a:lnTo>
                    <a:lnTo>
                      <a:pt x="323" y="1026"/>
                    </a:lnTo>
                    <a:lnTo>
                      <a:pt x="319" y="1019"/>
                    </a:lnTo>
                    <a:lnTo>
                      <a:pt x="315" y="1007"/>
                    </a:lnTo>
                    <a:lnTo>
                      <a:pt x="315" y="1007"/>
                    </a:lnTo>
                    <a:lnTo>
                      <a:pt x="305" y="962"/>
                    </a:lnTo>
                    <a:lnTo>
                      <a:pt x="297" y="935"/>
                    </a:lnTo>
                    <a:lnTo>
                      <a:pt x="293" y="922"/>
                    </a:lnTo>
                    <a:lnTo>
                      <a:pt x="286" y="908"/>
                    </a:lnTo>
                    <a:lnTo>
                      <a:pt x="286" y="908"/>
                    </a:lnTo>
                    <a:lnTo>
                      <a:pt x="280" y="898"/>
                    </a:lnTo>
                    <a:lnTo>
                      <a:pt x="271" y="887"/>
                    </a:lnTo>
                    <a:lnTo>
                      <a:pt x="254" y="871"/>
                    </a:lnTo>
                    <a:lnTo>
                      <a:pt x="238" y="854"/>
                    </a:lnTo>
                    <a:lnTo>
                      <a:pt x="231" y="845"/>
                    </a:lnTo>
                    <a:lnTo>
                      <a:pt x="226" y="835"/>
                    </a:lnTo>
                    <a:lnTo>
                      <a:pt x="226" y="835"/>
                    </a:lnTo>
                    <a:lnTo>
                      <a:pt x="221" y="826"/>
                    </a:lnTo>
                    <a:lnTo>
                      <a:pt x="219" y="815"/>
                    </a:lnTo>
                    <a:lnTo>
                      <a:pt x="217" y="806"/>
                    </a:lnTo>
                    <a:lnTo>
                      <a:pt x="217" y="796"/>
                    </a:lnTo>
                    <a:lnTo>
                      <a:pt x="219" y="776"/>
                    </a:lnTo>
                    <a:lnTo>
                      <a:pt x="223" y="753"/>
                    </a:lnTo>
                    <a:lnTo>
                      <a:pt x="223" y="753"/>
                    </a:lnTo>
                    <a:lnTo>
                      <a:pt x="235" y="682"/>
                    </a:lnTo>
                    <a:lnTo>
                      <a:pt x="244" y="611"/>
                    </a:lnTo>
                    <a:lnTo>
                      <a:pt x="244" y="611"/>
                    </a:lnTo>
                    <a:lnTo>
                      <a:pt x="253" y="552"/>
                    </a:lnTo>
                    <a:lnTo>
                      <a:pt x="253" y="552"/>
                    </a:lnTo>
                    <a:lnTo>
                      <a:pt x="257" y="552"/>
                    </a:lnTo>
                    <a:lnTo>
                      <a:pt x="266" y="552"/>
                    </a:lnTo>
                    <a:lnTo>
                      <a:pt x="270" y="551"/>
                    </a:lnTo>
                    <a:lnTo>
                      <a:pt x="274" y="548"/>
                    </a:lnTo>
                    <a:lnTo>
                      <a:pt x="277" y="544"/>
                    </a:lnTo>
                    <a:lnTo>
                      <a:pt x="278" y="538"/>
                    </a:lnTo>
                    <a:lnTo>
                      <a:pt x="278" y="538"/>
                    </a:lnTo>
                    <a:lnTo>
                      <a:pt x="273" y="497"/>
                    </a:lnTo>
                    <a:lnTo>
                      <a:pt x="269" y="466"/>
                    </a:lnTo>
                    <a:lnTo>
                      <a:pt x="269" y="466"/>
                    </a:lnTo>
                    <a:lnTo>
                      <a:pt x="267" y="459"/>
                    </a:lnTo>
                    <a:lnTo>
                      <a:pt x="263" y="447"/>
                    </a:lnTo>
                    <a:lnTo>
                      <a:pt x="262" y="440"/>
                    </a:lnTo>
                    <a:lnTo>
                      <a:pt x="262" y="432"/>
                    </a:lnTo>
                    <a:lnTo>
                      <a:pt x="263" y="422"/>
                    </a:lnTo>
                    <a:lnTo>
                      <a:pt x="267" y="413"/>
                    </a:lnTo>
                    <a:lnTo>
                      <a:pt x="267" y="413"/>
                    </a:lnTo>
                    <a:lnTo>
                      <a:pt x="277" y="389"/>
                    </a:lnTo>
                    <a:lnTo>
                      <a:pt x="280" y="383"/>
                    </a:lnTo>
                    <a:lnTo>
                      <a:pt x="280" y="375"/>
                    </a:lnTo>
                    <a:lnTo>
                      <a:pt x="280" y="375"/>
                    </a:lnTo>
                    <a:lnTo>
                      <a:pt x="281" y="367"/>
                    </a:lnTo>
                    <a:lnTo>
                      <a:pt x="284" y="358"/>
                    </a:lnTo>
                    <a:lnTo>
                      <a:pt x="286" y="351"/>
                    </a:lnTo>
                    <a:lnTo>
                      <a:pt x="289" y="347"/>
                    </a:lnTo>
                    <a:lnTo>
                      <a:pt x="289" y="347"/>
                    </a:lnTo>
                    <a:lnTo>
                      <a:pt x="294" y="344"/>
                    </a:lnTo>
                    <a:lnTo>
                      <a:pt x="296" y="341"/>
                    </a:lnTo>
                    <a:lnTo>
                      <a:pt x="296" y="337"/>
                    </a:lnTo>
                    <a:lnTo>
                      <a:pt x="296" y="337"/>
                    </a:lnTo>
                    <a:lnTo>
                      <a:pt x="297" y="332"/>
                    </a:lnTo>
                    <a:lnTo>
                      <a:pt x="298" y="325"/>
                    </a:lnTo>
                    <a:lnTo>
                      <a:pt x="301" y="317"/>
                    </a:lnTo>
                    <a:lnTo>
                      <a:pt x="301" y="308"/>
                    </a:lnTo>
                    <a:lnTo>
                      <a:pt x="301" y="308"/>
                    </a:lnTo>
                    <a:lnTo>
                      <a:pt x="302" y="298"/>
                    </a:lnTo>
                    <a:lnTo>
                      <a:pt x="305" y="285"/>
                    </a:lnTo>
                    <a:lnTo>
                      <a:pt x="307" y="273"/>
                    </a:lnTo>
                    <a:lnTo>
                      <a:pt x="309" y="260"/>
                    </a:lnTo>
                    <a:lnTo>
                      <a:pt x="309" y="260"/>
                    </a:lnTo>
                    <a:lnTo>
                      <a:pt x="309" y="248"/>
                    </a:lnTo>
                    <a:lnTo>
                      <a:pt x="308" y="235"/>
                    </a:lnTo>
                    <a:lnTo>
                      <a:pt x="305" y="228"/>
                    </a:lnTo>
                    <a:lnTo>
                      <a:pt x="302" y="221"/>
                    </a:lnTo>
                    <a:lnTo>
                      <a:pt x="300" y="215"/>
                    </a:lnTo>
                    <a:lnTo>
                      <a:pt x="294" y="209"/>
                    </a:lnTo>
                    <a:lnTo>
                      <a:pt x="294" y="209"/>
                    </a:lnTo>
                    <a:lnTo>
                      <a:pt x="290" y="205"/>
                    </a:lnTo>
                    <a:lnTo>
                      <a:pt x="285" y="201"/>
                    </a:lnTo>
                    <a:lnTo>
                      <a:pt x="277" y="198"/>
                    </a:lnTo>
                    <a:lnTo>
                      <a:pt x="271" y="197"/>
                    </a:lnTo>
                    <a:lnTo>
                      <a:pt x="267" y="197"/>
                    </a:lnTo>
                    <a:lnTo>
                      <a:pt x="267" y="197"/>
                    </a:lnTo>
                    <a:lnTo>
                      <a:pt x="274" y="196"/>
                    </a:lnTo>
                    <a:lnTo>
                      <a:pt x="278" y="194"/>
                    </a:lnTo>
                    <a:lnTo>
                      <a:pt x="281" y="192"/>
                    </a:lnTo>
                    <a:lnTo>
                      <a:pt x="281" y="192"/>
                    </a:lnTo>
                    <a:lnTo>
                      <a:pt x="284" y="189"/>
                    </a:lnTo>
                    <a:lnTo>
                      <a:pt x="285" y="183"/>
                    </a:lnTo>
                    <a:lnTo>
                      <a:pt x="286" y="178"/>
                    </a:lnTo>
                    <a:lnTo>
                      <a:pt x="285" y="167"/>
                    </a:lnTo>
                    <a:lnTo>
                      <a:pt x="285" y="167"/>
                    </a:lnTo>
                    <a:lnTo>
                      <a:pt x="285" y="154"/>
                    </a:lnTo>
                    <a:lnTo>
                      <a:pt x="285" y="148"/>
                    </a:lnTo>
                    <a:lnTo>
                      <a:pt x="284" y="142"/>
                    </a:lnTo>
                    <a:lnTo>
                      <a:pt x="281" y="135"/>
                    </a:lnTo>
                    <a:lnTo>
                      <a:pt x="277" y="129"/>
                    </a:lnTo>
                    <a:lnTo>
                      <a:pt x="271" y="124"/>
                    </a:lnTo>
                    <a:lnTo>
                      <a:pt x="262" y="119"/>
                    </a:lnTo>
                    <a:lnTo>
                      <a:pt x="262" y="119"/>
                    </a:lnTo>
                    <a:lnTo>
                      <a:pt x="265" y="116"/>
                    </a:lnTo>
                    <a:lnTo>
                      <a:pt x="267" y="107"/>
                    </a:lnTo>
                    <a:lnTo>
                      <a:pt x="269" y="98"/>
                    </a:lnTo>
                    <a:lnTo>
                      <a:pt x="269" y="89"/>
                    </a:lnTo>
                    <a:lnTo>
                      <a:pt x="269" y="77"/>
                    </a:lnTo>
                    <a:lnTo>
                      <a:pt x="266" y="63"/>
                    </a:lnTo>
                    <a:lnTo>
                      <a:pt x="266" y="63"/>
                    </a:lnTo>
                    <a:lnTo>
                      <a:pt x="262" y="48"/>
                    </a:lnTo>
                    <a:lnTo>
                      <a:pt x="257" y="38"/>
                    </a:lnTo>
                    <a:lnTo>
                      <a:pt x="250" y="27"/>
                    </a:lnTo>
                    <a:lnTo>
                      <a:pt x="242" y="20"/>
                    </a:lnTo>
                    <a:lnTo>
                      <a:pt x="232" y="13"/>
                    </a:lnTo>
                    <a:lnTo>
                      <a:pt x="224" y="9"/>
                    </a:lnTo>
                    <a:lnTo>
                      <a:pt x="207" y="3"/>
                    </a:lnTo>
                    <a:lnTo>
                      <a:pt x="207" y="3"/>
                    </a:lnTo>
                    <a:lnTo>
                      <a:pt x="199" y="1"/>
                    </a:lnTo>
                    <a:lnTo>
                      <a:pt x="189" y="0"/>
                    </a:lnTo>
                    <a:lnTo>
                      <a:pt x="178" y="1"/>
                    </a:lnTo>
                    <a:lnTo>
                      <a:pt x="167" y="3"/>
                    </a:lnTo>
                    <a:lnTo>
                      <a:pt x="159" y="7"/>
                    </a:lnTo>
                    <a:lnTo>
                      <a:pt x="151" y="11"/>
                    </a:lnTo>
                    <a:lnTo>
                      <a:pt x="149" y="13"/>
                    </a:lnTo>
                    <a:lnTo>
                      <a:pt x="147" y="16"/>
                    </a:lnTo>
                    <a:lnTo>
                      <a:pt x="146" y="19"/>
                    </a:lnTo>
                    <a:lnTo>
                      <a:pt x="146" y="23"/>
                    </a:lnTo>
                    <a:lnTo>
                      <a:pt x="146" y="23"/>
                    </a:lnTo>
                    <a:lnTo>
                      <a:pt x="143" y="27"/>
                    </a:lnTo>
                    <a:lnTo>
                      <a:pt x="136" y="40"/>
                    </a:lnTo>
                    <a:lnTo>
                      <a:pt x="132" y="50"/>
                    </a:lnTo>
                    <a:lnTo>
                      <a:pt x="130" y="62"/>
                    </a:lnTo>
                    <a:lnTo>
                      <a:pt x="128" y="77"/>
                    </a:lnTo>
                    <a:lnTo>
                      <a:pt x="127" y="93"/>
                    </a:lnTo>
                    <a:lnTo>
                      <a:pt x="127" y="93"/>
                    </a:lnTo>
                    <a:lnTo>
                      <a:pt x="128" y="78"/>
                    </a:lnTo>
                    <a:lnTo>
                      <a:pt x="131" y="66"/>
                    </a:lnTo>
                    <a:lnTo>
                      <a:pt x="132" y="62"/>
                    </a:lnTo>
                    <a:lnTo>
                      <a:pt x="134" y="58"/>
                    </a:lnTo>
                    <a:lnTo>
                      <a:pt x="134" y="58"/>
                    </a:lnTo>
                    <a:lnTo>
                      <a:pt x="132" y="63"/>
                    </a:lnTo>
                    <a:lnTo>
                      <a:pt x="131" y="74"/>
                    </a:lnTo>
                    <a:lnTo>
                      <a:pt x="131" y="74"/>
                    </a:lnTo>
                    <a:lnTo>
                      <a:pt x="132" y="81"/>
                    </a:lnTo>
                    <a:lnTo>
                      <a:pt x="132" y="92"/>
                    </a:lnTo>
                    <a:lnTo>
                      <a:pt x="132" y="92"/>
                    </a:lnTo>
                    <a:lnTo>
                      <a:pt x="132" y="98"/>
                    </a:lnTo>
                    <a:lnTo>
                      <a:pt x="131" y="102"/>
                    </a:lnTo>
                    <a:lnTo>
                      <a:pt x="130" y="107"/>
                    </a:lnTo>
                    <a:lnTo>
                      <a:pt x="130" y="113"/>
                    </a:lnTo>
                    <a:lnTo>
                      <a:pt x="130" y="113"/>
                    </a:lnTo>
                    <a:lnTo>
                      <a:pt x="131" y="119"/>
                    </a:lnTo>
                    <a:lnTo>
                      <a:pt x="132" y="123"/>
                    </a:lnTo>
                    <a:lnTo>
                      <a:pt x="134" y="127"/>
                    </a:lnTo>
                    <a:lnTo>
                      <a:pt x="135" y="132"/>
                    </a:lnTo>
                    <a:lnTo>
                      <a:pt x="135" y="132"/>
                    </a:lnTo>
                    <a:lnTo>
                      <a:pt x="135" y="138"/>
                    </a:lnTo>
                    <a:lnTo>
                      <a:pt x="136" y="140"/>
                    </a:lnTo>
                    <a:lnTo>
                      <a:pt x="139" y="144"/>
                    </a:lnTo>
                    <a:lnTo>
                      <a:pt x="139" y="150"/>
                    </a:lnTo>
                    <a:lnTo>
                      <a:pt x="139" y="150"/>
                    </a:lnTo>
                    <a:lnTo>
                      <a:pt x="140" y="156"/>
                    </a:lnTo>
                    <a:lnTo>
                      <a:pt x="145" y="162"/>
                    </a:lnTo>
                    <a:lnTo>
                      <a:pt x="149" y="165"/>
                    </a:lnTo>
                    <a:lnTo>
                      <a:pt x="154" y="167"/>
                    </a:lnTo>
                    <a:lnTo>
                      <a:pt x="154" y="167"/>
                    </a:lnTo>
                    <a:lnTo>
                      <a:pt x="158" y="170"/>
                    </a:lnTo>
                    <a:lnTo>
                      <a:pt x="161" y="173"/>
                    </a:lnTo>
                    <a:lnTo>
                      <a:pt x="162" y="175"/>
                    </a:lnTo>
                    <a:lnTo>
                      <a:pt x="162" y="179"/>
                    </a:lnTo>
                    <a:lnTo>
                      <a:pt x="162" y="179"/>
                    </a:lnTo>
                    <a:lnTo>
                      <a:pt x="162" y="183"/>
                    </a:lnTo>
                    <a:lnTo>
                      <a:pt x="161" y="188"/>
                    </a:lnTo>
                    <a:lnTo>
                      <a:pt x="159" y="192"/>
                    </a:lnTo>
                    <a:lnTo>
                      <a:pt x="155" y="194"/>
                    </a:lnTo>
                    <a:lnTo>
                      <a:pt x="155" y="194"/>
                    </a:lnTo>
                    <a:lnTo>
                      <a:pt x="122" y="220"/>
                    </a:lnTo>
                    <a:lnTo>
                      <a:pt x="122" y="220"/>
                    </a:lnTo>
                    <a:lnTo>
                      <a:pt x="118" y="219"/>
                    </a:lnTo>
                    <a:lnTo>
                      <a:pt x="108" y="220"/>
                    </a:lnTo>
                    <a:lnTo>
                      <a:pt x="103" y="221"/>
                    </a:lnTo>
                    <a:lnTo>
                      <a:pt x="96" y="225"/>
                    </a:lnTo>
                    <a:lnTo>
                      <a:pt x="91" y="229"/>
                    </a:lnTo>
                    <a:lnTo>
                      <a:pt x="86" y="236"/>
                    </a:lnTo>
                    <a:lnTo>
                      <a:pt x="86" y="236"/>
                    </a:lnTo>
                    <a:lnTo>
                      <a:pt x="74" y="258"/>
                    </a:lnTo>
                    <a:lnTo>
                      <a:pt x="69" y="266"/>
                    </a:lnTo>
                    <a:lnTo>
                      <a:pt x="69" y="266"/>
                    </a:lnTo>
                    <a:lnTo>
                      <a:pt x="68" y="267"/>
                    </a:lnTo>
                    <a:lnTo>
                      <a:pt x="66" y="269"/>
                    </a:lnTo>
                    <a:lnTo>
                      <a:pt x="64" y="269"/>
                    </a:lnTo>
                    <a:lnTo>
                      <a:pt x="61" y="270"/>
                    </a:lnTo>
                    <a:lnTo>
                      <a:pt x="59" y="274"/>
                    </a:lnTo>
                    <a:lnTo>
                      <a:pt x="59" y="274"/>
                    </a:lnTo>
                    <a:lnTo>
                      <a:pt x="57" y="281"/>
                    </a:lnTo>
                    <a:lnTo>
                      <a:pt x="53" y="286"/>
                    </a:lnTo>
                    <a:lnTo>
                      <a:pt x="49" y="290"/>
                    </a:lnTo>
                    <a:lnTo>
                      <a:pt x="45" y="291"/>
                    </a:lnTo>
                    <a:lnTo>
                      <a:pt x="45" y="291"/>
                    </a:lnTo>
                    <a:lnTo>
                      <a:pt x="39" y="291"/>
                    </a:lnTo>
                    <a:lnTo>
                      <a:pt x="37" y="291"/>
                    </a:lnTo>
                    <a:lnTo>
                      <a:pt x="35" y="294"/>
                    </a:lnTo>
                    <a:lnTo>
                      <a:pt x="35" y="294"/>
                    </a:lnTo>
                    <a:lnTo>
                      <a:pt x="37" y="297"/>
                    </a:lnTo>
                    <a:lnTo>
                      <a:pt x="37" y="300"/>
                    </a:lnTo>
                    <a:lnTo>
                      <a:pt x="38" y="301"/>
                    </a:lnTo>
                    <a:lnTo>
                      <a:pt x="35" y="304"/>
                    </a:lnTo>
                    <a:lnTo>
                      <a:pt x="35" y="304"/>
                    </a:lnTo>
                    <a:lnTo>
                      <a:pt x="32" y="305"/>
                    </a:lnTo>
                    <a:lnTo>
                      <a:pt x="30" y="306"/>
                    </a:lnTo>
                    <a:lnTo>
                      <a:pt x="27" y="306"/>
                    </a:lnTo>
                    <a:lnTo>
                      <a:pt x="26" y="308"/>
                    </a:lnTo>
                    <a:lnTo>
                      <a:pt x="26" y="308"/>
                    </a:lnTo>
                    <a:lnTo>
                      <a:pt x="23" y="317"/>
                    </a:lnTo>
                    <a:lnTo>
                      <a:pt x="23" y="317"/>
                    </a:lnTo>
                    <a:lnTo>
                      <a:pt x="16" y="318"/>
                    </a:lnTo>
                    <a:lnTo>
                      <a:pt x="11" y="321"/>
                    </a:lnTo>
                    <a:lnTo>
                      <a:pt x="5" y="325"/>
                    </a:lnTo>
                    <a:lnTo>
                      <a:pt x="5" y="325"/>
                    </a:lnTo>
                    <a:lnTo>
                      <a:pt x="3" y="333"/>
                    </a:lnTo>
                    <a:lnTo>
                      <a:pt x="0" y="344"/>
                    </a:lnTo>
                    <a:lnTo>
                      <a:pt x="0" y="356"/>
                    </a:lnTo>
                    <a:lnTo>
                      <a:pt x="3" y="370"/>
                    </a:lnTo>
                    <a:lnTo>
                      <a:pt x="3" y="370"/>
                    </a:lnTo>
                    <a:lnTo>
                      <a:pt x="5" y="377"/>
                    </a:lnTo>
                    <a:lnTo>
                      <a:pt x="10" y="382"/>
                    </a:lnTo>
                    <a:lnTo>
                      <a:pt x="15" y="387"/>
                    </a:lnTo>
                    <a:lnTo>
                      <a:pt x="20" y="390"/>
                    </a:lnTo>
                    <a:lnTo>
                      <a:pt x="31" y="395"/>
                    </a:lnTo>
                    <a:lnTo>
                      <a:pt x="41" y="397"/>
                    </a:lnTo>
                    <a:lnTo>
                      <a:pt x="41" y="397"/>
                    </a:lnTo>
                    <a:lnTo>
                      <a:pt x="55" y="397"/>
                    </a:lnTo>
                    <a:lnTo>
                      <a:pt x="62" y="395"/>
                    </a:lnTo>
                    <a:lnTo>
                      <a:pt x="62" y="395"/>
                    </a:lnTo>
                    <a:lnTo>
                      <a:pt x="64" y="394"/>
                    </a:lnTo>
                    <a:lnTo>
                      <a:pt x="65" y="394"/>
                    </a:lnTo>
                    <a:lnTo>
                      <a:pt x="66" y="395"/>
                    </a:lnTo>
                    <a:lnTo>
                      <a:pt x="66" y="401"/>
                    </a:lnTo>
                    <a:lnTo>
                      <a:pt x="66" y="401"/>
                    </a:lnTo>
                    <a:lnTo>
                      <a:pt x="68" y="408"/>
                    </a:lnTo>
                    <a:lnTo>
                      <a:pt x="69" y="414"/>
                    </a:lnTo>
                    <a:lnTo>
                      <a:pt x="72" y="421"/>
                    </a:lnTo>
                    <a:lnTo>
                      <a:pt x="72" y="421"/>
                    </a:lnTo>
                    <a:lnTo>
                      <a:pt x="61" y="439"/>
                    </a:lnTo>
                    <a:lnTo>
                      <a:pt x="53" y="455"/>
                    </a:lnTo>
                    <a:lnTo>
                      <a:pt x="46" y="470"/>
                    </a:lnTo>
                    <a:lnTo>
                      <a:pt x="46" y="470"/>
                    </a:lnTo>
                    <a:lnTo>
                      <a:pt x="42" y="489"/>
                    </a:lnTo>
                    <a:lnTo>
                      <a:pt x="41" y="499"/>
                    </a:lnTo>
                    <a:lnTo>
                      <a:pt x="41" y="499"/>
                    </a:lnTo>
                    <a:lnTo>
                      <a:pt x="38" y="507"/>
                    </a:lnTo>
                    <a:lnTo>
                      <a:pt x="38" y="510"/>
                    </a:lnTo>
                    <a:lnTo>
                      <a:pt x="41" y="511"/>
                    </a:lnTo>
                    <a:lnTo>
                      <a:pt x="41" y="511"/>
                    </a:lnTo>
                    <a:lnTo>
                      <a:pt x="45" y="513"/>
                    </a:lnTo>
                    <a:lnTo>
                      <a:pt x="47" y="511"/>
                    </a:lnTo>
                    <a:lnTo>
                      <a:pt x="49" y="511"/>
                    </a:lnTo>
                    <a:lnTo>
                      <a:pt x="50" y="514"/>
                    </a:lnTo>
                    <a:lnTo>
                      <a:pt x="50" y="514"/>
                    </a:lnTo>
                    <a:lnTo>
                      <a:pt x="51" y="518"/>
                    </a:lnTo>
                    <a:lnTo>
                      <a:pt x="54" y="520"/>
                    </a:lnTo>
                    <a:lnTo>
                      <a:pt x="57" y="520"/>
                    </a:lnTo>
                    <a:lnTo>
                      <a:pt x="57" y="520"/>
                    </a:lnTo>
                    <a:lnTo>
                      <a:pt x="55" y="522"/>
                    </a:lnTo>
                    <a:lnTo>
                      <a:pt x="51" y="533"/>
                    </a:lnTo>
                    <a:lnTo>
                      <a:pt x="50" y="541"/>
                    </a:lnTo>
                    <a:lnTo>
                      <a:pt x="49" y="553"/>
                    </a:lnTo>
                    <a:lnTo>
                      <a:pt x="49" y="568"/>
                    </a:lnTo>
                    <a:lnTo>
                      <a:pt x="49" y="587"/>
                    </a:lnTo>
                    <a:lnTo>
                      <a:pt x="49" y="587"/>
                    </a:lnTo>
                    <a:lnTo>
                      <a:pt x="50" y="606"/>
                    </a:lnTo>
                    <a:lnTo>
                      <a:pt x="53" y="625"/>
                    </a:lnTo>
                    <a:lnTo>
                      <a:pt x="59" y="656"/>
                    </a:lnTo>
                    <a:lnTo>
                      <a:pt x="68" y="683"/>
                    </a:lnTo>
                    <a:lnTo>
                      <a:pt x="74" y="705"/>
                    </a:lnTo>
                    <a:lnTo>
                      <a:pt x="74" y="705"/>
                    </a:lnTo>
                    <a:lnTo>
                      <a:pt x="81" y="726"/>
                    </a:lnTo>
                    <a:lnTo>
                      <a:pt x="91" y="748"/>
                    </a:lnTo>
                    <a:lnTo>
                      <a:pt x="99" y="768"/>
                    </a:lnTo>
                    <a:lnTo>
                      <a:pt x="105" y="784"/>
                    </a:lnTo>
                    <a:lnTo>
                      <a:pt x="105" y="784"/>
                    </a:lnTo>
                    <a:lnTo>
                      <a:pt x="111" y="799"/>
                    </a:lnTo>
                    <a:lnTo>
                      <a:pt x="116" y="818"/>
                    </a:lnTo>
                    <a:lnTo>
                      <a:pt x="120" y="840"/>
                    </a:lnTo>
                    <a:lnTo>
                      <a:pt x="122" y="850"/>
                    </a:lnTo>
                    <a:lnTo>
                      <a:pt x="123" y="861"/>
                    </a:lnTo>
                    <a:lnTo>
                      <a:pt x="123" y="861"/>
                    </a:lnTo>
                    <a:lnTo>
                      <a:pt x="124" y="884"/>
                    </a:lnTo>
                    <a:lnTo>
                      <a:pt x="127" y="907"/>
                    </a:lnTo>
                    <a:lnTo>
                      <a:pt x="135" y="945"/>
                    </a:lnTo>
                    <a:lnTo>
                      <a:pt x="135" y="945"/>
                    </a:lnTo>
                    <a:lnTo>
                      <a:pt x="143" y="987"/>
                    </a:lnTo>
                    <a:lnTo>
                      <a:pt x="147" y="1010"/>
                    </a:lnTo>
                    <a:lnTo>
                      <a:pt x="149" y="1030"/>
                    </a:lnTo>
                    <a:lnTo>
                      <a:pt x="149" y="1030"/>
                    </a:lnTo>
                    <a:lnTo>
                      <a:pt x="147" y="1046"/>
                    </a:lnTo>
                    <a:lnTo>
                      <a:pt x="146" y="1060"/>
                    </a:lnTo>
                    <a:lnTo>
                      <a:pt x="142" y="1073"/>
                    </a:lnTo>
                    <a:lnTo>
                      <a:pt x="139" y="1084"/>
                    </a:lnTo>
                    <a:lnTo>
                      <a:pt x="139" y="1084"/>
                    </a:lnTo>
                    <a:lnTo>
                      <a:pt x="136" y="1091"/>
                    </a:lnTo>
                    <a:lnTo>
                      <a:pt x="132" y="1097"/>
                    </a:lnTo>
                    <a:lnTo>
                      <a:pt x="118" y="1116"/>
                    </a:lnTo>
                    <a:lnTo>
                      <a:pt x="118" y="1116"/>
                    </a:lnTo>
                    <a:lnTo>
                      <a:pt x="112" y="1123"/>
                    </a:lnTo>
                    <a:lnTo>
                      <a:pt x="108" y="1127"/>
                    </a:lnTo>
                    <a:lnTo>
                      <a:pt x="101" y="1134"/>
                    </a:lnTo>
                    <a:lnTo>
                      <a:pt x="99" y="1135"/>
                    </a:lnTo>
                    <a:lnTo>
                      <a:pt x="96" y="1138"/>
                    </a:lnTo>
                    <a:lnTo>
                      <a:pt x="96" y="1142"/>
                    </a:lnTo>
                    <a:lnTo>
                      <a:pt x="95" y="1147"/>
                    </a:lnTo>
                    <a:lnTo>
                      <a:pt x="95" y="1147"/>
                    </a:lnTo>
                    <a:lnTo>
                      <a:pt x="96" y="1153"/>
                    </a:lnTo>
                    <a:lnTo>
                      <a:pt x="97" y="1157"/>
                    </a:lnTo>
                    <a:lnTo>
                      <a:pt x="100" y="1161"/>
                    </a:lnTo>
                    <a:lnTo>
                      <a:pt x="104" y="1163"/>
                    </a:lnTo>
                    <a:lnTo>
                      <a:pt x="109" y="1165"/>
                    </a:lnTo>
                    <a:lnTo>
                      <a:pt x="115" y="1166"/>
                    </a:lnTo>
                    <a:lnTo>
                      <a:pt x="127" y="1166"/>
                    </a:lnTo>
                    <a:lnTo>
                      <a:pt x="127" y="1166"/>
                    </a:lnTo>
                    <a:lnTo>
                      <a:pt x="135" y="1166"/>
                    </a:lnTo>
                    <a:lnTo>
                      <a:pt x="142" y="1163"/>
                    </a:lnTo>
                    <a:lnTo>
                      <a:pt x="147" y="1162"/>
                    </a:lnTo>
                    <a:lnTo>
                      <a:pt x="154" y="1158"/>
                    </a:lnTo>
                    <a:lnTo>
                      <a:pt x="163" y="1150"/>
                    </a:lnTo>
                    <a:lnTo>
                      <a:pt x="169" y="1143"/>
                    </a:lnTo>
                    <a:lnTo>
                      <a:pt x="169" y="1143"/>
                    </a:lnTo>
                    <a:lnTo>
                      <a:pt x="178" y="1127"/>
                    </a:lnTo>
                    <a:lnTo>
                      <a:pt x="188" y="1105"/>
                    </a:lnTo>
                    <a:lnTo>
                      <a:pt x="188" y="1105"/>
                    </a:lnTo>
                    <a:lnTo>
                      <a:pt x="190" y="1099"/>
                    </a:lnTo>
                    <a:lnTo>
                      <a:pt x="192" y="1095"/>
                    </a:lnTo>
                    <a:lnTo>
                      <a:pt x="193" y="1095"/>
                    </a:lnTo>
                    <a:lnTo>
                      <a:pt x="193" y="1097"/>
                    </a:lnTo>
                    <a:lnTo>
                      <a:pt x="193" y="1105"/>
                    </a:lnTo>
                    <a:lnTo>
                      <a:pt x="193" y="1105"/>
                    </a:lnTo>
                    <a:lnTo>
                      <a:pt x="193" y="1118"/>
                    </a:lnTo>
                    <a:lnTo>
                      <a:pt x="193" y="1124"/>
                    </a:lnTo>
                    <a:lnTo>
                      <a:pt x="193" y="1124"/>
                    </a:lnTo>
                    <a:lnTo>
                      <a:pt x="193" y="1128"/>
                    </a:lnTo>
                    <a:lnTo>
                      <a:pt x="194" y="1130"/>
                    </a:lnTo>
                    <a:lnTo>
                      <a:pt x="196" y="1131"/>
                    </a:lnTo>
                    <a:lnTo>
                      <a:pt x="197" y="1131"/>
                    </a:lnTo>
                    <a:lnTo>
                      <a:pt x="200" y="1130"/>
                    </a:lnTo>
                    <a:lnTo>
                      <a:pt x="200" y="1124"/>
                    </a:lnTo>
                    <a:lnTo>
                      <a:pt x="200" y="1124"/>
                    </a:lnTo>
                    <a:lnTo>
                      <a:pt x="201" y="1116"/>
                    </a:lnTo>
                    <a:lnTo>
                      <a:pt x="203" y="1103"/>
                    </a:lnTo>
                    <a:lnTo>
                      <a:pt x="205" y="1089"/>
                    </a:lnTo>
                    <a:lnTo>
                      <a:pt x="209" y="1078"/>
                    </a:lnTo>
                    <a:lnTo>
                      <a:pt x="209" y="1078"/>
                    </a:lnTo>
                    <a:lnTo>
                      <a:pt x="213" y="1069"/>
                    </a:lnTo>
                    <a:lnTo>
                      <a:pt x="217" y="1058"/>
                    </a:lnTo>
                    <a:lnTo>
                      <a:pt x="219" y="1053"/>
                    </a:lnTo>
                    <a:lnTo>
                      <a:pt x="217" y="1047"/>
                    </a:lnTo>
                    <a:lnTo>
                      <a:pt x="216" y="1041"/>
                    </a:lnTo>
                    <a:lnTo>
                      <a:pt x="212" y="1034"/>
                    </a:lnTo>
                    <a:lnTo>
                      <a:pt x="212" y="1034"/>
                    </a:lnTo>
                    <a:lnTo>
                      <a:pt x="209" y="1027"/>
                    </a:lnTo>
                    <a:lnTo>
                      <a:pt x="207" y="1020"/>
                    </a:lnTo>
                    <a:lnTo>
                      <a:pt x="204" y="1010"/>
                    </a:lnTo>
                    <a:lnTo>
                      <a:pt x="203" y="1000"/>
                    </a:lnTo>
                    <a:lnTo>
                      <a:pt x="201" y="996"/>
                    </a:lnTo>
                    <a:lnTo>
                      <a:pt x="200" y="992"/>
                    </a:lnTo>
                    <a:lnTo>
                      <a:pt x="200" y="992"/>
                    </a:lnTo>
                    <a:lnTo>
                      <a:pt x="197" y="987"/>
                    </a:lnTo>
                    <a:lnTo>
                      <a:pt x="196" y="983"/>
                    </a:lnTo>
                    <a:lnTo>
                      <a:pt x="194" y="973"/>
                    </a:lnTo>
                    <a:lnTo>
                      <a:pt x="196" y="954"/>
                    </a:lnTo>
                    <a:lnTo>
                      <a:pt x="196" y="954"/>
                    </a:lnTo>
                    <a:lnTo>
                      <a:pt x="196" y="929"/>
                    </a:lnTo>
                    <a:lnTo>
                      <a:pt x="197" y="911"/>
                    </a:lnTo>
                    <a:lnTo>
                      <a:pt x="197" y="911"/>
                    </a:lnTo>
                    <a:lnTo>
                      <a:pt x="205" y="923"/>
                    </a:lnTo>
                    <a:lnTo>
                      <a:pt x="223" y="952"/>
                    </a:lnTo>
                    <a:lnTo>
                      <a:pt x="223" y="952"/>
                    </a:lnTo>
                    <a:lnTo>
                      <a:pt x="234" y="969"/>
                    </a:lnTo>
                    <a:lnTo>
                      <a:pt x="246" y="987"/>
                    </a:lnTo>
                    <a:lnTo>
                      <a:pt x="257" y="1004"/>
                    </a:lnTo>
                    <a:lnTo>
                      <a:pt x="266" y="1020"/>
                    </a:lnTo>
                    <a:lnTo>
                      <a:pt x="266" y="1020"/>
                    </a:lnTo>
                    <a:lnTo>
                      <a:pt x="273" y="1035"/>
                    </a:lnTo>
                    <a:lnTo>
                      <a:pt x="277" y="1050"/>
                    </a:lnTo>
                    <a:lnTo>
                      <a:pt x="278" y="1057"/>
                    </a:lnTo>
                    <a:lnTo>
                      <a:pt x="280" y="1065"/>
                    </a:lnTo>
                    <a:lnTo>
                      <a:pt x="278" y="1072"/>
                    </a:lnTo>
                    <a:lnTo>
                      <a:pt x="277" y="1080"/>
                    </a:lnTo>
                    <a:lnTo>
                      <a:pt x="277" y="1080"/>
                    </a:lnTo>
                    <a:lnTo>
                      <a:pt x="273" y="1093"/>
                    </a:lnTo>
                    <a:lnTo>
                      <a:pt x="269" y="1104"/>
                    </a:lnTo>
                    <a:lnTo>
                      <a:pt x="266" y="1112"/>
                    </a:lnTo>
                    <a:lnTo>
                      <a:pt x="265" y="1122"/>
                    </a:lnTo>
                    <a:lnTo>
                      <a:pt x="265" y="1122"/>
                    </a:lnTo>
                    <a:lnTo>
                      <a:pt x="263" y="1126"/>
                    </a:lnTo>
                    <a:lnTo>
                      <a:pt x="262" y="1130"/>
                    </a:lnTo>
                    <a:lnTo>
                      <a:pt x="258" y="1136"/>
                    </a:lnTo>
                    <a:lnTo>
                      <a:pt x="251" y="1141"/>
                    </a:lnTo>
                    <a:lnTo>
                      <a:pt x="246" y="1145"/>
                    </a:lnTo>
                    <a:lnTo>
                      <a:pt x="246" y="1145"/>
                    </a:lnTo>
                    <a:lnTo>
                      <a:pt x="239" y="1149"/>
                    </a:lnTo>
                    <a:lnTo>
                      <a:pt x="231" y="1153"/>
                    </a:lnTo>
                    <a:lnTo>
                      <a:pt x="228" y="1155"/>
                    </a:lnTo>
                    <a:lnTo>
                      <a:pt x="226" y="1159"/>
                    </a:lnTo>
                    <a:lnTo>
                      <a:pt x="224" y="1165"/>
                    </a:lnTo>
                    <a:lnTo>
                      <a:pt x="224" y="1172"/>
                    </a:lnTo>
                    <a:lnTo>
                      <a:pt x="224" y="1172"/>
                    </a:lnTo>
                    <a:lnTo>
                      <a:pt x="226" y="1178"/>
                    </a:lnTo>
                    <a:lnTo>
                      <a:pt x="230" y="1184"/>
                    </a:lnTo>
                    <a:lnTo>
                      <a:pt x="235" y="1186"/>
                    </a:lnTo>
                    <a:lnTo>
                      <a:pt x="243" y="1189"/>
                    </a:lnTo>
                    <a:lnTo>
                      <a:pt x="251" y="1189"/>
                    </a:lnTo>
                    <a:lnTo>
                      <a:pt x="259" y="1190"/>
                    </a:lnTo>
                    <a:lnTo>
                      <a:pt x="274" y="1189"/>
                    </a:lnTo>
                    <a:lnTo>
                      <a:pt x="274" y="1189"/>
                    </a:lnTo>
                    <a:lnTo>
                      <a:pt x="288" y="1186"/>
                    </a:lnTo>
                    <a:lnTo>
                      <a:pt x="294" y="1184"/>
                    </a:lnTo>
                    <a:lnTo>
                      <a:pt x="300" y="1181"/>
                    </a:lnTo>
                    <a:lnTo>
                      <a:pt x="305" y="1177"/>
                    </a:lnTo>
                    <a:lnTo>
                      <a:pt x="309" y="1173"/>
                    </a:lnTo>
                    <a:lnTo>
                      <a:pt x="313" y="1168"/>
                    </a:lnTo>
                    <a:lnTo>
                      <a:pt x="316" y="1162"/>
                    </a:lnTo>
                    <a:lnTo>
                      <a:pt x="316" y="1162"/>
                    </a:lnTo>
                    <a:lnTo>
                      <a:pt x="320" y="1142"/>
                    </a:lnTo>
                    <a:lnTo>
                      <a:pt x="321" y="1135"/>
                    </a:lnTo>
                    <a:lnTo>
                      <a:pt x="323" y="1134"/>
                    </a:lnTo>
                    <a:lnTo>
                      <a:pt x="323" y="1134"/>
                    </a:lnTo>
                    <a:lnTo>
                      <a:pt x="323" y="1134"/>
                    </a:lnTo>
                    <a:lnTo>
                      <a:pt x="325" y="1134"/>
                    </a:lnTo>
                    <a:lnTo>
                      <a:pt x="325" y="1135"/>
                    </a:lnTo>
                    <a:lnTo>
                      <a:pt x="325" y="1145"/>
                    </a:lnTo>
                    <a:lnTo>
                      <a:pt x="325" y="1145"/>
                    </a:lnTo>
                    <a:lnTo>
                      <a:pt x="325" y="1154"/>
                    </a:lnTo>
                    <a:lnTo>
                      <a:pt x="325" y="1157"/>
                    </a:lnTo>
                    <a:lnTo>
                      <a:pt x="327" y="1158"/>
                    </a:lnTo>
                    <a:lnTo>
                      <a:pt x="327" y="1158"/>
                    </a:lnTo>
                    <a:lnTo>
                      <a:pt x="329" y="1158"/>
                    </a:lnTo>
                    <a:lnTo>
                      <a:pt x="331" y="1158"/>
                    </a:lnTo>
                    <a:lnTo>
                      <a:pt x="332" y="1155"/>
                    </a:lnTo>
                    <a:lnTo>
                      <a:pt x="334" y="1150"/>
                    </a:lnTo>
                    <a:lnTo>
                      <a:pt x="334" y="1150"/>
                    </a:lnTo>
                    <a:lnTo>
                      <a:pt x="334" y="1132"/>
                    </a:lnTo>
                    <a:lnTo>
                      <a:pt x="334" y="1124"/>
                    </a:lnTo>
                    <a:lnTo>
                      <a:pt x="335" y="1116"/>
                    </a:lnTo>
                    <a:lnTo>
                      <a:pt x="335" y="1116"/>
                    </a:lnTo>
                    <a:lnTo>
                      <a:pt x="336" y="1114"/>
                    </a:lnTo>
                    <a:lnTo>
                      <a:pt x="339" y="1111"/>
                    </a:lnTo>
                    <a:lnTo>
                      <a:pt x="347" y="1105"/>
                    </a:lnTo>
                    <a:lnTo>
                      <a:pt x="350" y="1101"/>
                    </a:lnTo>
                    <a:lnTo>
                      <a:pt x="352" y="1096"/>
                    </a:lnTo>
                    <a:lnTo>
                      <a:pt x="355" y="1089"/>
                    </a:lnTo>
                    <a:lnTo>
                      <a:pt x="355" y="1078"/>
                    </a:lnTo>
                    <a:lnTo>
                      <a:pt x="355" y="1078"/>
                    </a:lnTo>
                    <a:close/>
                    <a:moveTo>
                      <a:pt x="236" y="143"/>
                    </a:moveTo>
                    <a:lnTo>
                      <a:pt x="236" y="143"/>
                    </a:lnTo>
                    <a:lnTo>
                      <a:pt x="236" y="148"/>
                    </a:lnTo>
                    <a:lnTo>
                      <a:pt x="236" y="155"/>
                    </a:lnTo>
                    <a:lnTo>
                      <a:pt x="234" y="162"/>
                    </a:lnTo>
                    <a:lnTo>
                      <a:pt x="234" y="162"/>
                    </a:lnTo>
                    <a:lnTo>
                      <a:pt x="232" y="155"/>
                    </a:lnTo>
                    <a:lnTo>
                      <a:pt x="234" y="148"/>
                    </a:lnTo>
                    <a:lnTo>
                      <a:pt x="236" y="143"/>
                    </a:lnTo>
                    <a:lnTo>
                      <a:pt x="23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9" name="Freeform: Shape 10"/>
              <p:cNvSpPr>
                <a:spLocks/>
              </p:cNvSpPr>
              <p:nvPr/>
            </p:nvSpPr>
            <p:spPr bwMode="auto">
              <a:xfrm>
                <a:off x="6259512" y="3054350"/>
                <a:ext cx="149225" cy="152400"/>
              </a:xfrm>
              <a:custGeom>
                <a:avLst/>
                <a:gdLst>
                  <a:gd name="T0" fmla="*/ 94 w 94"/>
                  <a:gd name="T1" fmla="*/ 24 h 96"/>
                  <a:gd name="T2" fmla="*/ 94 w 94"/>
                  <a:gd name="T3" fmla="*/ 24 h 96"/>
                  <a:gd name="T4" fmla="*/ 93 w 94"/>
                  <a:gd name="T5" fmla="*/ 8 h 96"/>
                  <a:gd name="T6" fmla="*/ 92 w 94"/>
                  <a:gd name="T7" fmla="*/ 3 h 96"/>
                  <a:gd name="T8" fmla="*/ 90 w 94"/>
                  <a:gd name="T9" fmla="*/ 0 h 96"/>
                  <a:gd name="T10" fmla="*/ 90 w 94"/>
                  <a:gd name="T11" fmla="*/ 0 h 96"/>
                  <a:gd name="T12" fmla="*/ 82 w 94"/>
                  <a:gd name="T13" fmla="*/ 5 h 96"/>
                  <a:gd name="T14" fmla="*/ 74 w 94"/>
                  <a:gd name="T15" fmla="*/ 12 h 96"/>
                  <a:gd name="T16" fmla="*/ 65 w 94"/>
                  <a:gd name="T17" fmla="*/ 22 h 96"/>
                  <a:gd name="T18" fmla="*/ 65 w 94"/>
                  <a:gd name="T19" fmla="*/ 22 h 96"/>
                  <a:gd name="T20" fmla="*/ 43 w 94"/>
                  <a:gd name="T21" fmla="*/ 46 h 96"/>
                  <a:gd name="T22" fmla="*/ 26 w 94"/>
                  <a:gd name="T23" fmla="*/ 63 h 96"/>
                  <a:gd name="T24" fmla="*/ 26 w 94"/>
                  <a:gd name="T25" fmla="*/ 63 h 96"/>
                  <a:gd name="T26" fmla="*/ 11 w 94"/>
                  <a:gd name="T27" fmla="*/ 80 h 96"/>
                  <a:gd name="T28" fmla="*/ 3 w 94"/>
                  <a:gd name="T29" fmla="*/ 89 h 96"/>
                  <a:gd name="T30" fmla="*/ 1 w 94"/>
                  <a:gd name="T31" fmla="*/ 93 h 96"/>
                  <a:gd name="T32" fmla="*/ 0 w 94"/>
                  <a:gd name="T33" fmla="*/ 96 h 96"/>
                  <a:gd name="T34" fmla="*/ 0 w 94"/>
                  <a:gd name="T35" fmla="*/ 96 h 96"/>
                  <a:gd name="T36" fmla="*/ 4 w 94"/>
                  <a:gd name="T37" fmla="*/ 94 h 96"/>
                  <a:gd name="T38" fmla="*/ 12 w 94"/>
                  <a:gd name="T39" fmla="*/ 92 h 96"/>
                  <a:gd name="T40" fmla="*/ 20 w 94"/>
                  <a:gd name="T41" fmla="*/ 88 h 96"/>
                  <a:gd name="T42" fmla="*/ 24 w 94"/>
                  <a:gd name="T43" fmla="*/ 84 h 96"/>
                  <a:gd name="T44" fmla="*/ 27 w 94"/>
                  <a:gd name="T45" fmla="*/ 81 h 96"/>
                  <a:gd name="T46" fmla="*/ 27 w 94"/>
                  <a:gd name="T47" fmla="*/ 81 h 96"/>
                  <a:gd name="T48" fmla="*/ 34 w 94"/>
                  <a:gd name="T49" fmla="*/ 71 h 96"/>
                  <a:gd name="T50" fmla="*/ 42 w 94"/>
                  <a:gd name="T51" fmla="*/ 61 h 96"/>
                  <a:gd name="T52" fmla="*/ 51 w 94"/>
                  <a:gd name="T53" fmla="*/ 49 h 96"/>
                  <a:gd name="T54" fmla="*/ 51 w 94"/>
                  <a:gd name="T55" fmla="*/ 49 h 96"/>
                  <a:gd name="T56" fmla="*/ 59 w 94"/>
                  <a:gd name="T57" fmla="*/ 51 h 96"/>
                  <a:gd name="T58" fmla="*/ 66 w 94"/>
                  <a:gd name="T59" fmla="*/ 53 h 96"/>
                  <a:gd name="T60" fmla="*/ 73 w 94"/>
                  <a:gd name="T61" fmla="*/ 53 h 96"/>
                  <a:gd name="T62" fmla="*/ 73 w 94"/>
                  <a:gd name="T63" fmla="*/ 53 h 96"/>
                  <a:gd name="T64" fmla="*/ 78 w 94"/>
                  <a:gd name="T65" fmla="*/ 50 h 96"/>
                  <a:gd name="T66" fmla="*/ 86 w 94"/>
                  <a:gd name="T67" fmla="*/ 43 h 96"/>
                  <a:gd name="T68" fmla="*/ 89 w 94"/>
                  <a:gd name="T69" fmla="*/ 39 h 96"/>
                  <a:gd name="T70" fmla="*/ 92 w 94"/>
                  <a:gd name="T71" fmla="*/ 34 h 96"/>
                  <a:gd name="T72" fmla="*/ 94 w 94"/>
                  <a:gd name="T73" fmla="*/ 30 h 96"/>
                  <a:gd name="T74" fmla="*/ 94 w 94"/>
                  <a:gd name="T75" fmla="*/ 24 h 96"/>
                  <a:gd name="T76" fmla="*/ 94 w 94"/>
                  <a:gd name="T77" fmla="*/ 2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4" h="96">
                    <a:moveTo>
                      <a:pt x="94" y="24"/>
                    </a:moveTo>
                    <a:lnTo>
                      <a:pt x="94" y="24"/>
                    </a:lnTo>
                    <a:lnTo>
                      <a:pt x="93" y="8"/>
                    </a:lnTo>
                    <a:lnTo>
                      <a:pt x="92" y="3"/>
                    </a:lnTo>
                    <a:lnTo>
                      <a:pt x="90" y="0"/>
                    </a:lnTo>
                    <a:lnTo>
                      <a:pt x="90" y="0"/>
                    </a:lnTo>
                    <a:lnTo>
                      <a:pt x="82" y="5"/>
                    </a:lnTo>
                    <a:lnTo>
                      <a:pt x="74" y="12"/>
                    </a:lnTo>
                    <a:lnTo>
                      <a:pt x="65" y="22"/>
                    </a:lnTo>
                    <a:lnTo>
                      <a:pt x="65" y="22"/>
                    </a:lnTo>
                    <a:lnTo>
                      <a:pt x="43" y="46"/>
                    </a:lnTo>
                    <a:lnTo>
                      <a:pt x="26" y="63"/>
                    </a:lnTo>
                    <a:lnTo>
                      <a:pt x="26" y="63"/>
                    </a:lnTo>
                    <a:lnTo>
                      <a:pt x="11" y="80"/>
                    </a:lnTo>
                    <a:lnTo>
                      <a:pt x="3" y="89"/>
                    </a:lnTo>
                    <a:lnTo>
                      <a:pt x="1" y="93"/>
                    </a:lnTo>
                    <a:lnTo>
                      <a:pt x="0" y="96"/>
                    </a:lnTo>
                    <a:lnTo>
                      <a:pt x="0" y="96"/>
                    </a:lnTo>
                    <a:lnTo>
                      <a:pt x="4" y="94"/>
                    </a:lnTo>
                    <a:lnTo>
                      <a:pt x="12" y="92"/>
                    </a:lnTo>
                    <a:lnTo>
                      <a:pt x="20" y="88"/>
                    </a:lnTo>
                    <a:lnTo>
                      <a:pt x="24" y="84"/>
                    </a:lnTo>
                    <a:lnTo>
                      <a:pt x="27" y="81"/>
                    </a:lnTo>
                    <a:lnTo>
                      <a:pt x="27" y="81"/>
                    </a:lnTo>
                    <a:lnTo>
                      <a:pt x="34" y="71"/>
                    </a:lnTo>
                    <a:lnTo>
                      <a:pt x="42" y="61"/>
                    </a:lnTo>
                    <a:lnTo>
                      <a:pt x="51" y="49"/>
                    </a:lnTo>
                    <a:lnTo>
                      <a:pt x="51" y="49"/>
                    </a:lnTo>
                    <a:lnTo>
                      <a:pt x="59" y="51"/>
                    </a:lnTo>
                    <a:lnTo>
                      <a:pt x="66" y="53"/>
                    </a:lnTo>
                    <a:lnTo>
                      <a:pt x="73" y="53"/>
                    </a:lnTo>
                    <a:lnTo>
                      <a:pt x="73" y="53"/>
                    </a:lnTo>
                    <a:lnTo>
                      <a:pt x="78" y="50"/>
                    </a:lnTo>
                    <a:lnTo>
                      <a:pt x="86" y="43"/>
                    </a:lnTo>
                    <a:lnTo>
                      <a:pt x="89" y="39"/>
                    </a:lnTo>
                    <a:lnTo>
                      <a:pt x="92" y="34"/>
                    </a:lnTo>
                    <a:lnTo>
                      <a:pt x="94" y="30"/>
                    </a:lnTo>
                    <a:lnTo>
                      <a:pt x="94" y="24"/>
                    </a:lnTo>
                    <a:lnTo>
                      <a:pt x="9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0" name="Freeform: Shape 11"/>
              <p:cNvSpPr>
                <a:spLocks/>
              </p:cNvSpPr>
              <p:nvPr/>
            </p:nvSpPr>
            <p:spPr bwMode="auto">
              <a:xfrm>
                <a:off x="6210299" y="3079750"/>
                <a:ext cx="79375" cy="236538"/>
              </a:xfrm>
              <a:custGeom>
                <a:avLst/>
                <a:gdLst>
                  <a:gd name="T0" fmla="*/ 4 w 50"/>
                  <a:gd name="T1" fmla="*/ 149 h 149"/>
                  <a:gd name="T2" fmla="*/ 4 w 50"/>
                  <a:gd name="T3" fmla="*/ 149 h 149"/>
                  <a:gd name="T4" fmla="*/ 7 w 50"/>
                  <a:gd name="T5" fmla="*/ 145 h 149"/>
                  <a:gd name="T6" fmla="*/ 9 w 50"/>
                  <a:gd name="T7" fmla="*/ 139 h 149"/>
                  <a:gd name="T8" fmla="*/ 11 w 50"/>
                  <a:gd name="T9" fmla="*/ 132 h 149"/>
                  <a:gd name="T10" fmla="*/ 11 w 50"/>
                  <a:gd name="T11" fmla="*/ 132 h 149"/>
                  <a:gd name="T12" fmla="*/ 11 w 50"/>
                  <a:gd name="T13" fmla="*/ 126 h 149"/>
                  <a:gd name="T14" fmla="*/ 12 w 50"/>
                  <a:gd name="T15" fmla="*/ 118 h 149"/>
                  <a:gd name="T16" fmla="*/ 15 w 50"/>
                  <a:gd name="T17" fmla="*/ 109 h 149"/>
                  <a:gd name="T18" fmla="*/ 19 w 50"/>
                  <a:gd name="T19" fmla="*/ 103 h 149"/>
                  <a:gd name="T20" fmla="*/ 19 w 50"/>
                  <a:gd name="T21" fmla="*/ 103 h 149"/>
                  <a:gd name="T22" fmla="*/ 23 w 50"/>
                  <a:gd name="T23" fmla="*/ 97 h 149"/>
                  <a:gd name="T24" fmla="*/ 24 w 50"/>
                  <a:gd name="T25" fmla="*/ 92 h 149"/>
                  <a:gd name="T26" fmla="*/ 25 w 50"/>
                  <a:gd name="T27" fmla="*/ 85 h 149"/>
                  <a:gd name="T28" fmla="*/ 25 w 50"/>
                  <a:gd name="T29" fmla="*/ 85 h 149"/>
                  <a:gd name="T30" fmla="*/ 28 w 50"/>
                  <a:gd name="T31" fmla="*/ 77 h 149"/>
                  <a:gd name="T32" fmla="*/ 31 w 50"/>
                  <a:gd name="T33" fmla="*/ 68 h 149"/>
                  <a:gd name="T34" fmla="*/ 31 w 50"/>
                  <a:gd name="T35" fmla="*/ 68 h 149"/>
                  <a:gd name="T36" fmla="*/ 32 w 50"/>
                  <a:gd name="T37" fmla="*/ 60 h 149"/>
                  <a:gd name="T38" fmla="*/ 34 w 50"/>
                  <a:gd name="T39" fmla="*/ 57 h 149"/>
                  <a:gd name="T40" fmla="*/ 34 w 50"/>
                  <a:gd name="T41" fmla="*/ 57 h 149"/>
                  <a:gd name="T42" fmla="*/ 39 w 50"/>
                  <a:gd name="T43" fmla="*/ 47 h 149"/>
                  <a:gd name="T44" fmla="*/ 40 w 50"/>
                  <a:gd name="T45" fmla="*/ 43 h 149"/>
                  <a:gd name="T46" fmla="*/ 40 w 50"/>
                  <a:gd name="T47" fmla="*/ 43 h 149"/>
                  <a:gd name="T48" fmla="*/ 46 w 50"/>
                  <a:gd name="T49" fmla="*/ 39 h 149"/>
                  <a:gd name="T50" fmla="*/ 48 w 50"/>
                  <a:gd name="T51" fmla="*/ 35 h 149"/>
                  <a:gd name="T52" fmla="*/ 50 w 50"/>
                  <a:gd name="T53" fmla="*/ 28 h 149"/>
                  <a:gd name="T54" fmla="*/ 50 w 50"/>
                  <a:gd name="T55" fmla="*/ 28 h 149"/>
                  <a:gd name="T56" fmla="*/ 48 w 50"/>
                  <a:gd name="T57" fmla="*/ 11 h 149"/>
                  <a:gd name="T58" fmla="*/ 47 w 50"/>
                  <a:gd name="T59" fmla="*/ 0 h 149"/>
                  <a:gd name="T60" fmla="*/ 47 w 50"/>
                  <a:gd name="T61" fmla="*/ 0 h 149"/>
                  <a:gd name="T62" fmla="*/ 34 w 50"/>
                  <a:gd name="T63" fmla="*/ 10 h 149"/>
                  <a:gd name="T64" fmla="*/ 24 w 50"/>
                  <a:gd name="T65" fmla="*/ 18 h 149"/>
                  <a:gd name="T66" fmla="*/ 16 w 50"/>
                  <a:gd name="T67" fmla="*/ 24 h 149"/>
                  <a:gd name="T68" fmla="*/ 16 w 50"/>
                  <a:gd name="T69" fmla="*/ 24 h 149"/>
                  <a:gd name="T70" fmla="*/ 11 w 50"/>
                  <a:gd name="T71" fmla="*/ 31 h 149"/>
                  <a:gd name="T72" fmla="*/ 8 w 50"/>
                  <a:gd name="T73" fmla="*/ 35 h 149"/>
                  <a:gd name="T74" fmla="*/ 8 w 50"/>
                  <a:gd name="T75" fmla="*/ 42 h 149"/>
                  <a:gd name="T76" fmla="*/ 8 w 50"/>
                  <a:gd name="T77" fmla="*/ 42 h 149"/>
                  <a:gd name="T78" fmla="*/ 11 w 50"/>
                  <a:gd name="T79" fmla="*/ 62 h 149"/>
                  <a:gd name="T80" fmla="*/ 12 w 50"/>
                  <a:gd name="T81" fmla="*/ 82 h 149"/>
                  <a:gd name="T82" fmla="*/ 12 w 50"/>
                  <a:gd name="T83" fmla="*/ 82 h 149"/>
                  <a:gd name="T84" fmla="*/ 12 w 50"/>
                  <a:gd name="T85" fmla="*/ 89 h 149"/>
                  <a:gd name="T86" fmla="*/ 12 w 50"/>
                  <a:gd name="T87" fmla="*/ 96 h 149"/>
                  <a:gd name="T88" fmla="*/ 9 w 50"/>
                  <a:gd name="T89" fmla="*/ 103 h 149"/>
                  <a:gd name="T90" fmla="*/ 4 w 50"/>
                  <a:gd name="T91" fmla="*/ 111 h 149"/>
                  <a:gd name="T92" fmla="*/ 4 w 50"/>
                  <a:gd name="T93" fmla="*/ 111 h 149"/>
                  <a:gd name="T94" fmla="*/ 1 w 50"/>
                  <a:gd name="T95" fmla="*/ 115 h 149"/>
                  <a:gd name="T96" fmla="*/ 0 w 50"/>
                  <a:gd name="T97" fmla="*/ 120 h 149"/>
                  <a:gd name="T98" fmla="*/ 0 w 50"/>
                  <a:gd name="T99" fmla="*/ 124 h 149"/>
                  <a:gd name="T100" fmla="*/ 1 w 50"/>
                  <a:gd name="T101" fmla="*/ 128 h 149"/>
                  <a:gd name="T102" fmla="*/ 3 w 50"/>
                  <a:gd name="T103" fmla="*/ 138 h 149"/>
                  <a:gd name="T104" fmla="*/ 4 w 50"/>
                  <a:gd name="T105" fmla="*/ 143 h 149"/>
                  <a:gd name="T106" fmla="*/ 4 w 50"/>
                  <a:gd name="T107" fmla="*/ 149 h 149"/>
                  <a:gd name="T108" fmla="*/ 4 w 50"/>
                  <a:gd name="T109"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0" h="149">
                    <a:moveTo>
                      <a:pt x="4" y="149"/>
                    </a:moveTo>
                    <a:lnTo>
                      <a:pt x="4" y="149"/>
                    </a:lnTo>
                    <a:lnTo>
                      <a:pt x="7" y="145"/>
                    </a:lnTo>
                    <a:lnTo>
                      <a:pt x="9" y="139"/>
                    </a:lnTo>
                    <a:lnTo>
                      <a:pt x="11" y="132"/>
                    </a:lnTo>
                    <a:lnTo>
                      <a:pt x="11" y="132"/>
                    </a:lnTo>
                    <a:lnTo>
                      <a:pt x="11" y="126"/>
                    </a:lnTo>
                    <a:lnTo>
                      <a:pt x="12" y="118"/>
                    </a:lnTo>
                    <a:lnTo>
                      <a:pt x="15" y="109"/>
                    </a:lnTo>
                    <a:lnTo>
                      <a:pt x="19" y="103"/>
                    </a:lnTo>
                    <a:lnTo>
                      <a:pt x="19" y="103"/>
                    </a:lnTo>
                    <a:lnTo>
                      <a:pt x="23" y="97"/>
                    </a:lnTo>
                    <a:lnTo>
                      <a:pt x="24" y="92"/>
                    </a:lnTo>
                    <a:lnTo>
                      <a:pt x="25" y="85"/>
                    </a:lnTo>
                    <a:lnTo>
                      <a:pt x="25" y="85"/>
                    </a:lnTo>
                    <a:lnTo>
                      <a:pt x="28" y="77"/>
                    </a:lnTo>
                    <a:lnTo>
                      <a:pt x="31" y="68"/>
                    </a:lnTo>
                    <a:lnTo>
                      <a:pt x="31" y="68"/>
                    </a:lnTo>
                    <a:lnTo>
                      <a:pt x="32" y="60"/>
                    </a:lnTo>
                    <a:lnTo>
                      <a:pt x="34" y="57"/>
                    </a:lnTo>
                    <a:lnTo>
                      <a:pt x="34" y="57"/>
                    </a:lnTo>
                    <a:lnTo>
                      <a:pt x="39" y="47"/>
                    </a:lnTo>
                    <a:lnTo>
                      <a:pt x="40" y="43"/>
                    </a:lnTo>
                    <a:lnTo>
                      <a:pt x="40" y="43"/>
                    </a:lnTo>
                    <a:lnTo>
                      <a:pt x="46" y="39"/>
                    </a:lnTo>
                    <a:lnTo>
                      <a:pt x="48" y="35"/>
                    </a:lnTo>
                    <a:lnTo>
                      <a:pt x="50" y="28"/>
                    </a:lnTo>
                    <a:lnTo>
                      <a:pt x="50" y="28"/>
                    </a:lnTo>
                    <a:lnTo>
                      <a:pt x="48" y="11"/>
                    </a:lnTo>
                    <a:lnTo>
                      <a:pt x="47" y="0"/>
                    </a:lnTo>
                    <a:lnTo>
                      <a:pt x="47" y="0"/>
                    </a:lnTo>
                    <a:lnTo>
                      <a:pt x="34" y="10"/>
                    </a:lnTo>
                    <a:lnTo>
                      <a:pt x="24" y="18"/>
                    </a:lnTo>
                    <a:lnTo>
                      <a:pt x="16" y="24"/>
                    </a:lnTo>
                    <a:lnTo>
                      <a:pt x="16" y="24"/>
                    </a:lnTo>
                    <a:lnTo>
                      <a:pt x="11" y="31"/>
                    </a:lnTo>
                    <a:lnTo>
                      <a:pt x="8" y="35"/>
                    </a:lnTo>
                    <a:lnTo>
                      <a:pt x="8" y="42"/>
                    </a:lnTo>
                    <a:lnTo>
                      <a:pt x="8" y="42"/>
                    </a:lnTo>
                    <a:lnTo>
                      <a:pt x="11" y="62"/>
                    </a:lnTo>
                    <a:lnTo>
                      <a:pt x="12" y="82"/>
                    </a:lnTo>
                    <a:lnTo>
                      <a:pt x="12" y="82"/>
                    </a:lnTo>
                    <a:lnTo>
                      <a:pt x="12" y="89"/>
                    </a:lnTo>
                    <a:lnTo>
                      <a:pt x="12" y="96"/>
                    </a:lnTo>
                    <a:lnTo>
                      <a:pt x="9" y="103"/>
                    </a:lnTo>
                    <a:lnTo>
                      <a:pt x="4" y="111"/>
                    </a:lnTo>
                    <a:lnTo>
                      <a:pt x="4" y="111"/>
                    </a:lnTo>
                    <a:lnTo>
                      <a:pt x="1" y="115"/>
                    </a:lnTo>
                    <a:lnTo>
                      <a:pt x="0" y="120"/>
                    </a:lnTo>
                    <a:lnTo>
                      <a:pt x="0" y="124"/>
                    </a:lnTo>
                    <a:lnTo>
                      <a:pt x="1" y="128"/>
                    </a:lnTo>
                    <a:lnTo>
                      <a:pt x="3" y="138"/>
                    </a:lnTo>
                    <a:lnTo>
                      <a:pt x="4" y="143"/>
                    </a:lnTo>
                    <a:lnTo>
                      <a:pt x="4" y="149"/>
                    </a:lnTo>
                    <a:lnTo>
                      <a:pt x="4"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1" name="Freeform: Shape 12"/>
              <p:cNvSpPr>
                <a:spLocks/>
              </p:cNvSpPr>
              <p:nvPr/>
            </p:nvSpPr>
            <p:spPr bwMode="auto">
              <a:xfrm>
                <a:off x="6200774" y="3306762"/>
                <a:ext cx="69850" cy="61913"/>
              </a:xfrm>
              <a:custGeom>
                <a:avLst/>
                <a:gdLst>
                  <a:gd name="T0" fmla="*/ 40 w 44"/>
                  <a:gd name="T1" fmla="*/ 0 h 39"/>
                  <a:gd name="T2" fmla="*/ 40 w 44"/>
                  <a:gd name="T3" fmla="*/ 0 h 39"/>
                  <a:gd name="T4" fmla="*/ 31 w 44"/>
                  <a:gd name="T5" fmla="*/ 2 h 39"/>
                  <a:gd name="T6" fmla="*/ 26 w 44"/>
                  <a:gd name="T7" fmla="*/ 4 h 39"/>
                  <a:gd name="T8" fmla="*/ 19 w 44"/>
                  <a:gd name="T9" fmla="*/ 8 h 39"/>
                  <a:gd name="T10" fmla="*/ 0 w 44"/>
                  <a:gd name="T11" fmla="*/ 31 h 39"/>
                  <a:gd name="T12" fmla="*/ 0 w 44"/>
                  <a:gd name="T13" fmla="*/ 31 h 39"/>
                  <a:gd name="T14" fmla="*/ 2 w 44"/>
                  <a:gd name="T15" fmla="*/ 33 h 39"/>
                  <a:gd name="T16" fmla="*/ 7 w 44"/>
                  <a:gd name="T17" fmla="*/ 37 h 39"/>
                  <a:gd name="T18" fmla="*/ 11 w 44"/>
                  <a:gd name="T19" fmla="*/ 39 h 39"/>
                  <a:gd name="T20" fmla="*/ 17 w 44"/>
                  <a:gd name="T21" fmla="*/ 39 h 39"/>
                  <a:gd name="T22" fmla="*/ 22 w 44"/>
                  <a:gd name="T23" fmla="*/ 39 h 39"/>
                  <a:gd name="T24" fmla="*/ 29 w 44"/>
                  <a:gd name="T25" fmla="*/ 38 h 39"/>
                  <a:gd name="T26" fmla="*/ 29 w 44"/>
                  <a:gd name="T27" fmla="*/ 38 h 39"/>
                  <a:gd name="T28" fmla="*/ 27 w 44"/>
                  <a:gd name="T29" fmla="*/ 37 h 39"/>
                  <a:gd name="T30" fmla="*/ 25 w 44"/>
                  <a:gd name="T31" fmla="*/ 33 h 39"/>
                  <a:gd name="T32" fmla="*/ 22 w 44"/>
                  <a:gd name="T33" fmla="*/ 26 h 39"/>
                  <a:gd name="T34" fmla="*/ 23 w 44"/>
                  <a:gd name="T35" fmla="*/ 22 h 39"/>
                  <a:gd name="T36" fmla="*/ 25 w 44"/>
                  <a:gd name="T37" fmla="*/ 19 h 39"/>
                  <a:gd name="T38" fmla="*/ 27 w 44"/>
                  <a:gd name="T39" fmla="*/ 14 h 39"/>
                  <a:gd name="T40" fmla="*/ 27 w 44"/>
                  <a:gd name="T41" fmla="*/ 14 h 39"/>
                  <a:gd name="T42" fmla="*/ 33 w 44"/>
                  <a:gd name="T43" fmla="*/ 14 h 39"/>
                  <a:gd name="T44" fmla="*/ 42 w 44"/>
                  <a:gd name="T45" fmla="*/ 14 h 39"/>
                  <a:gd name="T46" fmla="*/ 42 w 44"/>
                  <a:gd name="T47" fmla="*/ 14 h 39"/>
                  <a:gd name="T48" fmla="*/ 44 w 44"/>
                  <a:gd name="T49" fmla="*/ 12 h 39"/>
                  <a:gd name="T50" fmla="*/ 44 w 44"/>
                  <a:gd name="T51" fmla="*/ 7 h 39"/>
                  <a:gd name="T52" fmla="*/ 44 w 44"/>
                  <a:gd name="T53" fmla="*/ 4 h 39"/>
                  <a:gd name="T54" fmla="*/ 44 w 44"/>
                  <a:gd name="T55" fmla="*/ 3 h 39"/>
                  <a:gd name="T56" fmla="*/ 42 w 44"/>
                  <a:gd name="T57" fmla="*/ 0 h 39"/>
                  <a:gd name="T58" fmla="*/ 40 w 44"/>
                  <a:gd name="T59" fmla="*/ 0 h 39"/>
                  <a:gd name="T60" fmla="*/ 40 w 44"/>
                  <a:gd name="T6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4" h="39">
                    <a:moveTo>
                      <a:pt x="40" y="0"/>
                    </a:moveTo>
                    <a:lnTo>
                      <a:pt x="40" y="0"/>
                    </a:lnTo>
                    <a:lnTo>
                      <a:pt x="31" y="2"/>
                    </a:lnTo>
                    <a:lnTo>
                      <a:pt x="26" y="4"/>
                    </a:lnTo>
                    <a:lnTo>
                      <a:pt x="19" y="8"/>
                    </a:lnTo>
                    <a:lnTo>
                      <a:pt x="0" y="31"/>
                    </a:lnTo>
                    <a:lnTo>
                      <a:pt x="0" y="31"/>
                    </a:lnTo>
                    <a:lnTo>
                      <a:pt x="2" y="33"/>
                    </a:lnTo>
                    <a:lnTo>
                      <a:pt x="7" y="37"/>
                    </a:lnTo>
                    <a:lnTo>
                      <a:pt x="11" y="39"/>
                    </a:lnTo>
                    <a:lnTo>
                      <a:pt x="17" y="39"/>
                    </a:lnTo>
                    <a:lnTo>
                      <a:pt x="22" y="39"/>
                    </a:lnTo>
                    <a:lnTo>
                      <a:pt x="29" y="38"/>
                    </a:lnTo>
                    <a:lnTo>
                      <a:pt x="29" y="38"/>
                    </a:lnTo>
                    <a:lnTo>
                      <a:pt x="27" y="37"/>
                    </a:lnTo>
                    <a:lnTo>
                      <a:pt x="25" y="33"/>
                    </a:lnTo>
                    <a:lnTo>
                      <a:pt x="22" y="26"/>
                    </a:lnTo>
                    <a:lnTo>
                      <a:pt x="23" y="22"/>
                    </a:lnTo>
                    <a:lnTo>
                      <a:pt x="25" y="19"/>
                    </a:lnTo>
                    <a:lnTo>
                      <a:pt x="27" y="14"/>
                    </a:lnTo>
                    <a:lnTo>
                      <a:pt x="27" y="14"/>
                    </a:lnTo>
                    <a:lnTo>
                      <a:pt x="33" y="14"/>
                    </a:lnTo>
                    <a:lnTo>
                      <a:pt x="42" y="14"/>
                    </a:lnTo>
                    <a:lnTo>
                      <a:pt x="42" y="14"/>
                    </a:lnTo>
                    <a:lnTo>
                      <a:pt x="44" y="12"/>
                    </a:lnTo>
                    <a:lnTo>
                      <a:pt x="44" y="7"/>
                    </a:lnTo>
                    <a:lnTo>
                      <a:pt x="44" y="4"/>
                    </a:lnTo>
                    <a:lnTo>
                      <a:pt x="44" y="3"/>
                    </a:lnTo>
                    <a:lnTo>
                      <a:pt x="42" y="0"/>
                    </a:lnTo>
                    <a:lnTo>
                      <a:pt x="40" y="0"/>
                    </a:lnTo>
                    <a:lnTo>
                      <a:pt x="4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52" name="Freeform: Shape 13"/>
              <p:cNvSpPr>
                <a:spLocks/>
              </p:cNvSpPr>
              <p:nvPr/>
            </p:nvSpPr>
            <p:spPr bwMode="auto">
              <a:xfrm>
                <a:off x="6145212" y="3448050"/>
                <a:ext cx="55563" cy="161925"/>
              </a:xfrm>
              <a:custGeom>
                <a:avLst/>
                <a:gdLst>
                  <a:gd name="T0" fmla="*/ 0 w 35"/>
                  <a:gd name="T1" fmla="*/ 100 h 102"/>
                  <a:gd name="T2" fmla="*/ 0 w 35"/>
                  <a:gd name="T3" fmla="*/ 100 h 102"/>
                  <a:gd name="T4" fmla="*/ 8 w 35"/>
                  <a:gd name="T5" fmla="*/ 102 h 102"/>
                  <a:gd name="T6" fmla="*/ 17 w 35"/>
                  <a:gd name="T7" fmla="*/ 102 h 102"/>
                  <a:gd name="T8" fmla="*/ 19 w 35"/>
                  <a:gd name="T9" fmla="*/ 102 h 102"/>
                  <a:gd name="T10" fmla="*/ 21 w 35"/>
                  <a:gd name="T11" fmla="*/ 100 h 102"/>
                  <a:gd name="T12" fmla="*/ 21 w 35"/>
                  <a:gd name="T13" fmla="*/ 100 h 102"/>
                  <a:gd name="T14" fmla="*/ 27 w 35"/>
                  <a:gd name="T15" fmla="*/ 54 h 102"/>
                  <a:gd name="T16" fmla="*/ 31 w 35"/>
                  <a:gd name="T17" fmla="*/ 21 h 102"/>
                  <a:gd name="T18" fmla="*/ 35 w 35"/>
                  <a:gd name="T19" fmla="*/ 0 h 102"/>
                  <a:gd name="T20" fmla="*/ 35 w 35"/>
                  <a:gd name="T21" fmla="*/ 0 h 102"/>
                  <a:gd name="T22" fmla="*/ 29 w 35"/>
                  <a:gd name="T23" fmla="*/ 21 h 102"/>
                  <a:gd name="T24" fmla="*/ 15 w 35"/>
                  <a:gd name="T25" fmla="*/ 50 h 102"/>
                  <a:gd name="T26" fmla="*/ 15 w 35"/>
                  <a:gd name="T27" fmla="*/ 50 h 102"/>
                  <a:gd name="T28" fmla="*/ 10 w 35"/>
                  <a:gd name="T29" fmla="*/ 61 h 102"/>
                  <a:gd name="T30" fmla="*/ 4 w 35"/>
                  <a:gd name="T31" fmla="*/ 72 h 102"/>
                  <a:gd name="T32" fmla="*/ 2 w 35"/>
                  <a:gd name="T33" fmla="*/ 84 h 102"/>
                  <a:gd name="T34" fmla="*/ 0 w 35"/>
                  <a:gd name="T35" fmla="*/ 100 h 102"/>
                  <a:gd name="T36" fmla="*/ 0 w 35"/>
                  <a:gd name="T37" fmla="*/ 10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102">
                    <a:moveTo>
                      <a:pt x="0" y="100"/>
                    </a:moveTo>
                    <a:lnTo>
                      <a:pt x="0" y="100"/>
                    </a:lnTo>
                    <a:lnTo>
                      <a:pt x="8" y="102"/>
                    </a:lnTo>
                    <a:lnTo>
                      <a:pt x="17" y="102"/>
                    </a:lnTo>
                    <a:lnTo>
                      <a:pt x="19" y="102"/>
                    </a:lnTo>
                    <a:lnTo>
                      <a:pt x="21" y="100"/>
                    </a:lnTo>
                    <a:lnTo>
                      <a:pt x="21" y="100"/>
                    </a:lnTo>
                    <a:lnTo>
                      <a:pt x="27" y="54"/>
                    </a:lnTo>
                    <a:lnTo>
                      <a:pt x="31" y="21"/>
                    </a:lnTo>
                    <a:lnTo>
                      <a:pt x="35" y="0"/>
                    </a:lnTo>
                    <a:lnTo>
                      <a:pt x="35" y="0"/>
                    </a:lnTo>
                    <a:lnTo>
                      <a:pt x="29" y="21"/>
                    </a:lnTo>
                    <a:lnTo>
                      <a:pt x="15" y="50"/>
                    </a:lnTo>
                    <a:lnTo>
                      <a:pt x="15" y="50"/>
                    </a:lnTo>
                    <a:lnTo>
                      <a:pt x="10" y="61"/>
                    </a:lnTo>
                    <a:lnTo>
                      <a:pt x="4" y="72"/>
                    </a:lnTo>
                    <a:lnTo>
                      <a:pt x="2" y="84"/>
                    </a:lnTo>
                    <a:lnTo>
                      <a:pt x="0" y="100"/>
                    </a:lnTo>
                    <a:lnTo>
                      <a:pt x="0"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9" name="Oval 14"/>
            <p:cNvSpPr/>
            <p:nvPr/>
          </p:nvSpPr>
          <p:spPr>
            <a:xfrm>
              <a:off x="4271202" y="2401134"/>
              <a:ext cx="513046" cy="513046"/>
            </a:xfrm>
            <a:prstGeom prst="ellipse">
              <a:avLst/>
            </a:prstGeom>
            <a:solidFill>
              <a:schemeClr val="bg1">
                <a:alpha val="1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0" name="Oval 15"/>
            <p:cNvSpPr/>
            <p:nvPr/>
          </p:nvSpPr>
          <p:spPr>
            <a:xfrm>
              <a:off x="3745094" y="3543437"/>
              <a:ext cx="513046" cy="513046"/>
            </a:xfrm>
            <a:prstGeom prst="ellipse">
              <a:avLst/>
            </a:prstGeom>
            <a:solidFill>
              <a:schemeClr val="bg1">
                <a:alpha val="1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p>
          </p:txBody>
        </p:sp>
        <p:sp>
          <p:nvSpPr>
            <p:cNvPr id="11" name="Oval 16"/>
            <p:cNvSpPr/>
            <p:nvPr/>
          </p:nvSpPr>
          <p:spPr>
            <a:xfrm>
              <a:off x="4271202" y="4685739"/>
              <a:ext cx="513046" cy="513046"/>
            </a:xfrm>
            <a:prstGeom prst="ellipse">
              <a:avLst/>
            </a:prstGeom>
            <a:solidFill>
              <a:schemeClr val="bg1">
                <a:alpha val="1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p>
          </p:txBody>
        </p:sp>
        <p:sp>
          <p:nvSpPr>
            <p:cNvPr id="12" name="Oval 17"/>
            <p:cNvSpPr/>
            <p:nvPr/>
          </p:nvSpPr>
          <p:spPr>
            <a:xfrm>
              <a:off x="7501684" y="2401134"/>
              <a:ext cx="513046" cy="513046"/>
            </a:xfrm>
            <a:prstGeom prst="ellipse">
              <a:avLst/>
            </a:prstGeom>
            <a:solidFill>
              <a:schemeClr val="bg1">
                <a:alpha val="1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3" name="Oval 18"/>
            <p:cNvSpPr/>
            <p:nvPr/>
          </p:nvSpPr>
          <p:spPr>
            <a:xfrm>
              <a:off x="8027793" y="3543437"/>
              <a:ext cx="513046" cy="513046"/>
            </a:xfrm>
            <a:prstGeom prst="ellipse">
              <a:avLst/>
            </a:prstGeom>
            <a:solidFill>
              <a:schemeClr val="bg1">
                <a:alpha val="1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p>
          </p:txBody>
        </p:sp>
        <p:sp>
          <p:nvSpPr>
            <p:cNvPr id="14" name="Oval 19"/>
            <p:cNvSpPr/>
            <p:nvPr/>
          </p:nvSpPr>
          <p:spPr>
            <a:xfrm>
              <a:off x="7501684" y="4685739"/>
              <a:ext cx="513046" cy="513046"/>
            </a:xfrm>
            <a:prstGeom prst="ellipse">
              <a:avLst/>
            </a:prstGeom>
            <a:solidFill>
              <a:schemeClr val="bg1">
                <a:alpha val="1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p>
          </p:txBody>
        </p:sp>
        <p:sp>
          <p:nvSpPr>
            <p:cNvPr id="15" name="Freeform: Shape 20"/>
            <p:cNvSpPr/>
            <p:nvPr/>
          </p:nvSpPr>
          <p:spPr>
            <a:xfrm>
              <a:off x="1230057" y="1922660"/>
              <a:ext cx="2934847" cy="1003591"/>
            </a:xfrm>
            <a:custGeom>
              <a:avLst/>
              <a:gdLst>
                <a:gd name="connsiteX0" fmla="*/ 0 w 3142702"/>
                <a:gd name="connsiteY0" fmla="*/ 0 h 829414"/>
                <a:gd name="connsiteX1" fmla="*/ 2817151 w 3142702"/>
                <a:gd name="connsiteY1" fmla="*/ 0 h 829414"/>
                <a:gd name="connsiteX2" fmla="*/ 2817151 w 3142702"/>
                <a:gd name="connsiteY2" fmla="*/ 241289 h 829414"/>
                <a:gd name="connsiteX3" fmla="*/ 3142702 w 3142702"/>
                <a:gd name="connsiteY3" fmla="*/ 414953 h 829414"/>
                <a:gd name="connsiteX4" fmla="*/ 2817151 w 3142702"/>
                <a:gd name="connsiteY4" fmla="*/ 588615 h 829414"/>
                <a:gd name="connsiteX5" fmla="*/ 2817151 w 3142702"/>
                <a:gd name="connsiteY5" fmla="*/ 829414 h 829414"/>
                <a:gd name="connsiteX6" fmla="*/ 0 w 3142702"/>
                <a:gd name="connsiteY6" fmla="*/ 829414 h 829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2702" h="829414">
                  <a:moveTo>
                    <a:pt x="0" y="0"/>
                  </a:moveTo>
                  <a:lnTo>
                    <a:pt x="2817151" y="0"/>
                  </a:lnTo>
                  <a:lnTo>
                    <a:pt x="2817151" y="241289"/>
                  </a:lnTo>
                  <a:lnTo>
                    <a:pt x="3142702" y="414953"/>
                  </a:lnTo>
                  <a:lnTo>
                    <a:pt x="2817151" y="588615"/>
                  </a:lnTo>
                  <a:lnTo>
                    <a:pt x="2817151" y="829414"/>
                  </a:lnTo>
                  <a:lnTo>
                    <a:pt x="0" y="829414"/>
                  </a:lnTo>
                  <a:close/>
                </a:path>
              </a:pathLst>
            </a:custGeom>
            <a:solidFill>
              <a:schemeClr val="tx2">
                <a:lumMod val="20000"/>
                <a:lumOff val="80000"/>
                <a:alpha val="40000"/>
              </a:schemeClr>
            </a:solid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6" name="Rectangle 23"/>
            <p:cNvSpPr/>
            <p:nvPr/>
          </p:nvSpPr>
          <p:spPr>
            <a:xfrm>
              <a:off x="1350379" y="1995786"/>
              <a:ext cx="1240766" cy="276999"/>
            </a:xfrm>
            <a:prstGeom prst="rect">
              <a:avLst/>
            </a:prstGeom>
            <a:noFill/>
            <a:ln>
              <a:noFill/>
            </a:ln>
          </p:spPr>
          <p:txBody>
            <a:bodyPr wrap="none">
              <a:normAutofit lnSpcReduction="10000"/>
            </a:bodyPr>
            <a:lstStyle/>
            <a:p>
              <a:pPr algn="ctr"/>
              <a:r>
                <a:rPr lang="en-US" altLang="zh-CN" sz="1100"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rPr>
                <a:t>YOUR TITLE HERE</a:t>
              </a:r>
              <a:endParaRPr lang="zh-CN" altLang="en-US" sz="1100"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endParaRPr>
            </a:p>
          </p:txBody>
        </p:sp>
        <p:sp>
          <p:nvSpPr>
            <p:cNvPr id="17" name="Rectangle 24"/>
            <p:cNvSpPr/>
            <p:nvPr/>
          </p:nvSpPr>
          <p:spPr>
            <a:xfrm>
              <a:off x="1350379" y="2353134"/>
              <a:ext cx="2523206" cy="462551"/>
            </a:xfrm>
            <a:prstGeom prst="rect">
              <a:avLst/>
            </a:prstGeom>
          </p:spPr>
          <p:txBody>
            <a:bodyPr wrap="square" lIns="0" tIns="0" rIns="0" bIns="0" anchor="ctr">
              <a:normAutofit/>
            </a:bodyPr>
            <a:lstStyle/>
            <a:p>
              <a:pPr algn="just" defTabSz="914316">
                <a:lnSpc>
                  <a:spcPct val="120000"/>
                </a:lnSpc>
                <a:defRPr/>
              </a:pPr>
              <a:r>
                <a:rPr lang="en-US" altLang="zh-CN" sz="900" dirty="0">
                  <a:solidFill>
                    <a:schemeClr val="bg1"/>
                  </a:solidFill>
                  <a:latin typeface="华文细黑" panose="02010600040101010101" pitchFamily="2" charset="-122"/>
                  <a:ea typeface="华文细黑" panose="02010600040101010101" pitchFamily="2" charset="-122"/>
                </a:rPr>
                <a:t>Lorem Ipsum is simply dummy text of the printing and</a:t>
              </a:r>
              <a:endParaRPr lang="zh-CN" altLang="en-US" sz="900" dirty="0">
                <a:solidFill>
                  <a:schemeClr val="bg1"/>
                </a:solidFill>
                <a:latin typeface="华文细黑" panose="02010600040101010101" pitchFamily="2" charset="-122"/>
                <a:ea typeface="华文细黑" panose="02010600040101010101" pitchFamily="2" charset="-122"/>
              </a:endParaRPr>
            </a:p>
          </p:txBody>
        </p:sp>
        <p:grpSp>
          <p:nvGrpSpPr>
            <p:cNvPr id="18" name="Group 39"/>
            <p:cNvGrpSpPr/>
            <p:nvPr/>
          </p:nvGrpSpPr>
          <p:grpSpPr>
            <a:xfrm>
              <a:off x="4439162" y="2521300"/>
              <a:ext cx="187493" cy="272715"/>
              <a:chOff x="3720306" y="3668315"/>
              <a:chExt cx="314325" cy="457200"/>
            </a:xfrm>
            <a:solidFill>
              <a:schemeClr val="accent1"/>
            </a:solidFill>
          </p:grpSpPr>
          <p:sp>
            <p:nvSpPr>
              <p:cNvPr id="46" name="Freeform: Shape 40"/>
              <p:cNvSpPr>
                <a:spLocks/>
              </p:cNvSpPr>
              <p:nvPr/>
            </p:nvSpPr>
            <p:spPr bwMode="auto">
              <a:xfrm>
                <a:off x="3720306" y="3668315"/>
                <a:ext cx="314325" cy="457200"/>
              </a:xfrm>
              <a:custGeom>
                <a:avLst/>
                <a:gdLst>
                  <a:gd name="T0" fmla="*/ 184 w 793"/>
                  <a:gd name="T1" fmla="*/ 669 h 1152"/>
                  <a:gd name="T2" fmla="*/ 103 w 793"/>
                  <a:gd name="T3" fmla="*/ 514 h 1152"/>
                  <a:gd name="T4" fmla="*/ 78 w 793"/>
                  <a:gd name="T5" fmla="*/ 439 h 1152"/>
                  <a:gd name="T6" fmla="*/ 75 w 793"/>
                  <a:gd name="T7" fmla="*/ 363 h 1152"/>
                  <a:gd name="T8" fmla="*/ 92 w 793"/>
                  <a:gd name="T9" fmla="*/ 284 h 1152"/>
                  <a:gd name="T10" fmla="*/ 128 w 793"/>
                  <a:gd name="T11" fmla="*/ 215 h 1152"/>
                  <a:gd name="T12" fmla="*/ 180 w 793"/>
                  <a:gd name="T13" fmla="*/ 156 h 1152"/>
                  <a:gd name="T14" fmla="*/ 242 w 793"/>
                  <a:gd name="T15" fmla="*/ 112 h 1152"/>
                  <a:gd name="T16" fmla="*/ 316 w 793"/>
                  <a:gd name="T17" fmla="*/ 82 h 1152"/>
                  <a:gd name="T18" fmla="*/ 397 w 793"/>
                  <a:gd name="T19" fmla="*/ 72 h 1152"/>
                  <a:gd name="T20" fmla="*/ 478 w 793"/>
                  <a:gd name="T21" fmla="*/ 82 h 1152"/>
                  <a:gd name="T22" fmla="*/ 551 w 793"/>
                  <a:gd name="T23" fmla="*/ 112 h 1152"/>
                  <a:gd name="T24" fmla="*/ 615 w 793"/>
                  <a:gd name="T25" fmla="*/ 156 h 1152"/>
                  <a:gd name="T26" fmla="*/ 666 w 793"/>
                  <a:gd name="T27" fmla="*/ 215 h 1152"/>
                  <a:gd name="T28" fmla="*/ 701 w 793"/>
                  <a:gd name="T29" fmla="*/ 284 h 1152"/>
                  <a:gd name="T30" fmla="*/ 720 w 793"/>
                  <a:gd name="T31" fmla="*/ 363 h 1152"/>
                  <a:gd name="T32" fmla="*/ 717 w 793"/>
                  <a:gd name="T33" fmla="*/ 438 h 1152"/>
                  <a:gd name="T34" fmla="*/ 691 w 793"/>
                  <a:gd name="T35" fmla="*/ 513 h 1152"/>
                  <a:gd name="T36" fmla="*/ 610 w 793"/>
                  <a:gd name="T37" fmla="*/ 669 h 1152"/>
                  <a:gd name="T38" fmla="*/ 397 w 793"/>
                  <a:gd name="T39" fmla="*/ 1080 h 1152"/>
                  <a:gd name="T40" fmla="*/ 346 w 793"/>
                  <a:gd name="T41" fmla="*/ 1067 h 1152"/>
                  <a:gd name="T42" fmla="*/ 469 w 793"/>
                  <a:gd name="T43" fmla="*/ 1036 h 1152"/>
                  <a:gd name="T44" fmla="*/ 445 w 793"/>
                  <a:gd name="T45" fmla="*/ 1071 h 1152"/>
                  <a:gd name="T46" fmla="*/ 412 w 793"/>
                  <a:gd name="T47" fmla="*/ 1079 h 1152"/>
                  <a:gd name="T48" fmla="*/ 263 w 793"/>
                  <a:gd name="T49" fmla="*/ 846 h 1152"/>
                  <a:gd name="T50" fmla="*/ 528 w 793"/>
                  <a:gd name="T51" fmla="*/ 857 h 1152"/>
                  <a:gd name="T52" fmla="*/ 307 w 793"/>
                  <a:gd name="T53" fmla="*/ 986 h 1152"/>
                  <a:gd name="T54" fmla="*/ 290 w 793"/>
                  <a:gd name="T55" fmla="*/ 931 h 1152"/>
                  <a:gd name="T56" fmla="*/ 496 w 793"/>
                  <a:gd name="T57" fmla="*/ 958 h 1152"/>
                  <a:gd name="T58" fmla="*/ 376 w 793"/>
                  <a:gd name="T59" fmla="*/ 0 h 1152"/>
                  <a:gd name="T60" fmla="*/ 279 w 793"/>
                  <a:gd name="T61" fmla="*/ 18 h 1152"/>
                  <a:gd name="T62" fmla="*/ 192 w 793"/>
                  <a:gd name="T63" fmla="*/ 58 h 1152"/>
                  <a:gd name="T64" fmla="*/ 117 w 793"/>
                  <a:gd name="T65" fmla="*/ 116 h 1152"/>
                  <a:gd name="T66" fmla="*/ 59 w 793"/>
                  <a:gd name="T67" fmla="*/ 190 h 1152"/>
                  <a:gd name="T68" fmla="*/ 19 w 793"/>
                  <a:gd name="T69" fmla="*/ 278 h 1152"/>
                  <a:gd name="T70" fmla="*/ 2 w 793"/>
                  <a:gd name="T71" fmla="*/ 375 h 1152"/>
                  <a:gd name="T72" fmla="*/ 7 w 793"/>
                  <a:gd name="T73" fmla="*/ 451 h 1152"/>
                  <a:gd name="T74" fmla="*/ 59 w 793"/>
                  <a:gd name="T75" fmla="*/ 589 h 1152"/>
                  <a:gd name="T76" fmla="*/ 160 w 793"/>
                  <a:gd name="T77" fmla="*/ 778 h 1152"/>
                  <a:gd name="T78" fmla="*/ 234 w 793"/>
                  <a:gd name="T79" fmla="*/ 994 h 1152"/>
                  <a:gd name="T80" fmla="*/ 270 w 793"/>
                  <a:gd name="T81" fmla="*/ 1086 h 1152"/>
                  <a:gd name="T82" fmla="*/ 302 w 793"/>
                  <a:gd name="T83" fmla="*/ 1125 h 1152"/>
                  <a:gd name="T84" fmla="*/ 347 w 793"/>
                  <a:gd name="T85" fmla="*/ 1146 h 1152"/>
                  <a:gd name="T86" fmla="*/ 411 w 793"/>
                  <a:gd name="T87" fmla="*/ 1152 h 1152"/>
                  <a:gd name="T88" fmla="*/ 467 w 793"/>
                  <a:gd name="T89" fmla="*/ 1140 h 1152"/>
                  <a:gd name="T90" fmla="*/ 507 w 793"/>
                  <a:gd name="T91" fmla="*/ 1111 h 1152"/>
                  <a:gd name="T92" fmla="*/ 535 w 793"/>
                  <a:gd name="T93" fmla="*/ 1066 h 1152"/>
                  <a:gd name="T94" fmla="*/ 578 w 793"/>
                  <a:gd name="T95" fmla="*/ 935 h 1152"/>
                  <a:gd name="T96" fmla="*/ 633 w 793"/>
                  <a:gd name="T97" fmla="*/ 779 h 1152"/>
                  <a:gd name="T98" fmla="*/ 735 w 793"/>
                  <a:gd name="T99" fmla="*/ 589 h 1152"/>
                  <a:gd name="T100" fmla="*/ 787 w 793"/>
                  <a:gd name="T101" fmla="*/ 451 h 1152"/>
                  <a:gd name="T102" fmla="*/ 792 w 793"/>
                  <a:gd name="T103" fmla="*/ 375 h 1152"/>
                  <a:gd name="T104" fmla="*/ 775 w 793"/>
                  <a:gd name="T105" fmla="*/ 278 h 1152"/>
                  <a:gd name="T106" fmla="*/ 736 w 793"/>
                  <a:gd name="T107" fmla="*/ 190 h 1152"/>
                  <a:gd name="T108" fmla="*/ 677 w 793"/>
                  <a:gd name="T109" fmla="*/ 116 h 1152"/>
                  <a:gd name="T110" fmla="*/ 602 w 793"/>
                  <a:gd name="T111" fmla="*/ 58 h 1152"/>
                  <a:gd name="T112" fmla="*/ 515 w 793"/>
                  <a:gd name="T113" fmla="*/ 18 h 1152"/>
                  <a:gd name="T114" fmla="*/ 417 w 793"/>
                  <a:gd name="T115" fmla="*/ 0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93" h="1152">
                    <a:moveTo>
                      <a:pt x="565" y="756"/>
                    </a:moveTo>
                    <a:lnTo>
                      <a:pt x="229" y="756"/>
                    </a:lnTo>
                    <a:lnTo>
                      <a:pt x="215" y="727"/>
                    </a:lnTo>
                    <a:lnTo>
                      <a:pt x="200" y="698"/>
                    </a:lnTo>
                    <a:lnTo>
                      <a:pt x="184" y="669"/>
                    </a:lnTo>
                    <a:lnTo>
                      <a:pt x="169" y="640"/>
                    </a:lnTo>
                    <a:lnTo>
                      <a:pt x="151" y="608"/>
                    </a:lnTo>
                    <a:lnTo>
                      <a:pt x="133" y="577"/>
                    </a:lnTo>
                    <a:lnTo>
                      <a:pt x="117" y="545"/>
                    </a:lnTo>
                    <a:lnTo>
                      <a:pt x="103" y="514"/>
                    </a:lnTo>
                    <a:lnTo>
                      <a:pt x="97" y="498"/>
                    </a:lnTo>
                    <a:lnTo>
                      <a:pt x="91" y="483"/>
                    </a:lnTo>
                    <a:lnTo>
                      <a:pt x="86" y="468"/>
                    </a:lnTo>
                    <a:lnTo>
                      <a:pt x="81" y="453"/>
                    </a:lnTo>
                    <a:lnTo>
                      <a:pt x="78" y="439"/>
                    </a:lnTo>
                    <a:lnTo>
                      <a:pt x="75" y="424"/>
                    </a:lnTo>
                    <a:lnTo>
                      <a:pt x="74" y="410"/>
                    </a:lnTo>
                    <a:lnTo>
                      <a:pt x="73" y="396"/>
                    </a:lnTo>
                    <a:lnTo>
                      <a:pt x="74" y="379"/>
                    </a:lnTo>
                    <a:lnTo>
                      <a:pt x="75" y="363"/>
                    </a:lnTo>
                    <a:lnTo>
                      <a:pt x="77" y="347"/>
                    </a:lnTo>
                    <a:lnTo>
                      <a:pt x="79" y="331"/>
                    </a:lnTo>
                    <a:lnTo>
                      <a:pt x="84" y="315"/>
                    </a:lnTo>
                    <a:lnTo>
                      <a:pt x="88" y="300"/>
                    </a:lnTo>
                    <a:lnTo>
                      <a:pt x="92" y="284"/>
                    </a:lnTo>
                    <a:lnTo>
                      <a:pt x="99" y="270"/>
                    </a:lnTo>
                    <a:lnTo>
                      <a:pt x="105" y="255"/>
                    </a:lnTo>
                    <a:lnTo>
                      <a:pt x="112" y="241"/>
                    </a:lnTo>
                    <a:lnTo>
                      <a:pt x="120" y="228"/>
                    </a:lnTo>
                    <a:lnTo>
                      <a:pt x="128" y="215"/>
                    </a:lnTo>
                    <a:lnTo>
                      <a:pt x="138" y="202"/>
                    </a:lnTo>
                    <a:lnTo>
                      <a:pt x="147" y="190"/>
                    </a:lnTo>
                    <a:lnTo>
                      <a:pt x="157" y="179"/>
                    </a:lnTo>
                    <a:lnTo>
                      <a:pt x="168" y="167"/>
                    </a:lnTo>
                    <a:lnTo>
                      <a:pt x="180" y="156"/>
                    </a:lnTo>
                    <a:lnTo>
                      <a:pt x="191" y="146"/>
                    </a:lnTo>
                    <a:lnTo>
                      <a:pt x="204" y="136"/>
                    </a:lnTo>
                    <a:lnTo>
                      <a:pt x="216" y="128"/>
                    </a:lnTo>
                    <a:lnTo>
                      <a:pt x="229" y="119"/>
                    </a:lnTo>
                    <a:lnTo>
                      <a:pt x="242" y="112"/>
                    </a:lnTo>
                    <a:lnTo>
                      <a:pt x="256" y="104"/>
                    </a:lnTo>
                    <a:lnTo>
                      <a:pt x="270" y="98"/>
                    </a:lnTo>
                    <a:lnTo>
                      <a:pt x="286" y="91"/>
                    </a:lnTo>
                    <a:lnTo>
                      <a:pt x="301" y="87"/>
                    </a:lnTo>
                    <a:lnTo>
                      <a:pt x="316" y="82"/>
                    </a:lnTo>
                    <a:lnTo>
                      <a:pt x="332" y="78"/>
                    </a:lnTo>
                    <a:lnTo>
                      <a:pt x="348" y="76"/>
                    </a:lnTo>
                    <a:lnTo>
                      <a:pt x="364" y="74"/>
                    </a:lnTo>
                    <a:lnTo>
                      <a:pt x="381" y="73"/>
                    </a:lnTo>
                    <a:lnTo>
                      <a:pt x="397" y="72"/>
                    </a:lnTo>
                    <a:lnTo>
                      <a:pt x="414" y="73"/>
                    </a:lnTo>
                    <a:lnTo>
                      <a:pt x="430" y="74"/>
                    </a:lnTo>
                    <a:lnTo>
                      <a:pt x="447" y="76"/>
                    </a:lnTo>
                    <a:lnTo>
                      <a:pt x="463" y="78"/>
                    </a:lnTo>
                    <a:lnTo>
                      <a:pt x="478" y="82"/>
                    </a:lnTo>
                    <a:lnTo>
                      <a:pt x="493" y="87"/>
                    </a:lnTo>
                    <a:lnTo>
                      <a:pt x="508" y="91"/>
                    </a:lnTo>
                    <a:lnTo>
                      <a:pt x="523" y="98"/>
                    </a:lnTo>
                    <a:lnTo>
                      <a:pt x="537" y="104"/>
                    </a:lnTo>
                    <a:lnTo>
                      <a:pt x="551" y="112"/>
                    </a:lnTo>
                    <a:lnTo>
                      <a:pt x="565" y="119"/>
                    </a:lnTo>
                    <a:lnTo>
                      <a:pt x="578" y="128"/>
                    </a:lnTo>
                    <a:lnTo>
                      <a:pt x="591" y="136"/>
                    </a:lnTo>
                    <a:lnTo>
                      <a:pt x="603" y="146"/>
                    </a:lnTo>
                    <a:lnTo>
                      <a:pt x="615" y="156"/>
                    </a:lnTo>
                    <a:lnTo>
                      <a:pt x="626" y="167"/>
                    </a:lnTo>
                    <a:lnTo>
                      <a:pt x="637" y="179"/>
                    </a:lnTo>
                    <a:lnTo>
                      <a:pt x="647" y="190"/>
                    </a:lnTo>
                    <a:lnTo>
                      <a:pt x="656" y="202"/>
                    </a:lnTo>
                    <a:lnTo>
                      <a:pt x="666" y="215"/>
                    </a:lnTo>
                    <a:lnTo>
                      <a:pt x="674" y="228"/>
                    </a:lnTo>
                    <a:lnTo>
                      <a:pt x="682" y="241"/>
                    </a:lnTo>
                    <a:lnTo>
                      <a:pt x="688" y="255"/>
                    </a:lnTo>
                    <a:lnTo>
                      <a:pt x="696" y="270"/>
                    </a:lnTo>
                    <a:lnTo>
                      <a:pt x="701" y="284"/>
                    </a:lnTo>
                    <a:lnTo>
                      <a:pt x="707" y="300"/>
                    </a:lnTo>
                    <a:lnTo>
                      <a:pt x="711" y="315"/>
                    </a:lnTo>
                    <a:lnTo>
                      <a:pt x="714" y="331"/>
                    </a:lnTo>
                    <a:lnTo>
                      <a:pt x="718" y="347"/>
                    </a:lnTo>
                    <a:lnTo>
                      <a:pt x="720" y="363"/>
                    </a:lnTo>
                    <a:lnTo>
                      <a:pt x="721" y="379"/>
                    </a:lnTo>
                    <a:lnTo>
                      <a:pt x="721" y="396"/>
                    </a:lnTo>
                    <a:lnTo>
                      <a:pt x="721" y="410"/>
                    </a:lnTo>
                    <a:lnTo>
                      <a:pt x="719" y="424"/>
                    </a:lnTo>
                    <a:lnTo>
                      <a:pt x="717" y="438"/>
                    </a:lnTo>
                    <a:lnTo>
                      <a:pt x="712" y="453"/>
                    </a:lnTo>
                    <a:lnTo>
                      <a:pt x="708" y="468"/>
                    </a:lnTo>
                    <a:lnTo>
                      <a:pt x="704" y="483"/>
                    </a:lnTo>
                    <a:lnTo>
                      <a:pt x="697" y="498"/>
                    </a:lnTo>
                    <a:lnTo>
                      <a:pt x="691" y="513"/>
                    </a:lnTo>
                    <a:lnTo>
                      <a:pt x="677" y="545"/>
                    </a:lnTo>
                    <a:lnTo>
                      <a:pt x="660" y="577"/>
                    </a:lnTo>
                    <a:lnTo>
                      <a:pt x="643" y="608"/>
                    </a:lnTo>
                    <a:lnTo>
                      <a:pt x="626" y="641"/>
                    </a:lnTo>
                    <a:lnTo>
                      <a:pt x="610" y="669"/>
                    </a:lnTo>
                    <a:lnTo>
                      <a:pt x="594" y="698"/>
                    </a:lnTo>
                    <a:lnTo>
                      <a:pt x="579" y="727"/>
                    </a:lnTo>
                    <a:lnTo>
                      <a:pt x="565" y="756"/>
                    </a:lnTo>
                    <a:lnTo>
                      <a:pt x="565" y="756"/>
                    </a:lnTo>
                    <a:close/>
                    <a:moveTo>
                      <a:pt x="397" y="1080"/>
                    </a:moveTo>
                    <a:lnTo>
                      <a:pt x="384" y="1079"/>
                    </a:lnTo>
                    <a:lnTo>
                      <a:pt x="373" y="1078"/>
                    </a:lnTo>
                    <a:lnTo>
                      <a:pt x="363" y="1076"/>
                    </a:lnTo>
                    <a:lnTo>
                      <a:pt x="355" y="1073"/>
                    </a:lnTo>
                    <a:lnTo>
                      <a:pt x="346" y="1067"/>
                    </a:lnTo>
                    <a:lnTo>
                      <a:pt x="339" y="1059"/>
                    </a:lnTo>
                    <a:lnTo>
                      <a:pt x="332" y="1049"/>
                    </a:lnTo>
                    <a:lnTo>
                      <a:pt x="326" y="1035"/>
                    </a:lnTo>
                    <a:lnTo>
                      <a:pt x="478" y="1016"/>
                    </a:lnTo>
                    <a:lnTo>
                      <a:pt x="469" y="1036"/>
                    </a:lnTo>
                    <a:lnTo>
                      <a:pt x="462" y="1051"/>
                    </a:lnTo>
                    <a:lnTo>
                      <a:pt x="457" y="1057"/>
                    </a:lnTo>
                    <a:lnTo>
                      <a:pt x="454" y="1062"/>
                    </a:lnTo>
                    <a:lnTo>
                      <a:pt x="450" y="1066"/>
                    </a:lnTo>
                    <a:lnTo>
                      <a:pt x="445" y="1071"/>
                    </a:lnTo>
                    <a:lnTo>
                      <a:pt x="440" y="1073"/>
                    </a:lnTo>
                    <a:lnTo>
                      <a:pt x="436" y="1075"/>
                    </a:lnTo>
                    <a:lnTo>
                      <a:pt x="430" y="1077"/>
                    </a:lnTo>
                    <a:lnTo>
                      <a:pt x="425" y="1078"/>
                    </a:lnTo>
                    <a:lnTo>
                      <a:pt x="412" y="1079"/>
                    </a:lnTo>
                    <a:lnTo>
                      <a:pt x="397" y="1080"/>
                    </a:lnTo>
                    <a:close/>
                    <a:moveTo>
                      <a:pt x="279" y="897"/>
                    </a:moveTo>
                    <a:lnTo>
                      <a:pt x="275" y="881"/>
                    </a:lnTo>
                    <a:lnTo>
                      <a:pt x="269" y="863"/>
                    </a:lnTo>
                    <a:lnTo>
                      <a:pt x="263" y="846"/>
                    </a:lnTo>
                    <a:lnTo>
                      <a:pt x="258" y="828"/>
                    </a:lnTo>
                    <a:lnTo>
                      <a:pt x="537" y="828"/>
                    </a:lnTo>
                    <a:lnTo>
                      <a:pt x="534" y="837"/>
                    </a:lnTo>
                    <a:lnTo>
                      <a:pt x="531" y="847"/>
                    </a:lnTo>
                    <a:lnTo>
                      <a:pt x="528" y="857"/>
                    </a:lnTo>
                    <a:lnTo>
                      <a:pt x="524" y="867"/>
                    </a:lnTo>
                    <a:lnTo>
                      <a:pt x="279" y="897"/>
                    </a:lnTo>
                    <a:close/>
                    <a:moveTo>
                      <a:pt x="491" y="978"/>
                    </a:moveTo>
                    <a:lnTo>
                      <a:pt x="312" y="1000"/>
                    </a:lnTo>
                    <a:lnTo>
                      <a:pt x="307" y="986"/>
                    </a:lnTo>
                    <a:lnTo>
                      <a:pt x="302" y="970"/>
                    </a:lnTo>
                    <a:lnTo>
                      <a:pt x="296" y="952"/>
                    </a:lnTo>
                    <a:lnTo>
                      <a:pt x="290" y="932"/>
                    </a:lnTo>
                    <a:lnTo>
                      <a:pt x="290" y="931"/>
                    </a:lnTo>
                    <a:lnTo>
                      <a:pt x="290" y="931"/>
                    </a:lnTo>
                    <a:lnTo>
                      <a:pt x="512" y="903"/>
                    </a:lnTo>
                    <a:lnTo>
                      <a:pt x="508" y="919"/>
                    </a:lnTo>
                    <a:lnTo>
                      <a:pt x="504" y="936"/>
                    </a:lnTo>
                    <a:lnTo>
                      <a:pt x="499" y="946"/>
                    </a:lnTo>
                    <a:lnTo>
                      <a:pt x="496" y="958"/>
                    </a:lnTo>
                    <a:lnTo>
                      <a:pt x="493" y="968"/>
                    </a:lnTo>
                    <a:lnTo>
                      <a:pt x="491" y="978"/>
                    </a:lnTo>
                    <a:lnTo>
                      <a:pt x="491" y="978"/>
                    </a:lnTo>
                    <a:close/>
                    <a:moveTo>
                      <a:pt x="397" y="0"/>
                    </a:moveTo>
                    <a:lnTo>
                      <a:pt x="376" y="0"/>
                    </a:lnTo>
                    <a:lnTo>
                      <a:pt x="357" y="1"/>
                    </a:lnTo>
                    <a:lnTo>
                      <a:pt x="336" y="5"/>
                    </a:lnTo>
                    <a:lnTo>
                      <a:pt x="317" y="8"/>
                    </a:lnTo>
                    <a:lnTo>
                      <a:pt x="299" y="12"/>
                    </a:lnTo>
                    <a:lnTo>
                      <a:pt x="279" y="18"/>
                    </a:lnTo>
                    <a:lnTo>
                      <a:pt x="261" y="24"/>
                    </a:lnTo>
                    <a:lnTo>
                      <a:pt x="242" y="31"/>
                    </a:lnTo>
                    <a:lnTo>
                      <a:pt x="225" y="39"/>
                    </a:lnTo>
                    <a:lnTo>
                      <a:pt x="208" y="48"/>
                    </a:lnTo>
                    <a:lnTo>
                      <a:pt x="192" y="58"/>
                    </a:lnTo>
                    <a:lnTo>
                      <a:pt x="175" y="67"/>
                    </a:lnTo>
                    <a:lnTo>
                      <a:pt x="160" y="78"/>
                    </a:lnTo>
                    <a:lnTo>
                      <a:pt x="145" y="90"/>
                    </a:lnTo>
                    <a:lnTo>
                      <a:pt x="131" y="103"/>
                    </a:lnTo>
                    <a:lnTo>
                      <a:pt x="117" y="116"/>
                    </a:lnTo>
                    <a:lnTo>
                      <a:pt x="104" y="130"/>
                    </a:lnTo>
                    <a:lnTo>
                      <a:pt x="91" y="144"/>
                    </a:lnTo>
                    <a:lnTo>
                      <a:pt x="79" y="159"/>
                    </a:lnTo>
                    <a:lnTo>
                      <a:pt x="69" y="174"/>
                    </a:lnTo>
                    <a:lnTo>
                      <a:pt x="59" y="190"/>
                    </a:lnTo>
                    <a:lnTo>
                      <a:pt x="49" y="207"/>
                    </a:lnTo>
                    <a:lnTo>
                      <a:pt x="40" y="224"/>
                    </a:lnTo>
                    <a:lnTo>
                      <a:pt x="32" y="242"/>
                    </a:lnTo>
                    <a:lnTo>
                      <a:pt x="25" y="260"/>
                    </a:lnTo>
                    <a:lnTo>
                      <a:pt x="19" y="278"/>
                    </a:lnTo>
                    <a:lnTo>
                      <a:pt x="13" y="297"/>
                    </a:lnTo>
                    <a:lnTo>
                      <a:pt x="9" y="316"/>
                    </a:lnTo>
                    <a:lnTo>
                      <a:pt x="6" y="335"/>
                    </a:lnTo>
                    <a:lnTo>
                      <a:pt x="3" y="356"/>
                    </a:lnTo>
                    <a:lnTo>
                      <a:pt x="2" y="375"/>
                    </a:lnTo>
                    <a:lnTo>
                      <a:pt x="0" y="396"/>
                    </a:lnTo>
                    <a:lnTo>
                      <a:pt x="2" y="410"/>
                    </a:lnTo>
                    <a:lnTo>
                      <a:pt x="3" y="424"/>
                    </a:lnTo>
                    <a:lnTo>
                      <a:pt x="5" y="437"/>
                    </a:lnTo>
                    <a:lnTo>
                      <a:pt x="7" y="451"/>
                    </a:lnTo>
                    <a:lnTo>
                      <a:pt x="13" y="479"/>
                    </a:lnTo>
                    <a:lnTo>
                      <a:pt x="22" y="506"/>
                    </a:lnTo>
                    <a:lnTo>
                      <a:pt x="33" y="534"/>
                    </a:lnTo>
                    <a:lnTo>
                      <a:pt x="46" y="561"/>
                    </a:lnTo>
                    <a:lnTo>
                      <a:pt x="59" y="589"/>
                    </a:lnTo>
                    <a:lnTo>
                      <a:pt x="74" y="617"/>
                    </a:lnTo>
                    <a:lnTo>
                      <a:pt x="103" y="671"/>
                    </a:lnTo>
                    <a:lnTo>
                      <a:pt x="133" y="725"/>
                    </a:lnTo>
                    <a:lnTo>
                      <a:pt x="147" y="752"/>
                    </a:lnTo>
                    <a:lnTo>
                      <a:pt x="160" y="778"/>
                    </a:lnTo>
                    <a:lnTo>
                      <a:pt x="172" y="804"/>
                    </a:lnTo>
                    <a:lnTo>
                      <a:pt x="182" y="830"/>
                    </a:lnTo>
                    <a:lnTo>
                      <a:pt x="206" y="901"/>
                    </a:lnTo>
                    <a:lnTo>
                      <a:pt x="225" y="965"/>
                    </a:lnTo>
                    <a:lnTo>
                      <a:pt x="234" y="994"/>
                    </a:lnTo>
                    <a:lnTo>
                      <a:pt x="242" y="1020"/>
                    </a:lnTo>
                    <a:lnTo>
                      <a:pt x="251" y="1045"/>
                    </a:lnTo>
                    <a:lnTo>
                      <a:pt x="260" y="1066"/>
                    </a:lnTo>
                    <a:lnTo>
                      <a:pt x="265" y="1076"/>
                    </a:lnTo>
                    <a:lnTo>
                      <a:pt x="270" y="1086"/>
                    </a:lnTo>
                    <a:lnTo>
                      <a:pt x="276" y="1094"/>
                    </a:lnTo>
                    <a:lnTo>
                      <a:pt x="281" y="1103"/>
                    </a:lnTo>
                    <a:lnTo>
                      <a:pt x="288" y="1111"/>
                    </a:lnTo>
                    <a:lnTo>
                      <a:pt x="295" y="1118"/>
                    </a:lnTo>
                    <a:lnTo>
                      <a:pt x="302" y="1125"/>
                    </a:lnTo>
                    <a:lnTo>
                      <a:pt x="310" y="1130"/>
                    </a:lnTo>
                    <a:lnTo>
                      <a:pt x="318" y="1135"/>
                    </a:lnTo>
                    <a:lnTo>
                      <a:pt x="328" y="1140"/>
                    </a:lnTo>
                    <a:lnTo>
                      <a:pt x="337" y="1143"/>
                    </a:lnTo>
                    <a:lnTo>
                      <a:pt x="347" y="1146"/>
                    </a:lnTo>
                    <a:lnTo>
                      <a:pt x="359" y="1148"/>
                    </a:lnTo>
                    <a:lnTo>
                      <a:pt x="371" y="1151"/>
                    </a:lnTo>
                    <a:lnTo>
                      <a:pt x="383" y="1152"/>
                    </a:lnTo>
                    <a:lnTo>
                      <a:pt x="397" y="1152"/>
                    </a:lnTo>
                    <a:lnTo>
                      <a:pt x="411" y="1152"/>
                    </a:lnTo>
                    <a:lnTo>
                      <a:pt x="424" y="1151"/>
                    </a:lnTo>
                    <a:lnTo>
                      <a:pt x="436" y="1148"/>
                    </a:lnTo>
                    <a:lnTo>
                      <a:pt x="448" y="1146"/>
                    </a:lnTo>
                    <a:lnTo>
                      <a:pt x="457" y="1143"/>
                    </a:lnTo>
                    <a:lnTo>
                      <a:pt x="467" y="1140"/>
                    </a:lnTo>
                    <a:lnTo>
                      <a:pt x="477" y="1135"/>
                    </a:lnTo>
                    <a:lnTo>
                      <a:pt x="485" y="1130"/>
                    </a:lnTo>
                    <a:lnTo>
                      <a:pt x="493" y="1125"/>
                    </a:lnTo>
                    <a:lnTo>
                      <a:pt x="501" y="1118"/>
                    </a:lnTo>
                    <a:lnTo>
                      <a:pt x="507" y="1111"/>
                    </a:lnTo>
                    <a:lnTo>
                      <a:pt x="513" y="1103"/>
                    </a:lnTo>
                    <a:lnTo>
                      <a:pt x="519" y="1095"/>
                    </a:lnTo>
                    <a:lnTo>
                      <a:pt x="524" y="1086"/>
                    </a:lnTo>
                    <a:lnTo>
                      <a:pt x="530" y="1077"/>
                    </a:lnTo>
                    <a:lnTo>
                      <a:pt x="535" y="1066"/>
                    </a:lnTo>
                    <a:lnTo>
                      <a:pt x="544" y="1045"/>
                    </a:lnTo>
                    <a:lnTo>
                      <a:pt x="552" y="1021"/>
                    </a:lnTo>
                    <a:lnTo>
                      <a:pt x="561" y="994"/>
                    </a:lnTo>
                    <a:lnTo>
                      <a:pt x="570" y="966"/>
                    </a:lnTo>
                    <a:lnTo>
                      <a:pt x="578" y="935"/>
                    </a:lnTo>
                    <a:lnTo>
                      <a:pt x="588" y="902"/>
                    </a:lnTo>
                    <a:lnTo>
                      <a:pt x="599" y="868"/>
                    </a:lnTo>
                    <a:lnTo>
                      <a:pt x="612" y="831"/>
                    </a:lnTo>
                    <a:lnTo>
                      <a:pt x="621" y="805"/>
                    </a:lnTo>
                    <a:lnTo>
                      <a:pt x="633" y="779"/>
                    </a:lnTo>
                    <a:lnTo>
                      <a:pt x="646" y="753"/>
                    </a:lnTo>
                    <a:lnTo>
                      <a:pt x="660" y="726"/>
                    </a:lnTo>
                    <a:lnTo>
                      <a:pt x="691" y="672"/>
                    </a:lnTo>
                    <a:lnTo>
                      <a:pt x="721" y="617"/>
                    </a:lnTo>
                    <a:lnTo>
                      <a:pt x="735" y="589"/>
                    </a:lnTo>
                    <a:lnTo>
                      <a:pt x="749" y="561"/>
                    </a:lnTo>
                    <a:lnTo>
                      <a:pt x="761" y="533"/>
                    </a:lnTo>
                    <a:lnTo>
                      <a:pt x="772" y="506"/>
                    </a:lnTo>
                    <a:lnTo>
                      <a:pt x="780" y="478"/>
                    </a:lnTo>
                    <a:lnTo>
                      <a:pt x="787" y="451"/>
                    </a:lnTo>
                    <a:lnTo>
                      <a:pt x="790" y="437"/>
                    </a:lnTo>
                    <a:lnTo>
                      <a:pt x="791" y="423"/>
                    </a:lnTo>
                    <a:lnTo>
                      <a:pt x="792" y="410"/>
                    </a:lnTo>
                    <a:lnTo>
                      <a:pt x="793" y="396"/>
                    </a:lnTo>
                    <a:lnTo>
                      <a:pt x="792" y="375"/>
                    </a:lnTo>
                    <a:lnTo>
                      <a:pt x="791" y="356"/>
                    </a:lnTo>
                    <a:lnTo>
                      <a:pt x="789" y="335"/>
                    </a:lnTo>
                    <a:lnTo>
                      <a:pt x="785" y="316"/>
                    </a:lnTo>
                    <a:lnTo>
                      <a:pt x="780" y="297"/>
                    </a:lnTo>
                    <a:lnTo>
                      <a:pt x="775" y="278"/>
                    </a:lnTo>
                    <a:lnTo>
                      <a:pt x="769" y="260"/>
                    </a:lnTo>
                    <a:lnTo>
                      <a:pt x="762" y="242"/>
                    </a:lnTo>
                    <a:lnTo>
                      <a:pt x="754" y="224"/>
                    </a:lnTo>
                    <a:lnTo>
                      <a:pt x="746" y="207"/>
                    </a:lnTo>
                    <a:lnTo>
                      <a:pt x="736" y="190"/>
                    </a:lnTo>
                    <a:lnTo>
                      <a:pt x="725" y="174"/>
                    </a:lnTo>
                    <a:lnTo>
                      <a:pt x="714" y="159"/>
                    </a:lnTo>
                    <a:lnTo>
                      <a:pt x="703" y="144"/>
                    </a:lnTo>
                    <a:lnTo>
                      <a:pt x="691" y="130"/>
                    </a:lnTo>
                    <a:lnTo>
                      <a:pt x="677" y="116"/>
                    </a:lnTo>
                    <a:lnTo>
                      <a:pt x="664" y="103"/>
                    </a:lnTo>
                    <a:lnTo>
                      <a:pt x="648" y="90"/>
                    </a:lnTo>
                    <a:lnTo>
                      <a:pt x="633" y="78"/>
                    </a:lnTo>
                    <a:lnTo>
                      <a:pt x="618" y="67"/>
                    </a:lnTo>
                    <a:lnTo>
                      <a:pt x="602" y="58"/>
                    </a:lnTo>
                    <a:lnTo>
                      <a:pt x="586" y="48"/>
                    </a:lnTo>
                    <a:lnTo>
                      <a:pt x="569" y="39"/>
                    </a:lnTo>
                    <a:lnTo>
                      <a:pt x="551" y="31"/>
                    </a:lnTo>
                    <a:lnTo>
                      <a:pt x="533" y="24"/>
                    </a:lnTo>
                    <a:lnTo>
                      <a:pt x="515" y="18"/>
                    </a:lnTo>
                    <a:lnTo>
                      <a:pt x="496" y="12"/>
                    </a:lnTo>
                    <a:lnTo>
                      <a:pt x="477" y="8"/>
                    </a:lnTo>
                    <a:lnTo>
                      <a:pt x="457" y="5"/>
                    </a:lnTo>
                    <a:lnTo>
                      <a:pt x="438" y="1"/>
                    </a:lnTo>
                    <a:lnTo>
                      <a:pt x="417" y="0"/>
                    </a:lnTo>
                    <a:lnTo>
                      <a:pt x="39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7" name="Freeform: Shape 41"/>
              <p:cNvSpPr>
                <a:spLocks/>
              </p:cNvSpPr>
              <p:nvPr/>
            </p:nvSpPr>
            <p:spPr bwMode="auto">
              <a:xfrm>
                <a:off x="3791743" y="3739753"/>
                <a:ext cx="93663" cy="93663"/>
              </a:xfrm>
              <a:custGeom>
                <a:avLst/>
                <a:gdLst>
                  <a:gd name="T0" fmla="*/ 205 w 234"/>
                  <a:gd name="T1" fmla="*/ 1 h 234"/>
                  <a:gd name="T2" fmla="*/ 183 w 234"/>
                  <a:gd name="T3" fmla="*/ 3 h 234"/>
                  <a:gd name="T4" fmla="*/ 152 w 234"/>
                  <a:gd name="T5" fmla="*/ 9 h 234"/>
                  <a:gd name="T6" fmla="*/ 113 w 234"/>
                  <a:gd name="T7" fmla="*/ 26 h 234"/>
                  <a:gd name="T8" fmla="*/ 79 w 234"/>
                  <a:gd name="T9" fmla="*/ 49 h 234"/>
                  <a:gd name="T10" fmla="*/ 50 w 234"/>
                  <a:gd name="T11" fmla="*/ 78 h 234"/>
                  <a:gd name="T12" fmla="*/ 26 w 234"/>
                  <a:gd name="T13" fmla="*/ 113 h 234"/>
                  <a:gd name="T14" fmla="*/ 10 w 234"/>
                  <a:gd name="T15" fmla="*/ 152 h 234"/>
                  <a:gd name="T16" fmla="*/ 2 w 234"/>
                  <a:gd name="T17" fmla="*/ 183 h 234"/>
                  <a:gd name="T18" fmla="*/ 0 w 234"/>
                  <a:gd name="T19" fmla="*/ 205 h 234"/>
                  <a:gd name="T20" fmla="*/ 0 w 234"/>
                  <a:gd name="T21" fmla="*/ 220 h 234"/>
                  <a:gd name="T22" fmla="*/ 3 w 234"/>
                  <a:gd name="T23" fmla="*/ 226 h 234"/>
                  <a:gd name="T24" fmla="*/ 7 w 234"/>
                  <a:gd name="T25" fmla="*/ 231 h 234"/>
                  <a:gd name="T26" fmla="*/ 14 w 234"/>
                  <a:gd name="T27" fmla="*/ 234 h 234"/>
                  <a:gd name="T28" fmla="*/ 21 w 234"/>
                  <a:gd name="T29" fmla="*/ 234 h 234"/>
                  <a:gd name="T30" fmla="*/ 28 w 234"/>
                  <a:gd name="T31" fmla="*/ 231 h 234"/>
                  <a:gd name="T32" fmla="*/ 33 w 234"/>
                  <a:gd name="T33" fmla="*/ 226 h 234"/>
                  <a:gd name="T34" fmla="*/ 35 w 234"/>
                  <a:gd name="T35" fmla="*/ 220 h 234"/>
                  <a:gd name="T36" fmla="*/ 37 w 234"/>
                  <a:gd name="T37" fmla="*/ 197 h 234"/>
                  <a:gd name="T38" fmla="*/ 44 w 234"/>
                  <a:gd name="T39" fmla="*/ 163 h 234"/>
                  <a:gd name="T40" fmla="*/ 58 w 234"/>
                  <a:gd name="T41" fmla="*/ 130 h 234"/>
                  <a:gd name="T42" fmla="*/ 78 w 234"/>
                  <a:gd name="T43" fmla="*/ 101 h 234"/>
                  <a:gd name="T44" fmla="*/ 101 w 234"/>
                  <a:gd name="T45" fmla="*/ 77 h 234"/>
                  <a:gd name="T46" fmla="*/ 131 w 234"/>
                  <a:gd name="T47" fmla="*/ 58 h 234"/>
                  <a:gd name="T48" fmla="*/ 163 w 234"/>
                  <a:gd name="T49" fmla="*/ 44 h 234"/>
                  <a:gd name="T50" fmla="*/ 197 w 234"/>
                  <a:gd name="T51" fmla="*/ 36 h 234"/>
                  <a:gd name="T52" fmla="*/ 219 w 234"/>
                  <a:gd name="T53" fmla="*/ 35 h 234"/>
                  <a:gd name="T54" fmla="*/ 226 w 234"/>
                  <a:gd name="T55" fmla="*/ 33 h 234"/>
                  <a:gd name="T56" fmla="*/ 231 w 234"/>
                  <a:gd name="T57" fmla="*/ 28 h 234"/>
                  <a:gd name="T58" fmla="*/ 233 w 234"/>
                  <a:gd name="T59" fmla="*/ 21 h 234"/>
                  <a:gd name="T60" fmla="*/ 233 w 234"/>
                  <a:gd name="T61" fmla="*/ 15 h 234"/>
                  <a:gd name="T62" fmla="*/ 231 w 234"/>
                  <a:gd name="T63" fmla="*/ 8 h 234"/>
                  <a:gd name="T64" fmla="*/ 226 w 234"/>
                  <a:gd name="T65" fmla="*/ 3 h 234"/>
                  <a:gd name="T66" fmla="*/ 219 w 234"/>
                  <a:gd name="T67" fmla="*/ 1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4" h="234">
                    <a:moveTo>
                      <a:pt x="216" y="0"/>
                    </a:moveTo>
                    <a:lnTo>
                      <a:pt x="205" y="1"/>
                    </a:lnTo>
                    <a:lnTo>
                      <a:pt x="194" y="1"/>
                    </a:lnTo>
                    <a:lnTo>
                      <a:pt x="183" y="3"/>
                    </a:lnTo>
                    <a:lnTo>
                      <a:pt x="173" y="4"/>
                    </a:lnTo>
                    <a:lnTo>
                      <a:pt x="152" y="9"/>
                    </a:lnTo>
                    <a:lnTo>
                      <a:pt x="132" y="17"/>
                    </a:lnTo>
                    <a:lnTo>
                      <a:pt x="113" y="26"/>
                    </a:lnTo>
                    <a:lnTo>
                      <a:pt x="95" y="36"/>
                    </a:lnTo>
                    <a:lnTo>
                      <a:pt x="79" y="49"/>
                    </a:lnTo>
                    <a:lnTo>
                      <a:pt x="64" y="63"/>
                    </a:lnTo>
                    <a:lnTo>
                      <a:pt x="50" y="78"/>
                    </a:lnTo>
                    <a:lnTo>
                      <a:pt x="37" y="95"/>
                    </a:lnTo>
                    <a:lnTo>
                      <a:pt x="26" y="113"/>
                    </a:lnTo>
                    <a:lnTo>
                      <a:pt x="17" y="131"/>
                    </a:lnTo>
                    <a:lnTo>
                      <a:pt x="10" y="152"/>
                    </a:lnTo>
                    <a:lnTo>
                      <a:pt x="4" y="172"/>
                    </a:lnTo>
                    <a:lnTo>
                      <a:pt x="2" y="183"/>
                    </a:lnTo>
                    <a:lnTo>
                      <a:pt x="1" y="194"/>
                    </a:lnTo>
                    <a:lnTo>
                      <a:pt x="0" y="205"/>
                    </a:lnTo>
                    <a:lnTo>
                      <a:pt x="0" y="216"/>
                    </a:lnTo>
                    <a:lnTo>
                      <a:pt x="0" y="220"/>
                    </a:lnTo>
                    <a:lnTo>
                      <a:pt x="1" y="223"/>
                    </a:lnTo>
                    <a:lnTo>
                      <a:pt x="3" y="226"/>
                    </a:lnTo>
                    <a:lnTo>
                      <a:pt x="5" y="229"/>
                    </a:lnTo>
                    <a:lnTo>
                      <a:pt x="7" y="231"/>
                    </a:lnTo>
                    <a:lnTo>
                      <a:pt x="11" y="233"/>
                    </a:lnTo>
                    <a:lnTo>
                      <a:pt x="14" y="234"/>
                    </a:lnTo>
                    <a:lnTo>
                      <a:pt x="18" y="234"/>
                    </a:lnTo>
                    <a:lnTo>
                      <a:pt x="21" y="234"/>
                    </a:lnTo>
                    <a:lnTo>
                      <a:pt x="25" y="233"/>
                    </a:lnTo>
                    <a:lnTo>
                      <a:pt x="28" y="231"/>
                    </a:lnTo>
                    <a:lnTo>
                      <a:pt x="31" y="229"/>
                    </a:lnTo>
                    <a:lnTo>
                      <a:pt x="33" y="226"/>
                    </a:lnTo>
                    <a:lnTo>
                      <a:pt x="34" y="223"/>
                    </a:lnTo>
                    <a:lnTo>
                      <a:pt x="35" y="220"/>
                    </a:lnTo>
                    <a:lnTo>
                      <a:pt x="35" y="216"/>
                    </a:lnTo>
                    <a:lnTo>
                      <a:pt x="37" y="197"/>
                    </a:lnTo>
                    <a:lnTo>
                      <a:pt x="40" y="180"/>
                    </a:lnTo>
                    <a:lnTo>
                      <a:pt x="44" y="163"/>
                    </a:lnTo>
                    <a:lnTo>
                      <a:pt x="51" y="145"/>
                    </a:lnTo>
                    <a:lnTo>
                      <a:pt x="58" y="130"/>
                    </a:lnTo>
                    <a:lnTo>
                      <a:pt x="67" y="115"/>
                    </a:lnTo>
                    <a:lnTo>
                      <a:pt x="78" y="101"/>
                    </a:lnTo>
                    <a:lnTo>
                      <a:pt x="88" y="88"/>
                    </a:lnTo>
                    <a:lnTo>
                      <a:pt x="101" y="77"/>
                    </a:lnTo>
                    <a:lnTo>
                      <a:pt x="115" y="67"/>
                    </a:lnTo>
                    <a:lnTo>
                      <a:pt x="131" y="58"/>
                    </a:lnTo>
                    <a:lnTo>
                      <a:pt x="146" y="50"/>
                    </a:lnTo>
                    <a:lnTo>
                      <a:pt x="163" y="44"/>
                    </a:lnTo>
                    <a:lnTo>
                      <a:pt x="180" y="40"/>
                    </a:lnTo>
                    <a:lnTo>
                      <a:pt x="197" y="36"/>
                    </a:lnTo>
                    <a:lnTo>
                      <a:pt x="216" y="36"/>
                    </a:lnTo>
                    <a:lnTo>
                      <a:pt x="219" y="35"/>
                    </a:lnTo>
                    <a:lnTo>
                      <a:pt x="223" y="34"/>
                    </a:lnTo>
                    <a:lnTo>
                      <a:pt x="226" y="33"/>
                    </a:lnTo>
                    <a:lnTo>
                      <a:pt x="229" y="31"/>
                    </a:lnTo>
                    <a:lnTo>
                      <a:pt x="231" y="28"/>
                    </a:lnTo>
                    <a:lnTo>
                      <a:pt x="232" y="24"/>
                    </a:lnTo>
                    <a:lnTo>
                      <a:pt x="233" y="21"/>
                    </a:lnTo>
                    <a:lnTo>
                      <a:pt x="234" y="18"/>
                    </a:lnTo>
                    <a:lnTo>
                      <a:pt x="233" y="15"/>
                    </a:lnTo>
                    <a:lnTo>
                      <a:pt x="232" y="10"/>
                    </a:lnTo>
                    <a:lnTo>
                      <a:pt x="231" y="8"/>
                    </a:lnTo>
                    <a:lnTo>
                      <a:pt x="229" y="5"/>
                    </a:lnTo>
                    <a:lnTo>
                      <a:pt x="226" y="3"/>
                    </a:lnTo>
                    <a:lnTo>
                      <a:pt x="223" y="2"/>
                    </a:lnTo>
                    <a:lnTo>
                      <a:pt x="219" y="1"/>
                    </a:lnTo>
                    <a:lnTo>
                      <a:pt x="2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19" name="Group 42"/>
            <p:cNvGrpSpPr/>
            <p:nvPr/>
          </p:nvGrpSpPr>
          <p:grpSpPr>
            <a:xfrm>
              <a:off x="3878638" y="3667944"/>
              <a:ext cx="276517" cy="276517"/>
              <a:chOff x="3648868" y="2753915"/>
              <a:chExt cx="457200" cy="457200"/>
            </a:xfrm>
            <a:solidFill>
              <a:schemeClr val="accent2"/>
            </a:solidFill>
          </p:grpSpPr>
          <p:sp>
            <p:nvSpPr>
              <p:cNvPr id="44" name="Freeform: Shape 43"/>
              <p:cNvSpPr>
                <a:spLocks/>
              </p:cNvSpPr>
              <p:nvPr/>
            </p:nvSpPr>
            <p:spPr bwMode="auto">
              <a:xfrm>
                <a:off x="3648868" y="2753915"/>
                <a:ext cx="457200" cy="457200"/>
              </a:xfrm>
              <a:custGeom>
                <a:avLst/>
                <a:gdLst>
                  <a:gd name="T0" fmla="*/ 630 w 1152"/>
                  <a:gd name="T1" fmla="*/ 780 h 1152"/>
                  <a:gd name="T2" fmla="*/ 534 w 1152"/>
                  <a:gd name="T3" fmla="*/ 739 h 1152"/>
                  <a:gd name="T4" fmla="*/ 454 w 1152"/>
                  <a:gd name="T5" fmla="*/ 674 h 1152"/>
                  <a:gd name="T6" fmla="*/ 395 w 1152"/>
                  <a:gd name="T7" fmla="*/ 588 h 1152"/>
                  <a:gd name="T8" fmla="*/ 364 w 1152"/>
                  <a:gd name="T9" fmla="*/ 487 h 1152"/>
                  <a:gd name="T10" fmla="*/ 364 w 1152"/>
                  <a:gd name="T11" fmla="*/ 378 h 1152"/>
                  <a:gd name="T12" fmla="*/ 395 w 1152"/>
                  <a:gd name="T13" fmla="*/ 276 h 1152"/>
                  <a:gd name="T14" fmla="*/ 454 w 1152"/>
                  <a:gd name="T15" fmla="*/ 190 h 1152"/>
                  <a:gd name="T16" fmla="*/ 534 w 1152"/>
                  <a:gd name="T17" fmla="*/ 124 h 1152"/>
                  <a:gd name="T18" fmla="*/ 630 w 1152"/>
                  <a:gd name="T19" fmla="*/ 83 h 1152"/>
                  <a:gd name="T20" fmla="*/ 739 w 1152"/>
                  <a:gd name="T21" fmla="*/ 72 h 1152"/>
                  <a:gd name="T22" fmla="*/ 844 w 1152"/>
                  <a:gd name="T23" fmla="*/ 94 h 1152"/>
                  <a:gd name="T24" fmla="*/ 936 w 1152"/>
                  <a:gd name="T25" fmla="*/ 143 h 1152"/>
                  <a:gd name="T26" fmla="*/ 1009 w 1152"/>
                  <a:gd name="T27" fmla="*/ 217 h 1152"/>
                  <a:gd name="T28" fmla="*/ 1059 w 1152"/>
                  <a:gd name="T29" fmla="*/ 309 h 1152"/>
                  <a:gd name="T30" fmla="*/ 1079 w 1152"/>
                  <a:gd name="T31" fmla="*/ 413 h 1152"/>
                  <a:gd name="T32" fmla="*/ 1068 w 1152"/>
                  <a:gd name="T33" fmla="*/ 522 h 1152"/>
                  <a:gd name="T34" fmla="*/ 1028 w 1152"/>
                  <a:gd name="T35" fmla="*/ 618 h 1152"/>
                  <a:gd name="T36" fmla="*/ 963 w 1152"/>
                  <a:gd name="T37" fmla="*/ 698 h 1152"/>
                  <a:gd name="T38" fmla="*/ 876 w 1152"/>
                  <a:gd name="T39" fmla="*/ 757 h 1152"/>
                  <a:gd name="T40" fmla="*/ 775 w 1152"/>
                  <a:gd name="T41" fmla="*/ 788 h 1152"/>
                  <a:gd name="T42" fmla="*/ 163 w 1152"/>
                  <a:gd name="T43" fmla="*/ 1077 h 1152"/>
                  <a:gd name="T44" fmla="*/ 127 w 1152"/>
                  <a:gd name="T45" fmla="*/ 1088 h 1152"/>
                  <a:gd name="T46" fmla="*/ 92 w 1152"/>
                  <a:gd name="T47" fmla="*/ 1077 h 1152"/>
                  <a:gd name="T48" fmla="*/ 68 w 1152"/>
                  <a:gd name="T49" fmla="*/ 1049 h 1152"/>
                  <a:gd name="T50" fmla="*/ 65 w 1152"/>
                  <a:gd name="T51" fmla="*/ 1012 h 1152"/>
                  <a:gd name="T52" fmla="*/ 83 w 1152"/>
                  <a:gd name="T53" fmla="*/ 979 h 1152"/>
                  <a:gd name="T54" fmla="*/ 415 w 1152"/>
                  <a:gd name="T55" fmla="*/ 737 h 1152"/>
                  <a:gd name="T56" fmla="*/ 719 w 1152"/>
                  <a:gd name="T57" fmla="*/ 0 h 1152"/>
                  <a:gd name="T58" fmla="*/ 592 w 1152"/>
                  <a:gd name="T59" fmla="*/ 19 h 1152"/>
                  <a:gd name="T60" fmla="*/ 479 w 1152"/>
                  <a:gd name="T61" fmla="*/ 74 h 1152"/>
                  <a:gd name="T62" fmla="*/ 387 w 1152"/>
                  <a:gd name="T63" fmla="*/ 157 h 1152"/>
                  <a:gd name="T64" fmla="*/ 322 w 1152"/>
                  <a:gd name="T65" fmla="*/ 264 h 1152"/>
                  <a:gd name="T66" fmla="*/ 291 w 1152"/>
                  <a:gd name="T67" fmla="*/ 387 h 1152"/>
                  <a:gd name="T68" fmla="*/ 302 w 1152"/>
                  <a:gd name="T69" fmla="*/ 537 h 1152"/>
                  <a:gd name="T70" fmla="*/ 38 w 1152"/>
                  <a:gd name="T71" fmla="*/ 934 h 1152"/>
                  <a:gd name="T72" fmla="*/ 2 w 1152"/>
                  <a:gd name="T73" fmla="*/ 999 h 1152"/>
                  <a:gd name="T74" fmla="*/ 10 w 1152"/>
                  <a:gd name="T75" fmla="*/ 1074 h 1152"/>
                  <a:gd name="T76" fmla="*/ 56 w 1152"/>
                  <a:gd name="T77" fmla="*/ 1130 h 1152"/>
                  <a:gd name="T78" fmla="*/ 127 w 1152"/>
                  <a:gd name="T79" fmla="*/ 1152 h 1152"/>
                  <a:gd name="T80" fmla="*/ 199 w 1152"/>
                  <a:gd name="T81" fmla="*/ 1129 h 1152"/>
                  <a:gd name="T82" fmla="*/ 565 w 1152"/>
                  <a:gd name="T83" fmla="*/ 834 h 1152"/>
                  <a:gd name="T84" fmla="*/ 719 w 1152"/>
                  <a:gd name="T85" fmla="*/ 864 h 1152"/>
                  <a:gd name="T86" fmla="*/ 848 w 1152"/>
                  <a:gd name="T87" fmla="*/ 844 h 1152"/>
                  <a:gd name="T88" fmla="*/ 961 w 1152"/>
                  <a:gd name="T89" fmla="*/ 790 h 1152"/>
                  <a:gd name="T90" fmla="*/ 1053 w 1152"/>
                  <a:gd name="T91" fmla="*/ 707 h 1152"/>
                  <a:gd name="T92" fmla="*/ 1118 w 1152"/>
                  <a:gd name="T93" fmla="*/ 600 h 1152"/>
                  <a:gd name="T94" fmla="*/ 1149 w 1152"/>
                  <a:gd name="T95" fmla="*/ 476 h 1152"/>
                  <a:gd name="T96" fmla="*/ 1143 w 1152"/>
                  <a:gd name="T97" fmla="*/ 345 h 1152"/>
                  <a:gd name="T98" fmla="*/ 1100 w 1152"/>
                  <a:gd name="T99" fmla="*/ 226 h 1152"/>
                  <a:gd name="T100" fmla="*/ 1025 w 1152"/>
                  <a:gd name="T101" fmla="*/ 126 h 1152"/>
                  <a:gd name="T102" fmla="*/ 926 w 1152"/>
                  <a:gd name="T103" fmla="*/ 53 h 1152"/>
                  <a:gd name="T104" fmla="*/ 807 w 1152"/>
                  <a:gd name="T105" fmla="*/ 8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52" h="1152">
                    <a:moveTo>
                      <a:pt x="719" y="792"/>
                    </a:moveTo>
                    <a:lnTo>
                      <a:pt x="701" y="791"/>
                    </a:lnTo>
                    <a:lnTo>
                      <a:pt x="683" y="790"/>
                    </a:lnTo>
                    <a:lnTo>
                      <a:pt x="665" y="788"/>
                    </a:lnTo>
                    <a:lnTo>
                      <a:pt x="647" y="785"/>
                    </a:lnTo>
                    <a:lnTo>
                      <a:pt x="630" y="780"/>
                    </a:lnTo>
                    <a:lnTo>
                      <a:pt x="613" y="776"/>
                    </a:lnTo>
                    <a:lnTo>
                      <a:pt x="596" y="770"/>
                    </a:lnTo>
                    <a:lnTo>
                      <a:pt x="580" y="763"/>
                    </a:lnTo>
                    <a:lnTo>
                      <a:pt x="564" y="757"/>
                    </a:lnTo>
                    <a:lnTo>
                      <a:pt x="549" y="748"/>
                    </a:lnTo>
                    <a:lnTo>
                      <a:pt x="534" y="739"/>
                    </a:lnTo>
                    <a:lnTo>
                      <a:pt x="519" y="731"/>
                    </a:lnTo>
                    <a:lnTo>
                      <a:pt x="505" y="720"/>
                    </a:lnTo>
                    <a:lnTo>
                      <a:pt x="491" y="709"/>
                    </a:lnTo>
                    <a:lnTo>
                      <a:pt x="478" y="698"/>
                    </a:lnTo>
                    <a:lnTo>
                      <a:pt x="466" y="687"/>
                    </a:lnTo>
                    <a:lnTo>
                      <a:pt x="454" y="674"/>
                    </a:lnTo>
                    <a:lnTo>
                      <a:pt x="442" y="661"/>
                    </a:lnTo>
                    <a:lnTo>
                      <a:pt x="431" y="648"/>
                    </a:lnTo>
                    <a:lnTo>
                      <a:pt x="421" y="634"/>
                    </a:lnTo>
                    <a:lnTo>
                      <a:pt x="412" y="618"/>
                    </a:lnTo>
                    <a:lnTo>
                      <a:pt x="403" y="603"/>
                    </a:lnTo>
                    <a:lnTo>
                      <a:pt x="395" y="588"/>
                    </a:lnTo>
                    <a:lnTo>
                      <a:pt x="388" y="572"/>
                    </a:lnTo>
                    <a:lnTo>
                      <a:pt x="381" y="556"/>
                    </a:lnTo>
                    <a:lnTo>
                      <a:pt x="376" y="539"/>
                    </a:lnTo>
                    <a:lnTo>
                      <a:pt x="372" y="522"/>
                    </a:lnTo>
                    <a:lnTo>
                      <a:pt x="367" y="504"/>
                    </a:lnTo>
                    <a:lnTo>
                      <a:pt x="364" y="487"/>
                    </a:lnTo>
                    <a:lnTo>
                      <a:pt x="362" y="468"/>
                    </a:lnTo>
                    <a:lnTo>
                      <a:pt x="361" y="450"/>
                    </a:lnTo>
                    <a:lnTo>
                      <a:pt x="360" y="432"/>
                    </a:lnTo>
                    <a:lnTo>
                      <a:pt x="361" y="413"/>
                    </a:lnTo>
                    <a:lnTo>
                      <a:pt x="362" y="395"/>
                    </a:lnTo>
                    <a:lnTo>
                      <a:pt x="364" y="378"/>
                    </a:lnTo>
                    <a:lnTo>
                      <a:pt x="367" y="359"/>
                    </a:lnTo>
                    <a:lnTo>
                      <a:pt x="372" y="342"/>
                    </a:lnTo>
                    <a:lnTo>
                      <a:pt x="376" y="325"/>
                    </a:lnTo>
                    <a:lnTo>
                      <a:pt x="381" y="309"/>
                    </a:lnTo>
                    <a:lnTo>
                      <a:pt x="388" y="292"/>
                    </a:lnTo>
                    <a:lnTo>
                      <a:pt x="395" y="276"/>
                    </a:lnTo>
                    <a:lnTo>
                      <a:pt x="403" y="260"/>
                    </a:lnTo>
                    <a:lnTo>
                      <a:pt x="412" y="245"/>
                    </a:lnTo>
                    <a:lnTo>
                      <a:pt x="421" y="231"/>
                    </a:lnTo>
                    <a:lnTo>
                      <a:pt x="431" y="217"/>
                    </a:lnTo>
                    <a:lnTo>
                      <a:pt x="442" y="203"/>
                    </a:lnTo>
                    <a:lnTo>
                      <a:pt x="454" y="190"/>
                    </a:lnTo>
                    <a:lnTo>
                      <a:pt x="466" y="178"/>
                    </a:lnTo>
                    <a:lnTo>
                      <a:pt x="478" y="166"/>
                    </a:lnTo>
                    <a:lnTo>
                      <a:pt x="491" y="154"/>
                    </a:lnTo>
                    <a:lnTo>
                      <a:pt x="505" y="143"/>
                    </a:lnTo>
                    <a:lnTo>
                      <a:pt x="519" y="134"/>
                    </a:lnTo>
                    <a:lnTo>
                      <a:pt x="534" y="124"/>
                    </a:lnTo>
                    <a:lnTo>
                      <a:pt x="549" y="115"/>
                    </a:lnTo>
                    <a:lnTo>
                      <a:pt x="564" y="108"/>
                    </a:lnTo>
                    <a:lnTo>
                      <a:pt x="580" y="100"/>
                    </a:lnTo>
                    <a:lnTo>
                      <a:pt x="596" y="94"/>
                    </a:lnTo>
                    <a:lnTo>
                      <a:pt x="613" y="88"/>
                    </a:lnTo>
                    <a:lnTo>
                      <a:pt x="630" y="83"/>
                    </a:lnTo>
                    <a:lnTo>
                      <a:pt x="647" y="80"/>
                    </a:lnTo>
                    <a:lnTo>
                      <a:pt x="665" y="76"/>
                    </a:lnTo>
                    <a:lnTo>
                      <a:pt x="683" y="74"/>
                    </a:lnTo>
                    <a:lnTo>
                      <a:pt x="701" y="72"/>
                    </a:lnTo>
                    <a:lnTo>
                      <a:pt x="719" y="72"/>
                    </a:lnTo>
                    <a:lnTo>
                      <a:pt x="739" y="72"/>
                    </a:lnTo>
                    <a:lnTo>
                      <a:pt x="757" y="74"/>
                    </a:lnTo>
                    <a:lnTo>
                      <a:pt x="775" y="76"/>
                    </a:lnTo>
                    <a:lnTo>
                      <a:pt x="793" y="80"/>
                    </a:lnTo>
                    <a:lnTo>
                      <a:pt x="810" y="83"/>
                    </a:lnTo>
                    <a:lnTo>
                      <a:pt x="827" y="88"/>
                    </a:lnTo>
                    <a:lnTo>
                      <a:pt x="844" y="94"/>
                    </a:lnTo>
                    <a:lnTo>
                      <a:pt x="860" y="100"/>
                    </a:lnTo>
                    <a:lnTo>
                      <a:pt x="876" y="108"/>
                    </a:lnTo>
                    <a:lnTo>
                      <a:pt x="891" y="115"/>
                    </a:lnTo>
                    <a:lnTo>
                      <a:pt x="906" y="124"/>
                    </a:lnTo>
                    <a:lnTo>
                      <a:pt x="921" y="134"/>
                    </a:lnTo>
                    <a:lnTo>
                      <a:pt x="936" y="143"/>
                    </a:lnTo>
                    <a:lnTo>
                      <a:pt x="948" y="154"/>
                    </a:lnTo>
                    <a:lnTo>
                      <a:pt x="963" y="166"/>
                    </a:lnTo>
                    <a:lnTo>
                      <a:pt x="974" y="178"/>
                    </a:lnTo>
                    <a:lnTo>
                      <a:pt x="986" y="190"/>
                    </a:lnTo>
                    <a:lnTo>
                      <a:pt x="998" y="203"/>
                    </a:lnTo>
                    <a:lnTo>
                      <a:pt x="1009" y="217"/>
                    </a:lnTo>
                    <a:lnTo>
                      <a:pt x="1019" y="231"/>
                    </a:lnTo>
                    <a:lnTo>
                      <a:pt x="1028" y="245"/>
                    </a:lnTo>
                    <a:lnTo>
                      <a:pt x="1037" y="260"/>
                    </a:lnTo>
                    <a:lnTo>
                      <a:pt x="1045" y="276"/>
                    </a:lnTo>
                    <a:lnTo>
                      <a:pt x="1052" y="292"/>
                    </a:lnTo>
                    <a:lnTo>
                      <a:pt x="1059" y="309"/>
                    </a:lnTo>
                    <a:lnTo>
                      <a:pt x="1064" y="325"/>
                    </a:lnTo>
                    <a:lnTo>
                      <a:pt x="1068" y="342"/>
                    </a:lnTo>
                    <a:lnTo>
                      <a:pt x="1073" y="359"/>
                    </a:lnTo>
                    <a:lnTo>
                      <a:pt x="1076" y="378"/>
                    </a:lnTo>
                    <a:lnTo>
                      <a:pt x="1078" y="395"/>
                    </a:lnTo>
                    <a:lnTo>
                      <a:pt x="1079" y="413"/>
                    </a:lnTo>
                    <a:lnTo>
                      <a:pt x="1080" y="432"/>
                    </a:lnTo>
                    <a:lnTo>
                      <a:pt x="1079" y="450"/>
                    </a:lnTo>
                    <a:lnTo>
                      <a:pt x="1078" y="468"/>
                    </a:lnTo>
                    <a:lnTo>
                      <a:pt x="1076" y="487"/>
                    </a:lnTo>
                    <a:lnTo>
                      <a:pt x="1073" y="504"/>
                    </a:lnTo>
                    <a:lnTo>
                      <a:pt x="1068" y="522"/>
                    </a:lnTo>
                    <a:lnTo>
                      <a:pt x="1064" y="539"/>
                    </a:lnTo>
                    <a:lnTo>
                      <a:pt x="1059" y="556"/>
                    </a:lnTo>
                    <a:lnTo>
                      <a:pt x="1052" y="572"/>
                    </a:lnTo>
                    <a:lnTo>
                      <a:pt x="1045" y="588"/>
                    </a:lnTo>
                    <a:lnTo>
                      <a:pt x="1037" y="603"/>
                    </a:lnTo>
                    <a:lnTo>
                      <a:pt x="1028" y="618"/>
                    </a:lnTo>
                    <a:lnTo>
                      <a:pt x="1019" y="634"/>
                    </a:lnTo>
                    <a:lnTo>
                      <a:pt x="1009" y="648"/>
                    </a:lnTo>
                    <a:lnTo>
                      <a:pt x="998" y="661"/>
                    </a:lnTo>
                    <a:lnTo>
                      <a:pt x="986" y="674"/>
                    </a:lnTo>
                    <a:lnTo>
                      <a:pt x="974" y="687"/>
                    </a:lnTo>
                    <a:lnTo>
                      <a:pt x="963" y="698"/>
                    </a:lnTo>
                    <a:lnTo>
                      <a:pt x="948" y="709"/>
                    </a:lnTo>
                    <a:lnTo>
                      <a:pt x="936" y="720"/>
                    </a:lnTo>
                    <a:lnTo>
                      <a:pt x="921" y="731"/>
                    </a:lnTo>
                    <a:lnTo>
                      <a:pt x="906" y="739"/>
                    </a:lnTo>
                    <a:lnTo>
                      <a:pt x="891" y="748"/>
                    </a:lnTo>
                    <a:lnTo>
                      <a:pt x="876" y="757"/>
                    </a:lnTo>
                    <a:lnTo>
                      <a:pt x="860" y="763"/>
                    </a:lnTo>
                    <a:lnTo>
                      <a:pt x="844" y="770"/>
                    </a:lnTo>
                    <a:lnTo>
                      <a:pt x="827" y="776"/>
                    </a:lnTo>
                    <a:lnTo>
                      <a:pt x="810" y="780"/>
                    </a:lnTo>
                    <a:lnTo>
                      <a:pt x="793" y="785"/>
                    </a:lnTo>
                    <a:lnTo>
                      <a:pt x="775" y="788"/>
                    </a:lnTo>
                    <a:lnTo>
                      <a:pt x="757" y="790"/>
                    </a:lnTo>
                    <a:lnTo>
                      <a:pt x="739" y="791"/>
                    </a:lnTo>
                    <a:lnTo>
                      <a:pt x="719" y="792"/>
                    </a:lnTo>
                    <a:close/>
                    <a:moveTo>
                      <a:pt x="173" y="1069"/>
                    </a:moveTo>
                    <a:lnTo>
                      <a:pt x="168" y="1073"/>
                    </a:lnTo>
                    <a:lnTo>
                      <a:pt x="163" y="1077"/>
                    </a:lnTo>
                    <a:lnTo>
                      <a:pt x="158" y="1081"/>
                    </a:lnTo>
                    <a:lnTo>
                      <a:pt x="152" y="1083"/>
                    </a:lnTo>
                    <a:lnTo>
                      <a:pt x="146" y="1085"/>
                    </a:lnTo>
                    <a:lnTo>
                      <a:pt x="141" y="1087"/>
                    </a:lnTo>
                    <a:lnTo>
                      <a:pt x="134" y="1088"/>
                    </a:lnTo>
                    <a:lnTo>
                      <a:pt x="127" y="1088"/>
                    </a:lnTo>
                    <a:lnTo>
                      <a:pt x="120" y="1088"/>
                    </a:lnTo>
                    <a:lnTo>
                      <a:pt x="115" y="1087"/>
                    </a:lnTo>
                    <a:lnTo>
                      <a:pt x="108" y="1085"/>
                    </a:lnTo>
                    <a:lnTo>
                      <a:pt x="103" y="1083"/>
                    </a:lnTo>
                    <a:lnTo>
                      <a:pt x="96" y="1081"/>
                    </a:lnTo>
                    <a:lnTo>
                      <a:pt x="92" y="1077"/>
                    </a:lnTo>
                    <a:lnTo>
                      <a:pt x="87" y="1074"/>
                    </a:lnTo>
                    <a:lnTo>
                      <a:pt x="82" y="1070"/>
                    </a:lnTo>
                    <a:lnTo>
                      <a:pt x="78" y="1066"/>
                    </a:lnTo>
                    <a:lnTo>
                      <a:pt x="75" y="1060"/>
                    </a:lnTo>
                    <a:lnTo>
                      <a:pt x="71" y="1055"/>
                    </a:lnTo>
                    <a:lnTo>
                      <a:pt x="68" y="1049"/>
                    </a:lnTo>
                    <a:lnTo>
                      <a:pt x="66" y="1044"/>
                    </a:lnTo>
                    <a:lnTo>
                      <a:pt x="65" y="1038"/>
                    </a:lnTo>
                    <a:lnTo>
                      <a:pt x="64" y="1031"/>
                    </a:lnTo>
                    <a:lnTo>
                      <a:pt x="64" y="1025"/>
                    </a:lnTo>
                    <a:lnTo>
                      <a:pt x="64" y="1018"/>
                    </a:lnTo>
                    <a:lnTo>
                      <a:pt x="65" y="1012"/>
                    </a:lnTo>
                    <a:lnTo>
                      <a:pt x="66" y="1006"/>
                    </a:lnTo>
                    <a:lnTo>
                      <a:pt x="69" y="1000"/>
                    </a:lnTo>
                    <a:lnTo>
                      <a:pt x="71" y="994"/>
                    </a:lnTo>
                    <a:lnTo>
                      <a:pt x="75" y="989"/>
                    </a:lnTo>
                    <a:lnTo>
                      <a:pt x="79" y="984"/>
                    </a:lnTo>
                    <a:lnTo>
                      <a:pt x="83" y="979"/>
                    </a:lnTo>
                    <a:lnTo>
                      <a:pt x="82" y="979"/>
                    </a:lnTo>
                    <a:lnTo>
                      <a:pt x="373" y="689"/>
                    </a:lnTo>
                    <a:lnTo>
                      <a:pt x="383" y="702"/>
                    </a:lnTo>
                    <a:lnTo>
                      <a:pt x="393" y="714"/>
                    </a:lnTo>
                    <a:lnTo>
                      <a:pt x="404" y="725"/>
                    </a:lnTo>
                    <a:lnTo>
                      <a:pt x="415" y="737"/>
                    </a:lnTo>
                    <a:lnTo>
                      <a:pt x="426" y="748"/>
                    </a:lnTo>
                    <a:lnTo>
                      <a:pt x="438" y="759"/>
                    </a:lnTo>
                    <a:lnTo>
                      <a:pt x="451" y="769"/>
                    </a:lnTo>
                    <a:lnTo>
                      <a:pt x="462" y="778"/>
                    </a:lnTo>
                    <a:lnTo>
                      <a:pt x="173" y="1069"/>
                    </a:lnTo>
                    <a:close/>
                    <a:moveTo>
                      <a:pt x="719" y="0"/>
                    </a:moveTo>
                    <a:lnTo>
                      <a:pt x="698" y="1"/>
                    </a:lnTo>
                    <a:lnTo>
                      <a:pt x="676" y="2"/>
                    </a:lnTo>
                    <a:lnTo>
                      <a:pt x="655" y="5"/>
                    </a:lnTo>
                    <a:lnTo>
                      <a:pt x="633" y="8"/>
                    </a:lnTo>
                    <a:lnTo>
                      <a:pt x="611" y="14"/>
                    </a:lnTo>
                    <a:lnTo>
                      <a:pt x="592" y="19"/>
                    </a:lnTo>
                    <a:lnTo>
                      <a:pt x="572" y="27"/>
                    </a:lnTo>
                    <a:lnTo>
                      <a:pt x="552" y="34"/>
                    </a:lnTo>
                    <a:lnTo>
                      <a:pt x="533" y="43"/>
                    </a:lnTo>
                    <a:lnTo>
                      <a:pt x="514" y="53"/>
                    </a:lnTo>
                    <a:lnTo>
                      <a:pt x="496" y="62"/>
                    </a:lnTo>
                    <a:lnTo>
                      <a:pt x="479" y="74"/>
                    </a:lnTo>
                    <a:lnTo>
                      <a:pt x="461" y="86"/>
                    </a:lnTo>
                    <a:lnTo>
                      <a:pt x="445" y="99"/>
                    </a:lnTo>
                    <a:lnTo>
                      <a:pt x="430" y="112"/>
                    </a:lnTo>
                    <a:lnTo>
                      <a:pt x="415" y="126"/>
                    </a:lnTo>
                    <a:lnTo>
                      <a:pt x="400" y="141"/>
                    </a:lnTo>
                    <a:lnTo>
                      <a:pt x="387" y="157"/>
                    </a:lnTo>
                    <a:lnTo>
                      <a:pt x="374" y="174"/>
                    </a:lnTo>
                    <a:lnTo>
                      <a:pt x="362" y="191"/>
                    </a:lnTo>
                    <a:lnTo>
                      <a:pt x="350" y="208"/>
                    </a:lnTo>
                    <a:lnTo>
                      <a:pt x="340" y="226"/>
                    </a:lnTo>
                    <a:lnTo>
                      <a:pt x="331" y="245"/>
                    </a:lnTo>
                    <a:lnTo>
                      <a:pt x="322" y="264"/>
                    </a:lnTo>
                    <a:lnTo>
                      <a:pt x="314" y="284"/>
                    </a:lnTo>
                    <a:lnTo>
                      <a:pt x="307" y="303"/>
                    </a:lnTo>
                    <a:lnTo>
                      <a:pt x="302" y="324"/>
                    </a:lnTo>
                    <a:lnTo>
                      <a:pt x="297" y="345"/>
                    </a:lnTo>
                    <a:lnTo>
                      <a:pt x="293" y="366"/>
                    </a:lnTo>
                    <a:lnTo>
                      <a:pt x="291" y="387"/>
                    </a:lnTo>
                    <a:lnTo>
                      <a:pt x="289" y="410"/>
                    </a:lnTo>
                    <a:lnTo>
                      <a:pt x="287" y="432"/>
                    </a:lnTo>
                    <a:lnTo>
                      <a:pt x="289" y="459"/>
                    </a:lnTo>
                    <a:lnTo>
                      <a:pt x="292" y="486"/>
                    </a:lnTo>
                    <a:lnTo>
                      <a:pt x="295" y="512"/>
                    </a:lnTo>
                    <a:lnTo>
                      <a:pt x="302" y="537"/>
                    </a:lnTo>
                    <a:lnTo>
                      <a:pt x="308" y="562"/>
                    </a:lnTo>
                    <a:lnTo>
                      <a:pt x="317" y="587"/>
                    </a:lnTo>
                    <a:lnTo>
                      <a:pt x="326" y="611"/>
                    </a:lnTo>
                    <a:lnTo>
                      <a:pt x="338" y="634"/>
                    </a:lnTo>
                    <a:lnTo>
                      <a:pt x="38" y="934"/>
                    </a:lnTo>
                    <a:lnTo>
                      <a:pt x="38" y="934"/>
                    </a:lnTo>
                    <a:lnTo>
                      <a:pt x="29" y="944"/>
                    </a:lnTo>
                    <a:lnTo>
                      <a:pt x="22" y="953"/>
                    </a:lnTo>
                    <a:lnTo>
                      <a:pt x="15" y="964"/>
                    </a:lnTo>
                    <a:lnTo>
                      <a:pt x="10" y="975"/>
                    </a:lnTo>
                    <a:lnTo>
                      <a:pt x="6" y="987"/>
                    </a:lnTo>
                    <a:lnTo>
                      <a:pt x="2" y="999"/>
                    </a:lnTo>
                    <a:lnTo>
                      <a:pt x="0" y="1012"/>
                    </a:lnTo>
                    <a:lnTo>
                      <a:pt x="0" y="1025"/>
                    </a:lnTo>
                    <a:lnTo>
                      <a:pt x="0" y="1038"/>
                    </a:lnTo>
                    <a:lnTo>
                      <a:pt x="2" y="1050"/>
                    </a:lnTo>
                    <a:lnTo>
                      <a:pt x="6" y="1062"/>
                    </a:lnTo>
                    <a:lnTo>
                      <a:pt x="10" y="1074"/>
                    </a:lnTo>
                    <a:lnTo>
                      <a:pt x="15" y="1085"/>
                    </a:lnTo>
                    <a:lnTo>
                      <a:pt x="22" y="1096"/>
                    </a:lnTo>
                    <a:lnTo>
                      <a:pt x="29" y="1106"/>
                    </a:lnTo>
                    <a:lnTo>
                      <a:pt x="37" y="1114"/>
                    </a:lnTo>
                    <a:lnTo>
                      <a:pt x="47" y="1123"/>
                    </a:lnTo>
                    <a:lnTo>
                      <a:pt x="56" y="1130"/>
                    </a:lnTo>
                    <a:lnTo>
                      <a:pt x="66" y="1137"/>
                    </a:lnTo>
                    <a:lnTo>
                      <a:pt x="78" y="1142"/>
                    </a:lnTo>
                    <a:lnTo>
                      <a:pt x="89" y="1147"/>
                    </a:lnTo>
                    <a:lnTo>
                      <a:pt x="102" y="1150"/>
                    </a:lnTo>
                    <a:lnTo>
                      <a:pt x="114" y="1151"/>
                    </a:lnTo>
                    <a:lnTo>
                      <a:pt x="127" y="1152"/>
                    </a:lnTo>
                    <a:lnTo>
                      <a:pt x="141" y="1151"/>
                    </a:lnTo>
                    <a:lnTo>
                      <a:pt x="152" y="1149"/>
                    </a:lnTo>
                    <a:lnTo>
                      <a:pt x="165" y="1147"/>
                    </a:lnTo>
                    <a:lnTo>
                      <a:pt x="177" y="1141"/>
                    </a:lnTo>
                    <a:lnTo>
                      <a:pt x="188" y="1136"/>
                    </a:lnTo>
                    <a:lnTo>
                      <a:pt x="199" y="1129"/>
                    </a:lnTo>
                    <a:lnTo>
                      <a:pt x="209" y="1122"/>
                    </a:lnTo>
                    <a:lnTo>
                      <a:pt x="217" y="1114"/>
                    </a:lnTo>
                    <a:lnTo>
                      <a:pt x="217" y="1114"/>
                    </a:lnTo>
                    <a:lnTo>
                      <a:pt x="518" y="814"/>
                    </a:lnTo>
                    <a:lnTo>
                      <a:pt x="541" y="825"/>
                    </a:lnTo>
                    <a:lnTo>
                      <a:pt x="565" y="834"/>
                    </a:lnTo>
                    <a:lnTo>
                      <a:pt x="589" y="843"/>
                    </a:lnTo>
                    <a:lnTo>
                      <a:pt x="614" y="851"/>
                    </a:lnTo>
                    <a:lnTo>
                      <a:pt x="640" y="856"/>
                    </a:lnTo>
                    <a:lnTo>
                      <a:pt x="667" y="860"/>
                    </a:lnTo>
                    <a:lnTo>
                      <a:pt x="692" y="864"/>
                    </a:lnTo>
                    <a:lnTo>
                      <a:pt x="719" y="864"/>
                    </a:lnTo>
                    <a:lnTo>
                      <a:pt x="742" y="864"/>
                    </a:lnTo>
                    <a:lnTo>
                      <a:pt x="764" y="861"/>
                    </a:lnTo>
                    <a:lnTo>
                      <a:pt x="785" y="859"/>
                    </a:lnTo>
                    <a:lnTo>
                      <a:pt x="807" y="855"/>
                    </a:lnTo>
                    <a:lnTo>
                      <a:pt x="827" y="851"/>
                    </a:lnTo>
                    <a:lnTo>
                      <a:pt x="848" y="844"/>
                    </a:lnTo>
                    <a:lnTo>
                      <a:pt x="869" y="838"/>
                    </a:lnTo>
                    <a:lnTo>
                      <a:pt x="888" y="830"/>
                    </a:lnTo>
                    <a:lnTo>
                      <a:pt x="907" y="822"/>
                    </a:lnTo>
                    <a:lnTo>
                      <a:pt x="926" y="812"/>
                    </a:lnTo>
                    <a:lnTo>
                      <a:pt x="944" y="801"/>
                    </a:lnTo>
                    <a:lnTo>
                      <a:pt x="961" y="790"/>
                    </a:lnTo>
                    <a:lnTo>
                      <a:pt x="979" y="778"/>
                    </a:lnTo>
                    <a:lnTo>
                      <a:pt x="995" y="765"/>
                    </a:lnTo>
                    <a:lnTo>
                      <a:pt x="1010" y="751"/>
                    </a:lnTo>
                    <a:lnTo>
                      <a:pt x="1025" y="737"/>
                    </a:lnTo>
                    <a:lnTo>
                      <a:pt x="1040" y="722"/>
                    </a:lnTo>
                    <a:lnTo>
                      <a:pt x="1053" y="707"/>
                    </a:lnTo>
                    <a:lnTo>
                      <a:pt x="1066" y="691"/>
                    </a:lnTo>
                    <a:lnTo>
                      <a:pt x="1078" y="674"/>
                    </a:lnTo>
                    <a:lnTo>
                      <a:pt x="1090" y="656"/>
                    </a:lnTo>
                    <a:lnTo>
                      <a:pt x="1100" y="638"/>
                    </a:lnTo>
                    <a:lnTo>
                      <a:pt x="1109" y="620"/>
                    </a:lnTo>
                    <a:lnTo>
                      <a:pt x="1118" y="600"/>
                    </a:lnTo>
                    <a:lnTo>
                      <a:pt x="1126" y="581"/>
                    </a:lnTo>
                    <a:lnTo>
                      <a:pt x="1132" y="560"/>
                    </a:lnTo>
                    <a:lnTo>
                      <a:pt x="1139" y="540"/>
                    </a:lnTo>
                    <a:lnTo>
                      <a:pt x="1143" y="519"/>
                    </a:lnTo>
                    <a:lnTo>
                      <a:pt x="1147" y="498"/>
                    </a:lnTo>
                    <a:lnTo>
                      <a:pt x="1149" y="476"/>
                    </a:lnTo>
                    <a:lnTo>
                      <a:pt x="1152" y="454"/>
                    </a:lnTo>
                    <a:lnTo>
                      <a:pt x="1152" y="432"/>
                    </a:lnTo>
                    <a:lnTo>
                      <a:pt x="1152" y="410"/>
                    </a:lnTo>
                    <a:lnTo>
                      <a:pt x="1149" y="387"/>
                    </a:lnTo>
                    <a:lnTo>
                      <a:pt x="1147" y="366"/>
                    </a:lnTo>
                    <a:lnTo>
                      <a:pt x="1143" y="345"/>
                    </a:lnTo>
                    <a:lnTo>
                      <a:pt x="1139" y="324"/>
                    </a:lnTo>
                    <a:lnTo>
                      <a:pt x="1132" y="303"/>
                    </a:lnTo>
                    <a:lnTo>
                      <a:pt x="1126" y="284"/>
                    </a:lnTo>
                    <a:lnTo>
                      <a:pt x="1118" y="264"/>
                    </a:lnTo>
                    <a:lnTo>
                      <a:pt x="1109" y="245"/>
                    </a:lnTo>
                    <a:lnTo>
                      <a:pt x="1100" y="226"/>
                    </a:lnTo>
                    <a:lnTo>
                      <a:pt x="1090" y="208"/>
                    </a:lnTo>
                    <a:lnTo>
                      <a:pt x="1078" y="191"/>
                    </a:lnTo>
                    <a:lnTo>
                      <a:pt x="1066" y="174"/>
                    </a:lnTo>
                    <a:lnTo>
                      <a:pt x="1053" y="157"/>
                    </a:lnTo>
                    <a:lnTo>
                      <a:pt x="1040" y="141"/>
                    </a:lnTo>
                    <a:lnTo>
                      <a:pt x="1025" y="126"/>
                    </a:lnTo>
                    <a:lnTo>
                      <a:pt x="1010" y="112"/>
                    </a:lnTo>
                    <a:lnTo>
                      <a:pt x="995" y="99"/>
                    </a:lnTo>
                    <a:lnTo>
                      <a:pt x="979" y="86"/>
                    </a:lnTo>
                    <a:lnTo>
                      <a:pt x="961" y="74"/>
                    </a:lnTo>
                    <a:lnTo>
                      <a:pt x="944" y="62"/>
                    </a:lnTo>
                    <a:lnTo>
                      <a:pt x="926" y="53"/>
                    </a:lnTo>
                    <a:lnTo>
                      <a:pt x="907" y="43"/>
                    </a:lnTo>
                    <a:lnTo>
                      <a:pt x="888" y="34"/>
                    </a:lnTo>
                    <a:lnTo>
                      <a:pt x="869" y="27"/>
                    </a:lnTo>
                    <a:lnTo>
                      <a:pt x="848" y="19"/>
                    </a:lnTo>
                    <a:lnTo>
                      <a:pt x="827" y="14"/>
                    </a:lnTo>
                    <a:lnTo>
                      <a:pt x="807" y="8"/>
                    </a:lnTo>
                    <a:lnTo>
                      <a:pt x="785" y="5"/>
                    </a:lnTo>
                    <a:lnTo>
                      <a:pt x="764" y="2"/>
                    </a:lnTo>
                    <a:lnTo>
                      <a:pt x="742" y="1"/>
                    </a:lnTo>
                    <a:lnTo>
                      <a:pt x="71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5" name="Freeform: Shape 44"/>
              <p:cNvSpPr>
                <a:spLocks/>
              </p:cNvSpPr>
              <p:nvPr/>
            </p:nvSpPr>
            <p:spPr bwMode="auto">
              <a:xfrm>
                <a:off x="3834606" y="2825353"/>
                <a:ext cx="106363" cy="107950"/>
              </a:xfrm>
              <a:custGeom>
                <a:avLst/>
                <a:gdLst>
                  <a:gd name="T0" fmla="*/ 239 w 270"/>
                  <a:gd name="T1" fmla="*/ 0 h 270"/>
                  <a:gd name="T2" fmla="*/ 214 w 270"/>
                  <a:gd name="T3" fmla="*/ 3 h 270"/>
                  <a:gd name="T4" fmla="*/ 189 w 270"/>
                  <a:gd name="T5" fmla="*/ 8 h 270"/>
                  <a:gd name="T6" fmla="*/ 165 w 270"/>
                  <a:gd name="T7" fmla="*/ 15 h 270"/>
                  <a:gd name="T8" fmla="*/ 142 w 270"/>
                  <a:gd name="T9" fmla="*/ 25 h 270"/>
                  <a:gd name="T10" fmla="*/ 121 w 270"/>
                  <a:gd name="T11" fmla="*/ 37 h 270"/>
                  <a:gd name="T12" fmla="*/ 101 w 270"/>
                  <a:gd name="T13" fmla="*/ 50 h 270"/>
                  <a:gd name="T14" fmla="*/ 83 w 270"/>
                  <a:gd name="T15" fmla="*/ 66 h 270"/>
                  <a:gd name="T16" fmla="*/ 66 w 270"/>
                  <a:gd name="T17" fmla="*/ 82 h 270"/>
                  <a:gd name="T18" fmla="*/ 50 w 270"/>
                  <a:gd name="T19" fmla="*/ 102 h 270"/>
                  <a:gd name="T20" fmla="*/ 37 w 270"/>
                  <a:gd name="T21" fmla="*/ 121 h 270"/>
                  <a:gd name="T22" fmla="*/ 25 w 270"/>
                  <a:gd name="T23" fmla="*/ 143 h 270"/>
                  <a:gd name="T24" fmla="*/ 15 w 270"/>
                  <a:gd name="T25" fmla="*/ 165 h 270"/>
                  <a:gd name="T26" fmla="*/ 7 w 270"/>
                  <a:gd name="T27" fmla="*/ 189 h 270"/>
                  <a:gd name="T28" fmla="*/ 3 w 270"/>
                  <a:gd name="T29" fmla="*/ 214 h 270"/>
                  <a:gd name="T30" fmla="*/ 0 w 270"/>
                  <a:gd name="T31" fmla="*/ 239 h 270"/>
                  <a:gd name="T32" fmla="*/ 0 w 270"/>
                  <a:gd name="T33" fmla="*/ 256 h 270"/>
                  <a:gd name="T34" fmla="*/ 3 w 270"/>
                  <a:gd name="T35" fmla="*/ 262 h 270"/>
                  <a:gd name="T36" fmla="*/ 7 w 270"/>
                  <a:gd name="T37" fmla="*/ 267 h 270"/>
                  <a:gd name="T38" fmla="*/ 14 w 270"/>
                  <a:gd name="T39" fmla="*/ 270 h 270"/>
                  <a:gd name="T40" fmla="*/ 21 w 270"/>
                  <a:gd name="T41" fmla="*/ 270 h 270"/>
                  <a:gd name="T42" fmla="*/ 28 w 270"/>
                  <a:gd name="T43" fmla="*/ 267 h 270"/>
                  <a:gd name="T44" fmla="*/ 33 w 270"/>
                  <a:gd name="T45" fmla="*/ 262 h 270"/>
                  <a:gd name="T46" fmla="*/ 35 w 270"/>
                  <a:gd name="T47" fmla="*/ 256 h 270"/>
                  <a:gd name="T48" fmla="*/ 37 w 270"/>
                  <a:gd name="T49" fmla="*/ 241 h 270"/>
                  <a:gd name="T50" fmla="*/ 39 w 270"/>
                  <a:gd name="T51" fmla="*/ 219 h 270"/>
                  <a:gd name="T52" fmla="*/ 45 w 270"/>
                  <a:gd name="T53" fmla="*/ 188 h 270"/>
                  <a:gd name="T54" fmla="*/ 62 w 270"/>
                  <a:gd name="T55" fmla="*/ 149 h 270"/>
                  <a:gd name="T56" fmla="*/ 85 w 270"/>
                  <a:gd name="T57" fmla="*/ 114 h 270"/>
                  <a:gd name="T58" fmla="*/ 114 w 270"/>
                  <a:gd name="T59" fmla="*/ 85 h 270"/>
                  <a:gd name="T60" fmla="*/ 149 w 270"/>
                  <a:gd name="T61" fmla="*/ 62 h 270"/>
                  <a:gd name="T62" fmla="*/ 188 w 270"/>
                  <a:gd name="T63" fmla="*/ 45 h 270"/>
                  <a:gd name="T64" fmla="*/ 219 w 270"/>
                  <a:gd name="T65" fmla="*/ 39 h 270"/>
                  <a:gd name="T66" fmla="*/ 241 w 270"/>
                  <a:gd name="T67" fmla="*/ 37 h 270"/>
                  <a:gd name="T68" fmla="*/ 256 w 270"/>
                  <a:gd name="T69" fmla="*/ 36 h 270"/>
                  <a:gd name="T70" fmla="*/ 262 w 270"/>
                  <a:gd name="T71" fmla="*/ 32 h 270"/>
                  <a:gd name="T72" fmla="*/ 267 w 270"/>
                  <a:gd name="T73" fmla="*/ 28 h 270"/>
                  <a:gd name="T74" fmla="*/ 270 w 270"/>
                  <a:gd name="T75" fmla="*/ 22 h 270"/>
                  <a:gd name="T76" fmla="*/ 270 w 270"/>
                  <a:gd name="T77" fmla="*/ 14 h 270"/>
                  <a:gd name="T78" fmla="*/ 267 w 270"/>
                  <a:gd name="T79" fmla="*/ 8 h 270"/>
                  <a:gd name="T80" fmla="*/ 262 w 270"/>
                  <a:gd name="T81" fmla="*/ 3 h 270"/>
                  <a:gd name="T82" fmla="*/ 256 w 270"/>
                  <a:gd name="T83"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0" h="270">
                    <a:moveTo>
                      <a:pt x="251" y="0"/>
                    </a:moveTo>
                    <a:lnTo>
                      <a:pt x="239" y="0"/>
                    </a:lnTo>
                    <a:lnTo>
                      <a:pt x="227" y="1"/>
                    </a:lnTo>
                    <a:lnTo>
                      <a:pt x="214" y="3"/>
                    </a:lnTo>
                    <a:lnTo>
                      <a:pt x="201" y="5"/>
                    </a:lnTo>
                    <a:lnTo>
                      <a:pt x="189" y="8"/>
                    </a:lnTo>
                    <a:lnTo>
                      <a:pt x="177" y="11"/>
                    </a:lnTo>
                    <a:lnTo>
                      <a:pt x="165" y="15"/>
                    </a:lnTo>
                    <a:lnTo>
                      <a:pt x="154" y="19"/>
                    </a:lnTo>
                    <a:lnTo>
                      <a:pt x="142" y="25"/>
                    </a:lnTo>
                    <a:lnTo>
                      <a:pt x="132" y="30"/>
                    </a:lnTo>
                    <a:lnTo>
                      <a:pt x="121" y="37"/>
                    </a:lnTo>
                    <a:lnTo>
                      <a:pt x="111" y="43"/>
                    </a:lnTo>
                    <a:lnTo>
                      <a:pt x="101" y="50"/>
                    </a:lnTo>
                    <a:lnTo>
                      <a:pt x="92" y="57"/>
                    </a:lnTo>
                    <a:lnTo>
                      <a:pt x="83" y="66"/>
                    </a:lnTo>
                    <a:lnTo>
                      <a:pt x="73" y="73"/>
                    </a:lnTo>
                    <a:lnTo>
                      <a:pt x="66" y="82"/>
                    </a:lnTo>
                    <a:lnTo>
                      <a:pt x="57" y="92"/>
                    </a:lnTo>
                    <a:lnTo>
                      <a:pt x="50" y="102"/>
                    </a:lnTo>
                    <a:lnTo>
                      <a:pt x="43" y="111"/>
                    </a:lnTo>
                    <a:lnTo>
                      <a:pt x="37" y="121"/>
                    </a:lnTo>
                    <a:lnTo>
                      <a:pt x="30" y="132"/>
                    </a:lnTo>
                    <a:lnTo>
                      <a:pt x="25" y="143"/>
                    </a:lnTo>
                    <a:lnTo>
                      <a:pt x="19" y="153"/>
                    </a:lnTo>
                    <a:lnTo>
                      <a:pt x="15" y="165"/>
                    </a:lnTo>
                    <a:lnTo>
                      <a:pt x="12" y="177"/>
                    </a:lnTo>
                    <a:lnTo>
                      <a:pt x="7" y="189"/>
                    </a:lnTo>
                    <a:lnTo>
                      <a:pt x="5" y="201"/>
                    </a:lnTo>
                    <a:lnTo>
                      <a:pt x="3" y="214"/>
                    </a:lnTo>
                    <a:lnTo>
                      <a:pt x="1" y="226"/>
                    </a:lnTo>
                    <a:lnTo>
                      <a:pt x="0" y="239"/>
                    </a:lnTo>
                    <a:lnTo>
                      <a:pt x="0" y="252"/>
                    </a:lnTo>
                    <a:lnTo>
                      <a:pt x="0" y="256"/>
                    </a:lnTo>
                    <a:lnTo>
                      <a:pt x="1" y="259"/>
                    </a:lnTo>
                    <a:lnTo>
                      <a:pt x="3" y="262"/>
                    </a:lnTo>
                    <a:lnTo>
                      <a:pt x="5" y="265"/>
                    </a:lnTo>
                    <a:lnTo>
                      <a:pt x="7" y="267"/>
                    </a:lnTo>
                    <a:lnTo>
                      <a:pt x="11" y="269"/>
                    </a:lnTo>
                    <a:lnTo>
                      <a:pt x="14" y="270"/>
                    </a:lnTo>
                    <a:lnTo>
                      <a:pt x="18" y="270"/>
                    </a:lnTo>
                    <a:lnTo>
                      <a:pt x="21" y="270"/>
                    </a:lnTo>
                    <a:lnTo>
                      <a:pt x="25" y="269"/>
                    </a:lnTo>
                    <a:lnTo>
                      <a:pt x="28" y="267"/>
                    </a:lnTo>
                    <a:lnTo>
                      <a:pt x="31" y="265"/>
                    </a:lnTo>
                    <a:lnTo>
                      <a:pt x="33" y="262"/>
                    </a:lnTo>
                    <a:lnTo>
                      <a:pt x="34" y="259"/>
                    </a:lnTo>
                    <a:lnTo>
                      <a:pt x="35" y="256"/>
                    </a:lnTo>
                    <a:lnTo>
                      <a:pt x="35" y="252"/>
                    </a:lnTo>
                    <a:lnTo>
                      <a:pt x="37" y="241"/>
                    </a:lnTo>
                    <a:lnTo>
                      <a:pt x="37" y="230"/>
                    </a:lnTo>
                    <a:lnTo>
                      <a:pt x="39" y="219"/>
                    </a:lnTo>
                    <a:lnTo>
                      <a:pt x="41" y="208"/>
                    </a:lnTo>
                    <a:lnTo>
                      <a:pt x="45" y="188"/>
                    </a:lnTo>
                    <a:lnTo>
                      <a:pt x="53" y="167"/>
                    </a:lnTo>
                    <a:lnTo>
                      <a:pt x="62" y="149"/>
                    </a:lnTo>
                    <a:lnTo>
                      <a:pt x="73" y="131"/>
                    </a:lnTo>
                    <a:lnTo>
                      <a:pt x="85" y="114"/>
                    </a:lnTo>
                    <a:lnTo>
                      <a:pt x="99" y="99"/>
                    </a:lnTo>
                    <a:lnTo>
                      <a:pt x="114" y="85"/>
                    </a:lnTo>
                    <a:lnTo>
                      <a:pt x="132" y="72"/>
                    </a:lnTo>
                    <a:lnTo>
                      <a:pt x="149" y="62"/>
                    </a:lnTo>
                    <a:lnTo>
                      <a:pt x="168" y="53"/>
                    </a:lnTo>
                    <a:lnTo>
                      <a:pt x="188" y="45"/>
                    </a:lnTo>
                    <a:lnTo>
                      <a:pt x="208" y="40"/>
                    </a:lnTo>
                    <a:lnTo>
                      <a:pt x="219" y="39"/>
                    </a:lnTo>
                    <a:lnTo>
                      <a:pt x="230" y="37"/>
                    </a:lnTo>
                    <a:lnTo>
                      <a:pt x="241" y="37"/>
                    </a:lnTo>
                    <a:lnTo>
                      <a:pt x="251" y="36"/>
                    </a:lnTo>
                    <a:lnTo>
                      <a:pt x="256" y="36"/>
                    </a:lnTo>
                    <a:lnTo>
                      <a:pt x="259" y="35"/>
                    </a:lnTo>
                    <a:lnTo>
                      <a:pt x="262" y="32"/>
                    </a:lnTo>
                    <a:lnTo>
                      <a:pt x="264" y="30"/>
                    </a:lnTo>
                    <a:lnTo>
                      <a:pt x="267" y="28"/>
                    </a:lnTo>
                    <a:lnTo>
                      <a:pt x="269" y="25"/>
                    </a:lnTo>
                    <a:lnTo>
                      <a:pt x="270" y="22"/>
                    </a:lnTo>
                    <a:lnTo>
                      <a:pt x="270" y="18"/>
                    </a:lnTo>
                    <a:lnTo>
                      <a:pt x="270" y="14"/>
                    </a:lnTo>
                    <a:lnTo>
                      <a:pt x="269" y="11"/>
                    </a:lnTo>
                    <a:lnTo>
                      <a:pt x="267" y="8"/>
                    </a:lnTo>
                    <a:lnTo>
                      <a:pt x="264" y="5"/>
                    </a:lnTo>
                    <a:lnTo>
                      <a:pt x="262" y="3"/>
                    </a:lnTo>
                    <a:lnTo>
                      <a:pt x="259" y="1"/>
                    </a:lnTo>
                    <a:lnTo>
                      <a:pt x="256" y="0"/>
                    </a:lnTo>
                    <a:lnTo>
                      <a:pt x="2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nvGrpSpPr>
            <p:cNvPr id="20" name="Group 45"/>
            <p:cNvGrpSpPr/>
            <p:nvPr/>
          </p:nvGrpSpPr>
          <p:grpSpPr>
            <a:xfrm>
              <a:off x="4395797" y="4815877"/>
              <a:ext cx="276517" cy="276517"/>
              <a:chOff x="4563268" y="2753915"/>
              <a:chExt cx="457200" cy="457200"/>
            </a:xfrm>
            <a:solidFill>
              <a:schemeClr val="accent3"/>
            </a:solidFill>
          </p:grpSpPr>
          <p:sp>
            <p:nvSpPr>
              <p:cNvPr id="41" name="Freeform: Shape 46"/>
              <p:cNvSpPr>
                <a:spLocks/>
              </p:cNvSpPr>
              <p:nvPr/>
            </p:nvSpPr>
            <p:spPr bwMode="auto">
              <a:xfrm>
                <a:off x="4563268" y="2753915"/>
                <a:ext cx="457200" cy="457200"/>
              </a:xfrm>
              <a:custGeom>
                <a:avLst/>
                <a:gdLst>
                  <a:gd name="T0" fmla="*/ 924 w 1152"/>
                  <a:gd name="T1" fmla="*/ 677 h 1152"/>
                  <a:gd name="T2" fmla="*/ 896 w 1152"/>
                  <a:gd name="T3" fmla="*/ 742 h 1152"/>
                  <a:gd name="T4" fmla="*/ 905 w 1152"/>
                  <a:gd name="T5" fmla="*/ 804 h 1152"/>
                  <a:gd name="T6" fmla="*/ 765 w 1152"/>
                  <a:gd name="T7" fmla="*/ 893 h 1152"/>
                  <a:gd name="T8" fmla="*/ 704 w 1152"/>
                  <a:gd name="T9" fmla="*/ 912 h 1152"/>
                  <a:gd name="T10" fmla="*/ 653 w 1152"/>
                  <a:gd name="T11" fmla="*/ 952 h 1152"/>
                  <a:gd name="T12" fmla="*/ 499 w 1152"/>
                  <a:gd name="T13" fmla="*/ 952 h 1152"/>
                  <a:gd name="T14" fmla="*/ 448 w 1152"/>
                  <a:gd name="T15" fmla="*/ 912 h 1152"/>
                  <a:gd name="T16" fmla="*/ 388 w 1152"/>
                  <a:gd name="T17" fmla="*/ 893 h 1152"/>
                  <a:gd name="T18" fmla="*/ 247 w 1152"/>
                  <a:gd name="T19" fmla="*/ 804 h 1152"/>
                  <a:gd name="T20" fmla="*/ 256 w 1152"/>
                  <a:gd name="T21" fmla="*/ 742 h 1152"/>
                  <a:gd name="T22" fmla="*/ 228 w 1152"/>
                  <a:gd name="T23" fmla="*/ 677 h 1152"/>
                  <a:gd name="T24" fmla="*/ 72 w 1152"/>
                  <a:gd name="T25" fmla="*/ 625 h 1152"/>
                  <a:gd name="T26" fmla="*/ 222 w 1152"/>
                  <a:gd name="T27" fmla="*/ 482 h 1152"/>
                  <a:gd name="T28" fmla="*/ 253 w 1152"/>
                  <a:gd name="T29" fmla="*/ 420 h 1152"/>
                  <a:gd name="T30" fmla="*/ 253 w 1152"/>
                  <a:gd name="T31" fmla="*/ 356 h 1152"/>
                  <a:gd name="T32" fmla="*/ 378 w 1152"/>
                  <a:gd name="T33" fmla="*/ 259 h 1152"/>
                  <a:gd name="T34" fmla="*/ 438 w 1152"/>
                  <a:gd name="T35" fmla="*/ 244 h 1152"/>
                  <a:gd name="T36" fmla="*/ 495 w 1152"/>
                  <a:gd name="T37" fmla="*/ 208 h 1152"/>
                  <a:gd name="T38" fmla="*/ 649 w 1152"/>
                  <a:gd name="T39" fmla="*/ 192 h 1152"/>
                  <a:gd name="T40" fmla="*/ 694 w 1152"/>
                  <a:gd name="T41" fmla="*/ 236 h 1152"/>
                  <a:gd name="T42" fmla="*/ 756 w 1152"/>
                  <a:gd name="T43" fmla="*/ 259 h 1152"/>
                  <a:gd name="T44" fmla="*/ 967 w 1152"/>
                  <a:gd name="T45" fmla="*/ 255 h 1152"/>
                  <a:gd name="T46" fmla="*/ 894 w 1152"/>
                  <a:gd name="T47" fmla="*/ 401 h 1152"/>
                  <a:gd name="T48" fmla="*/ 919 w 1152"/>
                  <a:gd name="T49" fmla="*/ 466 h 1152"/>
                  <a:gd name="T50" fmla="*/ 970 w 1152"/>
                  <a:gd name="T51" fmla="*/ 505 h 1152"/>
                  <a:gd name="T52" fmla="*/ 975 w 1152"/>
                  <a:gd name="T53" fmla="*/ 411 h 1152"/>
                  <a:gd name="T54" fmla="*/ 1037 w 1152"/>
                  <a:gd name="T55" fmla="*/ 272 h 1152"/>
                  <a:gd name="T56" fmla="*/ 1023 w 1152"/>
                  <a:gd name="T57" fmla="*/ 208 h 1152"/>
                  <a:gd name="T58" fmla="*/ 918 w 1152"/>
                  <a:gd name="T59" fmla="*/ 116 h 1152"/>
                  <a:gd name="T60" fmla="*/ 857 w 1152"/>
                  <a:gd name="T61" fmla="*/ 125 h 1152"/>
                  <a:gd name="T62" fmla="*/ 694 w 1152"/>
                  <a:gd name="T63" fmla="*/ 51 h 1152"/>
                  <a:gd name="T64" fmla="*/ 649 w 1152"/>
                  <a:gd name="T65" fmla="*/ 4 h 1152"/>
                  <a:gd name="T66" fmla="*/ 514 w 1152"/>
                  <a:gd name="T67" fmla="*/ 1 h 1152"/>
                  <a:gd name="T68" fmla="*/ 462 w 1152"/>
                  <a:gd name="T69" fmla="*/ 40 h 1152"/>
                  <a:gd name="T70" fmla="*/ 400 w 1152"/>
                  <a:gd name="T71" fmla="*/ 182 h 1152"/>
                  <a:gd name="T72" fmla="*/ 247 w 1152"/>
                  <a:gd name="T73" fmla="*/ 113 h 1152"/>
                  <a:gd name="T74" fmla="*/ 203 w 1152"/>
                  <a:gd name="T75" fmla="*/ 134 h 1152"/>
                  <a:gd name="T76" fmla="*/ 113 w 1152"/>
                  <a:gd name="T77" fmla="*/ 247 h 1152"/>
                  <a:gd name="T78" fmla="*/ 188 w 1152"/>
                  <a:gd name="T79" fmla="*/ 387 h 1152"/>
                  <a:gd name="T80" fmla="*/ 45 w 1152"/>
                  <a:gd name="T81" fmla="*/ 460 h 1152"/>
                  <a:gd name="T82" fmla="*/ 2 w 1152"/>
                  <a:gd name="T83" fmla="*/ 508 h 1152"/>
                  <a:gd name="T84" fmla="*/ 2 w 1152"/>
                  <a:gd name="T85" fmla="*/ 643 h 1152"/>
                  <a:gd name="T86" fmla="*/ 45 w 1152"/>
                  <a:gd name="T87" fmla="*/ 692 h 1152"/>
                  <a:gd name="T88" fmla="*/ 188 w 1152"/>
                  <a:gd name="T89" fmla="*/ 764 h 1152"/>
                  <a:gd name="T90" fmla="*/ 113 w 1152"/>
                  <a:gd name="T91" fmla="*/ 905 h 1152"/>
                  <a:gd name="T92" fmla="*/ 203 w 1152"/>
                  <a:gd name="T93" fmla="*/ 1018 h 1152"/>
                  <a:gd name="T94" fmla="*/ 247 w 1152"/>
                  <a:gd name="T95" fmla="*/ 1039 h 1152"/>
                  <a:gd name="T96" fmla="*/ 400 w 1152"/>
                  <a:gd name="T97" fmla="*/ 969 h 1152"/>
                  <a:gd name="T98" fmla="*/ 462 w 1152"/>
                  <a:gd name="T99" fmla="*/ 1112 h 1152"/>
                  <a:gd name="T100" fmla="*/ 514 w 1152"/>
                  <a:gd name="T101" fmla="*/ 1151 h 1152"/>
                  <a:gd name="T102" fmla="*/ 649 w 1152"/>
                  <a:gd name="T103" fmla="*/ 1148 h 1152"/>
                  <a:gd name="T104" fmla="*/ 694 w 1152"/>
                  <a:gd name="T105" fmla="*/ 1100 h 1152"/>
                  <a:gd name="T106" fmla="*/ 857 w 1152"/>
                  <a:gd name="T107" fmla="*/ 1027 h 1152"/>
                  <a:gd name="T108" fmla="*/ 918 w 1152"/>
                  <a:gd name="T109" fmla="*/ 1036 h 1152"/>
                  <a:gd name="T110" fmla="*/ 1023 w 1152"/>
                  <a:gd name="T111" fmla="*/ 944 h 1152"/>
                  <a:gd name="T112" fmla="*/ 1037 w 1152"/>
                  <a:gd name="T113" fmla="*/ 881 h 1152"/>
                  <a:gd name="T114" fmla="*/ 975 w 1152"/>
                  <a:gd name="T115" fmla="*/ 742 h 1152"/>
                  <a:gd name="T116" fmla="*/ 1118 w 1152"/>
                  <a:gd name="T117" fmla="*/ 687 h 1152"/>
                  <a:gd name="T118" fmla="*/ 1151 w 1152"/>
                  <a:gd name="T119" fmla="*/ 631 h 1152"/>
                  <a:gd name="T120" fmla="*/ 1143 w 1152"/>
                  <a:gd name="T121" fmla="*/ 491 h 1152"/>
                  <a:gd name="T122" fmla="*/ 1094 w 1152"/>
                  <a:gd name="T123" fmla="*/ 456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52" h="1152">
                    <a:moveTo>
                      <a:pt x="970" y="647"/>
                    </a:moveTo>
                    <a:lnTo>
                      <a:pt x="960" y="650"/>
                    </a:lnTo>
                    <a:lnTo>
                      <a:pt x="951" y="653"/>
                    </a:lnTo>
                    <a:lnTo>
                      <a:pt x="944" y="657"/>
                    </a:lnTo>
                    <a:lnTo>
                      <a:pt x="936" y="664"/>
                    </a:lnTo>
                    <a:lnTo>
                      <a:pt x="930" y="670"/>
                    </a:lnTo>
                    <a:lnTo>
                      <a:pt x="924" y="677"/>
                    </a:lnTo>
                    <a:lnTo>
                      <a:pt x="919" y="685"/>
                    </a:lnTo>
                    <a:lnTo>
                      <a:pt x="916" y="694"/>
                    </a:lnTo>
                    <a:lnTo>
                      <a:pt x="913" y="704"/>
                    </a:lnTo>
                    <a:lnTo>
                      <a:pt x="908" y="714"/>
                    </a:lnTo>
                    <a:lnTo>
                      <a:pt x="904" y="723"/>
                    </a:lnTo>
                    <a:lnTo>
                      <a:pt x="900" y="733"/>
                    </a:lnTo>
                    <a:lnTo>
                      <a:pt x="896" y="742"/>
                    </a:lnTo>
                    <a:lnTo>
                      <a:pt x="894" y="750"/>
                    </a:lnTo>
                    <a:lnTo>
                      <a:pt x="893" y="760"/>
                    </a:lnTo>
                    <a:lnTo>
                      <a:pt x="893" y="769"/>
                    </a:lnTo>
                    <a:lnTo>
                      <a:pt x="894" y="778"/>
                    </a:lnTo>
                    <a:lnTo>
                      <a:pt x="896" y="787"/>
                    </a:lnTo>
                    <a:lnTo>
                      <a:pt x="900" y="796"/>
                    </a:lnTo>
                    <a:lnTo>
                      <a:pt x="905" y="804"/>
                    </a:lnTo>
                    <a:lnTo>
                      <a:pt x="967" y="898"/>
                    </a:lnTo>
                    <a:lnTo>
                      <a:pt x="897" y="967"/>
                    </a:lnTo>
                    <a:lnTo>
                      <a:pt x="805" y="905"/>
                    </a:lnTo>
                    <a:lnTo>
                      <a:pt x="795" y="899"/>
                    </a:lnTo>
                    <a:lnTo>
                      <a:pt x="785" y="895"/>
                    </a:lnTo>
                    <a:lnTo>
                      <a:pt x="774" y="893"/>
                    </a:lnTo>
                    <a:lnTo>
                      <a:pt x="765" y="893"/>
                    </a:lnTo>
                    <a:lnTo>
                      <a:pt x="756" y="893"/>
                    </a:lnTo>
                    <a:lnTo>
                      <a:pt x="748" y="894"/>
                    </a:lnTo>
                    <a:lnTo>
                      <a:pt x="741" y="896"/>
                    </a:lnTo>
                    <a:lnTo>
                      <a:pt x="733" y="899"/>
                    </a:lnTo>
                    <a:lnTo>
                      <a:pt x="724" y="904"/>
                    </a:lnTo>
                    <a:lnTo>
                      <a:pt x="714" y="908"/>
                    </a:lnTo>
                    <a:lnTo>
                      <a:pt x="704" y="912"/>
                    </a:lnTo>
                    <a:lnTo>
                      <a:pt x="694" y="915"/>
                    </a:lnTo>
                    <a:lnTo>
                      <a:pt x="686" y="920"/>
                    </a:lnTo>
                    <a:lnTo>
                      <a:pt x="677" y="924"/>
                    </a:lnTo>
                    <a:lnTo>
                      <a:pt x="670" y="930"/>
                    </a:lnTo>
                    <a:lnTo>
                      <a:pt x="663" y="936"/>
                    </a:lnTo>
                    <a:lnTo>
                      <a:pt x="658" y="944"/>
                    </a:lnTo>
                    <a:lnTo>
                      <a:pt x="653" y="952"/>
                    </a:lnTo>
                    <a:lnTo>
                      <a:pt x="650" y="961"/>
                    </a:lnTo>
                    <a:lnTo>
                      <a:pt x="647" y="969"/>
                    </a:lnTo>
                    <a:lnTo>
                      <a:pt x="625" y="1080"/>
                    </a:lnTo>
                    <a:lnTo>
                      <a:pt x="527" y="1080"/>
                    </a:lnTo>
                    <a:lnTo>
                      <a:pt x="505" y="969"/>
                    </a:lnTo>
                    <a:lnTo>
                      <a:pt x="502" y="961"/>
                    </a:lnTo>
                    <a:lnTo>
                      <a:pt x="499" y="952"/>
                    </a:lnTo>
                    <a:lnTo>
                      <a:pt x="495" y="944"/>
                    </a:lnTo>
                    <a:lnTo>
                      <a:pt x="489" y="936"/>
                    </a:lnTo>
                    <a:lnTo>
                      <a:pt x="483" y="930"/>
                    </a:lnTo>
                    <a:lnTo>
                      <a:pt x="475" y="924"/>
                    </a:lnTo>
                    <a:lnTo>
                      <a:pt x="466" y="920"/>
                    </a:lnTo>
                    <a:lnTo>
                      <a:pt x="458" y="915"/>
                    </a:lnTo>
                    <a:lnTo>
                      <a:pt x="448" y="912"/>
                    </a:lnTo>
                    <a:lnTo>
                      <a:pt x="438" y="908"/>
                    </a:lnTo>
                    <a:lnTo>
                      <a:pt x="429" y="904"/>
                    </a:lnTo>
                    <a:lnTo>
                      <a:pt x="419" y="899"/>
                    </a:lnTo>
                    <a:lnTo>
                      <a:pt x="411" y="896"/>
                    </a:lnTo>
                    <a:lnTo>
                      <a:pt x="404" y="894"/>
                    </a:lnTo>
                    <a:lnTo>
                      <a:pt x="396" y="893"/>
                    </a:lnTo>
                    <a:lnTo>
                      <a:pt x="388" y="893"/>
                    </a:lnTo>
                    <a:lnTo>
                      <a:pt x="378" y="893"/>
                    </a:lnTo>
                    <a:lnTo>
                      <a:pt x="367" y="895"/>
                    </a:lnTo>
                    <a:lnTo>
                      <a:pt x="357" y="899"/>
                    </a:lnTo>
                    <a:lnTo>
                      <a:pt x="348" y="905"/>
                    </a:lnTo>
                    <a:lnTo>
                      <a:pt x="255" y="967"/>
                    </a:lnTo>
                    <a:lnTo>
                      <a:pt x="185" y="898"/>
                    </a:lnTo>
                    <a:lnTo>
                      <a:pt x="247" y="804"/>
                    </a:lnTo>
                    <a:lnTo>
                      <a:pt x="253" y="796"/>
                    </a:lnTo>
                    <a:lnTo>
                      <a:pt x="256" y="787"/>
                    </a:lnTo>
                    <a:lnTo>
                      <a:pt x="258" y="778"/>
                    </a:lnTo>
                    <a:lnTo>
                      <a:pt x="259" y="769"/>
                    </a:lnTo>
                    <a:lnTo>
                      <a:pt x="259" y="760"/>
                    </a:lnTo>
                    <a:lnTo>
                      <a:pt x="258" y="750"/>
                    </a:lnTo>
                    <a:lnTo>
                      <a:pt x="256" y="742"/>
                    </a:lnTo>
                    <a:lnTo>
                      <a:pt x="253" y="733"/>
                    </a:lnTo>
                    <a:lnTo>
                      <a:pt x="248" y="723"/>
                    </a:lnTo>
                    <a:lnTo>
                      <a:pt x="244" y="714"/>
                    </a:lnTo>
                    <a:lnTo>
                      <a:pt x="240" y="704"/>
                    </a:lnTo>
                    <a:lnTo>
                      <a:pt x="236" y="694"/>
                    </a:lnTo>
                    <a:lnTo>
                      <a:pt x="232" y="685"/>
                    </a:lnTo>
                    <a:lnTo>
                      <a:pt x="228" y="677"/>
                    </a:lnTo>
                    <a:lnTo>
                      <a:pt x="222" y="670"/>
                    </a:lnTo>
                    <a:lnTo>
                      <a:pt x="216" y="664"/>
                    </a:lnTo>
                    <a:lnTo>
                      <a:pt x="208" y="657"/>
                    </a:lnTo>
                    <a:lnTo>
                      <a:pt x="200" y="653"/>
                    </a:lnTo>
                    <a:lnTo>
                      <a:pt x="191" y="650"/>
                    </a:lnTo>
                    <a:lnTo>
                      <a:pt x="182" y="647"/>
                    </a:lnTo>
                    <a:lnTo>
                      <a:pt x="72" y="625"/>
                    </a:lnTo>
                    <a:lnTo>
                      <a:pt x="72" y="527"/>
                    </a:lnTo>
                    <a:lnTo>
                      <a:pt x="182" y="505"/>
                    </a:lnTo>
                    <a:lnTo>
                      <a:pt x="191" y="503"/>
                    </a:lnTo>
                    <a:lnTo>
                      <a:pt x="200" y="499"/>
                    </a:lnTo>
                    <a:lnTo>
                      <a:pt x="208" y="494"/>
                    </a:lnTo>
                    <a:lnTo>
                      <a:pt x="216" y="489"/>
                    </a:lnTo>
                    <a:lnTo>
                      <a:pt x="222" y="482"/>
                    </a:lnTo>
                    <a:lnTo>
                      <a:pt x="228" y="475"/>
                    </a:lnTo>
                    <a:lnTo>
                      <a:pt x="232" y="466"/>
                    </a:lnTo>
                    <a:lnTo>
                      <a:pt x="236" y="458"/>
                    </a:lnTo>
                    <a:lnTo>
                      <a:pt x="240" y="448"/>
                    </a:lnTo>
                    <a:lnTo>
                      <a:pt x="244" y="438"/>
                    </a:lnTo>
                    <a:lnTo>
                      <a:pt x="248" y="428"/>
                    </a:lnTo>
                    <a:lnTo>
                      <a:pt x="253" y="420"/>
                    </a:lnTo>
                    <a:lnTo>
                      <a:pt x="256" y="410"/>
                    </a:lnTo>
                    <a:lnTo>
                      <a:pt x="258" y="401"/>
                    </a:lnTo>
                    <a:lnTo>
                      <a:pt x="259" y="392"/>
                    </a:lnTo>
                    <a:lnTo>
                      <a:pt x="259" y="383"/>
                    </a:lnTo>
                    <a:lnTo>
                      <a:pt x="258" y="373"/>
                    </a:lnTo>
                    <a:lnTo>
                      <a:pt x="256" y="365"/>
                    </a:lnTo>
                    <a:lnTo>
                      <a:pt x="253" y="356"/>
                    </a:lnTo>
                    <a:lnTo>
                      <a:pt x="247" y="347"/>
                    </a:lnTo>
                    <a:lnTo>
                      <a:pt x="185" y="255"/>
                    </a:lnTo>
                    <a:lnTo>
                      <a:pt x="255" y="185"/>
                    </a:lnTo>
                    <a:lnTo>
                      <a:pt x="348" y="247"/>
                    </a:lnTo>
                    <a:lnTo>
                      <a:pt x="357" y="252"/>
                    </a:lnTo>
                    <a:lnTo>
                      <a:pt x="367" y="257"/>
                    </a:lnTo>
                    <a:lnTo>
                      <a:pt x="378" y="259"/>
                    </a:lnTo>
                    <a:lnTo>
                      <a:pt x="388" y="260"/>
                    </a:lnTo>
                    <a:lnTo>
                      <a:pt x="396" y="259"/>
                    </a:lnTo>
                    <a:lnTo>
                      <a:pt x="404" y="258"/>
                    </a:lnTo>
                    <a:lnTo>
                      <a:pt x="411" y="256"/>
                    </a:lnTo>
                    <a:lnTo>
                      <a:pt x="419" y="252"/>
                    </a:lnTo>
                    <a:lnTo>
                      <a:pt x="429" y="248"/>
                    </a:lnTo>
                    <a:lnTo>
                      <a:pt x="438" y="244"/>
                    </a:lnTo>
                    <a:lnTo>
                      <a:pt x="448" y="239"/>
                    </a:lnTo>
                    <a:lnTo>
                      <a:pt x="458" y="236"/>
                    </a:lnTo>
                    <a:lnTo>
                      <a:pt x="466" y="233"/>
                    </a:lnTo>
                    <a:lnTo>
                      <a:pt x="475" y="228"/>
                    </a:lnTo>
                    <a:lnTo>
                      <a:pt x="482" y="222"/>
                    </a:lnTo>
                    <a:lnTo>
                      <a:pt x="489" y="216"/>
                    </a:lnTo>
                    <a:lnTo>
                      <a:pt x="495" y="208"/>
                    </a:lnTo>
                    <a:lnTo>
                      <a:pt x="499" y="201"/>
                    </a:lnTo>
                    <a:lnTo>
                      <a:pt x="502" y="192"/>
                    </a:lnTo>
                    <a:lnTo>
                      <a:pt x="505" y="182"/>
                    </a:lnTo>
                    <a:lnTo>
                      <a:pt x="527" y="72"/>
                    </a:lnTo>
                    <a:lnTo>
                      <a:pt x="625" y="72"/>
                    </a:lnTo>
                    <a:lnTo>
                      <a:pt x="647" y="182"/>
                    </a:lnTo>
                    <a:lnTo>
                      <a:pt x="649" y="192"/>
                    </a:lnTo>
                    <a:lnTo>
                      <a:pt x="653" y="201"/>
                    </a:lnTo>
                    <a:lnTo>
                      <a:pt x="658" y="208"/>
                    </a:lnTo>
                    <a:lnTo>
                      <a:pt x="663" y="216"/>
                    </a:lnTo>
                    <a:lnTo>
                      <a:pt x="670" y="222"/>
                    </a:lnTo>
                    <a:lnTo>
                      <a:pt x="677" y="228"/>
                    </a:lnTo>
                    <a:lnTo>
                      <a:pt x="686" y="233"/>
                    </a:lnTo>
                    <a:lnTo>
                      <a:pt x="694" y="236"/>
                    </a:lnTo>
                    <a:lnTo>
                      <a:pt x="704" y="239"/>
                    </a:lnTo>
                    <a:lnTo>
                      <a:pt x="714" y="244"/>
                    </a:lnTo>
                    <a:lnTo>
                      <a:pt x="724" y="248"/>
                    </a:lnTo>
                    <a:lnTo>
                      <a:pt x="732" y="252"/>
                    </a:lnTo>
                    <a:lnTo>
                      <a:pt x="741" y="256"/>
                    </a:lnTo>
                    <a:lnTo>
                      <a:pt x="748" y="258"/>
                    </a:lnTo>
                    <a:lnTo>
                      <a:pt x="756" y="259"/>
                    </a:lnTo>
                    <a:lnTo>
                      <a:pt x="765" y="260"/>
                    </a:lnTo>
                    <a:lnTo>
                      <a:pt x="774" y="259"/>
                    </a:lnTo>
                    <a:lnTo>
                      <a:pt x="785" y="257"/>
                    </a:lnTo>
                    <a:lnTo>
                      <a:pt x="795" y="252"/>
                    </a:lnTo>
                    <a:lnTo>
                      <a:pt x="805" y="247"/>
                    </a:lnTo>
                    <a:lnTo>
                      <a:pt x="897" y="185"/>
                    </a:lnTo>
                    <a:lnTo>
                      <a:pt x="967" y="255"/>
                    </a:lnTo>
                    <a:lnTo>
                      <a:pt x="905" y="347"/>
                    </a:lnTo>
                    <a:lnTo>
                      <a:pt x="900" y="356"/>
                    </a:lnTo>
                    <a:lnTo>
                      <a:pt x="896" y="365"/>
                    </a:lnTo>
                    <a:lnTo>
                      <a:pt x="894" y="373"/>
                    </a:lnTo>
                    <a:lnTo>
                      <a:pt x="893" y="383"/>
                    </a:lnTo>
                    <a:lnTo>
                      <a:pt x="893" y="392"/>
                    </a:lnTo>
                    <a:lnTo>
                      <a:pt x="894" y="401"/>
                    </a:lnTo>
                    <a:lnTo>
                      <a:pt x="896" y="410"/>
                    </a:lnTo>
                    <a:lnTo>
                      <a:pt x="900" y="419"/>
                    </a:lnTo>
                    <a:lnTo>
                      <a:pt x="904" y="428"/>
                    </a:lnTo>
                    <a:lnTo>
                      <a:pt x="908" y="438"/>
                    </a:lnTo>
                    <a:lnTo>
                      <a:pt x="913" y="448"/>
                    </a:lnTo>
                    <a:lnTo>
                      <a:pt x="916" y="458"/>
                    </a:lnTo>
                    <a:lnTo>
                      <a:pt x="919" y="466"/>
                    </a:lnTo>
                    <a:lnTo>
                      <a:pt x="924" y="475"/>
                    </a:lnTo>
                    <a:lnTo>
                      <a:pt x="930" y="482"/>
                    </a:lnTo>
                    <a:lnTo>
                      <a:pt x="936" y="489"/>
                    </a:lnTo>
                    <a:lnTo>
                      <a:pt x="944" y="494"/>
                    </a:lnTo>
                    <a:lnTo>
                      <a:pt x="951" y="499"/>
                    </a:lnTo>
                    <a:lnTo>
                      <a:pt x="960" y="503"/>
                    </a:lnTo>
                    <a:lnTo>
                      <a:pt x="970" y="505"/>
                    </a:lnTo>
                    <a:lnTo>
                      <a:pt x="1080" y="527"/>
                    </a:lnTo>
                    <a:lnTo>
                      <a:pt x="1080" y="625"/>
                    </a:lnTo>
                    <a:lnTo>
                      <a:pt x="970" y="647"/>
                    </a:lnTo>
                    <a:close/>
                    <a:moveTo>
                      <a:pt x="1094" y="456"/>
                    </a:moveTo>
                    <a:lnTo>
                      <a:pt x="984" y="434"/>
                    </a:lnTo>
                    <a:lnTo>
                      <a:pt x="979" y="422"/>
                    </a:lnTo>
                    <a:lnTo>
                      <a:pt x="975" y="411"/>
                    </a:lnTo>
                    <a:lnTo>
                      <a:pt x="970" y="399"/>
                    </a:lnTo>
                    <a:lnTo>
                      <a:pt x="964" y="387"/>
                    </a:lnTo>
                    <a:lnTo>
                      <a:pt x="1027" y="294"/>
                    </a:lnTo>
                    <a:lnTo>
                      <a:pt x="1030" y="289"/>
                    </a:lnTo>
                    <a:lnTo>
                      <a:pt x="1033" y="283"/>
                    </a:lnTo>
                    <a:lnTo>
                      <a:pt x="1036" y="277"/>
                    </a:lnTo>
                    <a:lnTo>
                      <a:pt x="1037" y="272"/>
                    </a:lnTo>
                    <a:lnTo>
                      <a:pt x="1039" y="259"/>
                    </a:lnTo>
                    <a:lnTo>
                      <a:pt x="1039" y="247"/>
                    </a:lnTo>
                    <a:lnTo>
                      <a:pt x="1037" y="235"/>
                    </a:lnTo>
                    <a:lnTo>
                      <a:pt x="1032" y="223"/>
                    </a:lnTo>
                    <a:lnTo>
                      <a:pt x="1029" y="218"/>
                    </a:lnTo>
                    <a:lnTo>
                      <a:pt x="1026" y="213"/>
                    </a:lnTo>
                    <a:lnTo>
                      <a:pt x="1023" y="208"/>
                    </a:lnTo>
                    <a:lnTo>
                      <a:pt x="1018" y="204"/>
                    </a:lnTo>
                    <a:lnTo>
                      <a:pt x="948" y="134"/>
                    </a:lnTo>
                    <a:lnTo>
                      <a:pt x="943" y="129"/>
                    </a:lnTo>
                    <a:lnTo>
                      <a:pt x="937" y="125"/>
                    </a:lnTo>
                    <a:lnTo>
                      <a:pt x="931" y="122"/>
                    </a:lnTo>
                    <a:lnTo>
                      <a:pt x="925" y="118"/>
                    </a:lnTo>
                    <a:lnTo>
                      <a:pt x="918" y="116"/>
                    </a:lnTo>
                    <a:lnTo>
                      <a:pt x="911" y="114"/>
                    </a:lnTo>
                    <a:lnTo>
                      <a:pt x="905" y="113"/>
                    </a:lnTo>
                    <a:lnTo>
                      <a:pt x="897" y="113"/>
                    </a:lnTo>
                    <a:lnTo>
                      <a:pt x="888" y="114"/>
                    </a:lnTo>
                    <a:lnTo>
                      <a:pt x="877" y="116"/>
                    </a:lnTo>
                    <a:lnTo>
                      <a:pt x="867" y="120"/>
                    </a:lnTo>
                    <a:lnTo>
                      <a:pt x="857" y="125"/>
                    </a:lnTo>
                    <a:lnTo>
                      <a:pt x="765" y="188"/>
                    </a:lnTo>
                    <a:lnTo>
                      <a:pt x="753" y="182"/>
                    </a:lnTo>
                    <a:lnTo>
                      <a:pt x="741" y="177"/>
                    </a:lnTo>
                    <a:lnTo>
                      <a:pt x="730" y="172"/>
                    </a:lnTo>
                    <a:lnTo>
                      <a:pt x="718" y="168"/>
                    </a:lnTo>
                    <a:lnTo>
                      <a:pt x="695" y="58"/>
                    </a:lnTo>
                    <a:lnTo>
                      <a:pt x="694" y="51"/>
                    </a:lnTo>
                    <a:lnTo>
                      <a:pt x="692" y="46"/>
                    </a:lnTo>
                    <a:lnTo>
                      <a:pt x="689" y="40"/>
                    </a:lnTo>
                    <a:lnTo>
                      <a:pt x="687" y="34"/>
                    </a:lnTo>
                    <a:lnTo>
                      <a:pt x="679" y="24"/>
                    </a:lnTo>
                    <a:lnTo>
                      <a:pt x="671" y="16"/>
                    </a:lnTo>
                    <a:lnTo>
                      <a:pt x="661" y="9"/>
                    </a:lnTo>
                    <a:lnTo>
                      <a:pt x="649" y="4"/>
                    </a:lnTo>
                    <a:lnTo>
                      <a:pt x="644" y="3"/>
                    </a:lnTo>
                    <a:lnTo>
                      <a:pt x="637" y="1"/>
                    </a:lnTo>
                    <a:lnTo>
                      <a:pt x="632" y="1"/>
                    </a:lnTo>
                    <a:lnTo>
                      <a:pt x="625" y="0"/>
                    </a:lnTo>
                    <a:lnTo>
                      <a:pt x="527" y="0"/>
                    </a:lnTo>
                    <a:lnTo>
                      <a:pt x="520" y="1"/>
                    </a:lnTo>
                    <a:lnTo>
                      <a:pt x="514" y="1"/>
                    </a:lnTo>
                    <a:lnTo>
                      <a:pt x="509" y="3"/>
                    </a:lnTo>
                    <a:lnTo>
                      <a:pt x="502" y="4"/>
                    </a:lnTo>
                    <a:lnTo>
                      <a:pt x="491" y="9"/>
                    </a:lnTo>
                    <a:lnTo>
                      <a:pt x="482" y="16"/>
                    </a:lnTo>
                    <a:lnTo>
                      <a:pt x="473" y="24"/>
                    </a:lnTo>
                    <a:lnTo>
                      <a:pt x="465" y="34"/>
                    </a:lnTo>
                    <a:lnTo>
                      <a:pt x="462" y="40"/>
                    </a:lnTo>
                    <a:lnTo>
                      <a:pt x="460" y="46"/>
                    </a:lnTo>
                    <a:lnTo>
                      <a:pt x="458" y="51"/>
                    </a:lnTo>
                    <a:lnTo>
                      <a:pt x="457" y="58"/>
                    </a:lnTo>
                    <a:lnTo>
                      <a:pt x="434" y="168"/>
                    </a:lnTo>
                    <a:lnTo>
                      <a:pt x="422" y="172"/>
                    </a:lnTo>
                    <a:lnTo>
                      <a:pt x="410" y="177"/>
                    </a:lnTo>
                    <a:lnTo>
                      <a:pt x="400" y="182"/>
                    </a:lnTo>
                    <a:lnTo>
                      <a:pt x="388" y="188"/>
                    </a:lnTo>
                    <a:lnTo>
                      <a:pt x="295" y="125"/>
                    </a:lnTo>
                    <a:lnTo>
                      <a:pt x="285" y="120"/>
                    </a:lnTo>
                    <a:lnTo>
                      <a:pt x="275" y="116"/>
                    </a:lnTo>
                    <a:lnTo>
                      <a:pt x="265" y="114"/>
                    </a:lnTo>
                    <a:lnTo>
                      <a:pt x="255" y="113"/>
                    </a:lnTo>
                    <a:lnTo>
                      <a:pt x="247" y="113"/>
                    </a:lnTo>
                    <a:lnTo>
                      <a:pt x="241" y="114"/>
                    </a:lnTo>
                    <a:lnTo>
                      <a:pt x="233" y="116"/>
                    </a:lnTo>
                    <a:lnTo>
                      <a:pt x="227" y="118"/>
                    </a:lnTo>
                    <a:lnTo>
                      <a:pt x="220" y="122"/>
                    </a:lnTo>
                    <a:lnTo>
                      <a:pt x="215" y="125"/>
                    </a:lnTo>
                    <a:lnTo>
                      <a:pt x="208" y="129"/>
                    </a:lnTo>
                    <a:lnTo>
                      <a:pt x="203" y="134"/>
                    </a:lnTo>
                    <a:lnTo>
                      <a:pt x="134" y="204"/>
                    </a:lnTo>
                    <a:lnTo>
                      <a:pt x="130" y="208"/>
                    </a:lnTo>
                    <a:lnTo>
                      <a:pt x="126" y="213"/>
                    </a:lnTo>
                    <a:lnTo>
                      <a:pt x="123" y="218"/>
                    </a:lnTo>
                    <a:lnTo>
                      <a:pt x="120" y="223"/>
                    </a:lnTo>
                    <a:lnTo>
                      <a:pt x="115" y="235"/>
                    </a:lnTo>
                    <a:lnTo>
                      <a:pt x="113" y="247"/>
                    </a:lnTo>
                    <a:lnTo>
                      <a:pt x="113" y="259"/>
                    </a:lnTo>
                    <a:lnTo>
                      <a:pt x="115" y="272"/>
                    </a:lnTo>
                    <a:lnTo>
                      <a:pt x="117" y="277"/>
                    </a:lnTo>
                    <a:lnTo>
                      <a:pt x="119" y="283"/>
                    </a:lnTo>
                    <a:lnTo>
                      <a:pt x="122" y="289"/>
                    </a:lnTo>
                    <a:lnTo>
                      <a:pt x="125" y="294"/>
                    </a:lnTo>
                    <a:lnTo>
                      <a:pt x="188" y="387"/>
                    </a:lnTo>
                    <a:lnTo>
                      <a:pt x="182" y="399"/>
                    </a:lnTo>
                    <a:lnTo>
                      <a:pt x="177" y="411"/>
                    </a:lnTo>
                    <a:lnTo>
                      <a:pt x="173" y="422"/>
                    </a:lnTo>
                    <a:lnTo>
                      <a:pt x="168" y="434"/>
                    </a:lnTo>
                    <a:lnTo>
                      <a:pt x="58" y="456"/>
                    </a:lnTo>
                    <a:lnTo>
                      <a:pt x="52" y="458"/>
                    </a:lnTo>
                    <a:lnTo>
                      <a:pt x="45" y="460"/>
                    </a:lnTo>
                    <a:lnTo>
                      <a:pt x="40" y="463"/>
                    </a:lnTo>
                    <a:lnTo>
                      <a:pt x="34" y="465"/>
                    </a:lnTo>
                    <a:lnTo>
                      <a:pt x="25" y="473"/>
                    </a:lnTo>
                    <a:lnTo>
                      <a:pt x="16" y="481"/>
                    </a:lnTo>
                    <a:lnTo>
                      <a:pt x="10" y="491"/>
                    </a:lnTo>
                    <a:lnTo>
                      <a:pt x="4" y="503"/>
                    </a:lnTo>
                    <a:lnTo>
                      <a:pt x="2" y="508"/>
                    </a:lnTo>
                    <a:lnTo>
                      <a:pt x="1" y="515"/>
                    </a:lnTo>
                    <a:lnTo>
                      <a:pt x="0" y="520"/>
                    </a:lnTo>
                    <a:lnTo>
                      <a:pt x="0" y="527"/>
                    </a:lnTo>
                    <a:lnTo>
                      <a:pt x="0" y="625"/>
                    </a:lnTo>
                    <a:lnTo>
                      <a:pt x="0" y="631"/>
                    </a:lnTo>
                    <a:lnTo>
                      <a:pt x="1" y="638"/>
                    </a:lnTo>
                    <a:lnTo>
                      <a:pt x="2" y="643"/>
                    </a:lnTo>
                    <a:lnTo>
                      <a:pt x="4" y="650"/>
                    </a:lnTo>
                    <a:lnTo>
                      <a:pt x="10" y="661"/>
                    </a:lnTo>
                    <a:lnTo>
                      <a:pt x="16" y="670"/>
                    </a:lnTo>
                    <a:lnTo>
                      <a:pt x="25" y="679"/>
                    </a:lnTo>
                    <a:lnTo>
                      <a:pt x="34" y="687"/>
                    </a:lnTo>
                    <a:lnTo>
                      <a:pt x="40" y="690"/>
                    </a:lnTo>
                    <a:lnTo>
                      <a:pt x="45" y="692"/>
                    </a:lnTo>
                    <a:lnTo>
                      <a:pt x="52" y="694"/>
                    </a:lnTo>
                    <a:lnTo>
                      <a:pt x="58" y="695"/>
                    </a:lnTo>
                    <a:lnTo>
                      <a:pt x="168" y="718"/>
                    </a:lnTo>
                    <a:lnTo>
                      <a:pt x="173" y="730"/>
                    </a:lnTo>
                    <a:lnTo>
                      <a:pt x="177" y="742"/>
                    </a:lnTo>
                    <a:lnTo>
                      <a:pt x="182" y="752"/>
                    </a:lnTo>
                    <a:lnTo>
                      <a:pt x="188" y="764"/>
                    </a:lnTo>
                    <a:lnTo>
                      <a:pt x="125" y="858"/>
                    </a:lnTo>
                    <a:lnTo>
                      <a:pt x="122" y="864"/>
                    </a:lnTo>
                    <a:lnTo>
                      <a:pt x="119" y="869"/>
                    </a:lnTo>
                    <a:lnTo>
                      <a:pt x="117" y="874"/>
                    </a:lnTo>
                    <a:lnTo>
                      <a:pt x="115" y="881"/>
                    </a:lnTo>
                    <a:lnTo>
                      <a:pt x="113" y="893"/>
                    </a:lnTo>
                    <a:lnTo>
                      <a:pt x="113" y="905"/>
                    </a:lnTo>
                    <a:lnTo>
                      <a:pt x="115" y="917"/>
                    </a:lnTo>
                    <a:lnTo>
                      <a:pt x="120" y="928"/>
                    </a:lnTo>
                    <a:lnTo>
                      <a:pt x="123" y="934"/>
                    </a:lnTo>
                    <a:lnTo>
                      <a:pt x="126" y="939"/>
                    </a:lnTo>
                    <a:lnTo>
                      <a:pt x="130" y="944"/>
                    </a:lnTo>
                    <a:lnTo>
                      <a:pt x="134" y="949"/>
                    </a:lnTo>
                    <a:lnTo>
                      <a:pt x="203" y="1018"/>
                    </a:lnTo>
                    <a:lnTo>
                      <a:pt x="208" y="1022"/>
                    </a:lnTo>
                    <a:lnTo>
                      <a:pt x="215" y="1027"/>
                    </a:lnTo>
                    <a:lnTo>
                      <a:pt x="220" y="1031"/>
                    </a:lnTo>
                    <a:lnTo>
                      <a:pt x="227" y="1033"/>
                    </a:lnTo>
                    <a:lnTo>
                      <a:pt x="233" y="1036"/>
                    </a:lnTo>
                    <a:lnTo>
                      <a:pt x="241" y="1038"/>
                    </a:lnTo>
                    <a:lnTo>
                      <a:pt x="247" y="1039"/>
                    </a:lnTo>
                    <a:lnTo>
                      <a:pt x="255" y="1039"/>
                    </a:lnTo>
                    <a:lnTo>
                      <a:pt x="265" y="1039"/>
                    </a:lnTo>
                    <a:lnTo>
                      <a:pt x="275" y="1036"/>
                    </a:lnTo>
                    <a:lnTo>
                      <a:pt x="285" y="1032"/>
                    </a:lnTo>
                    <a:lnTo>
                      <a:pt x="295" y="1027"/>
                    </a:lnTo>
                    <a:lnTo>
                      <a:pt x="388" y="964"/>
                    </a:lnTo>
                    <a:lnTo>
                      <a:pt x="400" y="969"/>
                    </a:lnTo>
                    <a:lnTo>
                      <a:pt x="410" y="975"/>
                    </a:lnTo>
                    <a:lnTo>
                      <a:pt x="422" y="979"/>
                    </a:lnTo>
                    <a:lnTo>
                      <a:pt x="434" y="984"/>
                    </a:lnTo>
                    <a:lnTo>
                      <a:pt x="457" y="1094"/>
                    </a:lnTo>
                    <a:lnTo>
                      <a:pt x="458" y="1100"/>
                    </a:lnTo>
                    <a:lnTo>
                      <a:pt x="460" y="1107"/>
                    </a:lnTo>
                    <a:lnTo>
                      <a:pt x="462" y="1112"/>
                    </a:lnTo>
                    <a:lnTo>
                      <a:pt x="465" y="1117"/>
                    </a:lnTo>
                    <a:lnTo>
                      <a:pt x="473" y="1127"/>
                    </a:lnTo>
                    <a:lnTo>
                      <a:pt x="482" y="1136"/>
                    </a:lnTo>
                    <a:lnTo>
                      <a:pt x="491" y="1142"/>
                    </a:lnTo>
                    <a:lnTo>
                      <a:pt x="502" y="1148"/>
                    </a:lnTo>
                    <a:lnTo>
                      <a:pt x="509" y="1150"/>
                    </a:lnTo>
                    <a:lnTo>
                      <a:pt x="514" y="1151"/>
                    </a:lnTo>
                    <a:lnTo>
                      <a:pt x="520" y="1152"/>
                    </a:lnTo>
                    <a:lnTo>
                      <a:pt x="527" y="1152"/>
                    </a:lnTo>
                    <a:lnTo>
                      <a:pt x="625" y="1152"/>
                    </a:lnTo>
                    <a:lnTo>
                      <a:pt x="632" y="1152"/>
                    </a:lnTo>
                    <a:lnTo>
                      <a:pt x="637" y="1151"/>
                    </a:lnTo>
                    <a:lnTo>
                      <a:pt x="644" y="1150"/>
                    </a:lnTo>
                    <a:lnTo>
                      <a:pt x="649" y="1148"/>
                    </a:lnTo>
                    <a:lnTo>
                      <a:pt x="661" y="1142"/>
                    </a:lnTo>
                    <a:lnTo>
                      <a:pt x="671" y="1136"/>
                    </a:lnTo>
                    <a:lnTo>
                      <a:pt x="679" y="1127"/>
                    </a:lnTo>
                    <a:lnTo>
                      <a:pt x="687" y="1117"/>
                    </a:lnTo>
                    <a:lnTo>
                      <a:pt x="689" y="1112"/>
                    </a:lnTo>
                    <a:lnTo>
                      <a:pt x="692" y="1107"/>
                    </a:lnTo>
                    <a:lnTo>
                      <a:pt x="694" y="1100"/>
                    </a:lnTo>
                    <a:lnTo>
                      <a:pt x="695" y="1094"/>
                    </a:lnTo>
                    <a:lnTo>
                      <a:pt x="718" y="984"/>
                    </a:lnTo>
                    <a:lnTo>
                      <a:pt x="730" y="979"/>
                    </a:lnTo>
                    <a:lnTo>
                      <a:pt x="741" y="975"/>
                    </a:lnTo>
                    <a:lnTo>
                      <a:pt x="753" y="969"/>
                    </a:lnTo>
                    <a:lnTo>
                      <a:pt x="765" y="964"/>
                    </a:lnTo>
                    <a:lnTo>
                      <a:pt x="857" y="1027"/>
                    </a:lnTo>
                    <a:lnTo>
                      <a:pt x="867" y="1032"/>
                    </a:lnTo>
                    <a:lnTo>
                      <a:pt x="877" y="1036"/>
                    </a:lnTo>
                    <a:lnTo>
                      <a:pt x="888" y="1039"/>
                    </a:lnTo>
                    <a:lnTo>
                      <a:pt x="897" y="1039"/>
                    </a:lnTo>
                    <a:lnTo>
                      <a:pt x="905" y="1039"/>
                    </a:lnTo>
                    <a:lnTo>
                      <a:pt x="911" y="1038"/>
                    </a:lnTo>
                    <a:lnTo>
                      <a:pt x="918" y="1036"/>
                    </a:lnTo>
                    <a:lnTo>
                      <a:pt x="925" y="1033"/>
                    </a:lnTo>
                    <a:lnTo>
                      <a:pt x="931" y="1031"/>
                    </a:lnTo>
                    <a:lnTo>
                      <a:pt x="937" y="1027"/>
                    </a:lnTo>
                    <a:lnTo>
                      <a:pt x="943" y="1022"/>
                    </a:lnTo>
                    <a:lnTo>
                      <a:pt x="948" y="1018"/>
                    </a:lnTo>
                    <a:lnTo>
                      <a:pt x="1018" y="949"/>
                    </a:lnTo>
                    <a:lnTo>
                      <a:pt x="1023" y="944"/>
                    </a:lnTo>
                    <a:lnTo>
                      <a:pt x="1026" y="939"/>
                    </a:lnTo>
                    <a:lnTo>
                      <a:pt x="1029" y="934"/>
                    </a:lnTo>
                    <a:lnTo>
                      <a:pt x="1032" y="928"/>
                    </a:lnTo>
                    <a:lnTo>
                      <a:pt x="1037" y="917"/>
                    </a:lnTo>
                    <a:lnTo>
                      <a:pt x="1039" y="905"/>
                    </a:lnTo>
                    <a:lnTo>
                      <a:pt x="1039" y="893"/>
                    </a:lnTo>
                    <a:lnTo>
                      <a:pt x="1037" y="881"/>
                    </a:lnTo>
                    <a:lnTo>
                      <a:pt x="1036" y="874"/>
                    </a:lnTo>
                    <a:lnTo>
                      <a:pt x="1033" y="869"/>
                    </a:lnTo>
                    <a:lnTo>
                      <a:pt x="1030" y="864"/>
                    </a:lnTo>
                    <a:lnTo>
                      <a:pt x="1027" y="858"/>
                    </a:lnTo>
                    <a:lnTo>
                      <a:pt x="964" y="764"/>
                    </a:lnTo>
                    <a:lnTo>
                      <a:pt x="970" y="752"/>
                    </a:lnTo>
                    <a:lnTo>
                      <a:pt x="975" y="742"/>
                    </a:lnTo>
                    <a:lnTo>
                      <a:pt x="979" y="730"/>
                    </a:lnTo>
                    <a:lnTo>
                      <a:pt x="984" y="718"/>
                    </a:lnTo>
                    <a:lnTo>
                      <a:pt x="1094" y="695"/>
                    </a:lnTo>
                    <a:lnTo>
                      <a:pt x="1100" y="694"/>
                    </a:lnTo>
                    <a:lnTo>
                      <a:pt x="1106" y="692"/>
                    </a:lnTo>
                    <a:lnTo>
                      <a:pt x="1112" y="690"/>
                    </a:lnTo>
                    <a:lnTo>
                      <a:pt x="1118" y="687"/>
                    </a:lnTo>
                    <a:lnTo>
                      <a:pt x="1127" y="679"/>
                    </a:lnTo>
                    <a:lnTo>
                      <a:pt x="1136" y="670"/>
                    </a:lnTo>
                    <a:lnTo>
                      <a:pt x="1143" y="661"/>
                    </a:lnTo>
                    <a:lnTo>
                      <a:pt x="1148" y="650"/>
                    </a:lnTo>
                    <a:lnTo>
                      <a:pt x="1149" y="643"/>
                    </a:lnTo>
                    <a:lnTo>
                      <a:pt x="1151" y="638"/>
                    </a:lnTo>
                    <a:lnTo>
                      <a:pt x="1151" y="631"/>
                    </a:lnTo>
                    <a:lnTo>
                      <a:pt x="1152" y="625"/>
                    </a:lnTo>
                    <a:lnTo>
                      <a:pt x="1152" y="527"/>
                    </a:lnTo>
                    <a:lnTo>
                      <a:pt x="1151" y="520"/>
                    </a:lnTo>
                    <a:lnTo>
                      <a:pt x="1151" y="515"/>
                    </a:lnTo>
                    <a:lnTo>
                      <a:pt x="1149" y="508"/>
                    </a:lnTo>
                    <a:lnTo>
                      <a:pt x="1148" y="503"/>
                    </a:lnTo>
                    <a:lnTo>
                      <a:pt x="1143" y="491"/>
                    </a:lnTo>
                    <a:lnTo>
                      <a:pt x="1136" y="481"/>
                    </a:lnTo>
                    <a:lnTo>
                      <a:pt x="1127" y="473"/>
                    </a:lnTo>
                    <a:lnTo>
                      <a:pt x="1118" y="465"/>
                    </a:lnTo>
                    <a:lnTo>
                      <a:pt x="1112" y="463"/>
                    </a:lnTo>
                    <a:lnTo>
                      <a:pt x="1106" y="460"/>
                    </a:lnTo>
                    <a:lnTo>
                      <a:pt x="1100" y="458"/>
                    </a:lnTo>
                    <a:lnTo>
                      <a:pt x="1094" y="45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2" name="Freeform: Shape 47"/>
              <p:cNvSpPr>
                <a:spLocks/>
              </p:cNvSpPr>
              <p:nvPr/>
            </p:nvSpPr>
            <p:spPr bwMode="auto">
              <a:xfrm>
                <a:off x="4691856" y="2882503"/>
                <a:ext cx="200025" cy="200025"/>
              </a:xfrm>
              <a:custGeom>
                <a:avLst/>
                <a:gdLst>
                  <a:gd name="T0" fmla="*/ 218 w 504"/>
                  <a:gd name="T1" fmla="*/ 469 h 504"/>
                  <a:gd name="T2" fmla="*/ 147 w 504"/>
                  <a:gd name="T3" fmla="*/ 446 h 504"/>
                  <a:gd name="T4" fmla="*/ 82 w 504"/>
                  <a:gd name="T5" fmla="*/ 392 h 504"/>
                  <a:gd name="T6" fmla="*/ 41 w 504"/>
                  <a:gd name="T7" fmla="*/ 317 h 504"/>
                  <a:gd name="T8" fmla="*/ 32 w 504"/>
                  <a:gd name="T9" fmla="*/ 263 h 504"/>
                  <a:gd name="T10" fmla="*/ 34 w 504"/>
                  <a:gd name="T11" fmla="*/ 219 h 504"/>
                  <a:gd name="T12" fmla="*/ 58 w 504"/>
                  <a:gd name="T13" fmla="*/ 147 h 504"/>
                  <a:gd name="T14" fmla="*/ 112 w 504"/>
                  <a:gd name="T15" fmla="*/ 82 h 504"/>
                  <a:gd name="T16" fmla="*/ 187 w 504"/>
                  <a:gd name="T17" fmla="*/ 42 h 504"/>
                  <a:gd name="T18" fmla="*/ 241 w 504"/>
                  <a:gd name="T19" fmla="*/ 32 h 504"/>
                  <a:gd name="T20" fmla="*/ 286 w 504"/>
                  <a:gd name="T21" fmla="*/ 34 h 504"/>
                  <a:gd name="T22" fmla="*/ 357 w 504"/>
                  <a:gd name="T23" fmla="*/ 58 h 504"/>
                  <a:gd name="T24" fmla="*/ 422 w 504"/>
                  <a:gd name="T25" fmla="*/ 112 h 504"/>
                  <a:gd name="T26" fmla="*/ 462 w 504"/>
                  <a:gd name="T27" fmla="*/ 186 h 504"/>
                  <a:gd name="T28" fmla="*/ 472 w 504"/>
                  <a:gd name="T29" fmla="*/ 240 h 504"/>
                  <a:gd name="T30" fmla="*/ 470 w 504"/>
                  <a:gd name="T31" fmla="*/ 286 h 504"/>
                  <a:gd name="T32" fmla="*/ 446 w 504"/>
                  <a:gd name="T33" fmla="*/ 357 h 504"/>
                  <a:gd name="T34" fmla="*/ 392 w 504"/>
                  <a:gd name="T35" fmla="*/ 422 h 504"/>
                  <a:gd name="T36" fmla="*/ 317 w 504"/>
                  <a:gd name="T37" fmla="*/ 463 h 504"/>
                  <a:gd name="T38" fmla="*/ 263 w 504"/>
                  <a:gd name="T39" fmla="*/ 473 h 504"/>
                  <a:gd name="T40" fmla="*/ 239 w 504"/>
                  <a:gd name="T41" fmla="*/ 1 h 504"/>
                  <a:gd name="T42" fmla="*/ 189 w 504"/>
                  <a:gd name="T43" fmla="*/ 8 h 504"/>
                  <a:gd name="T44" fmla="*/ 142 w 504"/>
                  <a:gd name="T45" fmla="*/ 24 h 504"/>
                  <a:gd name="T46" fmla="*/ 101 w 504"/>
                  <a:gd name="T47" fmla="*/ 50 h 504"/>
                  <a:gd name="T48" fmla="*/ 66 w 504"/>
                  <a:gd name="T49" fmla="*/ 83 h 504"/>
                  <a:gd name="T50" fmla="*/ 37 w 504"/>
                  <a:gd name="T51" fmla="*/ 122 h 504"/>
                  <a:gd name="T52" fmla="*/ 15 w 504"/>
                  <a:gd name="T53" fmla="*/ 165 h 504"/>
                  <a:gd name="T54" fmla="*/ 3 w 504"/>
                  <a:gd name="T55" fmla="*/ 213 h 504"/>
                  <a:gd name="T56" fmla="*/ 0 w 504"/>
                  <a:gd name="T57" fmla="*/ 265 h 504"/>
                  <a:gd name="T58" fmla="*/ 7 w 504"/>
                  <a:gd name="T59" fmla="*/ 315 h 504"/>
                  <a:gd name="T60" fmla="*/ 25 w 504"/>
                  <a:gd name="T61" fmla="*/ 361 h 504"/>
                  <a:gd name="T62" fmla="*/ 50 w 504"/>
                  <a:gd name="T63" fmla="*/ 402 h 504"/>
                  <a:gd name="T64" fmla="*/ 83 w 504"/>
                  <a:gd name="T65" fmla="*/ 438 h 504"/>
                  <a:gd name="T66" fmla="*/ 121 w 504"/>
                  <a:gd name="T67" fmla="*/ 467 h 504"/>
                  <a:gd name="T68" fmla="*/ 165 w 504"/>
                  <a:gd name="T69" fmla="*/ 489 h 504"/>
                  <a:gd name="T70" fmla="*/ 214 w 504"/>
                  <a:gd name="T71" fmla="*/ 501 h 504"/>
                  <a:gd name="T72" fmla="*/ 265 w 504"/>
                  <a:gd name="T73" fmla="*/ 504 h 504"/>
                  <a:gd name="T74" fmla="*/ 315 w 504"/>
                  <a:gd name="T75" fmla="*/ 496 h 504"/>
                  <a:gd name="T76" fmla="*/ 362 w 504"/>
                  <a:gd name="T77" fmla="*/ 479 h 504"/>
                  <a:gd name="T78" fmla="*/ 403 w 504"/>
                  <a:gd name="T79" fmla="*/ 454 h 504"/>
                  <a:gd name="T80" fmla="*/ 438 w 504"/>
                  <a:gd name="T81" fmla="*/ 421 h 504"/>
                  <a:gd name="T82" fmla="*/ 468 w 504"/>
                  <a:gd name="T83" fmla="*/ 383 h 504"/>
                  <a:gd name="T84" fmla="*/ 489 w 504"/>
                  <a:gd name="T85" fmla="*/ 339 h 504"/>
                  <a:gd name="T86" fmla="*/ 501 w 504"/>
                  <a:gd name="T87" fmla="*/ 290 h 504"/>
                  <a:gd name="T88" fmla="*/ 503 w 504"/>
                  <a:gd name="T89" fmla="*/ 239 h 504"/>
                  <a:gd name="T90" fmla="*/ 496 w 504"/>
                  <a:gd name="T91" fmla="*/ 189 h 504"/>
                  <a:gd name="T92" fmla="*/ 479 w 504"/>
                  <a:gd name="T93" fmla="*/ 142 h 504"/>
                  <a:gd name="T94" fmla="*/ 454 w 504"/>
                  <a:gd name="T95" fmla="*/ 101 h 504"/>
                  <a:gd name="T96" fmla="*/ 421 w 504"/>
                  <a:gd name="T97" fmla="*/ 66 h 504"/>
                  <a:gd name="T98" fmla="*/ 382 w 504"/>
                  <a:gd name="T99" fmla="*/ 36 h 504"/>
                  <a:gd name="T100" fmla="*/ 339 w 504"/>
                  <a:gd name="T101" fmla="*/ 15 h 504"/>
                  <a:gd name="T102" fmla="*/ 290 w 504"/>
                  <a:gd name="T103" fmla="*/ 3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04" h="504">
                    <a:moveTo>
                      <a:pt x="252" y="473"/>
                    </a:moveTo>
                    <a:lnTo>
                      <a:pt x="241" y="473"/>
                    </a:lnTo>
                    <a:lnTo>
                      <a:pt x="230" y="472"/>
                    </a:lnTo>
                    <a:lnTo>
                      <a:pt x="218" y="469"/>
                    </a:lnTo>
                    <a:lnTo>
                      <a:pt x="207" y="468"/>
                    </a:lnTo>
                    <a:lnTo>
                      <a:pt x="187" y="463"/>
                    </a:lnTo>
                    <a:lnTo>
                      <a:pt x="166" y="455"/>
                    </a:lnTo>
                    <a:lnTo>
                      <a:pt x="147" y="446"/>
                    </a:lnTo>
                    <a:lnTo>
                      <a:pt x="128" y="435"/>
                    </a:lnTo>
                    <a:lnTo>
                      <a:pt x="112" y="422"/>
                    </a:lnTo>
                    <a:lnTo>
                      <a:pt x="96" y="408"/>
                    </a:lnTo>
                    <a:lnTo>
                      <a:pt x="82" y="392"/>
                    </a:lnTo>
                    <a:lnTo>
                      <a:pt x="69" y="375"/>
                    </a:lnTo>
                    <a:lnTo>
                      <a:pt x="58" y="357"/>
                    </a:lnTo>
                    <a:lnTo>
                      <a:pt x="49" y="338"/>
                    </a:lnTo>
                    <a:lnTo>
                      <a:pt x="41" y="317"/>
                    </a:lnTo>
                    <a:lnTo>
                      <a:pt x="36" y="297"/>
                    </a:lnTo>
                    <a:lnTo>
                      <a:pt x="34" y="286"/>
                    </a:lnTo>
                    <a:lnTo>
                      <a:pt x="32" y="274"/>
                    </a:lnTo>
                    <a:lnTo>
                      <a:pt x="32" y="263"/>
                    </a:lnTo>
                    <a:lnTo>
                      <a:pt x="31" y="252"/>
                    </a:lnTo>
                    <a:lnTo>
                      <a:pt x="32" y="240"/>
                    </a:lnTo>
                    <a:lnTo>
                      <a:pt x="32" y="230"/>
                    </a:lnTo>
                    <a:lnTo>
                      <a:pt x="34" y="219"/>
                    </a:lnTo>
                    <a:lnTo>
                      <a:pt x="36" y="207"/>
                    </a:lnTo>
                    <a:lnTo>
                      <a:pt x="41" y="186"/>
                    </a:lnTo>
                    <a:lnTo>
                      <a:pt x="49" y="166"/>
                    </a:lnTo>
                    <a:lnTo>
                      <a:pt x="58" y="147"/>
                    </a:lnTo>
                    <a:lnTo>
                      <a:pt x="69" y="128"/>
                    </a:lnTo>
                    <a:lnTo>
                      <a:pt x="82" y="112"/>
                    </a:lnTo>
                    <a:lnTo>
                      <a:pt x="96" y="96"/>
                    </a:lnTo>
                    <a:lnTo>
                      <a:pt x="112" y="82"/>
                    </a:lnTo>
                    <a:lnTo>
                      <a:pt x="128" y="69"/>
                    </a:lnTo>
                    <a:lnTo>
                      <a:pt x="147" y="58"/>
                    </a:lnTo>
                    <a:lnTo>
                      <a:pt x="166" y="49"/>
                    </a:lnTo>
                    <a:lnTo>
                      <a:pt x="187" y="42"/>
                    </a:lnTo>
                    <a:lnTo>
                      <a:pt x="207" y="36"/>
                    </a:lnTo>
                    <a:lnTo>
                      <a:pt x="218" y="34"/>
                    </a:lnTo>
                    <a:lnTo>
                      <a:pt x="230" y="33"/>
                    </a:lnTo>
                    <a:lnTo>
                      <a:pt x="241" y="32"/>
                    </a:lnTo>
                    <a:lnTo>
                      <a:pt x="252" y="31"/>
                    </a:lnTo>
                    <a:lnTo>
                      <a:pt x="263" y="32"/>
                    </a:lnTo>
                    <a:lnTo>
                      <a:pt x="274" y="33"/>
                    </a:lnTo>
                    <a:lnTo>
                      <a:pt x="286" y="34"/>
                    </a:lnTo>
                    <a:lnTo>
                      <a:pt x="297" y="36"/>
                    </a:lnTo>
                    <a:lnTo>
                      <a:pt x="317" y="42"/>
                    </a:lnTo>
                    <a:lnTo>
                      <a:pt x="338" y="49"/>
                    </a:lnTo>
                    <a:lnTo>
                      <a:pt x="357" y="58"/>
                    </a:lnTo>
                    <a:lnTo>
                      <a:pt x="376" y="69"/>
                    </a:lnTo>
                    <a:lnTo>
                      <a:pt x="392" y="82"/>
                    </a:lnTo>
                    <a:lnTo>
                      <a:pt x="408" y="96"/>
                    </a:lnTo>
                    <a:lnTo>
                      <a:pt x="422" y="112"/>
                    </a:lnTo>
                    <a:lnTo>
                      <a:pt x="435" y="128"/>
                    </a:lnTo>
                    <a:lnTo>
                      <a:pt x="446" y="147"/>
                    </a:lnTo>
                    <a:lnTo>
                      <a:pt x="456" y="166"/>
                    </a:lnTo>
                    <a:lnTo>
                      <a:pt x="462" y="186"/>
                    </a:lnTo>
                    <a:lnTo>
                      <a:pt x="468" y="207"/>
                    </a:lnTo>
                    <a:lnTo>
                      <a:pt x="470" y="219"/>
                    </a:lnTo>
                    <a:lnTo>
                      <a:pt x="472" y="230"/>
                    </a:lnTo>
                    <a:lnTo>
                      <a:pt x="472" y="240"/>
                    </a:lnTo>
                    <a:lnTo>
                      <a:pt x="473" y="252"/>
                    </a:lnTo>
                    <a:lnTo>
                      <a:pt x="472" y="263"/>
                    </a:lnTo>
                    <a:lnTo>
                      <a:pt x="472" y="274"/>
                    </a:lnTo>
                    <a:lnTo>
                      <a:pt x="470" y="286"/>
                    </a:lnTo>
                    <a:lnTo>
                      <a:pt x="468" y="297"/>
                    </a:lnTo>
                    <a:lnTo>
                      <a:pt x="462" y="317"/>
                    </a:lnTo>
                    <a:lnTo>
                      <a:pt x="456" y="338"/>
                    </a:lnTo>
                    <a:lnTo>
                      <a:pt x="446" y="357"/>
                    </a:lnTo>
                    <a:lnTo>
                      <a:pt x="435" y="375"/>
                    </a:lnTo>
                    <a:lnTo>
                      <a:pt x="422" y="392"/>
                    </a:lnTo>
                    <a:lnTo>
                      <a:pt x="408" y="408"/>
                    </a:lnTo>
                    <a:lnTo>
                      <a:pt x="392" y="422"/>
                    </a:lnTo>
                    <a:lnTo>
                      <a:pt x="376" y="435"/>
                    </a:lnTo>
                    <a:lnTo>
                      <a:pt x="357" y="446"/>
                    </a:lnTo>
                    <a:lnTo>
                      <a:pt x="338" y="455"/>
                    </a:lnTo>
                    <a:lnTo>
                      <a:pt x="317" y="463"/>
                    </a:lnTo>
                    <a:lnTo>
                      <a:pt x="297" y="468"/>
                    </a:lnTo>
                    <a:lnTo>
                      <a:pt x="286" y="469"/>
                    </a:lnTo>
                    <a:lnTo>
                      <a:pt x="274" y="472"/>
                    </a:lnTo>
                    <a:lnTo>
                      <a:pt x="263" y="473"/>
                    </a:lnTo>
                    <a:lnTo>
                      <a:pt x="252" y="473"/>
                    </a:lnTo>
                    <a:lnTo>
                      <a:pt x="252" y="473"/>
                    </a:lnTo>
                    <a:close/>
                    <a:moveTo>
                      <a:pt x="252" y="0"/>
                    </a:moveTo>
                    <a:lnTo>
                      <a:pt x="239" y="1"/>
                    </a:lnTo>
                    <a:lnTo>
                      <a:pt x="227" y="1"/>
                    </a:lnTo>
                    <a:lnTo>
                      <a:pt x="214" y="3"/>
                    </a:lnTo>
                    <a:lnTo>
                      <a:pt x="201" y="5"/>
                    </a:lnTo>
                    <a:lnTo>
                      <a:pt x="189" y="8"/>
                    </a:lnTo>
                    <a:lnTo>
                      <a:pt x="177" y="12"/>
                    </a:lnTo>
                    <a:lnTo>
                      <a:pt x="165" y="15"/>
                    </a:lnTo>
                    <a:lnTo>
                      <a:pt x="154" y="20"/>
                    </a:lnTo>
                    <a:lnTo>
                      <a:pt x="142" y="24"/>
                    </a:lnTo>
                    <a:lnTo>
                      <a:pt x="132" y="30"/>
                    </a:lnTo>
                    <a:lnTo>
                      <a:pt x="121" y="36"/>
                    </a:lnTo>
                    <a:lnTo>
                      <a:pt x="111" y="43"/>
                    </a:lnTo>
                    <a:lnTo>
                      <a:pt x="101" y="50"/>
                    </a:lnTo>
                    <a:lnTo>
                      <a:pt x="92" y="58"/>
                    </a:lnTo>
                    <a:lnTo>
                      <a:pt x="83" y="66"/>
                    </a:lnTo>
                    <a:lnTo>
                      <a:pt x="73" y="74"/>
                    </a:lnTo>
                    <a:lnTo>
                      <a:pt x="66" y="83"/>
                    </a:lnTo>
                    <a:lnTo>
                      <a:pt x="57" y="91"/>
                    </a:lnTo>
                    <a:lnTo>
                      <a:pt x="50" y="101"/>
                    </a:lnTo>
                    <a:lnTo>
                      <a:pt x="43" y="111"/>
                    </a:lnTo>
                    <a:lnTo>
                      <a:pt x="37" y="122"/>
                    </a:lnTo>
                    <a:lnTo>
                      <a:pt x="30" y="131"/>
                    </a:lnTo>
                    <a:lnTo>
                      <a:pt x="25" y="142"/>
                    </a:lnTo>
                    <a:lnTo>
                      <a:pt x="19" y="154"/>
                    </a:lnTo>
                    <a:lnTo>
                      <a:pt x="15" y="165"/>
                    </a:lnTo>
                    <a:lnTo>
                      <a:pt x="12" y="177"/>
                    </a:lnTo>
                    <a:lnTo>
                      <a:pt x="7" y="189"/>
                    </a:lnTo>
                    <a:lnTo>
                      <a:pt x="5" y="202"/>
                    </a:lnTo>
                    <a:lnTo>
                      <a:pt x="3" y="213"/>
                    </a:lnTo>
                    <a:lnTo>
                      <a:pt x="1" y="226"/>
                    </a:lnTo>
                    <a:lnTo>
                      <a:pt x="0" y="239"/>
                    </a:lnTo>
                    <a:lnTo>
                      <a:pt x="0" y="252"/>
                    </a:lnTo>
                    <a:lnTo>
                      <a:pt x="0" y="265"/>
                    </a:lnTo>
                    <a:lnTo>
                      <a:pt x="1" y="277"/>
                    </a:lnTo>
                    <a:lnTo>
                      <a:pt x="3" y="290"/>
                    </a:lnTo>
                    <a:lnTo>
                      <a:pt x="5" y="303"/>
                    </a:lnTo>
                    <a:lnTo>
                      <a:pt x="7" y="315"/>
                    </a:lnTo>
                    <a:lnTo>
                      <a:pt x="12" y="327"/>
                    </a:lnTo>
                    <a:lnTo>
                      <a:pt x="15" y="339"/>
                    </a:lnTo>
                    <a:lnTo>
                      <a:pt x="19" y="350"/>
                    </a:lnTo>
                    <a:lnTo>
                      <a:pt x="25" y="361"/>
                    </a:lnTo>
                    <a:lnTo>
                      <a:pt x="30" y="372"/>
                    </a:lnTo>
                    <a:lnTo>
                      <a:pt x="37" y="383"/>
                    </a:lnTo>
                    <a:lnTo>
                      <a:pt x="43" y="393"/>
                    </a:lnTo>
                    <a:lnTo>
                      <a:pt x="50" y="402"/>
                    </a:lnTo>
                    <a:lnTo>
                      <a:pt x="57" y="412"/>
                    </a:lnTo>
                    <a:lnTo>
                      <a:pt x="66" y="421"/>
                    </a:lnTo>
                    <a:lnTo>
                      <a:pt x="73" y="431"/>
                    </a:lnTo>
                    <a:lnTo>
                      <a:pt x="83" y="438"/>
                    </a:lnTo>
                    <a:lnTo>
                      <a:pt x="92" y="447"/>
                    </a:lnTo>
                    <a:lnTo>
                      <a:pt x="101" y="454"/>
                    </a:lnTo>
                    <a:lnTo>
                      <a:pt x="111" y="461"/>
                    </a:lnTo>
                    <a:lnTo>
                      <a:pt x="121" y="467"/>
                    </a:lnTo>
                    <a:lnTo>
                      <a:pt x="132" y="474"/>
                    </a:lnTo>
                    <a:lnTo>
                      <a:pt x="142" y="479"/>
                    </a:lnTo>
                    <a:lnTo>
                      <a:pt x="154" y="485"/>
                    </a:lnTo>
                    <a:lnTo>
                      <a:pt x="165" y="489"/>
                    </a:lnTo>
                    <a:lnTo>
                      <a:pt x="177" y="492"/>
                    </a:lnTo>
                    <a:lnTo>
                      <a:pt x="189" y="496"/>
                    </a:lnTo>
                    <a:lnTo>
                      <a:pt x="201" y="499"/>
                    </a:lnTo>
                    <a:lnTo>
                      <a:pt x="214" y="501"/>
                    </a:lnTo>
                    <a:lnTo>
                      <a:pt x="227" y="503"/>
                    </a:lnTo>
                    <a:lnTo>
                      <a:pt x="239" y="504"/>
                    </a:lnTo>
                    <a:lnTo>
                      <a:pt x="252" y="504"/>
                    </a:lnTo>
                    <a:lnTo>
                      <a:pt x="265" y="504"/>
                    </a:lnTo>
                    <a:lnTo>
                      <a:pt x="277" y="503"/>
                    </a:lnTo>
                    <a:lnTo>
                      <a:pt x="290" y="501"/>
                    </a:lnTo>
                    <a:lnTo>
                      <a:pt x="302" y="499"/>
                    </a:lnTo>
                    <a:lnTo>
                      <a:pt x="315" y="496"/>
                    </a:lnTo>
                    <a:lnTo>
                      <a:pt x="327" y="492"/>
                    </a:lnTo>
                    <a:lnTo>
                      <a:pt x="339" y="489"/>
                    </a:lnTo>
                    <a:lnTo>
                      <a:pt x="350" y="485"/>
                    </a:lnTo>
                    <a:lnTo>
                      <a:pt x="362" y="479"/>
                    </a:lnTo>
                    <a:lnTo>
                      <a:pt x="373" y="474"/>
                    </a:lnTo>
                    <a:lnTo>
                      <a:pt x="382" y="467"/>
                    </a:lnTo>
                    <a:lnTo>
                      <a:pt x="393" y="461"/>
                    </a:lnTo>
                    <a:lnTo>
                      <a:pt x="403" y="454"/>
                    </a:lnTo>
                    <a:lnTo>
                      <a:pt x="412" y="447"/>
                    </a:lnTo>
                    <a:lnTo>
                      <a:pt x="421" y="438"/>
                    </a:lnTo>
                    <a:lnTo>
                      <a:pt x="430" y="431"/>
                    </a:lnTo>
                    <a:lnTo>
                      <a:pt x="438" y="421"/>
                    </a:lnTo>
                    <a:lnTo>
                      <a:pt x="446" y="412"/>
                    </a:lnTo>
                    <a:lnTo>
                      <a:pt x="454" y="402"/>
                    </a:lnTo>
                    <a:lnTo>
                      <a:pt x="461" y="393"/>
                    </a:lnTo>
                    <a:lnTo>
                      <a:pt x="468" y="383"/>
                    </a:lnTo>
                    <a:lnTo>
                      <a:pt x="474" y="372"/>
                    </a:lnTo>
                    <a:lnTo>
                      <a:pt x="479" y="361"/>
                    </a:lnTo>
                    <a:lnTo>
                      <a:pt x="484" y="350"/>
                    </a:lnTo>
                    <a:lnTo>
                      <a:pt x="489" y="339"/>
                    </a:lnTo>
                    <a:lnTo>
                      <a:pt x="492" y="327"/>
                    </a:lnTo>
                    <a:lnTo>
                      <a:pt x="496" y="315"/>
                    </a:lnTo>
                    <a:lnTo>
                      <a:pt x="499" y="303"/>
                    </a:lnTo>
                    <a:lnTo>
                      <a:pt x="501" y="290"/>
                    </a:lnTo>
                    <a:lnTo>
                      <a:pt x="503" y="277"/>
                    </a:lnTo>
                    <a:lnTo>
                      <a:pt x="503" y="265"/>
                    </a:lnTo>
                    <a:lnTo>
                      <a:pt x="504" y="252"/>
                    </a:lnTo>
                    <a:lnTo>
                      <a:pt x="503" y="239"/>
                    </a:lnTo>
                    <a:lnTo>
                      <a:pt x="503" y="226"/>
                    </a:lnTo>
                    <a:lnTo>
                      <a:pt x="501" y="213"/>
                    </a:lnTo>
                    <a:lnTo>
                      <a:pt x="499" y="202"/>
                    </a:lnTo>
                    <a:lnTo>
                      <a:pt x="496" y="189"/>
                    </a:lnTo>
                    <a:lnTo>
                      <a:pt x="492" y="177"/>
                    </a:lnTo>
                    <a:lnTo>
                      <a:pt x="489" y="165"/>
                    </a:lnTo>
                    <a:lnTo>
                      <a:pt x="484" y="154"/>
                    </a:lnTo>
                    <a:lnTo>
                      <a:pt x="479" y="142"/>
                    </a:lnTo>
                    <a:lnTo>
                      <a:pt x="474" y="131"/>
                    </a:lnTo>
                    <a:lnTo>
                      <a:pt x="468" y="122"/>
                    </a:lnTo>
                    <a:lnTo>
                      <a:pt x="461" y="111"/>
                    </a:lnTo>
                    <a:lnTo>
                      <a:pt x="454" y="101"/>
                    </a:lnTo>
                    <a:lnTo>
                      <a:pt x="446" y="91"/>
                    </a:lnTo>
                    <a:lnTo>
                      <a:pt x="438" y="83"/>
                    </a:lnTo>
                    <a:lnTo>
                      <a:pt x="430" y="74"/>
                    </a:lnTo>
                    <a:lnTo>
                      <a:pt x="421" y="66"/>
                    </a:lnTo>
                    <a:lnTo>
                      <a:pt x="412" y="58"/>
                    </a:lnTo>
                    <a:lnTo>
                      <a:pt x="403" y="50"/>
                    </a:lnTo>
                    <a:lnTo>
                      <a:pt x="393" y="43"/>
                    </a:lnTo>
                    <a:lnTo>
                      <a:pt x="382" y="36"/>
                    </a:lnTo>
                    <a:lnTo>
                      <a:pt x="373" y="30"/>
                    </a:lnTo>
                    <a:lnTo>
                      <a:pt x="362" y="24"/>
                    </a:lnTo>
                    <a:lnTo>
                      <a:pt x="350" y="20"/>
                    </a:lnTo>
                    <a:lnTo>
                      <a:pt x="339" y="15"/>
                    </a:lnTo>
                    <a:lnTo>
                      <a:pt x="327" y="12"/>
                    </a:lnTo>
                    <a:lnTo>
                      <a:pt x="315" y="8"/>
                    </a:lnTo>
                    <a:lnTo>
                      <a:pt x="302" y="5"/>
                    </a:lnTo>
                    <a:lnTo>
                      <a:pt x="290" y="3"/>
                    </a:lnTo>
                    <a:lnTo>
                      <a:pt x="277" y="1"/>
                    </a:lnTo>
                    <a:lnTo>
                      <a:pt x="265" y="1"/>
                    </a:lnTo>
                    <a:lnTo>
                      <a:pt x="2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3" name="Freeform: Shape 48"/>
              <p:cNvSpPr>
                <a:spLocks/>
              </p:cNvSpPr>
              <p:nvPr/>
            </p:nvSpPr>
            <p:spPr bwMode="auto">
              <a:xfrm>
                <a:off x="4734718" y="2925365"/>
                <a:ext cx="114300" cy="114300"/>
              </a:xfrm>
              <a:custGeom>
                <a:avLst/>
                <a:gdLst>
                  <a:gd name="T0" fmla="*/ 122 w 288"/>
                  <a:gd name="T1" fmla="*/ 250 h 288"/>
                  <a:gd name="T2" fmla="*/ 93 w 288"/>
                  <a:gd name="T3" fmla="*/ 239 h 288"/>
                  <a:gd name="T4" fmla="*/ 68 w 288"/>
                  <a:gd name="T5" fmla="*/ 220 h 288"/>
                  <a:gd name="T6" fmla="*/ 50 w 288"/>
                  <a:gd name="T7" fmla="*/ 195 h 288"/>
                  <a:gd name="T8" fmla="*/ 38 w 288"/>
                  <a:gd name="T9" fmla="*/ 166 h 288"/>
                  <a:gd name="T10" fmla="*/ 37 w 288"/>
                  <a:gd name="T11" fmla="*/ 132 h 288"/>
                  <a:gd name="T12" fmla="*/ 44 w 288"/>
                  <a:gd name="T13" fmla="*/ 102 h 288"/>
                  <a:gd name="T14" fmla="*/ 60 w 288"/>
                  <a:gd name="T15" fmla="*/ 75 h 288"/>
                  <a:gd name="T16" fmla="*/ 84 w 288"/>
                  <a:gd name="T17" fmla="*/ 55 h 288"/>
                  <a:gd name="T18" fmla="*/ 112 w 288"/>
                  <a:gd name="T19" fmla="*/ 41 h 288"/>
                  <a:gd name="T20" fmla="*/ 144 w 288"/>
                  <a:gd name="T21" fmla="*/ 36 h 288"/>
                  <a:gd name="T22" fmla="*/ 176 w 288"/>
                  <a:gd name="T23" fmla="*/ 41 h 288"/>
                  <a:gd name="T24" fmla="*/ 204 w 288"/>
                  <a:gd name="T25" fmla="*/ 55 h 288"/>
                  <a:gd name="T26" fmla="*/ 228 w 288"/>
                  <a:gd name="T27" fmla="*/ 75 h 288"/>
                  <a:gd name="T28" fmla="*/ 244 w 288"/>
                  <a:gd name="T29" fmla="*/ 102 h 288"/>
                  <a:gd name="T30" fmla="*/ 252 w 288"/>
                  <a:gd name="T31" fmla="*/ 132 h 288"/>
                  <a:gd name="T32" fmla="*/ 249 w 288"/>
                  <a:gd name="T33" fmla="*/ 166 h 288"/>
                  <a:gd name="T34" fmla="*/ 239 w 288"/>
                  <a:gd name="T35" fmla="*/ 195 h 288"/>
                  <a:gd name="T36" fmla="*/ 220 w 288"/>
                  <a:gd name="T37" fmla="*/ 220 h 288"/>
                  <a:gd name="T38" fmla="*/ 195 w 288"/>
                  <a:gd name="T39" fmla="*/ 239 h 288"/>
                  <a:gd name="T40" fmla="*/ 166 w 288"/>
                  <a:gd name="T41" fmla="*/ 250 h 288"/>
                  <a:gd name="T42" fmla="*/ 144 w 288"/>
                  <a:gd name="T43" fmla="*/ 252 h 288"/>
                  <a:gd name="T44" fmla="*/ 115 w 288"/>
                  <a:gd name="T45" fmla="*/ 3 h 288"/>
                  <a:gd name="T46" fmla="*/ 76 w 288"/>
                  <a:gd name="T47" fmla="*/ 17 h 288"/>
                  <a:gd name="T48" fmla="*/ 42 w 288"/>
                  <a:gd name="T49" fmla="*/ 42 h 288"/>
                  <a:gd name="T50" fmla="*/ 17 w 288"/>
                  <a:gd name="T51" fmla="*/ 75 h 288"/>
                  <a:gd name="T52" fmla="*/ 3 w 288"/>
                  <a:gd name="T53" fmla="*/ 115 h 288"/>
                  <a:gd name="T54" fmla="*/ 1 w 288"/>
                  <a:gd name="T55" fmla="*/ 158 h 288"/>
                  <a:gd name="T56" fmla="*/ 12 w 288"/>
                  <a:gd name="T57" fmla="*/ 201 h 288"/>
                  <a:gd name="T58" fmla="*/ 33 w 288"/>
                  <a:gd name="T59" fmla="*/ 235 h 288"/>
                  <a:gd name="T60" fmla="*/ 64 w 288"/>
                  <a:gd name="T61" fmla="*/ 263 h 288"/>
                  <a:gd name="T62" fmla="*/ 101 w 288"/>
                  <a:gd name="T63" fmla="*/ 282 h 288"/>
                  <a:gd name="T64" fmla="*/ 144 w 288"/>
                  <a:gd name="T65" fmla="*/ 288 h 288"/>
                  <a:gd name="T66" fmla="*/ 187 w 288"/>
                  <a:gd name="T67" fmla="*/ 282 h 288"/>
                  <a:gd name="T68" fmla="*/ 225 w 288"/>
                  <a:gd name="T69" fmla="*/ 263 h 288"/>
                  <a:gd name="T70" fmla="*/ 255 w 288"/>
                  <a:gd name="T71" fmla="*/ 235 h 288"/>
                  <a:gd name="T72" fmla="*/ 276 w 288"/>
                  <a:gd name="T73" fmla="*/ 201 h 288"/>
                  <a:gd name="T74" fmla="*/ 287 w 288"/>
                  <a:gd name="T75" fmla="*/ 158 h 288"/>
                  <a:gd name="T76" fmla="*/ 285 w 288"/>
                  <a:gd name="T77" fmla="*/ 115 h 288"/>
                  <a:gd name="T78" fmla="*/ 271 w 288"/>
                  <a:gd name="T79" fmla="*/ 75 h 288"/>
                  <a:gd name="T80" fmla="*/ 246 w 288"/>
                  <a:gd name="T81" fmla="*/ 42 h 288"/>
                  <a:gd name="T82" fmla="*/ 213 w 288"/>
                  <a:gd name="T83" fmla="*/ 17 h 288"/>
                  <a:gd name="T84" fmla="*/ 173 w 288"/>
                  <a:gd name="T85" fmla="*/ 3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8" h="288">
                    <a:moveTo>
                      <a:pt x="144" y="252"/>
                    </a:moveTo>
                    <a:lnTo>
                      <a:pt x="133" y="251"/>
                    </a:lnTo>
                    <a:lnTo>
                      <a:pt x="122" y="250"/>
                    </a:lnTo>
                    <a:lnTo>
                      <a:pt x="112" y="247"/>
                    </a:lnTo>
                    <a:lnTo>
                      <a:pt x="103" y="244"/>
                    </a:lnTo>
                    <a:lnTo>
                      <a:pt x="93" y="239"/>
                    </a:lnTo>
                    <a:lnTo>
                      <a:pt x="84" y="234"/>
                    </a:lnTo>
                    <a:lnTo>
                      <a:pt x="76" y="228"/>
                    </a:lnTo>
                    <a:lnTo>
                      <a:pt x="68" y="220"/>
                    </a:lnTo>
                    <a:lnTo>
                      <a:pt x="60" y="212"/>
                    </a:lnTo>
                    <a:lnTo>
                      <a:pt x="55" y="205"/>
                    </a:lnTo>
                    <a:lnTo>
                      <a:pt x="50" y="195"/>
                    </a:lnTo>
                    <a:lnTo>
                      <a:pt x="44" y="186"/>
                    </a:lnTo>
                    <a:lnTo>
                      <a:pt x="41" y="176"/>
                    </a:lnTo>
                    <a:lnTo>
                      <a:pt x="38" y="166"/>
                    </a:lnTo>
                    <a:lnTo>
                      <a:pt x="37" y="155"/>
                    </a:lnTo>
                    <a:lnTo>
                      <a:pt x="36" y="144"/>
                    </a:lnTo>
                    <a:lnTo>
                      <a:pt x="37" y="132"/>
                    </a:lnTo>
                    <a:lnTo>
                      <a:pt x="38" y="122"/>
                    </a:lnTo>
                    <a:lnTo>
                      <a:pt x="41" y="112"/>
                    </a:lnTo>
                    <a:lnTo>
                      <a:pt x="44" y="102"/>
                    </a:lnTo>
                    <a:lnTo>
                      <a:pt x="50" y="93"/>
                    </a:lnTo>
                    <a:lnTo>
                      <a:pt x="55" y="84"/>
                    </a:lnTo>
                    <a:lnTo>
                      <a:pt x="60" y="75"/>
                    </a:lnTo>
                    <a:lnTo>
                      <a:pt x="68" y="68"/>
                    </a:lnTo>
                    <a:lnTo>
                      <a:pt x="76" y="60"/>
                    </a:lnTo>
                    <a:lnTo>
                      <a:pt x="84" y="55"/>
                    </a:lnTo>
                    <a:lnTo>
                      <a:pt x="93" y="49"/>
                    </a:lnTo>
                    <a:lnTo>
                      <a:pt x="103" y="44"/>
                    </a:lnTo>
                    <a:lnTo>
                      <a:pt x="112" y="41"/>
                    </a:lnTo>
                    <a:lnTo>
                      <a:pt x="122" y="39"/>
                    </a:lnTo>
                    <a:lnTo>
                      <a:pt x="133" y="36"/>
                    </a:lnTo>
                    <a:lnTo>
                      <a:pt x="144" y="36"/>
                    </a:lnTo>
                    <a:lnTo>
                      <a:pt x="155" y="36"/>
                    </a:lnTo>
                    <a:lnTo>
                      <a:pt x="166" y="39"/>
                    </a:lnTo>
                    <a:lnTo>
                      <a:pt x="176" y="41"/>
                    </a:lnTo>
                    <a:lnTo>
                      <a:pt x="186" y="44"/>
                    </a:lnTo>
                    <a:lnTo>
                      <a:pt x="195" y="49"/>
                    </a:lnTo>
                    <a:lnTo>
                      <a:pt x="204" y="55"/>
                    </a:lnTo>
                    <a:lnTo>
                      <a:pt x="213" y="60"/>
                    </a:lnTo>
                    <a:lnTo>
                      <a:pt x="220" y="68"/>
                    </a:lnTo>
                    <a:lnTo>
                      <a:pt x="228" y="75"/>
                    </a:lnTo>
                    <a:lnTo>
                      <a:pt x="233" y="84"/>
                    </a:lnTo>
                    <a:lnTo>
                      <a:pt x="239" y="93"/>
                    </a:lnTo>
                    <a:lnTo>
                      <a:pt x="244" y="102"/>
                    </a:lnTo>
                    <a:lnTo>
                      <a:pt x="247" y="112"/>
                    </a:lnTo>
                    <a:lnTo>
                      <a:pt x="249" y="122"/>
                    </a:lnTo>
                    <a:lnTo>
                      <a:pt x="252" y="132"/>
                    </a:lnTo>
                    <a:lnTo>
                      <a:pt x="252" y="144"/>
                    </a:lnTo>
                    <a:lnTo>
                      <a:pt x="252" y="155"/>
                    </a:lnTo>
                    <a:lnTo>
                      <a:pt x="249" y="166"/>
                    </a:lnTo>
                    <a:lnTo>
                      <a:pt x="247" y="176"/>
                    </a:lnTo>
                    <a:lnTo>
                      <a:pt x="244" y="186"/>
                    </a:lnTo>
                    <a:lnTo>
                      <a:pt x="239" y="195"/>
                    </a:lnTo>
                    <a:lnTo>
                      <a:pt x="233" y="205"/>
                    </a:lnTo>
                    <a:lnTo>
                      <a:pt x="228" y="212"/>
                    </a:lnTo>
                    <a:lnTo>
                      <a:pt x="220" y="220"/>
                    </a:lnTo>
                    <a:lnTo>
                      <a:pt x="213" y="228"/>
                    </a:lnTo>
                    <a:lnTo>
                      <a:pt x="204" y="234"/>
                    </a:lnTo>
                    <a:lnTo>
                      <a:pt x="195" y="239"/>
                    </a:lnTo>
                    <a:lnTo>
                      <a:pt x="186" y="244"/>
                    </a:lnTo>
                    <a:lnTo>
                      <a:pt x="176" y="247"/>
                    </a:lnTo>
                    <a:lnTo>
                      <a:pt x="166" y="250"/>
                    </a:lnTo>
                    <a:lnTo>
                      <a:pt x="155" y="251"/>
                    </a:lnTo>
                    <a:lnTo>
                      <a:pt x="144" y="252"/>
                    </a:lnTo>
                    <a:lnTo>
                      <a:pt x="144" y="252"/>
                    </a:lnTo>
                    <a:close/>
                    <a:moveTo>
                      <a:pt x="144" y="0"/>
                    </a:moveTo>
                    <a:lnTo>
                      <a:pt x="130" y="1"/>
                    </a:lnTo>
                    <a:lnTo>
                      <a:pt x="115" y="3"/>
                    </a:lnTo>
                    <a:lnTo>
                      <a:pt x="101" y="6"/>
                    </a:lnTo>
                    <a:lnTo>
                      <a:pt x="88" y="12"/>
                    </a:lnTo>
                    <a:lnTo>
                      <a:pt x="76" y="17"/>
                    </a:lnTo>
                    <a:lnTo>
                      <a:pt x="64" y="24"/>
                    </a:lnTo>
                    <a:lnTo>
                      <a:pt x="53" y="33"/>
                    </a:lnTo>
                    <a:lnTo>
                      <a:pt x="42" y="42"/>
                    </a:lnTo>
                    <a:lnTo>
                      <a:pt x="33" y="53"/>
                    </a:lnTo>
                    <a:lnTo>
                      <a:pt x="25" y="63"/>
                    </a:lnTo>
                    <a:lnTo>
                      <a:pt x="17" y="75"/>
                    </a:lnTo>
                    <a:lnTo>
                      <a:pt x="12" y="88"/>
                    </a:lnTo>
                    <a:lnTo>
                      <a:pt x="6" y="101"/>
                    </a:lnTo>
                    <a:lnTo>
                      <a:pt x="3" y="115"/>
                    </a:lnTo>
                    <a:lnTo>
                      <a:pt x="1" y="129"/>
                    </a:lnTo>
                    <a:lnTo>
                      <a:pt x="0" y="144"/>
                    </a:lnTo>
                    <a:lnTo>
                      <a:pt x="1" y="158"/>
                    </a:lnTo>
                    <a:lnTo>
                      <a:pt x="3" y="174"/>
                    </a:lnTo>
                    <a:lnTo>
                      <a:pt x="6" y="186"/>
                    </a:lnTo>
                    <a:lnTo>
                      <a:pt x="12" y="201"/>
                    </a:lnTo>
                    <a:lnTo>
                      <a:pt x="17" y="212"/>
                    </a:lnTo>
                    <a:lnTo>
                      <a:pt x="25" y="224"/>
                    </a:lnTo>
                    <a:lnTo>
                      <a:pt x="33" y="235"/>
                    </a:lnTo>
                    <a:lnTo>
                      <a:pt x="42" y="246"/>
                    </a:lnTo>
                    <a:lnTo>
                      <a:pt x="53" y="256"/>
                    </a:lnTo>
                    <a:lnTo>
                      <a:pt x="64" y="263"/>
                    </a:lnTo>
                    <a:lnTo>
                      <a:pt x="76" y="271"/>
                    </a:lnTo>
                    <a:lnTo>
                      <a:pt x="88" y="276"/>
                    </a:lnTo>
                    <a:lnTo>
                      <a:pt x="101" y="282"/>
                    </a:lnTo>
                    <a:lnTo>
                      <a:pt x="115" y="285"/>
                    </a:lnTo>
                    <a:lnTo>
                      <a:pt x="130" y="287"/>
                    </a:lnTo>
                    <a:lnTo>
                      <a:pt x="144" y="288"/>
                    </a:lnTo>
                    <a:lnTo>
                      <a:pt x="159" y="287"/>
                    </a:lnTo>
                    <a:lnTo>
                      <a:pt x="173" y="285"/>
                    </a:lnTo>
                    <a:lnTo>
                      <a:pt x="187" y="282"/>
                    </a:lnTo>
                    <a:lnTo>
                      <a:pt x="200" y="276"/>
                    </a:lnTo>
                    <a:lnTo>
                      <a:pt x="213" y="271"/>
                    </a:lnTo>
                    <a:lnTo>
                      <a:pt x="225" y="263"/>
                    </a:lnTo>
                    <a:lnTo>
                      <a:pt x="235" y="256"/>
                    </a:lnTo>
                    <a:lnTo>
                      <a:pt x="246" y="246"/>
                    </a:lnTo>
                    <a:lnTo>
                      <a:pt x="255" y="235"/>
                    </a:lnTo>
                    <a:lnTo>
                      <a:pt x="263" y="224"/>
                    </a:lnTo>
                    <a:lnTo>
                      <a:pt x="271" y="212"/>
                    </a:lnTo>
                    <a:lnTo>
                      <a:pt x="276" y="201"/>
                    </a:lnTo>
                    <a:lnTo>
                      <a:pt x="282" y="186"/>
                    </a:lnTo>
                    <a:lnTo>
                      <a:pt x="285" y="174"/>
                    </a:lnTo>
                    <a:lnTo>
                      <a:pt x="287" y="158"/>
                    </a:lnTo>
                    <a:lnTo>
                      <a:pt x="288" y="144"/>
                    </a:lnTo>
                    <a:lnTo>
                      <a:pt x="287" y="129"/>
                    </a:lnTo>
                    <a:lnTo>
                      <a:pt x="285" y="115"/>
                    </a:lnTo>
                    <a:lnTo>
                      <a:pt x="282" y="101"/>
                    </a:lnTo>
                    <a:lnTo>
                      <a:pt x="276" y="88"/>
                    </a:lnTo>
                    <a:lnTo>
                      <a:pt x="271" y="75"/>
                    </a:lnTo>
                    <a:lnTo>
                      <a:pt x="263" y="63"/>
                    </a:lnTo>
                    <a:lnTo>
                      <a:pt x="255" y="53"/>
                    </a:lnTo>
                    <a:lnTo>
                      <a:pt x="246" y="42"/>
                    </a:lnTo>
                    <a:lnTo>
                      <a:pt x="235" y="33"/>
                    </a:lnTo>
                    <a:lnTo>
                      <a:pt x="225" y="24"/>
                    </a:lnTo>
                    <a:lnTo>
                      <a:pt x="213" y="17"/>
                    </a:lnTo>
                    <a:lnTo>
                      <a:pt x="200" y="12"/>
                    </a:lnTo>
                    <a:lnTo>
                      <a:pt x="187" y="6"/>
                    </a:lnTo>
                    <a:lnTo>
                      <a:pt x="173" y="3"/>
                    </a:lnTo>
                    <a:lnTo>
                      <a:pt x="159" y="1"/>
                    </a:lnTo>
                    <a:lnTo>
                      <a:pt x="14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21" name="Freeform: Shape 49"/>
            <p:cNvSpPr>
              <a:spLocks/>
            </p:cNvSpPr>
            <p:nvPr/>
          </p:nvSpPr>
          <p:spPr bwMode="auto">
            <a:xfrm>
              <a:off x="7615986" y="2524186"/>
              <a:ext cx="261904" cy="261904"/>
            </a:xfrm>
            <a:custGeom>
              <a:avLst/>
              <a:gdLst>
                <a:gd name="T0" fmla="*/ 824 w 1152"/>
                <a:gd name="T1" fmla="*/ 897 h 1153"/>
                <a:gd name="T2" fmla="*/ 743 w 1152"/>
                <a:gd name="T3" fmla="*/ 712 h 1153"/>
                <a:gd name="T4" fmla="*/ 920 w 1152"/>
                <a:gd name="T5" fmla="*/ 644 h 1153"/>
                <a:gd name="T6" fmla="*/ 972 w 1152"/>
                <a:gd name="T7" fmla="*/ 505 h 1153"/>
                <a:gd name="T8" fmla="*/ 920 w 1152"/>
                <a:gd name="T9" fmla="*/ 365 h 1153"/>
                <a:gd name="T10" fmla="*/ 743 w 1152"/>
                <a:gd name="T11" fmla="*/ 297 h 1153"/>
                <a:gd name="T12" fmla="*/ 824 w 1152"/>
                <a:gd name="T13" fmla="*/ 114 h 1153"/>
                <a:gd name="T14" fmla="*/ 909 w 1152"/>
                <a:gd name="T15" fmla="*/ 74 h 1153"/>
                <a:gd name="T16" fmla="*/ 986 w 1152"/>
                <a:gd name="T17" fmla="*/ 124 h 1153"/>
                <a:gd name="T18" fmla="*/ 1058 w 1152"/>
                <a:gd name="T19" fmla="*/ 298 h 1153"/>
                <a:gd name="T20" fmla="*/ 1066 w 1152"/>
                <a:gd name="T21" fmla="*/ 673 h 1153"/>
                <a:gd name="T22" fmla="*/ 993 w 1152"/>
                <a:gd name="T23" fmla="*/ 874 h 1153"/>
                <a:gd name="T24" fmla="*/ 919 w 1152"/>
                <a:gd name="T25" fmla="*/ 934 h 1153"/>
                <a:gd name="T26" fmla="*/ 447 w 1152"/>
                <a:gd name="T27" fmla="*/ 608 h 1153"/>
                <a:gd name="T28" fmla="*/ 401 w 1152"/>
                <a:gd name="T29" fmla="*/ 547 h 1153"/>
                <a:gd name="T30" fmla="*/ 405 w 1152"/>
                <a:gd name="T31" fmla="*/ 453 h 1153"/>
                <a:gd name="T32" fmla="*/ 453 w 1152"/>
                <a:gd name="T33" fmla="*/ 399 h 1153"/>
                <a:gd name="T34" fmla="*/ 550 w 1152"/>
                <a:gd name="T35" fmla="*/ 386 h 1153"/>
                <a:gd name="T36" fmla="*/ 654 w 1152"/>
                <a:gd name="T37" fmla="*/ 390 h 1153"/>
                <a:gd name="T38" fmla="*/ 652 w 1152"/>
                <a:gd name="T39" fmla="*/ 596 h 1153"/>
                <a:gd name="T40" fmla="*/ 562 w 1152"/>
                <a:gd name="T41" fmla="*/ 628 h 1153"/>
                <a:gd name="T42" fmla="*/ 288 w 1152"/>
                <a:gd name="T43" fmla="*/ 1080 h 1153"/>
                <a:gd name="T44" fmla="*/ 269 w 1152"/>
                <a:gd name="T45" fmla="*/ 685 h 1153"/>
                <a:gd name="T46" fmla="*/ 397 w 1152"/>
                <a:gd name="T47" fmla="*/ 985 h 1153"/>
                <a:gd name="T48" fmla="*/ 72 w 1152"/>
                <a:gd name="T49" fmla="*/ 505 h 1153"/>
                <a:gd name="T50" fmla="*/ 98 w 1152"/>
                <a:gd name="T51" fmla="*/ 421 h 1153"/>
                <a:gd name="T52" fmla="*/ 388 w 1152"/>
                <a:gd name="T53" fmla="*/ 407 h 1153"/>
                <a:gd name="T54" fmla="*/ 362 w 1152"/>
                <a:gd name="T55" fmla="*/ 536 h 1153"/>
                <a:gd name="T56" fmla="*/ 129 w 1152"/>
                <a:gd name="T57" fmla="*/ 610 h 1153"/>
                <a:gd name="T58" fmla="*/ 81 w 1152"/>
                <a:gd name="T59" fmla="*/ 556 h 1153"/>
                <a:gd name="T60" fmla="*/ 721 w 1152"/>
                <a:gd name="T61" fmla="*/ 450 h 1153"/>
                <a:gd name="T62" fmla="*/ 868 w 1152"/>
                <a:gd name="T63" fmla="*/ 415 h 1153"/>
                <a:gd name="T64" fmla="*/ 899 w 1152"/>
                <a:gd name="T65" fmla="*/ 494 h 1153"/>
                <a:gd name="T66" fmla="*/ 879 w 1152"/>
                <a:gd name="T67" fmla="*/ 581 h 1153"/>
                <a:gd name="T68" fmla="*/ 725 w 1152"/>
                <a:gd name="T69" fmla="*/ 613 h 1153"/>
                <a:gd name="T70" fmla="*/ 860 w 1152"/>
                <a:gd name="T71" fmla="*/ 6 h 1153"/>
                <a:gd name="T72" fmla="*/ 761 w 1152"/>
                <a:gd name="T73" fmla="*/ 77 h 1153"/>
                <a:gd name="T74" fmla="*/ 675 w 1152"/>
                <a:gd name="T75" fmla="*/ 210 h 1153"/>
                <a:gd name="T76" fmla="*/ 531 w 1152"/>
                <a:gd name="T77" fmla="*/ 317 h 1153"/>
                <a:gd name="T78" fmla="*/ 101 w 1152"/>
                <a:gd name="T79" fmla="*/ 333 h 1153"/>
                <a:gd name="T80" fmla="*/ 11 w 1152"/>
                <a:gd name="T81" fmla="*/ 434 h 1153"/>
                <a:gd name="T82" fmla="*/ 17 w 1152"/>
                <a:gd name="T83" fmla="*/ 591 h 1153"/>
                <a:gd name="T84" fmla="*/ 114 w 1152"/>
                <a:gd name="T85" fmla="*/ 681 h 1153"/>
                <a:gd name="T86" fmla="*/ 190 w 1152"/>
                <a:gd name="T87" fmla="*/ 701 h 1153"/>
                <a:gd name="T88" fmla="*/ 216 w 1152"/>
                <a:gd name="T89" fmla="*/ 756 h 1153"/>
                <a:gd name="T90" fmla="*/ 237 w 1152"/>
                <a:gd name="T91" fmla="*/ 1132 h 1153"/>
                <a:gd name="T92" fmla="*/ 432 w 1152"/>
                <a:gd name="T93" fmla="*/ 1153 h 1153"/>
                <a:gd name="T94" fmla="*/ 488 w 1152"/>
                <a:gd name="T95" fmla="*/ 1127 h 1153"/>
                <a:gd name="T96" fmla="*/ 503 w 1152"/>
                <a:gd name="T97" fmla="*/ 1038 h 1153"/>
                <a:gd name="T98" fmla="*/ 469 w 1152"/>
                <a:gd name="T99" fmla="*/ 980 h 1153"/>
                <a:gd name="T100" fmla="*/ 475 w 1152"/>
                <a:gd name="T101" fmla="*/ 701 h 1153"/>
                <a:gd name="T102" fmla="*/ 513 w 1152"/>
                <a:gd name="T103" fmla="*/ 689 h 1153"/>
                <a:gd name="T104" fmla="*/ 652 w 1152"/>
                <a:gd name="T105" fmla="*/ 774 h 1153"/>
                <a:gd name="T106" fmla="*/ 743 w 1152"/>
                <a:gd name="T107" fmla="*/ 909 h 1153"/>
                <a:gd name="T108" fmla="*/ 836 w 1152"/>
                <a:gd name="T109" fmla="*/ 995 h 1153"/>
                <a:gd name="T110" fmla="*/ 959 w 1152"/>
                <a:gd name="T111" fmla="*/ 997 h 1153"/>
                <a:gd name="T112" fmla="*/ 1062 w 1152"/>
                <a:gd name="T113" fmla="*/ 900 h 1153"/>
                <a:gd name="T114" fmla="*/ 1127 w 1152"/>
                <a:gd name="T115" fmla="*/ 733 h 1153"/>
                <a:gd name="T116" fmla="*/ 1143 w 1152"/>
                <a:gd name="T117" fmla="*/ 365 h 1153"/>
                <a:gd name="T118" fmla="*/ 1088 w 1152"/>
                <a:gd name="T119" fmla="*/ 159 h 1153"/>
                <a:gd name="T120" fmla="*/ 998 w 1152"/>
                <a:gd name="T121" fmla="*/ 35 h 1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52" h="1153">
                  <a:moveTo>
                    <a:pt x="900" y="937"/>
                  </a:moveTo>
                  <a:lnTo>
                    <a:pt x="893" y="937"/>
                  </a:lnTo>
                  <a:lnTo>
                    <a:pt x="886" y="936"/>
                  </a:lnTo>
                  <a:lnTo>
                    <a:pt x="880" y="934"/>
                  </a:lnTo>
                  <a:lnTo>
                    <a:pt x="873" y="932"/>
                  </a:lnTo>
                  <a:lnTo>
                    <a:pt x="860" y="926"/>
                  </a:lnTo>
                  <a:lnTo>
                    <a:pt x="847" y="918"/>
                  </a:lnTo>
                  <a:lnTo>
                    <a:pt x="836" y="909"/>
                  </a:lnTo>
                  <a:lnTo>
                    <a:pt x="824" y="897"/>
                  </a:lnTo>
                  <a:lnTo>
                    <a:pt x="813" y="883"/>
                  </a:lnTo>
                  <a:lnTo>
                    <a:pt x="802" y="866"/>
                  </a:lnTo>
                  <a:lnTo>
                    <a:pt x="791" y="849"/>
                  </a:lnTo>
                  <a:lnTo>
                    <a:pt x="782" y="830"/>
                  </a:lnTo>
                  <a:lnTo>
                    <a:pt x="773" y="809"/>
                  </a:lnTo>
                  <a:lnTo>
                    <a:pt x="764" y="787"/>
                  </a:lnTo>
                  <a:lnTo>
                    <a:pt x="756" y="763"/>
                  </a:lnTo>
                  <a:lnTo>
                    <a:pt x="749" y="738"/>
                  </a:lnTo>
                  <a:lnTo>
                    <a:pt x="743" y="712"/>
                  </a:lnTo>
                  <a:lnTo>
                    <a:pt x="736" y="685"/>
                  </a:lnTo>
                  <a:lnTo>
                    <a:pt x="828" y="685"/>
                  </a:lnTo>
                  <a:lnTo>
                    <a:pt x="843" y="684"/>
                  </a:lnTo>
                  <a:lnTo>
                    <a:pt x="857" y="681"/>
                  </a:lnTo>
                  <a:lnTo>
                    <a:pt x="871" y="676"/>
                  </a:lnTo>
                  <a:lnTo>
                    <a:pt x="884" y="671"/>
                  </a:lnTo>
                  <a:lnTo>
                    <a:pt x="897" y="663"/>
                  </a:lnTo>
                  <a:lnTo>
                    <a:pt x="909" y="655"/>
                  </a:lnTo>
                  <a:lnTo>
                    <a:pt x="920" y="644"/>
                  </a:lnTo>
                  <a:lnTo>
                    <a:pt x="931" y="633"/>
                  </a:lnTo>
                  <a:lnTo>
                    <a:pt x="939" y="620"/>
                  </a:lnTo>
                  <a:lnTo>
                    <a:pt x="948" y="606"/>
                  </a:lnTo>
                  <a:lnTo>
                    <a:pt x="954" y="591"/>
                  </a:lnTo>
                  <a:lnTo>
                    <a:pt x="961" y="576"/>
                  </a:lnTo>
                  <a:lnTo>
                    <a:pt x="965" y="559"/>
                  </a:lnTo>
                  <a:lnTo>
                    <a:pt x="969" y="541"/>
                  </a:lnTo>
                  <a:lnTo>
                    <a:pt x="972" y="523"/>
                  </a:lnTo>
                  <a:lnTo>
                    <a:pt x="972" y="505"/>
                  </a:lnTo>
                  <a:lnTo>
                    <a:pt x="972" y="486"/>
                  </a:lnTo>
                  <a:lnTo>
                    <a:pt x="969" y="468"/>
                  </a:lnTo>
                  <a:lnTo>
                    <a:pt x="965" y="451"/>
                  </a:lnTo>
                  <a:lnTo>
                    <a:pt x="961" y="434"/>
                  </a:lnTo>
                  <a:lnTo>
                    <a:pt x="954" y="418"/>
                  </a:lnTo>
                  <a:lnTo>
                    <a:pt x="948" y="403"/>
                  </a:lnTo>
                  <a:lnTo>
                    <a:pt x="939" y="390"/>
                  </a:lnTo>
                  <a:lnTo>
                    <a:pt x="931" y="377"/>
                  </a:lnTo>
                  <a:lnTo>
                    <a:pt x="920" y="365"/>
                  </a:lnTo>
                  <a:lnTo>
                    <a:pt x="909" y="356"/>
                  </a:lnTo>
                  <a:lnTo>
                    <a:pt x="897" y="346"/>
                  </a:lnTo>
                  <a:lnTo>
                    <a:pt x="884" y="338"/>
                  </a:lnTo>
                  <a:lnTo>
                    <a:pt x="871" y="333"/>
                  </a:lnTo>
                  <a:lnTo>
                    <a:pt x="857" y="329"/>
                  </a:lnTo>
                  <a:lnTo>
                    <a:pt x="843" y="325"/>
                  </a:lnTo>
                  <a:lnTo>
                    <a:pt x="828" y="324"/>
                  </a:lnTo>
                  <a:lnTo>
                    <a:pt x="736" y="324"/>
                  </a:lnTo>
                  <a:lnTo>
                    <a:pt x="743" y="297"/>
                  </a:lnTo>
                  <a:lnTo>
                    <a:pt x="749" y="271"/>
                  </a:lnTo>
                  <a:lnTo>
                    <a:pt x="756" y="247"/>
                  </a:lnTo>
                  <a:lnTo>
                    <a:pt x="764" y="223"/>
                  </a:lnTo>
                  <a:lnTo>
                    <a:pt x="773" y="200"/>
                  </a:lnTo>
                  <a:lnTo>
                    <a:pt x="782" y="180"/>
                  </a:lnTo>
                  <a:lnTo>
                    <a:pt x="791" y="160"/>
                  </a:lnTo>
                  <a:lnTo>
                    <a:pt x="802" y="143"/>
                  </a:lnTo>
                  <a:lnTo>
                    <a:pt x="813" y="128"/>
                  </a:lnTo>
                  <a:lnTo>
                    <a:pt x="824" y="114"/>
                  </a:lnTo>
                  <a:lnTo>
                    <a:pt x="836" y="102"/>
                  </a:lnTo>
                  <a:lnTo>
                    <a:pt x="847" y="91"/>
                  </a:lnTo>
                  <a:lnTo>
                    <a:pt x="860" y="83"/>
                  </a:lnTo>
                  <a:lnTo>
                    <a:pt x="873" y="78"/>
                  </a:lnTo>
                  <a:lnTo>
                    <a:pt x="880" y="76"/>
                  </a:lnTo>
                  <a:lnTo>
                    <a:pt x="886" y="74"/>
                  </a:lnTo>
                  <a:lnTo>
                    <a:pt x="893" y="73"/>
                  </a:lnTo>
                  <a:lnTo>
                    <a:pt x="900" y="73"/>
                  </a:lnTo>
                  <a:lnTo>
                    <a:pt x="909" y="74"/>
                  </a:lnTo>
                  <a:lnTo>
                    <a:pt x="919" y="75"/>
                  </a:lnTo>
                  <a:lnTo>
                    <a:pt x="927" y="78"/>
                  </a:lnTo>
                  <a:lnTo>
                    <a:pt x="936" y="81"/>
                  </a:lnTo>
                  <a:lnTo>
                    <a:pt x="945" y="87"/>
                  </a:lnTo>
                  <a:lnTo>
                    <a:pt x="953" y="92"/>
                  </a:lnTo>
                  <a:lnTo>
                    <a:pt x="962" y="99"/>
                  </a:lnTo>
                  <a:lnTo>
                    <a:pt x="971" y="107"/>
                  </a:lnTo>
                  <a:lnTo>
                    <a:pt x="978" y="116"/>
                  </a:lnTo>
                  <a:lnTo>
                    <a:pt x="986" y="124"/>
                  </a:lnTo>
                  <a:lnTo>
                    <a:pt x="993" y="135"/>
                  </a:lnTo>
                  <a:lnTo>
                    <a:pt x="1001" y="146"/>
                  </a:lnTo>
                  <a:lnTo>
                    <a:pt x="1007" y="159"/>
                  </a:lnTo>
                  <a:lnTo>
                    <a:pt x="1015" y="171"/>
                  </a:lnTo>
                  <a:lnTo>
                    <a:pt x="1021" y="185"/>
                  </a:lnTo>
                  <a:lnTo>
                    <a:pt x="1028" y="199"/>
                  </a:lnTo>
                  <a:lnTo>
                    <a:pt x="1039" y="230"/>
                  </a:lnTo>
                  <a:lnTo>
                    <a:pt x="1049" y="264"/>
                  </a:lnTo>
                  <a:lnTo>
                    <a:pt x="1058" y="298"/>
                  </a:lnTo>
                  <a:lnTo>
                    <a:pt x="1066" y="336"/>
                  </a:lnTo>
                  <a:lnTo>
                    <a:pt x="1072" y="376"/>
                  </a:lnTo>
                  <a:lnTo>
                    <a:pt x="1076" y="418"/>
                  </a:lnTo>
                  <a:lnTo>
                    <a:pt x="1079" y="460"/>
                  </a:lnTo>
                  <a:lnTo>
                    <a:pt x="1080" y="505"/>
                  </a:lnTo>
                  <a:lnTo>
                    <a:pt x="1079" y="549"/>
                  </a:lnTo>
                  <a:lnTo>
                    <a:pt x="1076" y="592"/>
                  </a:lnTo>
                  <a:lnTo>
                    <a:pt x="1072" y="633"/>
                  </a:lnTo>
                  <a:lnTo>
                    <a:pt x="1066" y="673"/>
                  </a:lnTo>
                  <a:lnTo>
                    <a:pt x="1058" y="711"/>
                  </a:lnTo>
                  <a:lnTo>
                    <a:pt x="1049" y="747"/>
                  </a:lnTo>
                  <a:lnTo>
                    <a:pt x="1039" y="780"/>
                  </a:lnTo>
                  <a:lnTo>
                    <a:pt x="1028" y="810"/>
                  </a:lnTo>
                  <a:lnTo>
                    <a:pt x="1021" y="824"/>
                  </a:lnTo>
                  <a:lnTo>
                    <a:pt x="1015" y="838"/>
                  </a:lnTo>
                  <a:lnTo>
                    <a:pt x="1007" y="851"/>
                  </a:lnTo>
                  <a:lnTo>
                    <a:pt x="1001" y="863"/>
                  </a:lnTo>
                  <a:lnTo>
                    <a:pt x="993" y="874"/>
                  </a:lnTo>
                  <a:lnTo>
                    <a:pt x="986" y="885"/>
                  </a:lnTo>
                  <a:lnTo>
                    <a:pt x="978" y="895"/>
                  </a:lnTo>
                  <a:lnTo>
                    <a:pt x="971" y="903"/>
                  </a:lnTo>
                  <a:lnTo>
                    <a:pt x="962" y="911"/>
                  </a:lnTo>
                  <a:lnTo>
                    <a:pt x="953" y="917"/>
                  </a:lnTo>
                  <a:lnTo>
                    <a:pt x="945" y="924"/>
                  </a:lnTo>
                  <a:lnTo>
                    <a:pt x="936" y="928"/>
                  </a:lnTo>
                  <a:lnTo>
                    <a:pt x="927" y="932"/>
                  </a:lnTo>
                  <a:lnTo>
                    <a:pt x="919" y="934"/>
                  </a:lnTo>
                  <a:lnTo>
                    <a:pt x="909" y="937"/>
                  </a:lnTo>
                  <a:lnTo>
                    <a:pt x="900" y="937"/>
                  </a:lnTo>
                  <a:lnTo>
                    <a:pt x="900" y="937"/>
                  </a:lnTo>
                  <a:close/>
                  <a:moveTo>
                    <a:pt x="476" y="614"/>
                  </a:moveTo>
                  <a:lnTo>
                    <a:pt x="468" y="614"/>
                  </a:lnTo>
                  <a:lnTo>
                    <a:pt x="468" y="613"/>
                  </a:lnTo>
                  <a:lnTo>
                    <a:pt x="461" y="613"/>
                  </a:lnTo>
                  <a:lnTo>
                    <a:pt x="453" y="610"/>
                  </a:lnTo>
                  <a:lnTo>
                    <a:pt x="447" y="608"/>
                  </a:lnTo>
                  <a:lnTo>
                    <a:pt x="440" y="604"/>
                  </a:lnTo>
                  <a:lnTo>
                    <a:pt x="434" y="600"/>
                  </a:lnTo>
                  <a:lnTo>
                    <a:pt x="427" y="594"/>
                  </a:lnTo>
                  <a:lnTo>
                    <a:pt x="422" y="588"/>
                  </a:lnTo>
                  <a:lnTo>
                    <a:pt x="418" y="581"/>
                  </a:lnTo>
                  <a:lnTo>
                    <a:pt x="412" y="574"/>
                  </a:lnTo>
                  <a:lnTo>
                    <a:pt x="408" y="565"/>
                  </a:lnTo>
                  <a:lnTo>
                    <a:pt x="405" y="556"/>
                  </a:lnTo>
                  <a:lnTo>
                    <a:pt x="401" y="547"/>
                  </a:lnTo>
                  <a:lnTo>
                    <a:pt x="399" y="537"/>
                  </a:lnTo>
                  <a:lnTo>
                    <a:pt x="397" y="526"/>
                  </a:lnTo>
                  <a:lnTo>
                    <a:pt x="396" y="515"/>
                  </a:lnTo>
                  <a:lnTo>
                    <a:pt x="396" y="505"/>
                  </a:lnTo>
                  <a:lnTo>
                    <a:pt x="396" y="494"/>
                  </a:lnTo>
                  <a:lnTo>
                    <a:pt x="397" y="483"/>
                  </a:lnTo>
                  <a:lnTo>
                    <a:pt x="399" y="472"/>
                  </a:lnTo>
                  <a:lnTo>
                    <a:pt x="401" y="463"/>
                  </a:lnTo>
                  <a:lnTo>
                    <a:pt x="405" y="453"/>
                  </a:lnTo>
                  <a:lnTo>
                    <a:pt x="408" y="444"/>
                  </a:lnTo>
                  <a:lnTo>
                    <a:pt x="412" y="437"/>
                  </a:lnTo>
                  <a:lnTo>
                    <a:pt x="418" y="428"/>
                  </a:lnTo>
                  <a:lnTo>
                    <a:pt x="422" y="421"/>
                  </a:lnTo>
                  <a:lnTo>
                    <a:pt x="427" y="415"/>
                  </a:lnTo>
                  <a:lnTo>
                    <a:pt x="434" y="410"/>
                  </a:lnTo>
                  <a:lnTo>
                    <a:pt x="440" y="405"/>
                  </a:lnTo>
                  <a:lnTo>
                    <a:pt x="447" y="402"/>
                  </a:lnTo>
                  <a:lnTo>
                    <a:pt x="453" y="399"/>
                  </a:lnTo>
                  <a:lnTo>
                    <a:pt x="461" y="398"/>
                  </a:lnTo>
                  <a:lnTo>
                    <a:pt x="468" y="397"/>
                  </a:lnTo>
                  <a:lnTo>
                    <a:pt x="476" y="397"/>
                  </a:lnTo>
                  <a:lnTo>
                    <a:pt x="489" y="397"/>
                  </a:lnTo>
                  <a:lnTo>
                    <a:pt x="502" y="396"/>
                  </a:lnTo>
                  <a:lnTo>
                    <a:pt x="514" y="394"/>
                  </a:lnTo>
                  <a:lnTo>
                    <a:pt x="527" y="392"/>
                  </a:lnTo>
                  <a:lnTo>
                    <a:pt x="539" y="389"/>
                  </a:lnTo>
                  <a:lnTo>
                    <a:pt x="550" y="386"/>
                  </a:lnTo>
                  <a:lnTo>
                    <a:pt x="562" y="383"/>
                  </a:lnTo>
                  <a:lnTo>
                    <a:pt x="574" y="377"/>
                  </a:lnTo>
                  <a:lnTo>
                    <a:pt x="598" y="367"/>
                  </a:lnTo>
                  <a:lnTo>
                    <a:pt x="621" y="355"/>
                  </a:lnTo>
                  <a:lnTo>
                    <a:pt x="642" y="340"/>
                  </a:lnTo>
                  <a:lnTo>
                    <a:pt x="664" y="324"/>
                  </a:lnTo>
                  <a:lnTo>
                    <a:pt x="660" y="346"/>
                  </a:lnTo>
                  <a:lnTo>
                    <a:pt x="656" y="369"/>
                  </a:lnTo>
                  <a:lnTo>
                    <a:pt x="654" y="390"/>
                  </a:lnTo>
                  <a:lnTo>
                    <a:pt x="652" y="413"/>
                  </a:lnTo>
                  <a:lnTo>
                    <a:pt x="650" y="436"/>
                  </a:lnTo>
                  <a:lnTo>
                    <a:pt x="649" y="459"/>
                  </a:lnTo>
                  <a:lnTo>
                    <a:pt x="649" y="482"/>
                  </a:lnTo>
                  <a:lnTo>
                    <a:pt x="648" y="505"/>
                  </a:lnTo>
                  <a:lnTo>
                    <a:pt x="649" y="527"/>
                  </a:lnTo>
                  <a:lnTo>
                    <a:pt x="649" y="551"/>
                  </a:lnTo>
                  <a:lnTo>
                    <a:pt x="650" y="574"/>
                  </a:lnTo>
                  <a:lnTo>
                    <a:pt x="652" y="596"/>
                  </a:lnTo>
                  <a:lnTo>
                    <a:pt x="654" y="619"/>
                  </a:lnTo>
                  <a:lnTo>
                    <a:pt x="656" y="642"/>
                  </a:lnTo>
                  <a:lnTo>
                    <a:pt x="660" y="664"/>
                  </a:lnTo>
                  <a:lnTo>
                    <a:pt x="664" y="686"/>
                  </a:lnTo>
                  <a:lnTo>
                    <a:pt x="642" y="670"/>
                  </a:lnTo>
                  <a:lnTo>
                    <a:pt x="621" y="655"/>
                  </a:lnTo>
                  <a:lnTo>
                    <a:pt x="598" y="643"/>
                  </a:lnTo>
                  <a:lnTo>
                    <a:pt x="574" y="632"/>
                  </a:lnTo>
                  <a:lnTo>
                    <a:pt x="562" y="628"/>
                  </a:lnTo>
                  <a:lnTo>
                    <a:pt x="550" y="625"/>
                  </a:lnTo>
                  <a:lnTo>
                    <a:pt x="539" y="621"/>
                  </a:lnTo>
                  <a:lnTo>
                    <a:pt x="527" y="618"/>
                  </a:lnTo>
                  <a:lnTo>
                    <a:pt x="514" y="616"/>
                  </a:lnTo>
                  <a:lnTo>
                    <a:pt x="502" y="615"/>
                  </a:lnTo>
                  <a:lnTo>
                    <a:pt x="489" y="614"/>
                  </a:lnTo>
                  <a:lnTo>
                    <a:pt x="476" y="614"/>
                  </a:lnTo>
                  <a:close/>
                  <a:moveTo>
                    <a:pt x="432" y="1080"/>
                  </a:moveTo>
                  <a:lnTo>
                    <a:pt x="288" y="1080"/>
                  </a:lnTo>
                  <a:lnTo>
                    <a:pt x="288" y="756"/>
                  </a:lnTo>
                  <a:lnTo>
                    <a:pt x="288" y="747"/>
                  </a:lnTo>
                  <a:lnTo>
                    <a:pt x="287" y="738"/>
                  </a:lnTo>
                  <a:lnTo>
                    <a:pt x="285" y="728"/>
                  </a:lnTo>
                  <a:lnTo>
                    <a:pt x="283" y="718"/>
                  </a:lnTo>
                  <a:lnTo>
                    <a:pt x="280" y="710"/>
                  </a:lnTo>
                  <a:lnTo>
                    <a:pt x="277" y="701"/>
                  </a:lnTo>
                  <a:lnTo>
                    <a:pt x="273" y="693"/>
                  </a:lnTo>
                  <a:lnTo>
                    <a:pt x="269" y="685"/>
                  </a:lnTo>
                  <a:lnTo>
                    <a:pt x="293" y="685"/>
                  </a:lnTo>
                  <a:lnTo>
                    <a:pt x="293" y="685"/>
                  </a:lnTo>
                  <a:lnTo>
                    <a:pt x="401" y="685"/>
                  </a:lnTo>
                  <a:lnTo>
                    <a:pt x="399" y="694"/>
                  </a:lnTo>
                  <a:lnTo>
                    <a:pt x="397" y="702"/>
                  </a:lnTo>
                  <a:lnTo>
                    <a:pt x="396" y="712"/>
                  </a:lnTo>
                  <a:lnTo>
                    <a:pt x="396" y="721"/>
                  </a:lnTo>
                  <a:lnTo>
                    <a:pt x="396" y="972"/>
                  </a:lnTo>
                  <a:lnTo>
                    <a:pt x="397" y="985"/>
                  </a:lnTo>
                  <a:lnTo>
                    <a:pt x="399" y="997"/>
                  </a:lnTo>
                  <a:lnTo>
                    <a:pt x="402" y="1007"/>
                  </a:lnTo>
                  <a:lnTo>
                    <a:pt x="407" y="1017"/>
                  </a:lnTo>
                  <a:lnTo>
                    <a:pt x="416" y="1032"/>
                  </a:lnTo>
                  <a:lnTo>
                    <a:pt x="426" y="1045"/>
                  </a:lnTo>
                  <a:lnTo>
                    <a:pt x="429" y="1047"/>
                  </a:lnTo>
                  <a:lnTo>
                    <a:pt x="432" y="1050"/>
                  </a:lnTo>
                  <a:lnTo>
                    <a:pt x="432" y="1080"/>
                  </a:lnTo>
                  <a:close/>
                  <a:moveTo>
                    <a:pt x="72" y="505"/>
                  </a:moveTo>
                  <a:lnTo>
                    <a:pt x="72" y="494"/>
                  </a:lnTo>
                  <a:lnTo>
                    <a:pt x="73" y="483"/>
                  </a:lnTo>
                  <a:lnTo>
                    <a:pt x="75" y="472"/>
                  </a:lnTo>
                  <a:lnTo>
                    <a:pt x="77" y="463"/>
                  </a:lnTo>
                  <a:lnTo>
                    <a:pt x="81" y="453"/>
                  </a:lnTo>
                  <a:lnTo>
                    <a:pt x="84" y="444"/>
                  </a:lnTo>
                  <a:lnTo>
                    <a:pt x="88" y="437"/>
                  </a:lnTo>
                  <a:lnTo>
                    <a:pt x="94" y="428"/>
                  </a:lnTo>
                  <a:lnTo>
                    <a:pt x="98" y="421"/>
                  </a:lnTo>
                  <a:lnTo>
                    <a:pt x="103" y="415"/>
                  </a:lnTo>
                  <a:lnTo>
                    <a:pt x="110" y="410"/>
                  </a:lnTo>
                  <a:lnTo>
                    <a:pt x="116" y="405"/>
                  </a:lnTo>
                  <a:lnTo>
                    <a:pt x="123" y="402"/>
                  </a:lnTo>
                  <a:lnTo>
                    <a:pt x="129" y="399"/>
                  </a:lnTo>
                  <a:lnTo>
                    <a:pt x="137" y="398"/>
                  </a:lnTo>
                  <a:lnTo>
                    <a:pt x="144" y="397"/>
                  </a:lnTo>
                  <a:lnTo>
                    <a:pt x="396" y="397"/>
                  </a:lnTo>
                  <a:lnTo>
                    <a:pt x="388" y="407"/>
                  </a:lnTo>
                  <a:lnTo>
                    <a:pt x="381" y="418"/>
                  </a:lnTo>
                  <a:lnTo>
                    <a:pt x="375" y="431"/>
                  </a:lnTo>
                  <a:lnTo>
                    <a:pt x="370" y="444"/>
                  </a:lnTo>
                  <a:lnTo>
                    <a:pt x="366" y="458"/>
                  </a:lnTo>
                  <a:lnTo>
                    <a:pt x="362" y="473"/>
                  </a:lnTo>
                  <a:lnTo>
                    <a:pt x="360" y="488"/>
                  </a:lnTo>
                  <a:lnTo>
                    <a:pt x="360" y="505"/>
                  </a:lnTo>
                  <a:lnTo>
                    <a:pt x="360" y="521"/>
                  </a:lnTo>
                  <a:lnTo>
                    <a:pt x="362" y="536"/>
                  </a:lnTo>
                  <a:lnTo>
                    <a:pt x="366" y="551"/>
                  </a:lnTo>
                  <a:lnTo>
                    <a:pt x="370" y="565"/>
                  </a:lnTo>
                  <a:lnTo>
                    <a:pt x="375" y="579"/>
                  </a:lnTo>
                  <a:lnTo>
                    <a:pt x="381" y="591"/>
                  </a:lnTo>
                  <a:lnTo>
                    <a:pt x="388" y="603"/>
                  </a:lnTo>
                  <a:lnTo>
                    <a:pt x="396" y="613"/>
                  </a:lnTo>
                  <a:lnTo>
                    <a:pt x="144" y="613"/>
                  </a:lnTo>
                  <a:lnTo>
                    <a:pt x="137" y="613"/>
                  </a:lnTo>
                  <a:lnTo>
                    <a:pt x="129" y="610"/>
                  </a:lnTo>
                  <a:lnTo>
                    <a:pt x="123" y="608"/>
                  </a:lnTo>
                  <a:lnTo>
                    <a:pt x="116" y="604"/>
                  </a:lnTo>
                  <a:lnTo>
                    <a:pt x="110" y="600"/>
                  </a:lnTo>
                  <a:lnTo>
                    <a:pt x="103" y="594"/>
                  </a:lnTo>
                  <a:lnTo>
                    <a:pt x="98" y="588"/>
                  </a:lnTo>
                  <a:lnTo>
                    <a:pt x="94" y="581"/>
                  </a:lnTo>
                  <a:lnTo>
                    <a:pt x="88" y="574"/>
                  </a:lnTo>
                  <a:lnTo>
                    <a:pt x="84" y="565"/>
                  </a:lnTo>
                  <a:lnTo>
                    <a:pt x="81" y="556"/>
                  </a:lnTo>
                  <a:lnTo>
                    <a:pt x="77" y="547"/>
                  </a:lnTo>
                  <a:lnTo>
                    <a:pt x="75" y="537"/>
                  </a:lnTo>
                  <a:lnTo>
                    <a:pt x="73" y="526"/>
                  </a:lnTo>
                  <a:lnTo>
                    <a:pt x="72" y="515"/>
                  </a:lnTo>
                  <a:lnTo>
                    <a:pt x="72" y="505"/>
                  </a:lnTo>
                  <a:lnTo>
                    <a:pt x="72" y="505"/>
                  </a:lnTo>
                  <a:close/>
                  <a:moveTo>
                    <a:pt x="720" y="505"/>
                  </a:moveTo>
                  <a:lnTo>
                    <a:pt x="720" y="477"/>
                  </a:lnTo>
                  <a:lnTo>
                    <a:pt x="721" y="450"/>
                  </a:lnTo>
                  <a:lnTo>
                    <a:pt x="723" y="423"/>
                  </a:lnTo>
                  <a:lnTo>
                    <a:pt x="725" y="397"/>
                  </a:lnTo>
                  <a:lnTo>
                    <a:pt x="828" y="397"/>
                  </a:lnTo>
                  <a:lnTo>
                    <a:pt x="836" y="398"/>
                  </a:lnTo>
                  <a:lnTo>
                    <a:pt x="842" y="399"/>
                  </a:lnTo>
                  <a:lnTo>
                    <a:pt x="850" y="402"/>
                  </a:lnTo>
                  <a:lnTo>
                    <a:pt x="856" y="405"/>
                  </a:lnTo>
                  <a:lnTo>
                    <a:pt x="863" y="410"/>
                  </a:lnTo>
                  <a:lnTo>
                    <a:pt x="868" y="415"/>
                  </a:lnTo>
                  <a:lnTo>
                    <a:pt x="873" y="421"/>
                  </a:lnTo>
                  <a:lnTo>
                    <a:pt x="879" y="428"/>
                  </a:lnTo>
                  <a:lnTo>
                    <a:pt x="883" y="437"/>
                  </a:lnTo>
                  <a:lnTo>
                    <a:pt x="887" y="444"/>
                  </a:lnTo>
                  <a:lnTo>
                    <a:pt x="892" y="453"/>
                  </a:lnTo>
                  <a:lnTo>
                    <a:pt x="894" y="463"/>
                  </a:lnTo>
                  <a:lnTo>
                    <a:pt x="897" y="472"/>
                  </a:lnTo>
                  <a:lnTo>
                    <a:pt x="898" y="483"/>
                  </a:lnTo>
                  <a:lnTo>
                    <a:pt x="899" y="494"/>
                  </a:lnTo>
                  <a:lnTo>
                    <a:pt x="900" y="505"/>
                  </a:lnTo>
                  <a:lnTo>
                    <a:pt x="899" y="515"/>
                  </a:lnTo>
                  <a:lnTo>
                    <a:pt x="898" y="526"/>
                  </a:lnTo>
                  <a:lnTo>
                    <a:pt x="897" y="537"/>
                  </a:lnTo>
                  <a:lnTo>
                    <a:pt x="894" y="547"/>
                  </a:lnTo>
                  <a:lnTo>
                    <a:pt x="892" y="556"/>
                  </a:lnTo>
                  <a:lnTo>
                    <a:pt x="887" y="565"/>
                  </a:lnTo>
                  <a:lnTo>
                    <a:pt x="883" y="574"/>
                  </a:lnTo>
                  <a:lnTo>
                    <a:pt x="879" y="581"/>
                  </a:lnTo>
                  <a:lnTo>
                    <a:pt x="873" y="588"/>
                  </a:lnTo>
                  <a:lnTo>
                    <a:pt x="868" y="594"/>
                  </a:lnTo>
                  <a:lnTo>
                    <a:pt x="863" y="600"/>
                  </a:lnTo>
                  <a:lnTo>
                    <a:pt x="856" y="604"/>
                  </a:lnTo>
                  <a:lnTo>
                    <a:pt x="850" y="608"/>
                  </a:lnTo>
                  <a:lnTo>
                    <a:pt x="842" y="610"/>
                  </a:lnTo>
                  <a:lnTo>
                    <a:pt x="836" y="613"/>
                  </a:lnTo>
                  <a:lnTo>
                    <a:pt x="828" y="613"/>
                  </a:lnTo>
                  <a:lnTo>
                    <a:pt x="725" y="613"/>
                  </a:lnTo>
                  <a:lnTo>
                    <a:pt x="723" y="587"/>
                  </a:lnTo>
                  <a:lnTo>
                    <a:pt x="721" y="560"/>
                  </a:lnTo>
                  <a:lnTo>
                    <a:pt x="720" y="533"/>
                  </a:lnTo>
                  <a:lnTo>
                    <a:pt x="720" y="505"/>
                  </a:lnTo>
                  <a:lnTo>
                    <a:pt x="720" y="505"/>
                  </a:lnTo>
                  <a:close/>
                  <a:moveTo>
                    <a:pt x="900" y="0"/>
                  </a:moveTo>
                  <a:lnTo>
                    <a:pt x="886" y="1"/>
                  </a:lnTo>
                  <a:lnTo>
                    <a:pt x="873" y="4"/>
                  </a:lnTo>
                  <a:lnTo>
                    <a:pt x="860" y="6"/>
                  </a:lnTo>
                  <a:lnTo>
                    <a:pt x="847" y="10"/>
                  </a:lnTo>
                  <a:lnTo>
                    <a:pt x="836" y="15"/>
                  </a:lnTo>
                  <a:lnTo>
                    <a:pt x="824" y="21"/>
                  </a:lnTo>
                  <a:lnTo>
                    <a:pt x="812" y="28"/>
                  </a:lnTo>
                  <a:lnTo>
                    <a:pt x="801" y="36"/>
                  </a:lnTo>
                  <a:lnTo>
                    <a:pt x="790" y="45"/>
                  </a:lnTo>
                  <a:lnTo>
                    <a:pt x="780" y="54"/>
                  </a:lnTo>
                  <a:lnTo>
                    <a:pt x="770" y="65"/>
                  </a:lnTo>
                  <a:lnTo>
                    <a:pt x="761" y="77"/>
                  </a:lnTo>
                  <a:lnTo>
                    <a:pt x="751" y="89"/>
                  </a:lnTo>
                  <a:lnTo>
                    <a:pt x="743" y="102"/>
                  </a:lnTo>
                  <a:lnTo>
                    <a:pt x="734" y="116"/>
                  </a:lnTo>
                  <a:lnTo>
                    <a:pt x="726" y="130"/>
                  </a:lnTo>
                  <a:lnTo>
                    <a:pt x="725" y="130"/>
                  </a:lnTo>
                  <a:lnTo>
                    <a:pt x="714" y="151"/>
                  </a:lnTo>
                  <a:lnTo>
                    <a:pt x="702" y="172"/>
                  </a:lnTo>
                  <a:lnTo>
                    <a:pt x="689" y="191"/>
                  </a:lnTo>
                  <a:lnTo>
                    <a:pt x="675" y="210"/>
                  </a:lnTo>
                  <a:lnTo>
                    <a:pt x="661" y="227"/>
                  </a:lnTo>
                  <a:lnTo>
                    <a:pt x="647" y="243"/>
                  </a:lnTo>
                  <a:lnTo>
                    <a:pt x="630" y="258"/>
                  </a:lnTo>
                  <a:lnTo>
                    <a:pt x="615" y="271"/>
                  </a:lnTo>
                  <a:lnTo>
                    <a:pt x="599" y="283"/>
                  </a:lnTo>
                  <a:lnTo>
                    <a:pt x="583" y="294"/>
                  </a:lnTo>
                  <a:lnTo>
                    <a:pt x="566" y="304"/>
                  </a:lnTo>
                  <a:lnTo>
                    <a:pt x="548" y="311"/>
                  </a:lnTo>
                  <a:lnTo>
                    <a:pt x="531" y="317"/>
                  </a:lnTo>
                  <a:lnTo>
                    <a:pt x="513" y="321"/>
                  </a:lnTo>
                  <a:lnTo>
                    <a:pt x="494" y="324"/>
                  </a:lnTo>
                  <a:lnTo>
                    <a:pt x="476" y="324"/>
                  </a:lnTo>
                  <a:lnTo>
                    <a:pt x="452" y="324"/>
                  </a:lnTo>
                  <a:lnTo>
                    <a:pt x="293" y="324"/>
                  </a:lnTo>
                  <a:lnTo>
                    <a:pt x="144" y="324"/>
                  </a:lnTo>
                  <a:lnTo>
                    <a:pt x="129" y="325"/>
                  </a:lnTo>
                  <a:lnTo>
                    <a:pt x="114" y="329"/>
                  </a:lnTo>
                  <a:lnTo>
                    <a:pt x="101" y="333"/>
                  </a:lnTo>
                  <a:lnTo>
                    <a:pt x="87" y="338"/>
                  </a:lnTo>
                  <a:lnTo>
                    <a:pt x="75" y="346"/>
                  </a:lnTo>
                  <a:lnTo>
                    <a:pt x="63" y="356"/>
                  </a:lnTo>
                  <a:lnTo>
                    <a:pt x="51" y="365"/>
                  </a:lnTo>
                  <a:lnTo>
                    <a:pt x="42" y="377"/>
                  </a:lnTo>
                  <a:lnTo>
                    <a:pt x="32" y="390"/>
                  </a:lnTo>
                  <a:lnTo>
                    <a:pt x="24" y="403"/>
                  </a:lnTo>
                  <a:lnTo>
                    <a:pt x="17" y="418"/>
                  </a:lnTo>
                  <a:lnTo>
                    <a:pt x="11" y="434"/>
                  </a:lnTo>
                  <a:lnTo>
                    <a:pt x="6" y="451"/>
                  </a:lnTo>
                  <a:lnTo>
                    <a:pt x="3" y="468"/>
                  </a:lnTo>
                  <a:lnTo>
                    <a:pt x="1" y="486"/>
                  </a:lnTo>
                  <a:lnTo>
                    <a:pt x="0" y="505"/>
                  </a:lnTo>
                  <a:lnTo>
                    <a:pt x="1" y="523"/>
                  </a:lnTo>
                  <a:lnTo>
                    <a:pt x="3" y="541"/>
                  </a:lnTo>
                  <a:lnTo>
                    <a:pt x="6" y="559"/>
                  </a:lnTo>
                  <a:lnTo>
                    <a:pt x="11" y="576"/>
                  </a:lnTo>
                  <a:lnTo>
                    <a:pt x="17" y="591"/>
                  </a:lnTo>
                  <a:lnTo>
                    <a:pt x="24" y="606"/>
                  </a:lnTo>
                  <a:lnTo>
                    <a:pt x="32" y="620"/>
                  </a:lnTo>
                  <a:lnTo>
                    <a:pt x="42" y="633"/>
                  </a:lnTo>
                  <a:lnTo>
                    <a:pt x="51" y="644"/>
                  </a:lnTo>
                  <a:lnTo>
                    <a:pt x="63" y="655"/>
                  </a:lnTo>
                  <a:lnTo>
                    <a:pt x="75" y="663"/>
                  </a:lnTo>
                  <a:lnTo>
                    <a:pt x="87" y="671"/>
                  </a:lnTo>
                  <a:lnTo>
                    <a:pt x="101" y="676"/>
                  </a:lnTo>
                  <a:lnTo>
                    <a:pt x="114" y="681"/>
                  </a:lnTo>
                  <a:lnTo>
                    <a:pt x="129" y="684"/>
                  </a:lnTo>
                  <a:lnTo>
                    <a:pt x="144" y="685"/>
                  </a:lnTo>
                  <a:lnTo>
                    <a:pt x="151" y="685"/>
                  </a:lnTo>
                  <a:lnTo>
                    <a:pt x="158" y="686"/>
                  </a:lnTo>
                  <a:lnTo>
                    <a:pt x="165" y="688"/>
                  </a:lnTo>
                  <a:lnTo>
                    <a:pt x="172" y="690"/>
                  </a:lnTo>
                  <a:lnTo>
                    <a:pt x="178" y="694"/>
                  </a:lnTo>
                  <a:lnTo>
                    <a:pt x="184" y="697"/>
                  </a:lnTo>
                  <a:lnTo>
                    <a:pt x="190" y="701"/>
                  </a:lnTo>
                  <a:lnTo>
                    <a:pt x="195" y="706"/>
                  </a:lnTo>
                  <a:lnTo>
                    <a:pt x="199" y="711"/>
                  </a:lnTo>
                  <a:lnTo>
                    <a:pt x="204" y="716"/>
                  </a:lnTo>
                  <a:lnTo>
                    <a:pt x="207" y="723"/>
                  </a:lnTo>
                  <a:lnTo>
                    <a:pt x="210" y="729"/>
                  </a:lnTo>
                  <a:lnTo>
                    <a:pt x="212" y="736"/>
                  </a:lnTo>
                  <a:lnTo>
                    <a:pt x="215" y="742"/>
                  </a:lnTo>
                  <a:lnTo>
                    <a:pt x="216" y="750"/>
                  </a:lnTo>
                  <a:lnTo>
                    <a:pt x="216" y="756"/>
                  </a:lnTo>
                  <a:lnTo>
                    <a:pt x="216" y="1080"/>
                  </a:lnTo>
                  <a:lnTo>
                    <a:pt x="216" y="1088"/>
                  </a:lnTo>
                  <a:lnTo>
                    <a:pt x="218" y="1095"/>
                  </a:lnTo>
                  <a:lnTo>
                    <a:pt x="219" y="1102"/>
                  </a:lnTo>
                  <a:lnTo>
                    <a:pt x="221" y="1108"/>
                  </a:lnTo>
                  <a:lnTo>
                    <a:pt x="224" y="1115"/>
                  </a:lnTo>
                  <a:lnTo>
                    <a:pt x="229" y="1121"/>
                  </a:lnTo>
                  <a:lnTo>
                    <a:pt x="232" y="1127"/>
                  </a:lnTo>
                  <a:lnTo>
                    <a:pt x="237" y="1132"/>
                  </a:lnTo>
                  <a:lnTo>
                    <a:pt x="242" y="1136"/>
                  </a:lnTo>
                  <a:lnTo>
                    <a:pt x="248" y="1141"/>
                  </a:lnTo>
                  <a:lnTo>
                    <a:pt x="253" y="1144"/>
                  </a:lnTo>
                  <a:lnTo>
                    <a:pt x="260" y="1147"/>
                  </a:lnTo>
                  <a:lnTo>
                    <a:pt x="266" y="1149"/>
                  </a:lnTo>
                  <a:lnTo>
                    <a:pt x="273" y="1152"/>
                  </a:lnTo>
                  <a:lnTo>
                    <a:pt x="280" y="1153"/>
                  </a:lnTo>
                  <a:lnTo>
                    <a:pt x="288" y="1153"/>
                  </a:lnTo>
                  <a:lnTo>
                    <a:pt x="432" y="1153"/>
                  </a:lnTo>
                  <a:lnTo>
                    <a:pt x="439" y="1153"/>
                  </a:lnTo>
                  <a:lnTo>
                    <a:pt x="447" y="1152"/>
                  </a:lnTo>
                  <a:lnTo>
                    <a:pt x="453" y="1149"/>
                  </a:lnTo>
                  <a:lnTo>
                    <a:pt x="460" y="1147"/>
                  </a:lnTo>
                  <a:lnTo>
                    <a:pt x="466" y="1144"/>
                  </a:lnTo>
                  <a:lnTo>
                    <a:pt x="472" y="1141"/>
                  </a:lnTo>
                  <a:lnTo>
                    <a:pt x="478" y="1136"/>
                  </a:lnTo>
                  <a:lnTo>
                    <a:pt x="482" y="1132"/>
                  </a:lnTo>
                  <a:lnTo>
                    <a:pt x="488" y="1127"/>
                  </a:lnTo>
                  <a:lnTo>
                    <a:pt x="491" y="1121"/>
                  </a:lnTo>
                  <a:lnTo>
                    <a:pt x="495" y="1115"/>
                  </a:lnTo>
                  <a:lnTo>
                    <a:pt x="499" y="1108"/>
                  </a:lnTo>
                  <a:lnTo>
                    <a:pt x="501" y="1102"/>
                  </a:lnTo>
                  <a:lnTo>
                    <a:pt x="502" y="1095"/>
                  </a:lnTo>
                  <a:lnTo>
                    <a:pt x="503" y="1088"/>
                  </a:lnTo>
                  <a:lnTo>
                    <a:pt x="504" y="1080"/>
                  </a:lnTo>
                  <a:lnTo>
                    <a:pt x="504" y="1045"/>
                  </a:lnTo>
                  <a:lnTo>
                    <a:pt x="503" y="1038"/>
                  </a:lnTo>
                  <a:lnTo>
                    <a:pt x="502" y="1032"/>
                  </a:lnTo>
                  <a:lnTo>
                    <a:pt x="501" y="1026"/>
                  </a:lnTo>
                  <a:lnTo>
                    <a:pt x="499" y="1021"/>
                  </a:lnTo>
                  <a:lnTo>
                    <a:pt x="492" y="1011"/>
                  </a:lnTo>
                  <a:lnTo>
                    <a:pt x="486" y="1003"/>
                  </a:lnTo>
                  <a:lnTo>
                    <a:pt x="479" y="995"/>
                  </a:lnTo>
                  <a:lnTo>
                    <a:pt x="474" y="987"/>
                  </a:lnTo>
                  <a:lnTo>
                    <a:pt x="472" y="984"/>
                  </a:lnTo>
                  <a:lnTo>
                    <a:pt x="469" y="980"/>
                  </a:lnTo>
                  <a:lnTo>
                    <a:pt x="468" y="977"/>
                  </a:lnTo>
                  <a:lnTo>
                    <a:pt x="467" y="972"/>
                  </a:lnTo>
                  <a:lnTo>
                    <a:pt x="467" y="721"/>
                  </a:lnTo>
                  <a:lnTo>
                    <a:pt x="468" y="720"/>
                  </a:lnTo>
                  <a:lnTo>
                    <a:pt x="468" y="718"/>
                  </a:lnTo>
                  <a:lnTo>
                    <a:pt x="469" y="711"/>
                  </a:lnTo>
                  <a:lnTo>
                    <a:pt x="473" y="704"/>
                  </a:lnTo>
                  <a:lnTo>
                    <a:pt x="474" y="702"/>
                  </a:lnTo>
                  <a:lnTo>
                    <a:pt x="475" y="701"/>
                  </a:lnTo>
                  <a:lnTo>
                    <a:pt x="479" y="696"/>
                  </a:lnTo>
                  <a:lnTo>
                    <a:pt x="486" y="690"/>
                  </a:lnTo>
                  <a:lnTo>
                    <a:pt x="486" y="690"/>
                  </a:lnTo>
                  <a:lnTo>
                    <a:pt x="486" y="690"/>
                  </a:lnTo>
                  <a:lnTo>
                    <a:pt x="487" y="690"/>
                  </a:lnTo>
                  <a:lnTo>
                    <a:pt x="487" y="690"/>
                  </a:lnTo>
                  <a:lnTo>
                    <a:pt x="491" y="688"/>
                  </a:lnTo>
                  <a:lnTo>
                    <a:pt x="496" y="687"/>
                  </a:lnTo>
                  <a:lnTo>
                    <a:pt x="513" y="689"/>
                  </a:lnTo>
                  <a:lnTo>
                    <a:pt x="530" y="694"/>
                  </a:lnTo>
                  <a:lnTo>
                    <a:pt x="546" y="699"/>
                  </a:lnTo>
                  <a:lnTo>
                    <a:pt x="562" y="706"/>
                  </a:lnTo>
                  <a:lnTo>
                    <a:pt x="579" y="714"/>
                  </a:lnTo>
                  <a:lnTo>
                    <a:pt x="594" y="724"/>
                  </a:lnTo>
                  <a:lnTo>
                    <a:pt x="609" y="734"/>
                  </a:lnTo>
                  <a:lnTo>
                    <a:pt x="624" y="745"/>
                  </a:lnTo>
                  <a:lnTo>
                    <a:pt x="638" y="760"/>
                  </a:lnTo>
                  <a:lnTo>
                    <a:pt x="652" y="774"/>
                  </a:lnTo>
                  <a:lnTo>
                    <a:pt x="666" y="789"/>
                  </a:lnTo>
                  <a:lnTo>
                    <a:pt x="679" y="805"/>
                  </a:lnTo>
                  <a:lnTo>
                    <a:pt x="691" y="822"/>
                  </a:lnTo>
                  <a:lnTo>
                    <a:pt x="703" y="841"/>
                  </a:lnTo>
                  <a:lnTo>
                    <a:pt x="715" y="860"/>
                  </a:lnTo>
                  <a:lnTo>
                    <a:pt x="725" y="880"/>
                  </a:lnTo>
                  <a:lnTo>
                    <a:pt x="726" y="880"/>
                  </a:lnTo>
                  <a:lnTo>
                    <a:pt x="734" y="895"/>
                  </a:lnTo>
                  <a:lnTo>
                    <a:pt x="743" y="909"/>
                  </a:lnTo>
                  <a:lnTo>
                    <a:pt x="751" y="920"/>
                  </a:lnTo>
                  <a:lnTo>
                    <a:pt x="761" y="933"/>
                  </a:lnTo>
                  <a:lnTo>
                    <a:pt x="771" y="944"/>
                  </a:lnTo>
                  <a:lnTo>
                    <a:pt x="780" y="955"/>
                  </a:lnTo>
                  <a:lnTo>
                    <a:pt x="790" y="965"/>
                  </a:lnTo>
                  <a:lnTo>
                    <a:pt x="801" y="973"/>
                  </a:lnTo>
                  <a:lnTo>
                    <a:pt x="812" y="982"/>
                  </a:lnTo>
                  <a:lnTo>
                    <a:pt x="824" y="988"/>
                  </a:lnTo>
                  <a:lnTo>
                    <a:pt x="836" y="995"/>
                  </a:lnTo>
                  <a:lnTo>
                    <a:pt x="847" y="999"/>
                  </a:lnTo>
                  <a:lnTo>
                    <a:pt x="860" y="1004"/>
                  </a:lnTo>
                  <a:lnTo>
                    <a:pt x="873" y="1007"/>
                  </a:lnTo>
                  <a:lnTo>
                    <a:pt x="886" y="1008"/>
                  </a:lnTo>
                  <a:lnTo>
                    <a:pt x="900" y="1009"/>
                  </a:lnTo>
                  <a:lnTo>
                    <a:pt x="915" y="1008"/>
                  </a:lnTo>
                  <a:lnTo>
                    <a:pt x="931" y="1006"/>
                  </a:lnTo>
                  <a:lnTo>
                    <a:pt x="945" y="1003"/>
                  </a:lnTo>
                  <a:lnTo>
                    <a:pt x="959" y="997"/>
                  </a:lnTo>
                  <a:lnTo>
                    <a:pt x="972" y="992"/>
                  </a:lnTo>
                  <a:lnTo>
                    <a:pt x="985" y="984"/>
                  </a:lnTo>
                  <a:lnTo>
                    <a:pt x="998" y="976"/>
                  </a:lnTo>
                  <a:lnTo>
                    <a:pt x="1009" y="965"/>
                  </a:lnTo>
                  <a:lnTo>
                    <a:pt x="1020" y="954"/>
                  </a:lnTo>
                  <a:lnTo>
                    <a:pt x="1032" y="942"/>
                  </a:lnTo>
                  <a:lnTo>
                    <a:pt x="1042" y="929"/>
                  </a:lnTo>
                  <a:lnTo>
                    <a:pt x="1053" y="915"/>
                  </a:lnTo>
                  <a:lnTo>
                    <a:pt x="1062" y="900"/>
                  </a:lnTo>
                  <a:lnTo>
                    <a:pt x="1071" y="885"/>
                  </a:lnTo>
                  <a:lnTo>
                    <a:pt x="1080" y="869"/>
                  </a:lnTo>
                  <a:lnTo>
                    <a:pt x="1088" y="850"/>
                  </a:lnTo>
                  <a:lnTo>
                    <a:pt x="1096" y="833"/>
                  </a:lnTo>
                  <a:lnTo>
                    <a:pt x="1103" y="814"/>
                  </a:lnTo>
                  <a:lnTo>
                    <a:pt x="1110" y="794"/>
                  </a:lnTo>
                  <a:lnTo>
                    <a:pt x="1116" y="775"/>
                  </a:lnTo>
                  <a:lnTo>
                    <a:pt x="1122" y="754"/>
                  </a:lnTo>
                  <a:lnTo>
                    <a:pt x="1127" y="733"/>
                  </a:lnTo>
                  <a:lnTo>
                    <a:pt x="1131" y="711"/>
                  </a:lnTo>
                  <a:lnTo>
                    <a:pt x="1136" y="689"/>
                  </a:lnTo>
                  <a:lnTo>
                    <a:pt x="1143" y="644"/>
                  </a:lnTo>
                  <a:lnTo>
                    <a:pt x="1148" y="599"/>
                  </a:lnTo>
                  <a:lnTo>
                    <a:pt x="1151" y="552"/>
                  </a:lnTo>
                  <a:lnTo>
                    <a:pt x="1152" y="505"/>
                  </a:lnTo>
                  <a:lnTo>
                    <a:pt x="1151" y="458"/>
                  </a:lnTo>
                  <a:lnTo>
                    <a:pt x="1148" y="411"/>
                  </a:lnTo>
                  <a:lnTo>
                    <a:pt x="1143" y="365"/>
                  </a:lnTo>
                  <a:lnTo>
                    <a:pt x="1136" y="320"/>
                  </a:lnTo>
                  <a:lnTo>
                    <a:pt x="1131" y="298"/>
                  </a:lnTo>
                  <a:lnTo>
                    <a:pt x="1127" y="277"/>
                  </a:lnTo>
                  <a:lnTo>
                    <a:pt x="1122" y="256"/>
                  </a:lnTo>
                  <a:lnTo>
                    <a:pt x="1116" y="236"/>
                  </a:lnTo>
                  <a:lnTo>
                    <a:pt x="1110" y="215"/>
                  </a:lnTo>
                  <a:lnTo>
                    <a:pt x="1103" y="196"/>
                  </a:lnTo>
                  <a:lnTo>
                    <a:pt x="1096" y="177"/>
                  </a:lnTo>
                  <a:lnTo>
                    <a:pt x="1088" y="159"/>
                  </a:lnTo>
                  <a:lnTo>
                    <a:pt x="1080" y="142"/>
                  </a:lnTo>
                  <a:lnTo>
                    <a:pt x="1071" y="124"/>
                  </a:lnTo>
                  <a:lnTo>
                    <a:pt x="1062" y="109"/>
                  </a:lnTo>
                  <a:lnTo>
                    <a:pt x="1053" y="94"/>
                  </a:lnTo>
                  <a:lnTo>
                    <a:pt x="1042" y="80"/>
                  </a:lnTo>
                  <a:lnTo>
                    <a:pt x="1032" y="67"/>
                  </a:lnTo>
                  <a:lnTo>
                    <a:pt x="1020" y="55"/>
                  </a:lnTo>
                  <a:lnTo>
                    <a:pt x="1009" y="45"/>
                  </a:lnTo>
                  <a:lnTo>
                    <a:pt x="998" y="35"/>
                  </a:lnTo>
                  <a:lnTo>
                    <a:pt x="985" y="26"/>
                  </a:lnTo>
                  <a:lnTo>
                    <a:pt x="972" y="19"/>
                  </a:lnTo>
                  <a:lnTo>
                    <a:pt x="959" y="12"/>
                  </a:lnTo>
                  <a:lnTo>
                    <a:pt x="945" y="7"/>
                  </a:lnTo>
                  <a:lnTo>
                    <a:pt x="931" y="4"/>
                  </a:lnTo>
                  <a:lnTo>
                    <a:pt x="915" y="1"/>
                  </a:lnTo>
                  <a:lnTo>
                    <a:pt x="900" y="0"/>
                  </a:lnTo>
                  <a:close/>
                </a:path>
              </a:pathLst>
            </a:custGeom>
            <a:solidFill>
              <a:schemeClr val="bg1"/>
            </a:solidFill>
            <a:ln>
              <a:noFill/>
            </a:ln>
          </p:spPr>
          <p:txBody>
            <a:bodyPr anchor="ctr"/>
            <a:lstStyle/>
            <a:p>
              <a:pPr algn="ctr"/>
              <a:endParaRPr/>
            </a:p>
          </p:txBody>
        </p:sp>
        <p:grpSp>
          <p:nvGrpSpPr>
            <p:cNvPr id="22" name="Group 50"/>
            <p:cNvGrpSpPr/>
            <p:nvPr/>
          </p:nvGrpSpPr>
          <p:grpSpPr>
            <a:xfrm>
              <a:off x="8161626" y="3705225"/>
              <a:ext cx="252626" cy="189470"/>
              <a:chOff x="905668" y="3725465"/>
              <a:chExt cx="457200" cy="342900"/>
            </a:xfrm>
            <a:solidFill>
              <a:schemeClr val="accent5"/>
            </a:solidFill>
          </p:grpSpPr>
          <p:sp>
            <p:nvSpPr>
              <p:cNvPr id="39" name="Freeform: Shape 51"/>
              <p:cNvSpPr>
                <a:spLocks/>
              </p:cNvSpPr>
              <p:nvPr/>
            </p:nvSpPr>
            <p:spPr bwMode="auto">
              <a:xfrm>
                <a:off x="905668" y="3725465"/>
                <a:ext cx="457200" cy="342900"/>
              </a:xfrm>
              <a:custGeom>
                <a:avLst/>
                <a:gdLst>
                  <a:gd name="T0" fmla="*/ 883 w 1152"/>
                  <a:gd name="T1" fmla="*/ 766 h 864"/>
                  <a:gd name="T2" fmla="*/ 863 w 1152"/>
                  <a:gd name="T3" fmla="*/ 783 h 864"/>
                  <a:gd name="T4" fmla="*/ 837 w 1152"/>
                  <a:gd name="T5" fmla="*/ 792 h 864"/>
                  <a:gd name="T6" fmla="*/ 137 w 1152"/>
                  <a:gd name="T7" fmla="*/ 792 h 864"/>
                  <a:gd name="T8" fmla="*/ 116 w 1152"/>
                  <a:gd name="T9" fmla="*/ 786 h 864"/>
                  <a:gd name="T10" fmla="*/ 98 w 1152"/>
                  <a:gd name="T11" fmla="*/ 775 h 864"/>
                  <a:gd name="T12" fmla="*/ 84 w 1152"/>
                  <a:gd name="T13" fmla="*/ 760 h 864"/>
                  <a:gd name="T14" fmla="*/ 76 w 1152"/>
                  <a:gd name="T15" fmla="*/ 741 h 864"/>
                  <a:gd name="T16" fmla="*/ 72 w 1152"/>
                  <a:gd name="T17" fmla="*/ 720 h 864"/>
                  <a:gd name="T18" fmla="*/ 73 w 1152"/>
                  <a:gd name="T19" fmla="*/ 130 h 864"/>
                  <a:gd name="T20" fmla="*/ 81 w 1152"/>
                  <a:gd name="T21" fmla="*/ 109 h 864"/>
                  <a:gd name="T22" fmla="*/ 93 w 1152"/>
                  <a:gd name="T23" fmla="*/ 93 h 864"/>
                  <a:gd name="T24" fmla="*/ 110 w 1152"/>
                  <a:gd name="T25" fmla="*/ 81 h 864"/>
                  <a:gd name="T26" fmla="*/ 130 w 1152"/>
                  <a:gd name="T27" fmla="*/ 73 h 864"/>
                  <a:gd name="T28" fmla="*/ 828 w 1152"/>
                  <a:gd name="T29" fmla="*/ 72 h 864"/>
                  <a:gd name="T30" fmla="*/ 854 w 1152"/>
                  <a:gd name="T31" fmla="*/ 77 h 864"/>
                  <a:gd name="T32" fmla="*/ 877 w 1152"/>
                  <a:gd name="T33" fmla="*/ 92 h 864"/>
                  <a:gd name="T34" fmla="*/ 1069 w 1152"/>
                  <a:gd name="T35" fmla="*/ 394 h 864"/>
                  <a:gd name="T36" fmla="*/ 1079 w 1152"/>
                  <a:gd name="T37" fmla="*/ 422 h 864"/>
                  <a:gd name="T38" fmla="*/ 1077 w 1152"/>
                  <a:gd name="T39" fmla="*/ 451 h 864"/>
                  <a:gd name="T40" fmla="*/ 1069 w 1152"/>
                  <a:gd name="T41" fmla="*/ 470 h 864"/>
                  <a:gd name="T42" fmla="*/ 945 w 1152"/>
                  <a:gd name="T43" fmla="*/ 59 h 864"/>
                  <a:gd name="T44" fmla="*/ 927 w 1152"/>
                  <a:gd name="T45" fmla="*/ 39 h 864"/>
                  <a:gd name="T46" fmla="*/ 905 w 1152"/>
                  <a:gd name="T47" fmla="*/ 23 h 864"/>
                  <a:gd name="T48" fmla="*/ 881 w 1152"/>
                  <a:gd name="T49" fmla="*/ 10 h 864"/>
                  <a:gd name="T50" fmla="*/ 855 w 1152"/>
                  <a:gd name="T51" fmla="*/ 2 h 864"/>
                  <a:gd name="T52" fmla="*/ 828 w 1152"/>
                  <a:gd name="T53" fmla="*/ 0 h 864"/>
                  <a:gd name="T54" fmla="*/ 114 w 1152"/>
                  <a:gd name="T55" fmla="*/ 3 h 864"/>
                  <a:gd name="T56" fmla="*/ 76 w 1152"/>
                  <a:gd name="T57" fmla="*/ 17 h 864"/>
                  <a:gd name="T58" fmla="*/ 42 w 1152"/>
                  <a:gd name="T59" fmla="*/ 42 h 864"/>
                  <a:gd name="T60" fmla="*/ 17 w 1152"/>
                  <a:gd name="T61" fmla="*/ 76 h 864"/>
                  <a:gd name="T62" fmla="*/ 3 w 1152"/>
                  <a:gd name="T63" fmla="*/ 114 h 864"/>
                  <a:gd name="T64" fmla="*/ 0 w 1152"/>
                  <a:gd name="T65" fmla="*/ 720 h 864"/>
                  <a:gd name="T66" fmla="*/ 6 w 1152"/>
                  <a:gd name="T67" fmla="*/ 762 h 864"/>
                  <a:gd name="T68" fmla="*/ 25 w 1152"/>
                  <a:gd name="T69" fmla="*/ 800 h 864"/>
                  <a:gd name="T70" fmla="*/ 53 w 1152"/>
                  <a:gd name="T71" fmla="*/ 831 h 864"/>
                  <a:gd name="T72" fmla="*/ 87 w 1152"/>
                  <a:gd name="T73" fmla="*/ 852 h 864"/>
                  <a:gd name="T74" fmla="*/ 130 w 1152"/>
                  <a:gd name="T75" fmla="*/ 863 h 864"/>
                  <a:gd name="T76" fmla="*/ 837 w 1152"/>
                  <a:gd name="T77" fmla="*/ 864 h 864"/>
                  <a:gd name="T78" fmla="*/ 864 w 1152"/>
                  <a:gd name="T79" fmla="*/ 860 h 864"/>
                  <a:gd name="T80" fmla="*/ 890 w 1152"/>
                  <a:gd name="T81" fmla="*/ 850 h 864"/>
                  <a:gd name="T82" fmla="*/ 913 w 1152"/>
                  <a:gd name="T83" fmla="*/ 836 h 864"/>
                  <a:gd name="T84" fmla="*/ 933 w 1152"/>
                  <a:gd name="T85" fmla="*/ 819 h 864"/>
                  <a:gd name="T86" fmla="*/ 950 w 1152"/>
                  <a:gd name="T87" fmla="*/ 796 h 864"/>
                  <a:gd name="T88" fmla="*/ 1139 w 1152"/>
                  <a:gd name="T89" fmla="*/ 490 h 864"/>
                  <a:gd name="T90" fmla="*/ 1149 w 1152"/>
                  <a:gd name="T91" fmla="*/ 461 h 864"/>
                  <a:gd name="T92" fmla="*/ 1152 w 1152"/>
                  <a:gd name="T93" fmla="*/ 432 h 864"/>
                  <a:gd name="T94" fmla="*/ 1149 w 1152"/>
                  <a:gd name="T95" fmla="*/ 402 h 864"/>
                  <a:gd name="T96" fmla="*/ 1139 w 1152"/>
                  <a:gd name="T97" fmla="*/ 37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52" h="864">
                    <a:moveTo>
                      <a:pt x="1069" y="470"/>
                    </a:moveTo>
                    <a:lnTo>
                      <a:pt x="889" y="758"/>
                    </a:lnTo>
                    <a:lnTo>
                      <a:pt x="883" y="766"/>
                    </a:lnTo>
                    <a:lnTo>
                      <a:pt x="877" y="772"/>
                    </a:lnTo>
                    <a:lnTo>
                      <a:pt x="871" y="778"/>
                    </a:lnTo>
                    <a:lnTo>
                      <a:pt x="863" y="783"/>
                    </a:lnTo>
                    <a:lnTo>
                      <a:pt x="854" y="787"/>
                    </a:lnTo>
                    <a:lnTo>
                      <a:pt x="847" y="789"/>
                    </a:lnTo>
                    <a:lnTo>
                      <a:pt x="837" y="792"/>
                    </a:lnTo>
                    <a:lnTo>
                      <a:pt x="828" y="792"/>
                    </a:lnTo>
                    <a:lnTo>
                      <a:pt x="144" y="792"/>
                    </a:lnTo>
                    <a:lnTo>
                      <a:pt x="137" y="792"/>
                    </a:lnTo>
                    <a:lnTo>
                      <a:pt x="130" y="791"/>
                    </a:lnTo>
                    <a:lnTo>
                      <a:pt x="123" y="788"/>
                    </a:lnTo>
                    <a:lnTo>
                      <a:pt x="116" y="786"/>
                    </a:lnTo>
                    <a:lnTo>
                      <a:pt x="110" y="783"/>
                    </a:lnTo>
                    <a:lnTo>
                      <a:pt x="104" y="780"/>
                    </a:lnTo>
                    <a:lnTo>
                      <a:pt x="98" y="775"/>
                    </a:lnTo>
                    <a:lnTo>
                      <a:pt x="93" y="771"/>
                    </a:lnTo>
                    <a:lnTo>
                      <a:pt x="89" y="766"/>
                    </a:lnTo>
                    <a:lnTo>
                      <a:pt x="84" y="760"/>
                    </a:lnTo>
                    <a:lnTo>
                      <a:pt x="81" y="754"/>
                    </a:lnTo>
                    <a:lnTo>
                      <a:pt x="78" y="748"/>
                    </a:lnTo>
                    <a:lnTo>
                      <a:pt x="76" y="741"/>
                    </a:lnTo>
                    <a:lnTo>
                      <a:pt x="73" y="734"/>
                    </a:lnTo>
                    <a:lnTo>
                      <a:pt x="72" y="727"/>
                    </a:lnTo>
                    <a:lnTo>
                      <a:pt x="72" y="720"/>
                    </a:lnTo>
                    <a:lnTo>
                      <a:pt x="72" y="144"/>
                    </a:lnTo>
                    <a:lnTo>
                      <a:pt x="72" y="136"/>
                    </a:lnTo>
                    <a:lnTo>
                      <a:pt x="73" y="130"/>
                    </a:lnTo>
                    <a:lnTo>
                      <a:pt x="76" y="122"/>
                    </a:lnTo>
                    <a:lnTo>
                      <a:pt x="78" y="116"/>
                    </a:lnTo>
                    <a:lnTo>
                      <a:pt x="81" y="109"/>
                    </a:lnTo>
                    <a:lnTo>
                      <a:pt x="84" y="104"/>
                    </a:lnTo>
                    <a:lnTo>
                      <a:pt x="89" y="98"/>
                    </a:lnTo>
                    <a:lnTo>
                      <a:pt x="93" y="93"/>
                    </a:lnTo>
                    <a:lnTo>
                      <a:pt x="98" y="89"/>
                    </a:lnTo>
                    <a:lnTo>
                      <a:pt x="104" y="84"/>
                    </a:lnTo>
                    <a:lnTo>
                      <a:pt x="110" y="81"/>
                    </a:lnTo>
                    <a:lnTo>
                      <a:pt x="116" y="78"/>
                    </a:lnTo>
                    <a:lnTo>
                      <a:pt x="123" y="76"/>
                    </a:lnTo>
                    <a:lnTo>
                      <a:pt x="130" y="73"/>
                    </a:lnTo>
                    <a:lnTo>
                      <a:pt x="137" y="72"/>
                    </a:lnTo>
                    <a:lnTo>
                      <a:pt x="144" y="72"/>
                    </a:lnTo>
                    <a:lnTo>
                      <a:pt x="828" y="72"/>
                    </a:lnTo>
                    <a:lnTo>
                      <a:pt x="837" y="72"/>
                    </a:lnTo>
                    <a:lnTo>
                      <a:pt x="847" y="75"/>
                    </a:lnTo>
                    <a:lnTo>
                      <a:pt x="854" y="77"/>
                    </a:lnTo>
                    <a:lnTo>
                      <a:pt x="863" y="81"/>
                    </a:lnTo>
                    <a:lnTo>
                      <a:pt x="871" y="85"/>
                    </a:lnTo>
                    <a:lnTo>
                      <a:pt x="877" y="92"/>
                    </a:lnTo>
                    <a:lnTo>
                      <a:pt x="883" y="98"/>
                    </a:lnTo>
                    <a:lnTo>
                      <a:pt x="889" y="106"/>
                    </a:lnTo>
                    <a:lnTo>
                      <a:pt x="1069" y="394"/>
                    </a:lnTo>
                    <a:lnTo>
                      <a:pt x="1074" y="403"/>
                    </a:lnTo>
                    <a:lnTo>
                      <a:pt x="1077" y="413"/>
                    </a:lnTo>
                    <a:lnTo>
                      <a:pt x="1079" y="422"/>
                    </a:lnTo>
                    <a:lnTo>
                      <a:pt x="1080" y="432"/>
                    </a:lnTo>
                    <a:lnTo>
                      <a:pt x="1079" y="442"/>
                    </a:lnTo>
                    <a:lnTo>
                      <a:pt x="1077" y="451"/>
                    </a:lnTo>
                    <a:lnTo>
                      <a:pt x="1074" y="461"/>
                    </a:lnTo>
                    <a:lnTo>
                      <a:pt x="1069" y="470"/>
                    </a:lnTo>
                    <a:lnTo>
                      <a:pt x="1069" y="470"/>
                    </a:lnTo>
                    <a:close/>
                    <a:moveTo>
                      <a:pt x="1130" y="355"/>
                    </a:moveTo>
                    <a:lnTo>
                      <a:pt x="950" y="68"/>
                    </a:lnTo>
                    <a:lnTo>
                      <a:pt x="945" y="59"/>
                    </a:lnTo>
                    <a:lnTo>
                      <a:pt x="940" y="53"/>
                    </a:lnTo>
                    <a:lnTo>
                      <a:pt x="933" y="45"/>
                    </a:lnTo>
                    <a:lnTo>
                      <a:pt x="927" y="39"/>
                    </a:lnTo>
                    <a:lnTo>
                      <a:pt x="920" y="33"/>
                    </a:lnTo>
                    <a:lnTo>
                      <a:pt x="913" y="28"/>
                    </a:lnTo>
                    <a:lnTo>
                      <a:pt x="905" y="23"/>
                    </a:lnTo>
                    <a:lnTo>
                      <a:pt x="898" y="18"/>
                    </a:lnTo>
                    <a:lnTo>
                      <a:pt x="890" y="14"/>
                    </a:lnTo>
                    <a:lnTo>
                      <a:pt x="881" y="10"/>
                    </a:lnTo>
                    <a:lnTo>
                      <a:pt x="873" y="8"/>
                    </a:lnTo>
                    <a:lnTo>
                      <a:pt x="864" y="4"/>
                    </a:lnTo>
                    <a:lnTo>
                      <a:pt x="855" y="2"/>
                    </a:lnTo>
                    <a:lnTo>
                      <a:pt x="847" y="1"/>
                    </a:lnTo>
                    <a:lnTo>
                      <a:pt x="837" y="0"/>
                    </a:lnTo>
                    <a:lnTo>
                      <a:pt x="828" y="0"/>
                    </a:lnTo>
                    <a:lnTo>
                      <a:pt x="144" y="0"/>
                    </a:lnTo>
                    <a:lnTo>
                      <a:pt x="130" y="1"/>
                    </a:lnTo>
                    <a:lnTo>
                      <a:pt x="114" y="3"/>
                    </a:lnTo>
                    <a:lnTo>
                      <a:pt x="102" y="6"/>
                    </a:lnTo>
                    <a:lnTo>
                      <a:pt x="87" y="11"/>
                    </a:lnTo>
                    <a:lnTo>
                      <a:pt x="76" y="17"/>
                    </a:lnTo>
                    <a:lnTo>
                      <a:pt x="64" y="25"/>
                    </a:lnTo>
                    <a:lnTo>
                      <a:pt x="53" y="32"/>
                    </a:lnTo>
                    <a:lnTo>
                      <a:pt x="42" y="42"/>
                    </a:lnTo>
                    <a:lnTo>
                      <a:pt x="32" y="52"/>
                    </a:lnTo>
                    <a:lnTo>
                      <a:pt x="25" y="64"/>
                    </a:lnTo>
                    <a:lnTo>
                      <a:pt x="17" y="76"/>
                    </a:lnTo>
                    <a:lnTo>
                      <a:pt x="11" y="87"/>
                    </a:lnTo>
                    <a:lnTo>
                      <a:pt x="6" y="102"/>
                    </a:lnTo>
                    <a:lnTo>
                      <a:pt x="3" y="114"/>
                    </a:lnTo>
                    <a:lnTo>
                      <a:pt x="1" y="130"/>
                    </a:lnTo>
                    <a:lnTo>
                      <a:pt x="0" y="144"/>
                    </a:lnTo>
                    <a:lnTo>
                      <a:pt x="0" y="720"/>
                    </a:lnTo>
                    <a:lnTo>
                      <a:pt x="1" y="734"/>
                    </a:lnTo>
                    <a:lnTo>
                      <a:pt x="3" y="748"/>
                    </a:lnTo>
                    <a:lnTo>
                      <a:pt x="6" y="762"/>
                    </a:lnTo>
                    <a:lnTo>
                      <a:pt x="11" y="775"/>
                    </a:lnTo>
                    <a:lnTo>
                      <a:pt x="17" y="788"/>
                    </a:lnTo>
                    <a:lnTo>
                      <a:pt x="25" y="800"/>
                    </a:lnTo>
                    <a:lnTo>
                      <a:pt x="32" y="811"/>
                    </a:lnTo>
                    <a:lnTo>
                      <a:pt x="42" y="822"/>
                    </a:lnTo>
                    <a:lnTo>
                      <a:pt x="53" y="831"/>
                    </a:lnTo>
                    <a:lnTo>
                      <a:pt x="64" y="839"/>
                    </a:lnTo>
                    <a:lnTo>
                      <a:pt x="76" y="847"/>
                    </a:lnTo>
                    <a:lnTo>
                      <a:pt x="87" y="852"/>
                    </a:lnTo>
                    <a:lnTo>
                      <a:pt x="102" y="858"/>
                    </a:lnTo>
                    <a:lnTo>
                      <a:pt x="114" y="861"/>
                    </a:lnTo>
                    <a:lnTo>
                      <a:pt x="130" y="863"/>
                    </a:lnTo>
                    <a:lnTo>
                      <a:pt x="144" y="864"/>
                    </a:lnTo>
                    <a:lnTo>
                      <a:pt x="828" y="864"/>
                    </a:lnTo>
                    <a:lnTo>
                      <a:pt x="837" y="864"/>
                    </a:lnTo>
                    <a:lnTo>
                      <a:pt x="847" y="863"/>
                    </a:lnTo>
                    <a:lnTo>
                      <a:pt x="855" y="861"/>
                    </a:lnTo>
                    <a:lnTo>
                      <a:pt x="864" y="860"/>
                    </a:lnTo>
                    <a:lnTo>
                      <a:pt x="873" y="856"/>
                    </a:lnTo>
                    <a:lnTo>
                      <a:pt x="881" y="853"/>
                    </a:lnTo>
                    <a:lnTo>
                      <a:pt x="890" y="850"/>
                    </a:lnTo>
                    <a:lnTo>
                      <a:pt x="898" y="846"/>
                    </a:lnTo>
                    <a:lnTo>
                      <a:pt x="905" y="841"/>
                    </a:lnTo>
                    <a:lnTo>
                      <a:pt x="913" y="836"/>
                    </a:lnTo>
                    <a:lnTo>
                      <a:pt x="920" y="831"/>
                    </a:lnTo>
                    <a:lnTo>
                      <a:pt x="927" y="824"/>
                    </a:lnTo>
                    <a:lnTo>
                      <a:pt x="933" y="819"/>
                    </a:lnTo>
                    <a:lnTo>
                      <a:pt x="940" y="811"/>
                    </a:lnTo>
                    <a:lnTo>
                      <a:pt x="945" y="804"/>
                    </a:lnTo>
                    <a:lnTo>
                      <a:pt x="950" y="796"/>
                    </a:lnTo>
                    <a:lnTo>
                      <a:pt x="1130" y="509"/>
                    </a:lnTo>
                    <a:lnTo>
                      <a:pt x="1135" y="499"/>
                    </a:lnTo>
                    <a:lnTo>
                      <a:pt x="1139" y="490"/>
                    </a:lnTo>
                    <a:lnTo>
                      <a:pt x="1144" y="481"/>
                    </a:lnTo>
                    <a:lnTo>
                      <a:pt x="1147" y="471"/>
                    </a:lnTo>
                    <a:lnTo>
                      <a:pt x="1149" y="461"/>
                    </a:lnTo>
                    <a:lnTo>
                      <a:pt x="1150" y="451"/>
                    </a:lnTo>
                    <a:lnTo>
                      <a:pt x="1151" y="442"/>
                    </a:lnTo>
                    <a:lnTo>
                      <a:pt x="1152" y="432"/>
                    </a:lnTo>
                    <a:lnTo>
                      <a:pt x="1151" y="422"/>
                    </a:lnTo>
                    <a:lnTo>
                      <a:pt x="1150" y="413"/>
                    </a:lnTo>
                    <a:lnTo>
                      <a:pt x="1149" y="402"/>
                    </a:lnTo>
                    <a:lnTo>
                      <a:pt x="1147" y="392"/>
                    </a:lnTo>
                    <a:lnTo>
                      <a:pt x="1144" y="383"/>
                    </a:lnTo>
                    <a:lnTo>
                      <a:pt x="1139" y="374"/>
                    </a:lnTo>
                    <a:lnTo>
                      <a:pt x="1135" y="364"/>
                    </a:lnTo>
                    <a:lnTo>
                      <a:pt x="1130" y="35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40" name="Freeform: Shape 52"/>
              <p:cNvSpPr>
                <a:spLocks/>
              </p:cNvSpPr>
              <p:nvPr/>
            </p:nvSpPr>
            <p:spPr bwMode="auto">
              <a:xfrm>
                <a:off x="1191418" y="3854053"/>
                <a:ext cx="85725" cy="85725"/>
              </a:xfrm>
              <a:custGeom>
                <a:avLst/>
                <a:gdLst>
                  <a:gd name="T0" fmla="*/ 93 w 216"/>
                  <a:gd name="T1" fmla="*/ 178 h 216"/>
                  <a:gd name="T2" fmla="*/ 74 w 216"/>
                  <a:gd name="T3" fmla="*/ 172 h 216"/>
                  <a:gd name="T4" fmla="*/ 58 w 216"/>
                  <a:gd name="T5" fmla="*/ 159 h 216"/>
                  <a:gd name="T6" fmla="*/ 45 w 216"/>
                  <a:gd name="T7" fmla="*/ 143 h 216"/>
                  <a:gd name="T8" fmla="*/ 37 w 216"/>
                  <a:gd name="T9" fmla="*/ 122 h 216"/>
                  <a:gd name="T10" fmla="*/ 36 w 216"/>
                  <a:gd name="T11" fmla="*/ 100 h 216"/>
                  <a:gd name="T12" fmla="*/ 41 w 216"/>
                  <a:gd name="T13" fmla="*/ 80 h 216"/>
                  <a:gd name="T14" fmla="*/ 52 w 216"/>
                  <a:gd name="T15" fmla="*/ 63 h 216"/>
                  <a:gd name="T16" fmla="*/ 67 w 216"/>
                  <a:gd name="T17" fmla="*/ 49 h 216"/>
                  <a:gd name="T18" fmla="*/ 87 w 216"/>
                  <a:gd name="T19" fmla="*/ 39 h 216"/>
                  <a:gd name="T20" fmla="*/ 108 w 216"/>
                  <a:gd name="T21" fmla="*/ 36 h 216"/>
                  <a:gd name="T22" fmla="*/ 129 w 216"/>
                  <a:gd name="T23" fmla="*/ 39 h 216"/>
                  <a:gd name="T24" fmla="*/ 148 w 216"/>
                  <a:gd name="T25" fmla="*/ 49 h 216"/>
                  <a:gd name="T26" fmla="*/ 163 w 216"/>
                  <a:gd name="T27" fmla="*/ 63 h 216"/>
                  <a:gd name="T28" fmla="*/ 174 w 216"/>
                  <a:gd name="T29" fmla="*/ 80 h 216"/>
                  <a:gd name="T30" fmla="*/ 180 w 216"/>
                  <a:gd name="T31" fmla="*/ 100 h 216"/>
                  <a:gd name="T32" fmla="*/ 179 w 216"/>
                  <a:gd name="T33" fmla="*/ 122 h 216"/>
                  <a:gd name="T34" fmla="*/ 171 w 216"/>
                  <a:gd name="T35" fmla="*/ 143 h 216"/>
                  <a:gd name="T36" fmla="*/ 159 w 216"/>
                  <a:gd name="T37" fmla="*/ 159 h 216"/>
                  <a:gd name="T38" fmla="*/ 142 w 216"/>
                  <a:gd name="T39" fmla="*/ 172 h 216"/>
                  <a:gd name="T40" fmla="*/ 122 w 216"/>
                  <a:gd name="T41" fmla="*/ 178 h 216"/>
                  <a:gd name="T42" fmla="*/ 108 w 216"/>
                  <a:gd name="T43" fmla="*/ 0 h 216"/>
                  <a:gd name="T44" fmla="*/ 76 w 216"/>
                  <a:gd name="T45" fmla="*/ 4 h 216"/>
                  <a:gd name="T46" fmla="*/ 48 w 216"/>
                  <a:gd name="T47" fmla="*/ 18 h 216"/>
                  <a:gd name="T48" fmla="*/ 24 w 216"/>
                  <a:gd name="T49" fmla="*/ 39 h 216"/>
                  <a:gd name="T50" fmla="*/ 8 w 216"/>
                  <a:gd name="T51" fmla="*/ 66 h 216"/>
                  <a:gd name="T52" fmla="*/ 0 w 216"/>
                  <a:gd name="T53" fmla="*/ 97 h 216"/>
                  <a:gd name="T54" fmla="*/ 3 w 216"/>
                  <a:gd name="T55" fmla="*/ 130 h 216"/>
                  <a:gd name="T56" fmla="*/ 13 w 216"/>
                  <a:gd name="T57" fmla="*/ 160 h 216"/>
                  <a:gd name="T58" fmla="*/ 32 w 216"/>
                  <a:gd name="T59" fmla="*/ 185 h 216"/>
                  <a:gd name="T60" fmla="*/ 57 w 216"/>
                  <a:gd name="T61" fmla="*/ 203 h 216"/>
                  <a:gd name="T62" fmla="*/ 86 w 216"/>
                  <a:gd name="T63" fmla="*/ 214 h 216"/>
                  <a:gd name="T64" fmla="*/ 119 w 216"/>
                  <a:gd name="T65" fmla="*/ 215 h 216"/>
                  <a:gd name="T66" fmla="*/ 151 w 216"/>
                  <a:gd name="T67" fmla="*/ 207 h 216"/>
                  <a:gd name="T68" fmla="*/ 176 w 216"/>
                  <a:gd name="T69" fmla="*/ 191 h 216"/>
                  <a:gd name="T70" fmla="*/ 198 w 216"/>
                  <a:gd name="T71" fmla="*/ 168 h 216"/>
                  <a:gd name="T72" fmla="*/ 211 w 216"/>
                  <a:gd name="T73" fmla="*/ 140 h 216"/>
                  <a:gd name="T74" fmla="*/ 216 w 216"/>
                  <a:gd name="T75" fmla="*/ 108 h 216"/>
                  <a:gd name="T76" fmla="*/ 211 w 216"/>
                  <a:gd name="T77" fmla="*/ 76 h 216"/>
                  <a:gd name="T78" fmla="*/ 198 w 216"/>
                  <a:gd name="T79" fmla="*/ 48 h 216"/>
                  <a:gd name="T80" fmla="*/ 176 w 216"/>
                  <a:gd name="T81" fmla="*/ 25 h 216"/>
                  <a:gd name="T82" fmla="*/ 151 w 216"/>
                  <a:gd name="T83" fmla="*/ 9 h 216"/>
                  <a:gd name="T84" fmla="*/ 119 w 216"/>
                  <a:gd name="T8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6" h="216">
                    <a:moveTo>
                      <a:pt x="108" y="180"/>
                    </a:moveTo>
                    <a:lnTo>
                      <a:pt x="101" y="179"/>
                    </a:lnTo>
                    <a:lnTo>
                      <a:pt x="93" y="178"/>
                    </a:lnTo>
                    <a:lnTo>
                      <a:pt x="87" y="177"/>
                    </a:lnTo>
                    <a:lnTo>
                      <a:pt x="80" y="174"/>
                    </a:lnTo>
                    <a:lnTo>
                      <a:pt x="74" y="172"/>
                    </a:lnTo>
                    <a:lnTo>
                      <a:pt x="67" y="167"/>
                    </a:lnTo>
                    <a:lnTo>
                      <a:pt x="62" y="163"/>
                    </a:lnTo>
                    <a:lnTo>
                      <a:pt x="58" y="159"/>
                    </a:lnTo>
                    <a:lnTo>
                      <a:pt x="52" y="153"/>
                    </a:lnTo>
                    <a:lnTo>
                      <a:pt x="48" y="148"/>
                    </a:lnTo>
                    <a:lnTo>
                      <a:pt x="45" y="143"/>
                    </a:lnTo>
                    <a:lnTo>
                      <a:pt x="41" y="136"/>
                    </a:lnTo>
                    <a:lnTo>
                      <a:pt x="39" y="130"/>
                    </a:lnTo>
                    <a:lnTo>
                      <a:pt x="37" y="122"/>
                    </a:lnTo>
                    <a:lnTo>
                      <a:pt x="36" y="116"/>
                    </a:lnTo>
                    <a:lnTo>
                      <a:pt x="36" y="108"/>
                    </a:lnTo>
                    <a:lnTo>
                      <a:pt x="36" y="100"/>
                    </a:lnTo>
                    <a:lnTo>
                      <a:pt x="37" y="93"/>
                    </a:lnTo>
                    <a:lnTo>
                      <a:pt x="39" y="86"/>
                    </a:lnTo>
                    <a:lnTo>
                      <a:pt x="41" y="80"/>
                    </a:lnTo>
                    <a:lnTo>
                      <a:pt x="45" y="73"/>
                    </a:lnTo>
                    <a:lnTo>
                      <a:pt x="48" y="68"/>
                    </a:lnTo>
                    <a:lnTo>
                      <a:pt x="52" y="63"/>
                    </a:lnTo>
                    <a:lnTo>
                      <a:pt x="58" y="57"/>
                    </a:lnTo>
                    <a:lnTo>
                      <a:pt x="62" y="52"/>
                    </a:lnTo>
                    <a:lnTo>
                      <a:pt x="67" y="49"/>
                    </a:lnTo>
                    <a:lnTo>
                      <a:pt x="74" y="44"/>
                    </a:lnTo>
                    <a:lnTo>
                      <a:pt x="80" y="41"/>
                    </a:lnTo>
                    <a:lnTo>
                      <a:pt x="87" y="39"/>
                    </a:lnTo>
                    <a:lnTo>
                      <a:pt x="93" y="38"/>
                    </a:lnTo>
                    <a:lnTo>
                      <a:pt x="101" y="37"/>
                    </a:lnTo>
                    <a:lnTo>
                      <a:pt x="108" y="36"/>
                    </a:lnTo>
                    <a:lnTo>
                      <a:pt x="115" y="37"/>
                    </a:lnTo>
                    <a:lnTo>
                      <a:pt x="122" y="38"/>
                    </a:lnTo>
                    <a:lnTo>
                      <a:pt x="129" y="39"/>
                    </a:lnTo>
                    <a:lnTo>
                      <a:pt x="136" y="41"/>
                    </a:lnTo>
                    <a:lnTo>
                      <a:pt x="142" y="44"/>
                    </a:lnTo>
                    <a:lnTo>
                      <a:pt x="148" y="49"/>
                    </a:lnTo>
                    <a:lnTo>
                      <a:pt x="154" y="52"/>
                    </a:lnTo>
                    <a:lnTo>
                      <a:pt x="159" y="57"/>
                    </a:lnTo>
                    <a:lnTo>
                      <a:pt x="163" y="63"/>
                    </a:lnTo>
                    <a:lnTo>
                      <a:pt x="168" y="68"/>
                    </a:lnTo>
                    <a:lnTo>
                      <a:pt x="171" y="73"/>
                    </a:lnTo>
                    <a:lnTo>
                      <a:pt x="174" y="80"/>
                    </a:lnTo>
                    <a:lnTo>
                      <a:pt x="176" y="86"/>
                    </a:lnTo>
                    <a:lnTo>
                      <a:pt x="179" y="93"/>
                    </a:lnTo>
                    <a:lnTo>
                      <a:pt x="180" y="100"/>
                    </a:lnTo>
                    <a:lnTo>
                      <a:pt x="180" y="108"/>
                    </a:lnTo>
                    <a:lnTo>
                      <a:pt x="180" y="116"/>
                    </a:lnTo>
                    <a:lnTo>
                      <a:pt x="179" y="122"/>
                    </a:lnTo>
                    <a:lnTo>
                      <a:pt x="176" y="130"/>
                    </a:lnTo>
                    <a:lnTo>
                      <a:pt x="174" y="136"/>
                    </a:lnTo>
                    <a:lnTo>
                      <a:pt x="171" y="143"/>
                    </a:lnTo>
                    <a:lnTo>
                      <a:pt x="168" y="148"/>
                    </a:lnTo>
                    <a:lnTo>
                      <a:pt x="163" y="153"/>
                    </a:lnTo>
                    <a:lnTo>
                      <a:pt x="159" y="159"/>
                    </a:lnTo>
                    <a:lnTo>
                      <a:pt x="154" y="163"/>
                    </a:lnTo>
                    <a:lnTo>
                      <a:pt x="148" y="167"/>
                    </a:lnTo>
                    <a:lnTo>
                      <a:pt x="142" y="172"/>
                    </a:lnTo>
                    <a:lnTo>
                      <a:pt x="136" y="174"/>
                    </a:lnTo>
                    <a:lnTo>
                      <a:pt x="129" y="177"/>
                    </a:lnTo>
                    <a:lnTo>
                      <a:pt x="122" y="178"/>
                    </a:lnTo>
                    <a:lnTo>
                      <a:pt x="115" y="179"/>
                    </a:lnTo>
                    <a:lnTo>
                      <a:pt x="108" y="180"/>
                    </a:lnTo>
                    <a:close/>
                    <a:moveTo>
                      <a:pt x="108" y="0"/>
                    </a:moveTo>
                    <a:lnTo>
                      <a:pt x="97" y="0"/>
                    </a:lnTo>
                    <a:lnTo>
                      <a:pt x="86" y="2"/>
                    </a:lnTo>
                    <a:lnTo>
                      <a:pt x="76" y="4"/>
                    </a:lnTo>
                    <a:lnTo>
                      <a:pt x="66" y="9"/>
                    </a:lnTo>
                    <a:lnTo>
                      <a:pt x="57" y="13"/>
                    </a:lnTo>
                    <a:lnTo>
                      <a:pt x="48" y="18"/>
                    </a:lnTo>
                    <a:lnTo>
                      <a:pt x="39" y="25"/>
                    </a:lnTo>
                    <a:lnTo>
                      <a:pt x="32" y="31"/>
                    </a:lnTo>
                    <a:lnTo>
                      <a:pt x="24" y="39"/>
                    </a:lnTo>
                    <a:lnTo>
                      <a:pt x="19" y="48"/>
                    </a:lnTo>
                    <a:lnTo>
                      <a:pt x="13" y="56"/>
                    </a:lnTo>
                    <a:lnTo>
                      <a:pt x="8" y="66"/>
                    </a:lnTo>
                    <a:lnTo>
                      <a:pt x="5" y="76"/>
                    </a:lnTo>
                    <a:lnTo>
                      <a:pt x="3" y="86"/>
                    </a:lnTo>
                    <a:lnTo>
                      <a:pt x="0" y="97"/>
                    </a:lnTo>
                    <a:lnTo>
                      <a:pt x="0" y="108"/>
                    </a:lnTo>
                    <a:lnTo>
                      <a:pt x="0" y="119"/>
                    </a:lnTo>
                    <a:lnTo>
                      <a:pt x="3" y="130"/>
                    </a:lnTo>
                    <a:lnTo>
                      <a:pt x="5" y="140"/>
                    </a:lnTo>
                    <a:lnTo>
                      <a:pt x="8" y="150"/>
                    </a:lnTo>
                    <a:lnTo>
                      <a:pt x="13" y="160"/>
                    </a:lnTo>
                    <a:lnTo>
                      <a:pt x="19" y="168"/>
                    </a:lnTo>
                    <a:lnTo>
                      <a:pt x="24" y="177"/>
                    </a:lnTo>
                    <a:lnTo>
                      <a:pt x="32" y="185"/>
                    </a:lnTo>
                    <a:lnTo>
                      <a:pt x="39" y="191"/>
                    </a:lnTo>
                    <a:lnTo>
                      <a:pt x="48" y="198"/>
                    </a:lnTo>
                    <a:lnTo>
                      <a:pt x="57" y="203"/>
                    </a:lnTo>
                    <a:lnTo>
                      <a:pt x="66" y="207"/>
                    </a:lnTo>
                    <a:lnTo>
                      <a:pt x="76" y="211"/>
                    </a:lnTo>
                    <a:lnTo>
                      <a:pt x="86" y="214"/>
                    </a:lnTo>
                    <a:lnTo>
                      <a:pt x="97" y="215"/>
                    </a:lnTo>
                    <a:lnTo>
                      <a:pt x="108" y="216"/>
                    </a:lnTo>
                    <a:lnTo>
                      <a:pt x="119" y="215"/>
                    </a:lnTo>
                    <a:lnTo>
                      <a:pt x="130" y="214"/>
                    </a:lnTo>
                    <a:lnTo>
                      <a:pt x="140" y="211"/>
                    </a:lnTo>
                    <a:lnTo>
                      <a:pt x="151" y="207"/>
                    </a:lnTo>
                    <a:lnTo>
                      <a:pt x="159" y="203"/>
                    </a:lnTo>
                    <a:lnTo>
                      <a:pt x="169" y="198"/>
                    </a:lnTo>
                    <a:lnTo>
                      <a:pt x="176" y="191"/>
                    </a:lnTo>
                    <a:lnTo>
                      <a:pt x="184" y="185"/>
                    </a:lnTo>
                    <a:lnTo>
                      <a:pt x="192" y="177"/>
                    </a:lnTo>
                    <a:lnTo>
                      <a:pt x="198" y="168"/>
                    </a:lnTo>
                    <a:lnTo>
                      <a:pt x="203" y="160"/>
                    </a:lnTo>
                    <a:lnTo>
                      <a:pt x="208" y="150"/>
                    </a:lnTo>
                    <a:lnTo>
                      <a:pt x="211" y="140"/>
                    </a:lnTo>
                    <a:lnTo>
                      <a:pt x="214" y="130"/>
                    </a:lnTo>
                    <a:lnTo>
                      <a:pt x="215" y="119"/>
                    </a:lnTo>
                    <a:lnTo>
                      <a:pt x="216" y="108"/>
                    </a:lnTo>
                    <a:lnTo>
                      <a:pt x="215" y="97"/>
                    </a:lnTo>
                    <a:lnTo>
                      <a:pt x="214" y="86"/>
                    </a:lnTo>
                    <a:lnTo>
                      <a:pt x="211" y="76"/>
                    </a:lnTo>
                    <a:lnTo>
                      <a:pt x="208" y="66"/>
                    </a:lnTo>
                    <a:lnTo>
                      <a:pt x="203" y="56"/>
                    </a:lnTo>
                    <a:lnTo>
                      <a:pt x="198" y="48"/>
                    </a:lnTo>
                    <a:lnTo>
                      <a:pt x="192" y="39"/>
                    </a:lnTo>
                    <a:lnTo>
                      <a:pt x="184" y="31"/>
                    </a:lnTo>
                    <a:lnTo>
                      <a:pt x="176" y="25"/>
                    </a:lnTo>
                    <a:lnTo>
                      <a:pt x="169" y="18"/>
                    </a:lnTo>
                    <a:lnTo>
                      <a:pt x="159" y="13"/>
                    </a:lnTo>
                    <a:lnTo>
                      <a:pt x="151" y="9"/>
                    </a:lnTo>
                    <a:lnTo>
                      <a:pt x="140" y="4"/>
                    </a:lnTo>
                    <a:lnTo>
                      <a:pt x="130" y="2"/>
                    </a:lnTo>
                    <a:lnTo>
                      <a:pt x="119" y="0"/>
                    </a:lnTo>
                    <a:lnTo>
                      <a:pt x="10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23" name="Freeform: Shape 53"/>
            <p:cNvSpPr>
              <a:spLocks/>
            </p:cNvSpPr>
            <p:nvPr/>
          </p:nvSpPr>
          <p:spPr bwMode="auto">
            <a:xfrm>
              <a:off x="7625053" y="4794122"/>
              <a:ext cx="266281" cy="266281"/>
            </a:xfrm>
            <a:custGeom>
              <a:avLst/>
              <a:gdLst>
                <a:gd name="T0" fmla="*/ 161 w 1152"/>
                <a:gd name="T1" fmla="*/ 1032 h 1152"/>
                <a:gd name="T2" fmla="*/ 285 w 1152"/>
                <a:gd name="T3" fmla="*/ 982 h 1152"/>
                <a:gd name="T4" fmla="*/ 482 w 1152"/>
                <a:gd name="T5" fmla="*/ 946 h 1152"/>
                <a:gd name="T6" fmla="*/ 547 w 1152"/>
                <a:gd name="T7" fmla="*/ 969 h 1152"/>
                <a:gd name="T8" fmla="*/ 617 w 1152"/>
                <a:gd name="T9" fmla="*/ 966 h 1152"/>
                <a:gd name="T10" fmla="*/ 681 w 1152"/>
                <a:gd name="T11" fmla="*/ 938 h 1152"/>
                <a:gd name="T12" fmla="*/ 894 w 1152"/>
                <a:gd name="T13" fmla="*/ 992 h 1152"/>
                <a:gd name="T14" fmla="*/ 1027 w 1152"/>
                <a:gd name="T15" fmla="*/ 1049 h 1152"/>
                <a:gd name="T16" fmla="*/ 730 w 1152"/>
                <a:gd name="T17" fmla="*/ 842 h 1152"/>
                <a:gd name="T18" fmla="*/ 650 w 1152"/>
                <a:gd name="T19" fmla="*/ 912 h 1152"/>
                <a:gd name="T20" fmla="*/ 603 w 1152"/>
                <a:gd name="T21" fmla="*/ 928 h 1152"/>
                <a:gd name="T22" fmla="*/ 557 w 1152"/>
                <a:gd name="T23" fmla="*/ 930 h 1152"/>
                <a:gd name="T24" fmla="*/ 512 w 1152"/>
                <a:gd name="T25" fmla="*/ 917 h 1152"/>
                <a:gd name="T26" fmla="*/ 434 w 1152"/>
                <a:gd name="T27" fmla="*/ 857 h 1152"/>
                <a:gd name="T28" fmla="*/ 357 w 1152"/>
                <a:gd name="T29" fmla="*/ 741 h 1152"/>
                <a:gd name="T30" fmla="*/ 305 w 1152"/>
                <a:gd name="T31" fmla="*/ 598 h 1152"/>
                <a:gd name="T32" fmla="*/ 289 w 1152"/>
                <a:gd name="T33" fmla="*/ 447 h 1152"/>
                <a:gd name="T34" fmla="*/ 312 w 1152"/>
                <a:gd name="T35" fmla="*/ 301 h 1152"/>
                <a:gd name="T36" fmla="*/ 360 w 1152"/>
                <a:gd name="T37" fmla="*/ 195 h 1152"/>
                <a:gd name="T38" fmla="*/ 405 w 1152"/>
                <a:gd name="T39" fmla="*/ 140 h 1152"/>
                <a:gd name="T40" fmla="*/ 461 w 1152"/>
                <a:gd name="T41" fmla="*/ 99 h 1152"/>
                <a:gd name="T42" fmla="*/ 529 w 1152"/>
                <a:gd name="T43" fmla="*/ 76 h 1152"/>
                <a:gd name="T44" fmla="*/ 608 w 1152"/>
                <a:gd name="T45" fmla="*/ 74 h 1152"/>
                <a:gd name="T46" fmla="*/ 678 w 1152"/>
                <a:gd name="T47" fmla="*/ 94 h 1152"/>
                <a:gd name="T48" fmla="*/ 736 w 1152"/>
                <a:gd name="T49" fmla="*/ 131 h 1152"/>
                <a:gd name="T50" fmla="*/ 784 w 1152"/>
                <a:gd name="T51" fmla="*/ 183 h 1152"/>
                <a:gd name="T52" fmla="*/ 830 w 1152"/>
                <a:gd name="T53" fmla="*/ 273 h 1152"/>
                <a:gd name="T54" fmla="*/ 862 w 1152"/>
                <a:gd name="T55" fmla="*/ 418 h 1152"/>
                <a:gd name="T56" fmla="*/ 853 w 1152"/>
                <a:gd name="T57" fmla="*/ 568 h 1152"/>
                <a:gd name="T58" fmla="*/ 809 w 1152"/>
                <a:gd name="T59" fmla="*/ 712 h 1152"/>
                <a:gd name="T60" fmla="*/ 730 w 1152"/>
                <a:gd name="T61" fmla="*/ 842 h 1152"/>
                <a:gd name="T62" fmla="*/ 1024 w 1152"/>
                <a:gd name="T63" fmla="*/ 967 h 1152"/>
                <a:gd name="T64" fmla="*/ 889 w 1152"/>
                <a:gd name="T65" fmla="*/ 914 h 1152"/>
                <a:gd name="T66" fmla="*/ 812 w 1152"/>
                <a:gd name="T67" fmla="*/ 852 h 1152"/>
                <a:gd name="T68" fmla="*/ 866 w 1152"/>
                <a:gd name="T69" fmla="*/ 756 h 1152"/>
                <a:gd name="T70" fmla="*/ 923 w 1152"/>
                <a:gd name="T71" fmla="*/ 593 h 1152"/>
                <a:gd name="T72" fmla="*/ 936 w 1152"/>
                <a:gd name="T73" fmla="*/ 462 h 1152"/>
                <a:gd name="T74" fmla="*/ 916 w 1152"/>
                <a:gd name="T75" fmla="*/ 302 h 1152"/>
                <a:gd name="T76" fmla="*/ 876 w 1152"/>
                <a:gd name="T77" fmla="*/ 192 h 1152"/>
                <a:gd name="T78" fmla="*/ 831 w 1152"/>
                <a:gd name="T79" fmla="*/ 123 h 1152"/>
                <a:gd name="T80" fmla="*/ 765 w 1152"/>
                <a:gd name="T81" fmla="*/ 59 h 1152"/>
                <a:gd name="T82" fmla="*/ 686 w 1152"/>
                <a:gd name="T83" fmla="*/ 18 h 1152"/>
                <a:gd name="T84" fmla="*/ 595 w 1152"/>
                <a:gd name="T85" fmla="*/ 1 h 1152"/>
                <a:gd name="T86" fmla="*/ 501 w 1152"/>
                <a:gd name="T87" fmla="*/ 8 h 1152"/>
                <a:gd name="T88" fmla="*/ 417 w 1152"/>
                <a:gd name="T89" fmla="*/ 40 h 1152"/>
                <a:gd name="T90" fmla="*/ 345 w 1152"/>
                <a:gd name="T91" fmla="*/ 95 h 1152"/>
                <a:gd name="T92" fmla="*/ 292 w 1152"/>
                <a:gd name="T93" fmla="*/ 163 h 1152"/>
                <a:gd name="T94" fmla="*/ 257 w 1152"/>
                <a:gd name="T95" fmla="*/ 238 h 1152"/>
                <a:gd name="T96" fmla="*/ 220 w 1152"/>
                <a:gd name="T97" fmla="*/ 399 h 1152"/>
                <a:gd name="T98" fmla="*/ 220 w 1152"/>
                <a:gd name="T99" fmla="*/ 546 h 1152"/>
                <a:gd name="T100" fmla="*/ 262 w 1152"/>
                <a:gd name="T101" fmla="*/ 697 h 1152"/>
                <a:gd name="T102" fmla="*/ 317 w 1152"/>
                <a:gd name="T103" fmla="*/ 814 h 1152"/>
                <a:gd name="T104" fmla="*/ 330 w 1152"/>
                <a:gd name="T105" fmla="*/ 895 h 1152"/>
                <a:gd name="T106" fmla="*/ 177 w 1152"/>
                <a:gd name="T107" fmla="*/ 947 h 1152"/>
                <a:gd name="T108" fmla="*/ 41 w 1152"/>
                <a:gd name="T109" fmla="*/ 1015 h 1152"/>
                <a:gd name="T110" fmla="*/ 4 w 1152"/>
                <a:gd name="T111" fmla="*/ 1056 h 1152"/>
                <a:gd name="T112" fmla="*/ 7 w 1152"/>
                <a:gd name="T113" fmla="*/ 1112 h 1152"/>
                <a:gd name="T114" fmla="*/ 49 w 1152"/>
                <a:gd name="T115" fmla="*/ 1149 h 1152"/>
                <a:gd name="T116" fmla="*/ 1102 w 1152"/>
                <a:gd name="T117" fmla="*/ 1149 h 1152"/>
                <a:gd name="T118" fmla="*/ 1145 w 1152"/>
                <a:gd name="T119" fmla="*/ 1112 h 1152"/>
                <a:gd name="T120" fmla="*/ 1148 w 1152"/>
                <a:gd name="T121" fmla="*/ 1056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52" h="1152">
                  <a:moveTo>
                    <a:pt x="72" y="1080"/>
                  </a:moveTo>
                  <a:lnTo>
                    <a:pt x="80" y="1075"/>
                  </a:lnTo>
                  <a:lnTo>
                    <a:pt x="97" y="1065"/>
                  </a:lnTo>
                  <a:lnTo>
                    <a:pt x="124" y="1050"/>
                  </a:lnTo>
                  <a:lnTo>
                    <a:pt x="161" y="1032"/>
                  </a:lnTo>
                  <a:lnTo>
                    <a:pt x="181" y="1022"/>
                  </a:lnTo>
                  <a:lnTo>
                    <a:pt x="205" y="1013"/>
                  </a:lnTo>
                  <a:lnTo>
                    <a:pt x="230" y="1003"/>
                  </a:lnTo>
                  <a:lnTo>
                    <a:pt x="257" y="992"/>
                  </a:lnTo>
                  <a:lnTo>
                    <a:pt x="285" y="982"/>
                  </a:lnTo>
                  <a:lnTo>
                    <a:pt x="316" y="974"/>
                  </a:lnTo>
                  <a:lnTo>
                    <a:pt x="347" y="965"/>
                  </a:lnTo>
                  <a:lnTo>
                    <a:pt x="381" y="958"/>
                  </a:lnTo>
                  <a:lnTo>
                    <a:pt x="471" y="938"/>
                  </a:lnTo>
                  <a:lnTo>
                    <a:pt x="482" y="946"/>
                  </a:lnTo>
                  <a:lnTo>
                    <a:pt x="495" y="952"/>
                  </a:lnTo>
                  <a:lnTo>
                    <a:pt x="507" y="958"/>
                  </a:lnTo>
                  <a:lnTo>
                    <a:pt x="520" y="963"/>
                  </a:lnTo>
                  <a:lnTo>
                    <a:pt x="534" y="966"/>
                  </a:lnTo>
                  <a:lnTo>
                    <a:pt x="547" y="969"/>
                  </a:lnTo>
                  <a:lnTo>
                    <a:pt x="561" y="972"/>
                  </a:lnTo>
                  <a:lnTo>
                    <a:pt x="576" y="972"/>
                  </a:lnTo>
                  <a:lnTo>
                    <a:pt x="590" y="972"/>
                  </a:lnTo>
                  <a:lnTo>
                    <a:pt x="605" y="969"/>
                  </a:lnTo>
                  <a:lnTo>
                    <a:pt x="617" y="966"/>
                  </a:lnTo>
                  <a:lnTo>
                    <a:pt x="632" y="963"/>
                  </a:lnTo>
                  <a:lnTo>
                    <a:pt x="644" y="958"/>
                  </a:lnTo>
                  <a:lnTo>
                    <a:pt x="657" y="952"/>
                  </a:lnTo>
                  <a:lnTo>
                    <a:pt x="669" y="946"/>
                  </a:lnTo>
                  <a:lnTo>
                    <a:pt x="681" y="938"/>
                  </a:lnTo>
                  <a:lnTo>
                    <a:pt x="771" y="958"/>
                  </a:lnTo>
                  <a:lnTo>
                    <a:pt x="804" y="965"/>
                  </a:lnTo>
                  <a:lnTo>
                    <a:pt x="836" y="974"/>
                  </a:lnTo>
                  <a:lnTo>
                    <a:pt x="866" y="982"/>
                  </a:lnTo>
                  <a:lnTo>
                    <a:pt x="894" y="992"/>
                  </a:lnTo>
                  <a:lnTo>
                    <a:pt x="921" y="1002"/>
                  </a:lnTo>
                  <a:lnTo>
                    <a:pt x="946" y="1012"/>
                  </a:lnTo>
                  <a:lnTo>
                    <a:pt x="970" y="1022"/>
                  </a:lnTo>
                  <a:lnTo>
                    <a:pt x="991" y="1031"/>
                  </a:lnTo>
                  <a:lnTo>
                    <a:pt x="1027" y="1049"/>
                  </a:lnTo>
                  <a:lnTo>
                    <a:pt x="1054" y="1065"/>
                  </a:lnTo>
                  <a:lnTo>
                    <a:pt x="1072" y="1075"/>
                  </a:lnTo>
                  <a:lnTo>
                    <a:pt x="1080" y="1080"/>
                  </a:lnTo>
                  <a:lnTo>
                    <a:pt x="72" y="1080"/>
                  </a:lnTo>
                  <a:close/>
                  <a:moveTo>
                    <a:pt x="730" y="842"/>
                  </a:moveTo>
                  <a:lnTo>
                    <a:pt x="718" y="857"/>
                  </a:lnTo>
                  <a:lnTo>
                    <a:pt x="702" y="874"/>
                  </a:lnTo>
                  <a:lnTo>
                    <a:pt x="684" y="890"/>
                  </a:lnTo>
                  <a:lnTo>
                    <a:pt x="667" y="903"/>
                  </a:lnTo>
                  <a:lnTo>
                    <a:pt x="650" y="912"/>
                  </a:lnTo>
                  <a:lnTo>
                    <a:pt x="640" y="917"/>
                  </a:lnTo>
                  <a:lnTo>
                    <a:pt x="632" y="921"/>
                  </a:lnTo>
                  <a:lnTo>
                    <a:pt x="622" y="924"/>
                  </a:lnTo>
                  <a:lnTo>
                    <a:pt x="613" y="926"/>
                  </a:lnTo>
                  <a:lnTo>
                    <a:pt x="603" y="928"/>
                  </a:lnTo>
                  <a:lnTo>
                    <a:pt x="595" y="930"/>
                  </a:lnTo>
                  <a:lnTo>
                    <a:pt x="585" y="931"/>
                  </a:lnTo>
                  <a:lnTo>
                    <a:pt x="576" y="932"/>
                  </a:lnTo>
                  <a:lnTo>
                    <a:pt x="567" y="931"/>
                  </a:lnTo>
                  <a:lnTo>
                    <a:pt x="557" y="930"/>
                  </a:lnTo>
                  <a:lnTo>
                    <a:pt x="548" y="928"/>
                  </a:lnTo>
                  <a:lnTo>
                    <a:pt x="539" y="926"/>
                  </a:lnTo>
                  <a:lnTo>
                    <a:pt x="530" y="924"/>
                  </a:lnTo>
                  <a:lnTo>
                    <a:pt x="520" y="921"/>
                  </a:lnTo>
                  <a:lnTo>
                    <a:pt x="512" y="917"/>
                  </a:lnTo>
                  <a:lnTo>
                    <a:pt x="503" y="912"/>
                  </a:lnTo>
                  <a:lnTo>
                    <a:pt x="485" y="903"/>
                  </a:lnTo>
                  <a:lnTo>
                    <a:pt x="467" y="890"/>
                  </a:lnTo>
                  <a:lnTo>
                    <a:pt x="450" y="874"/>
                  </a:lnTo>
                  <a:lnTo>
                    <a:pt x="434" y="857"/>
                  </a:lnTo>
                  <a:lnTo>
                    <a:pt x="422" y="842"/>
                  </a:lnTo>
                  <a:lnTo>
                    <a:pt x="405" y="818"/>
                  </a:lnTo>
                  <a:lnTo>
                    <a:pt x="387" y="792"/>
                  </a:lnTo>
                  <a:lnTo>
                    <a:pt x="371" y="766"/>
                  </a:lnTo>
                  <a:lnTo>
                    <a:pt x="357" y="741"/>
                  </a:lnTo>
                  <a:lnTo>
                    <a:pt x="344" y="712"/>
                  </a:lnTo>
                  <a:lnTo>
                    <a:pt x="332" y="684"/>
                  </a:lnTo>
                  <a:lnTo>
                    <a:pt x="322" y="656"/>
                  </a:lnTo>
                  <a:lnTo>
                    <a:pt x="313" y="627"/>
                  </a:lnTo>
                  <a:lnTo>
                    <a:pt x="305" y="598"/>
                  </a:lnTo>
                  <a:lnTo>
                    <a:pt x="299" y="568"/>
                  </a:lnTo>
                  <a:lnTo>
                    <a:pt x="293" y="537"/>
                  </a:lnTo>
                  <a:lnTo>
                    <a:pt x="290" y="508"/>
                  </a:lnTo>
                  <a:lnTo>
                    <a:pt x="289" y="478"/>
                  </a:lnTo>
                  <a:lnTo>
                    <a:pt x="289" y="447"/>
                  </a:lnTo>
                  <a:lnTo>
                    <a:pt x="290" y="417"/>
                  </a:lnTo>
                  <a:lnTo>
                    <a:pt x="293" y="387"/>
                  </a:lnTo>
                  <a:lnTo>
                    <a:pt x="298" y="358"/>
                  </a:lnTo>
                  <a:lnTo>
                    <a:pt x="304" y="329"/>
                  </a:lnTo>
                  <a:lnTo>
                    <a:pt x="312" y="301"/>
                  </a:lnTo>
                  <a:lnTo>
                    <a:pt x="322" y="273"/>
                  </a:lnTo>
                  <a:lnTo>
                    <a:pt x="332" y="246"/>
                  </a:lnTo>
                  <a:lnTo>
                    <a:pt x="345" y="220"/>
                  </a:lnTo>
                  <a:lnTo>
                    <a:pt x="353" y="207"/>
                  </a:lnTo>
                  <a:lnTo>
                    <a:pt x="360" y="195"/>
                  </a:lnTo>
                  <a:lnTo>
                    <a:pt x="368" y="183"/>
                  </a:lnTo>
                  <a:lnTo>
                    <a:pt x="377" y="171"/>
                  </a:lnTo>
                  <a:lnTo>
                    <a:pt x="386" y="161"/>
                  </a:lnTo>
                  <a:lnTo>
                    <a:pt x="395" y="151"/>
                  </a:lnTo>
                  <a:lnTo>
                    <a:pt x="405" y="140"/>
                  </a:lnTo>
                  <a:lnTo>
                    <a:pt x="416" y="131"/>
                  </a:lnTo>
                  <a:lnTo>
                    <a:pt x="426" y="122"/>
                  </a:lnTo>
                  <a:lnTo>
                    <a:pt x="437" y="114"/>
                  </a:lnTo>
                  <a:lnTo>
                    <a:pt x="449" y="107"/>
                  </a:lnTo>
                  <a:lnTo>
                    <a:pt x="461" y="99"/>
                  </a:lnTo>
                  <a:lnTo>
                    <a:pt x="474" y="94"/>
                  </a:lnTo>
                  <a:lnTo>
                    <a:pt x="487" y="88"/>
                  </a:lnTo>
                  <a:lnTo>
                    <a:pt x="501" y="83"/>
                  </a:lnTo>
                  <a:lnTo>
                    <a:pt x="515" y="80"/>
                  </a:lnTo>
                  <a:lnTo>
                    <a:pt x="529" y="76"/>
                  </a:lnTo>
                  <a:lnTo>
                    <a:pt x="544" y="74"/>
                  </a:lnTo>
                  <a:lnTo>
                    <a:pt x="560" y="72"/>
                  </a:lnTo>
                  <a:lnTo>
                    <a:pt x="576" y="72"/>
                  </a:lnTo>
                  <a:lnTo>
                    <a:pt x="592" y="72"/>
                  </a:lnTo>
                  <a:lnTo>
                    <a:pt x="608" y="74"/>
                  </a:lnTo>
                  <a:lnTo>
                    <a:pt x="623" y="76"/>
                  </a:lnTo>
                  <a:lnTo>
                    <a:pt x="637" y="80"/>
                  </a:lnTo>
                  <a:lnTo>
                    <a:pt x="651" y="83"/>
                  </a:lnTo>
                  <a:lnTo>
                    <a:pt x="665" y="88"/>
                  </a:lnTo>
                  <a:lnTo>
                    <a:pt x="678" y="94"/>
                  </a:lnTo>
                  <a:lnTo>
                    <a:pt x="691" y="99"/>
                  </a:lnTo>
                  <a:lnTo>
                    <a:pt x="703" y="107"/>
                  </a:lnTo>
                  <a:lnTo>
                    <a:pt x="715" y="114"/>
                  </a:lnTo>
                  <a:lnTo>
                    <a:pt x="725" y="122"/>
                  </a:lnTo>
                  <a:lnTo>
                    <a:pt x="736" y="131"/>
                  </a:lnTo>
                  <a:lnTo>
                    <a:pt x="747" y="140"/>
                  </a:lnTo>
                  <a:lnTo>
                    <a:pt x="757" y="151"/>
                  </a:lnTo>
                  <a:lnTo>
                    <a:pt x="767" y="161"/>
                  </a:lnTo>
                  <a:lnTo>
                    <a:pt x="775" y="171"/>
                  </a:lnTo>
                  <a:lnTo>
                    <a:pt x="784" y="183"/>
                  </a:lnTo>
                  <a:lnTo>
                    <a:pt x="791" y="195"/>
                  </a:lnTo>
                  <a:lnTo>
                    <a:pt x="799" y="207"/>
                  </a:lnTo>
                  <a:lnTo>
                    <a:pt x="806" y="220"/>
                  </a:lnTo>
                  <a:lnTo>
                    <a:pt x="819" y="246"/>
                  </a:lnTo>
                  <a:lnTo>
                    <a:pt x="830" y="273"/>
                  </a:lnTo>
                  <a:lnTo>
                    <a:pt x="840" y="301"/>
                  </a:lnTo>
                  <a:lnTo>
                    <a:pt x="848" y="329"/>
                  </a:lnTo>
                  <a:lnTo>
                    <a:pt x="854" y="358"/>
                  </a:lnTo>
                  <a:lnTo>
                    <a:pt x="858" y="387"/>
                  </a:lnTo>
                  <a:lnTo>
                    <a:pt x="862" y="418"/>
                  </a:lnTo>
                  <a:lnTo>
                    <a:pt x="863" y="448"/>
                  </a:lnTo>
                  <a:lnTo>
                    <a:pt x="863" y="478"/>
                  </a:lnTo>
                  <a:lnTo>
                    <a:pt x="862" y="508"/>
                  </a:lnTo>
                  <a:lnTo>
                    <a:pt x="858" y="537"/>
                  </a:lnTo>
                  <a:lnTo>
                    <a:pt x="853" y="568"/>
                  </a:lnTo>
                  <a:lnTo>
                    <a:pt x="848" y="598"/>
                  </a:lnTo>
                  <a:lnTo>
                    <a:pt x="840" y="627"/>
                  </a:lnTo>
                  <a:lnTo>
                    <a:pt x="830" y="656"/>
                  </a:lnTo>
                  <a:lnTo>
                    <a:pt x="821" y="684"/>
                  </a:lnTo>
                  <a:lnTo>
                    <a:pt x="809" y="712"/>
                  </a:lnTo>
                  <a:lnTo>
                    <a:pt x="795" y="741"/>
                  </a:lnTo>
                  <a:lnTo>
                    <a:pt x="781" y="766"/>
                  </a:lnTo>
                  <a:lnTo>
                    <a:pt x="764" y="792"/>
                  </a:lnTo>
                  <a:lnTo>
                    <a:pt x="748" y="818"/>
                  </a:lnTo>
                  <a:lnTo>
                    <a:pt x="730" y="842"/>
                  </a:lnTo>
                  <a:close/>
                  <a:moveTo>
                    <a:pt x="1120" y="1020"/>
                  </a:moveTo>
                  <a:lnTo>
                    <a:pt x="1111" y="1015"/>
                  </a:lnTo>
                  <a:lnTo>
                    <a:pt x="1093" y="1003"/>
                  </a:lnTo>
                  <a:lnTo>
                    <a:pt x="1062" y="987"/>
                  </a:lnTo>
                  <a:lnTo>
                    <a:pt x="1024" y="967"/>
                  </a:lnTo>
                  <a:lnTo>
                    <a:pt x="1001" y="957"/>
                  </a:lnTo>
                  <a:lnTo>
                    <a:pt x="976" y="947"/>
                  </a:lnTo>
                  <a:lnTo>
                    <a:pt x="949" y="936"/>
                  </a:lnTo>
                  <a:lnTo>
                    <a:pt x="920" y="925"/>
                  </a:lnTo>
                  <a:lnTo>
                    <a:pt x="889" y="914"/>
                  </a:lnTo>
                  <a:lnTo>
                    <a:pt x="856" y="905"/>
                  </a:lnTo>
                  <a:lnTo>
                    <a:pt x="822" y="895"/>
                  </a:lnTo>
                  <a:lnTo>
                    <a:pt x="786" y="887"/>
                  </a:lnTo>
                  <a:lnTo>
                    <a:pt x="799" y="869"/>
                  </a:lnTo>
                  <a:lnTo>
                    <a:pt x="812" y="852"/>
                  </a:lnTo>
                  <a:lnTo>
                    <a:pt x="824" y="833"/>
                  </a:lnTo>
                  <a:lnTo>
                    <a:pt x="835" y="814"/>
                  </a:lnTo>
                  <a:lnTo>
                    <a:pt x="845" y="795"/>
                  </a:lnTo>
                  <a:lnTo>
                    <a:pt x="856" y="775"/>
                  </a:lnTo>
                  <a:lnTo>
                    <a:pt x="866" y="756"/>
                  </a:lnTo>
                  <a:lnTo>
                    <a:pt x="875" y="736"/>
                  </a:lnTo>
                  <a:lnTo>
                    <a:pt x="890" y="697"/>
                  </a:lnTo>
                  <a:lnTo>
                    <a:pt x="904" y="661"/>
                  </a:lnTo>
                  <a:lnTo>
                    <a:pt x="914" y="625"/>
                  </a:lnTo>
                  <a:lnTo>
                    <a:pt x="923" y="593"/>
                  </a:lnTo>
                  <a:lnTo>
                    <a:pt x="927" y="571"/>
                  </a:lnTo>
                  <a:lnTo>
                    <a:pt x="932" y="546"/>
                  </a:lnTo>
                  <a:lnTo>
                    <a:pt x="934" y="519"/>
                  </a:lnTo>
                  <a:lnTo>
                    <a:pt x="936" y="491"/>
                  </a:lnTo>
                  <a:lnTo>
                    <a:pt x="936" y="462"/>
                  </a:lnTo>
                  <a:lnTo>
                    <a:pt x="935" y="431"/>
                  </a:lnTo>
                  <a:lnTo>
                    <a:pt x="932" y="399"/>
                  </a:lnTo>
                  <a:lnTo>
                    <a:pt x="929" y="367"/>
                  </a:lnTo>
                  <a:lnTo>
                    <a:pt x="923" y="334"/>
                  </a:lnTo>
                  <a:lnTo>
                    <a:pt x="916" y="302"/>
                  </a:lnTo>
                  <a:lnTo>
                    <a:pt x="906" y="270"/>
                  </a:lnTo>
                  <a:lnTo>
                    <a:pt x="895" y="238"/>
                  </a:lnTo>
                  <a:lnTo>
                    <a:pt x="890" y="222"/>
                  </a:lnTo>
                  <a:lnTo>
                    <a:pt x="883" y="207"/>
                  </a:lnTo>
                  <a:lnTo>
                    <a:pt x="876" y="192"/>
                  </a:lnTo>
                  <a:lnTo>
                    <a:pt x="868" y="178"/>
                  </a:lnTo>
                  <a:lnTo>
                    <a:pt x="859" y="163"/>
                  </a:lnTo>
                  <a:lnTo>
                    <a:pt x="851" y="150"/>
                  </a:lnTo>
                  <a:lnTo>
                    <a:pt x="841" y="136"/>
                  </a:lnTo>
                  <a:lnTo>
                    <a:pt x="831" y="123"/>
                  </a:lnTo>
                  <a:lnTo>
                    <a:pt x="819" y="108"/>
                  </a:lnTo>
                  <a:lnTo>
                    <a:pt x="806" y="95"/>
                  </a:lnTo>
                  <a:lnTo>
                    <a:pt x="794" y="82"/>
                  </a:lnTo>
                  <a:lnTo>
                    <a:pt x="779" y="70"/>
                  </a:lnTo>
                  <a:lnTo>
                    <a:pt x="765" y="59"/>
                  </a:lnTo>
                  <a:lnTo>
                    <a:pt x="750" y="48"/>
                  </a:lnTo>
                  <a:lnTo>
                    <a:pt x="735" y="40"/>
                  </a:lnTo>
                  <a:lnTo>
                    <a:pt x="719" y="31"/>
                  </a:lnTo>
                  <a:lnTo>
                    <a:pt x="703" y="23"/>
                  </a:lnTo>
                  <a:lnTo>
                    <a:pt x="686" y="18"/>
                  </a:lnTo>
                  <a:lnTo>
                    <a:pt x="668" y="13"/>
                  </a:lnTo>
                  <a:lnTo>
                    <a:pt x="651" y="8"/>
                  </a:lnTo>
                  <a:lnTo>
                    <a:pt x="633" y="4"/>
                  </a:lnTo>
                  <a:lnTo>
                    <a:pt x="614" y="2"/>
                  </a:lnTo>
                  <a:lnTo>
                    <a:pt x="595" y="1"/>
                  </a:lnTo>
                  <a:lnTo>
                    <a:pt x="576" y="0"/>
                  </a:lnTo>
                  <a:lnTo>
                    <a:pt x="557" y="1"/>
                  </a:lnTo>
                  <a:lnTo>
                    <a:pt x="538" y="2"/>
                  </a:lnTo>
                  <a:lnTo>
                    <a:pt x="519" y="4"/>
                  </a:lnTo>
                  <a:lnTo>
                    <a:pt x="501" y="8"/>
                  </a:lnTo>
                  <a:lnTo>
                    <a:pt x="484" y="13"/>
                  </a:lnTo>
                  <a:lnTo>
                    <a:pt x="466" y="18"/>
                  </a:lnTo>
                  <a:lnTo>
                    <a:pt x="449" y="23"/>
                  </a:lnTo>
                  <a:lnTo>
                    <a:pt x="433" y="31"/>
                  </a:lnTo>
                  <a:lnTo>
                    <a:pt x="417" y="40"/>
                  </a:lnTo>
                  <a:lnTo>
                    <a:pt x="401" y="48"/>
                  </a:lnTo>
                  <a:lnTo>
                    <a:pt x="386" y="59"/>
                  </a:lnTo>
                  <a:lnTo>
                    <a:pt x="372" y="70"/>
                  </a:lnTo>
                  <a:lnTo>
                    <a:pt x="358" y="82"/>
                  </a:lnTo>
                  <a:lnTo>
                    <a:pt x="345" y="95"/>
                  </a:lnTo>
                  <a:lnTo>
                    <a:pt x="332" y="108"/>
                  </a:lnTo>
                  <a:lnTo>
                    <a:pt x="320" y="123"/>
                  </a:lnTo>
                  <a:lnTo>
                    <a:pt x="311" y="136"/>
                  </a:lnTo>
                  <a:lnTo>
                    <a:pt x="301" y="150"/>
                  </a:lnTo>
                  <a:lnTo>
                    <a:pt x="292" y="163"/>
                  </a:lnTo>
                  <a:lnTo>
                    <a:pt x="284" y="178"/>
                  </a:lnTo>
                  <a:lnTo>
                    <a:pt x="276" y="192"/>
                  </a:lnTo>
                  <a:lnTo>
                    <a:pt x="270" y="207"/>
                  </a:lnTo>
                  <a:lnTo>
                    <a:pt x="262" y="222"/>
                  </a:lnTo>
                  <a:lnTo>
                    <a:pt x="257" y="238"/>
                  </a:lnTo>
                  <a:lnTo>
                    <a:pt x="246" y="270"/>
                  </a:lnTo>
                  <a:lnTo>
                    <a:pt x="236" y="302"/>
                  </a:lnTo>
                  <a:lnTo>
                    <a:pt x="230" y="334"/>
                  </a:lnTo>
                  <a:lnTo>
                    <a:pt x="223" y="367"/>
                  </a:lnTo>
                  <a:lnTo>
                    <a:pt x="220" y="399"/>
                  </a:lnTo>
                  <a:lnTo>
                    <a:pt x="217" y="431"/>
                  </a:lnTo>
                  <a:lnTo>
                    <a:pt x="216" y="462"/>
                  </a:lnTo>
                  <a:lnTo>
                    <a:pt x="217" y="491"/>
                  </a:lnTo>
                  <a:lnTo>
                    <a:pt x="218" y="519"/>
                  </a:lnTo>
                  <a:lnTo>
                    <a:pt x="220" y="546"/>
                  </a:lnTo>
                  <a:lnTo>
                    <a:pt x="224" y="571"/>
                  </a:lnTo>
                  <a:lnTo>
                    <a:pt x="229" y="593"/>
                  </a:lnTo>
                  <a:lnTo>
                    <a:pt x="237" y="625"/>
                  </a:lnTo>
                  <a:lnTo>
                    <a:pt x="248" y="661"/>
                  </a:lnTo>
                  <a:lnTo>
                    <a:pt x="262" y="697"/>
                  </a:lnTo>
                  <a:lnTo>
                    <a:pt x="277" y="736"/>
                  </a:lnTo>
                  <a:lnTo>
                    <a:pt x="287" y="756"/>
                  </a:lnTo>
                  <a:lnTo>
                    <a:pt x="296" y="775"/>
                  </a:lnTo>
                  <a:lnTo>
                    <a:pt x="306" y="795"/>
                  </a:lnTo>
                  <a:lnTo>
                    <a:pt x="317" y="814"/>
                  </a:lnTo>
                  <a:lnTo>
                    <a:pt x="328" y="833"/>
                  </a:lnTo>
                  <a:lnTo>
                    <a:pt x="340" y="852"/>
                  </a:lnTo>
                  <a:lnTo>
                    <a:pt x="353" y="869"/>
                  </a:lnTo>
                  <a:lnTo>
                    <a:pt x="366" y="887"/>
                  </a:lnTo>
                  <a:lnTo>
                    <a:pt x="330" y="895"/>
                  </a:lnTo>
                  <a:lnTo>
                    <a:pt x="296" y="905"/>
                  </a:lnTo>
                  <a:lnTo>
                    <a:pt x="263" y="914"/>
                  </a:lnTo>
                  <a:lnTo>
                    <a:pt x="232" y="925"/>
                  </a:lnTo>
                  <a:lnTo>
                    <a:pt x="204" y="936"/>
                  </a:lnTo>
                  <a:lnTo>
                    <a:pt x="177" y="947"/>
                  </a:lnTo>
                  <a:lnTo>
                    <a:pt x="151" y="957"/>
                  </a:lnTo>
                  <a:lnTo>
                    <a:pt x="128" y="967"/>
                  </a:lnTo>
                  <a:lnTo>
                    <a:pt x="89" y="987"/>
                  </a:lnTo>
                  <a:lnTo>
                    <a:pt x="60" y="1003"/>
                  </a:lnTo>
                  <a:lnTo>
                    <a:pt x="41" y="1015"/>
                  </a:lnTo>
                  <a:lnTo>
                    <a:pt x="32" y="1020"/>
                  </a:lnTo>
                  <a:lnTo>
                    <a:pt x="22" y="1028"/>
                  </a:lnTo>
                  <a:lnTo>
                    <a:pt x="15" y="1035"/>
                  </a:lnTo>
                  <a:lnTo>
                    <a:pt x="8" y="1045"/>
                  </a:lnTo>
                  <a:lnTo>
                    <a:pt x="4" y="1056"/>
                  </a:lnTo>
                  <a:lnTo>
                    <a:pt x="1" y="1067"/>
                  </a:lnTo>
                  <a:lnTo>
                    <a:pt x="0" y="1077"/>
                  </a:lnTo>
                  <a:lnTo>
                    <a:pt x="1" y="1089"/>
                  </a:lnTo>
                  <a:lnTo>
                    <a:pt x="3" y="1101"/>
                  </a:lnTo>
                  <a:lnTo>
                    <a:pt x="7" y="1112"/>
                  </a:lnTo>
                  <a:lnTo>
                    <a:pt x="14" y="1122"/>
                  </a:lnTo>
                  <a:lnTo>
                    <a:pt x="20" y="1130"/>
                  </a:lnTo>
                  <a:lnTo>
                    <a:pt x="29" y="1138"/>
                  </a:lnTo>
                  <a:lnTo>
                    <a:pt x="39" y="1143"/>
                  </a:lnTo>
                  <a:lnTo>
                    <a:pt x="49" y="1149"/>
                  </a:lnTo>
                  <a:lnTo>
                    <a:pt x="60" y="1151"/>
                  </a:lnTo>
                  <a:lnTo>
                    <a:pt x="72" y="1152"/>
                  </a:lnTo>
                  <a:lnTo>
                    <a:pt x="1080" y="1152"/>
                  </a:lnTo>
                  <a:lnTo>
                    <a:pt x="1092" y="1151"/>
                  </a:lnTo>
                  <a:lnTo>
                    <a:pt x="1102" y="1149"/>
                  </a:lnTo>
                  <a:lnTo>
                    <a:pt x="1113" y="1143"/>
                  </a:lnTo>
                  <a:lnTo>
                    <a:pt x="1123" y="1138"/>
                  </a:lnTo>
                  <a:lnTo>
                    <a:pt x="1132" y="1130"/>
                  </a:lnTo>
                  <a:lnTo>
                    <a:pt x="1139" y="1122"/>
                  </a:lnTo>
                  <a:lnTo>
                    <a:pt x="1145" y="1112"/>
                  </a:lnTo>
                  <a:lnTo>
                    <a:pt x="1149" y="1101"/>
                  </a:lnTo>
                  <a:lnTo>
                    <a:pt x="1151" y="1089"/>
                  </a:lnTo>
                  <a:lnTo>
                    <a:pt x="1152" y="1077"/>
                  </a:lnTo>
                  <a:lnTo>
                    <a:pt x="1151" y="1067"/>
                  </a:lnTo>
                  <a:lnTo>
                    <a:pt x="1148" y="1056"/>
                  </a:lnTo>
                  <a:lnTo>
                    <a:pt x="1143" y="1045"/>
                  </a:lnTo>
                  <a:lnTo>
                    <a:pt x="1137" y="1035"/>
                  </a:lnTo>
                  <a:lnTo>
                    <a:pt x="1129" y="1028"/>
                  </a:lnTo>
                  <a:lnTo>
                    <a:pt x="1120" y="1020"/>
                  </a:lnTo>
                  <a:close/>
                </a:path>
              </a:pathLst>
            </a:custGeom>
            <a:solidFill>
              <a:schemeClr val="bg1"/>
            </a:solidFill>
            <a:ln>
              <a:noFill/>
            </a:ln>
          </p:spPr>
          <p:txBody>
            <a:bodyPr anchor="ctr"/>
            <a:lstStyle/>
            <a:p>
              <a:pPr algn="ctr"/>
              <a:endParaRPr/>
            </a:p>
          </p:txBody>
        </p:sp>
        <p:sp>
          <p:nvSpPr>
            <p:cNvPr id="24" name="Freeform: Shape 55"/>
            <p:cNvSpPr/>
            <p:nvPr/>
          </p:nvSpPr>
          <p:spPr>
            <a:xfrm>
              <a:off x="719667" y="3335807"/>
              <a:ext cx="2934847" cy="1003591"/>
            </a:xfrm>
            <a:custGeom>
              <a:avLst/>
              <a:gdLst>
                <a:gd name="connsiteX0" fmla="*/ 0 w 3142702"/>
                <a:gd name="connsiteY0" fmla="*/ 0 h 829414"/>
                <a:gd name="connsiteX1" fmla="*/ 2817151 w 3142702"/>
                <a:gd name="connsiteY1" fmla="*/ 0 h 829414"/>
                <a:gd name="connsiteX2" fmla="*/ 2817151 w 3142702"/>
                <a:gd name="connsiteY2" fmla="*/ 241289 h 829414"/>
                <a:gd name="connsiteX3" fmla="*/ 3142702 w 3142702"/>
                <a:gd name="connsiteY3" fmla="*/ 414953 h 829414"/>
                <a:gd name="connsiteX4" fmla="*/ 2817151 w 3142702"/>
                <a:gd name="connsiteY4" fmla="*/ 588615 h 829414"/>
                <a:gd name="connsiteX5" fmla="*/ 2817151 w 3142702"/>
                <a:gd name="connsiteY5" fmla="*/ 829414 h 829414"/>
                <a:gd name="connsiteX6" fmla="*/ 0 w 3142702"/>
                <a:gd name="connsiteY6" fmla="*/ 829414 h 829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2702" h="829414">
                  <a:moveTo>
                    <a:pt x="0" y="0"/>
                  </a:moveTo>
                  <a:lnTo>
                    <a:pt x="2817151" y="0"/>
                  </a:lnTo>
                  <a:lnTo>
                    <a:pt x="2817151" y="241289"/>
                  </a:lnTo>
                  <a:lnTo>
                    <a:pt x="3142702" y="414953"/>
                  </a:lnTo>
                  <a:lnTo>
                    <a:pt x="2817151" y="588615"/>
                  </a:lnTo>
                  <a:lnTo>
                    <a:pt x="2817151" y="829414"/>
                  </a:lnTo>
                  <a:lnTo>
                    <a:pt x="0" y="829414"/>
                  </a:lnTo>
                  <a:close/>
                </a:path>
              </a:pathLst>
            </a:custGeom>
            <a:solidFill>
              <a:schemeClr val="tx2">
                <a:lumMod val="20000"/>
                <a:lumOff val="80000"/>
                <a:alpha val="40000"/>
              </a:schemeClr>
            </a:solid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5" name="Rectangle 56"/>
            <p:cNvSpPr/>
            <p:nvPr/>
          </p:nvSpPr>
          <p:spPr>
            <a:xfrm>
              <a:off x="839989" y="3408933"/>
              <a:ext cx="1240766" cy="276999"/>
            </a:xfrm>
            <a:prstGeom prst="rect">
              <a:avLst/>
            </a:prstGeom>
            <a:noFill/>
            <a:ln>
              <a:noFill/>
            </a:ln>
          </p:spPr>
          <p:txBody>
            <a:bodyPr wrap="none">
              <a:normAutofit lnSpcReduction="10000"/>
            </a:bodyPr>
            <a:lstStyle/>
            <a:p>
              <a:pPr algn="ctr"/>
              <a:r>
                <a:rPr lang="en-US" altLang="zh-CN" sz="1100"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rPr>
                <a:t>YOUR TITLE HERE</a:t>
              </a:r>
              <a:endParaRPr lang="zh-CN" altLang="en-US" sz="1100"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endParaRPr>
            </a:p>
          </p:txBody>
        </p:sp>
        <p:sp>
          <p:nvSpPr>
            <p:cNvPr id="26" name="Rectangle 57"/>
            <p:cNvSpPr/>
            <p:nvPr/>
          </p:nvSpPr>
          <p:spPr>
            <a:xfrm>
              <a:off x="839989" y="3766281"/>
              <a:ext cx="2523206" cy="462551"/>
            </a:xfrm>
            <a:prstGeom prst="rect">
              <a:avLst/>
            </a:prstGeom>
          </p:spPr>
          <p:txBody>
            <a:bodyPr wrap="square" lIns="0" tIns="0" rIns="0" bIns="0" anchor="ctr">
              <a:normAutofit/>
            </a:bodyPr>
            <a:lstStyle/>
            <a:p>
              <a:pPr algn="just" defTabSz="914316">
                <a:lnSpc>
                  <a:spcPct val="120000"/>
                </a:lnSpc>
                <a:defRPr/>
              </a:pPr>
              <a:r>
                <a:rPr lang="en-US" altLang="zh-CN" sz="900" dirty="0">
                  <a:solidFill>
                    <a:schemeClr val="bg1"/>
                  </a:solidFill>
                  <a:latin typeface="华文细黑" panose="02010600040101010101" pitchFamily="2" charset="-122"/>
                  <a:ea typeface="华文细黑" panose="02010600040101010101" pitchFamily="2" charset="-122"/>
                </a:rPr>
                <a:t>Lorem Ipsum is simply dummy text of the printing and</a:t>
              </a:r>
              <a:endParaRPr lang="zh-CN" altLang="en-US" sz="900" dirty="0">
                <a:solidFill>
                  <a:schemeClr val="bg1"/>
                </a:solidFill>
                <a:latin typeface="华文细黑" panose="02010600040101010101" pitchFamily="2" charset="-122"/>
                <a:ea typeface="华文细黑" panose="02010600040101010101" pitchFamily="2" charset="-122"/>
              </a:endParaRPr>
            </a:p>
          </p:txBody>
        </p:sp>
        <p:sp>
          <p:nvSpPr>
            <p:cNvPr id="27" name="Freeform: Shape 59"/>
            <p:cNvSpPr/>
            <p:nvPr/>
          </p:nvSpPr>
          <p:spPr>
            <a:xfrm>
              <a:off x="1226841" y="4653136"/>
              <a:ext cx="2934847" cy="1003591"/>
            </a:xfrm>
            <a:custGeom>
              <a:avLst/>
              <a:gdLst>
                <a:gd name="connsiteX0" fmla="*/ 0 w 3142702"/>
                <a:gd name="connsiteY0" fmla="*/ 0 h 829414"/>
                <a:gd name="connsiteX1" fmla="*/ 2817151 w 3142702"/>
                <a:gd name="connsiteY1" fmla="*/ 0 h 829414"/>
                <a:gd name="connsiteX2" fmla="*/ 2817151 w 3142702"/>
                <a:gd name="connsiteY2" fmla="*/ 241289 h 829414"/>
                <a:gd name="connsiteX3" fmla="*/ 3142702 w 3142702"/>
                <a:gd name="connsiteY3" fmla="*/ 414953 h 829414"/>
                <a:gd name="connsiteX4" fmla="*/ 2817151 w 3142702"/>
                <a:gd name="connsiteY4" fmla="*/ 588615 h 829414"/>
                <a:gd name="connsiteX5" fmla="*/ 2817151 w 3142702"/>
                <a:gd name="connsiteY5" fmla="*/ 829414 h 829414"/>
                <a:gd name="connsiteX6" fmla="*/ 0 w 3142702"/>
                <a:gd name="connsiteY6" fmla="*/ 829414 h 829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2702" h="829414">
                  <a:moveTo>
                    <a:pt x="0" y="0"/>
                  </a:moveTo>
                  <a:lnTo>
                    <a:pt x="2817151" y="0"/>
                  </a:lnTo>
                  <a:lnTo>
                    <a:pt x="2817151" y="241289"/>
                  </a:lnTo>
                  <a:lnTo>
                    <a:pt x="3142702" y="414953"/>
                  </a:lnTo>
                  <a:lnTo>
                    <a:pt x="2817151" y="588615"/>
                  </a:lnTo>
                  <a:lnTo>
                    <a:pt x="2817151" y="829414"/>
                  </a:lnTo>
                  <a:lnTo>
                    <a:pt x="0" y="829414"/>
                  </a:lnTo>
                  <a:close/>
                </a:path>
              </a:pathLst>
            </a:custGeom>
            <a:solidFill>
              <a:schemeClr val="tx2">
                <a:lumMod val="20000"/>
                <a:lumOff val="80000"/>
                <a:alpha val="40000"/>
              </a:schemeClr>
            </a:solid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8" name="Rectangle 60"/>
            <p:cNvSpPr/>
            <p:nvPr/>
          </p:nvSpPr>
          <p:spPr>
            <a:xfrm>
              <a:off x="1347163" y="4726262"/>
              <a:ext cx="1240766" cy="276999"/>
            </a:xfrm>
            <a:prstGeom prst="rect">
              <a:avLst/>
            </a:prstGeom>
            <a:noFill/>
            <a:ln>
              <a:noFill/>
            </a:ln>
          </p:spPr>
          <p:txBody>
            <a:bodyPr wrap="none">
              <a:normAutofit lnSpcReduction="10000"/>
            </a:bodyPr>
            <a:lstStyle/>
            <a:p>
              <a:pPr algn="ctr"/>
              <a:r>
                <a:rPr lang="en-US" altLang="zh-CN" sz="1100"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rPr>
                <a:t>YOUR TITLE HERE</a:t>
              </a:r>
              <a:endParaRPr lang="zh-CN" altLang="en-US" sz="1100"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endParaRPr>
            </a:p>
          </p:txBody>
        </p:sp>
        <p:sp>
          <p:nvSpPr>
            <p:cNvPr id="29" name="Rectangle 61"/>
            <p:cNvSpPr/>
            <p:nvPr/>
          </p:nvSpPr>
          <p:spPr>
            <a:xfrm>
              <a:off x="1347163" y="5083610"/>
              <a:ext cx="2523206" cy="462551"/>
            </a:xfrm>
            <a:prstGeom prst="rect">
              <a:avLst/>
            </a:prstGeom>
          </p:spPr>
          <p:txBody>
            <a:bodyPr wrap="square" lIns="0" tIns="0" rIns="0" bIns="0" anchor="ctr">
              <a:normAutofit/>
            </a:bodyPr>
            <a:lstStyle/>
            <a:p>
              <a:pPr algn="just" defTabSz="914316">
                <a:lnSpc>
                  <a:spcPct val="120000"/>
                </a:lnSpc>
                <a:defRPr/>
              </a:pPr>
              <a:r>
                <a:rPr lang="en-US" altLang="zh-CN" sz="900" dirty="0">
                  <a:solidFill>
                    <a:schemeClr val="bg1"/>
                  </a:solidFill>
                  <a:latin typeface="华文细黑" panose="02010600040101010101" pitchFamily="2" charset="-122"/>
                  <a:ea typeface="华文细黑" panose="02010600040101010101" pitchFamily="2" charset="-122"/>
                </a:rPr>
                <a:t>Lorem Ipsum is simply dummy text of the printing and</a:t>
              </a:r>
              <a:endParaRPr lang="zh-CN" altLang="en-US" sz="900" dirty="0">
                <a:solidFill>
                  <a:schemeClr val="bg1"/>
                </a:solidFill>
                <a:latin typeface="华文细黑" panose="02010600040101010101" pitchFamily="2" charset="-122"/>
                <a:ea typeface="华文细黑" panose="02010600040101010101" pitchFamily="2" charset="-122"/>
              </a:endParaRPr>
            </a:p>
          </p:txBody>
        </p:sp>
        <p:sp>
          <p:nvSpPr>
            <p:cNvPr id="30" name="Freeform: Shape 30"/>
            <p:cNvSpPr/>
            <p:nvPr/>
          </p:nvSpPr>
          <p:spPr>
            <a:xfrm flipH="1">
              <a:off x="8029627" y="1922660"/>
              <a:ext cx="2934847" cy="1003591"/>
            </a:xfrm>
            <a:custGeom>
              <a:avLst/>
              <a:gdLst>
                <a:gd name="connsiteX0" fmla="*/ 0 w 3142702"/>
                <a:gd name="connsiteY0" fmla="*/ 0 h 829414"/>
                <a:gd name="connsiteX1" fmla="*/ 2817151 w 3142702"/>
                <a:gd name="connsiteY1" fmla="*/ 0 h 829414"/>
                <a:gd name="connsiteX2" fmla="*/ 2817151 w 3142702"/>
                <a:gd name="connsiteY2" fmla="*/ 241289 h 829414"/>
                <a:gd name="connsiteX3" fmla="*/ 3142702 w 3142702"/>
                <a:gd name="connsiteY3" fmla="*/ 414953 h 829414"/>
                <a:gd name="connsiteX4" fmla="*/ 2817151 w 3142702"/>
                <a:gd name="connsiteY4" fmla="*/ 588615 h 829414"/>
                <a:gd name="connsiteX5" fmla="*/ 2817151 w 3142702"/>
                <a:gd name="connsiteY5" fmla="*/ 829414 h 829414"/>
                <a:gd name="connsiteX6" fmla="*/ 0 w 3142702"/>
                <a:gd name="connsiteY6" fmla="*/ 829414 h 829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2702" h="829414">
                  <a:moveTo>
                    <a:pt x="0" y="0"/>
                  </a:moveTo>
                  <a:lnTo>
                    <a:pt x="2817151" y="0"/>
                  </a:lnTo>
                  <a:lnTo>
                    <a:pt x="2817151" y="241289"/>
                  </a:lnTo>
                  <a:lnTo>
                    <a:pt x="3142702" y="414953"/>
                  </a:lnTo>
                  <a:lnTo>
                    <a:pt x="2817151" y="588615"/>
                  </a:lnTo>
                  <a:lnTo>
                    <a:pt x="2817151" y="829414"/>
                  </a:lnTo>
                  <a:lnTo>
                    <a:pt x="0" y="829414"/>
                  </a:lnTo>
                  <a:close/>
                </a:path>
              </a:pathLst>
            </a:custGeom>
            <a:solidFill>
              <a:schemeClr val="tx2">
                <a:lumMod val="20000"/>
                <a:lumOff val="80000"/>
                <a:alpha val="40000"/>
              </a:schemeClr>
            </a:solid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1" name="Rectangle 33"/>
            <p:cNvSpPr/>
            <p:nvPr/>
          </p:nvSpPr>
          <p:spPr>
            <a:xfrm>
              <a:off x="9684552" y="2015088"/>
              <a:ext cx="1240766" cy="276999"/>
            </a:xfrm>
            <a:prstGeom prst="rect">
              <a:avLst/>
            </a:prstGeom>
            <a:noFill/>
            <a:ln>
              <a:noFill/>
            </a:ln>
          </p:spPr>
          <p:txBody>
            <a:bodyPr wrap="none">
              <a:normAutofit lnSpcReduction="10000"/>
            </a:bodyPr>
            <a:lstStyle/>
            <a:p>
              <a:pPr algn="ctr"/>
              <a:r>
                <a:rPr lang="en-US" altLang="zh-CN" sz="1100"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rPr>
                <a:t>YOUR TITLE HERE</a:t>
              </a:r>
              <a:endParaRPr lang="zh-CN" altLang="en-US" sz="1100"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endParaRPr>
            </a:p>
          </p:txBody>
        </p:sp>
        <p:sp>
          <p:nvSpPr>
            <p:cNvPr id="32" name="Rectangle 75"/>
            <p:cNvSpPr/>
            <p:nvPr/>
          </p:nvSpPr>
          <p:spPr>
            <a:xfrm>
              <a:off x="8397330" y="2353134"/>
              <a:ext cx="2523206" cy="462551"/>
            </a:xfrm>
            <a:prstGeom prst="rect">
              <a:avLst/>
            </a:prstGeom>
          </p:spPr>
          <p:txBody>
            <a:bodyPr wrap="square" lIns="0" tIns="0" rIns="0" bIns="0" anchor="ctr">
              <a:normAutofit/>
            </a:bodyPr>
            <a:lstStyle/>
            <a:p>
              <a:pPr algn="r" defTabSz="914316">
                <a:lnSpc>
                  <a:spcPct val="120000"/>
                </a:lnSpc>
                <a:defRPr/>
              </a:pPr>
              <a:r>
                <a:rPr lang="en-US" altLang="zh-CN" sz="900" dirty="0">
                  <a:solidFill>
                    <a:schemeClr val="bg1"/>
                  </a:solidFill>
                  <a:latin typeface="华文细黑" panose="02010600040101010101" pitchFamily="2" charset="-122"/>
                  <a:ea typeface="华文细黑" panose="02010600040101010101" pitchFamily="2" charset="-122"/>
                </a:rPr>
                <a:t>Lorem Ipsum is simply dummy text of the printing and</a:t>
              </a:r>
              <a:endParaRPr lang="zh-CN" altLang="en-US" sz="900" dirty="0">
                <a:solidFill>
                  <a:schemeClr val="bg1"/>
                </a:solidFill>
                <a:latin typeface="华文细黑" panose="02010600040101010101" pitchFamily="2" charset="-122"/>
                <a:ea typeface="华文细黑" panose="02010600040101010101" pitchFamily="2" charset="-122"/>
              </a:endParaRPr>
            </a:p>
          </p:txBody>
        </p:sp>
        <p:sp>
          <p:nvSpPr>
            <p:cNvPr id="33" name="Freeform: Shape 78"/>
            <p:cNvSpPr/>
            <p:nvPr/>
          </p:nvSpPr>
          <p:spPr>
            <a:xfrm flipH="1">
              <a:off x="8538016" y="3335807"/>
              <a:ext cx="2934847" cy="1003591"/>
            </a:xfrm>
            <a:custGeom>
              <a:avLst/>
              <a:gdLst>
                <a:gd name="connsiteX0" fmla="*/ 0 w 3142702"/>
                <a:gd name="connsiteY0" fmla="*/ 0 h 829414"/>
                <a:gd name="connsiteX1" fmla="*/ 2817151 w 3142702"/>
                <a:gd name="connsiteY1" fmla="*/ 0 h 829414"/>
                <a:gd name="connsiteX2" fmla="*/ 2817151 w 3142702"/>
                <a:gd name="connsiteY2" fmla="*/ 241289 h 829414"/>
                <a:gd name="connsiteX3" fmla="*/ 3142702 w 3142702"/>
                <a:gd name="connsiteY3" fmla="*/ 414953 h 829414"/>
                <a:gd name="connsiteX4" fmla="*/ 2817151 w 3142702"/>
                <a:gd name="connsiteY4" fmla="*/ 588615 h 829414"/>
                <a:gd name="connsiteX5" fmla="*/ 2817151 w 3142702"/>
                <a:gd name="connsiteY5" fmla="*/ 829414 h 829414"/>
                <a:gd name="connsiteX6" fmla="*/ 0 w 3142702"/>
                <a:gd name="connsiteY6" fmla="*/ 829414 h 829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2702" h="829414">
                  <a:moveTo>
                    <a:pt x="0" y="0"/>
                  </a:moveTo>
                  <a:lnTo>
                    <a:pt x="2817151" y="0"/>
                  </a:lnTo>
                  <a:lnTo>
                    <a:pt x="2817151" y="241289"/>
                  </a:lnTo>
                  <a:lnTo>
                    <a:pt x="3142702" y="414953"/>
                  </a:lnTo>
                  <a:lnTo>
                    <a:pt x="2817151" y="588615"/>
                  </a:lnTo>
                  <a:lnTo>
                    <a:pt x="2817151" y="829414"/>
                  </a:lnTo>
                  <a:lnTo>
                    <a:pt x="0" y="829414"/>
                  </a:lnTo>
                  <a:close/>
                </a:path>
              </a:pathLst>
            </a:custGeom>
            <a:solidFill>
              <a:schemeClr val="tx2">
                <a:lumMod val="20000"/>
                <a:lumOff val="80000"/>
                <a:alpha val="40000"/>
              </a:schemeClr>
            </a:solid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4" name="Rectangle 79"/>
            <p:cNvSpPr/>
            <p:nvPr/>
          </p:nvSpPr>
          <p:spPr>
            <a:xfrm>
              <a:off x="10192941" y="3428235"/>
              <a:ext cx="1240766" cy="276999"/>
            </a:xfrm>
            <a:prstGeom prst="rect">
              <a:avLst/>
            </a:prstGeom>
            <a:noFill/>
            <a:ln>
              <a:noFill/>
            </a:ln>
          </p:spPr>
          <p:txBody>
            <a:bodyPr wrap="none">
              <a:normAutofit lnSpcReduction="10000"/>
            </a:bodyPr>
            <a:lstStyle/>
            <a:p>
              <a:pPr algn="ctr"/>
              <a:r>
                <a:rPr lang="en-US" altLang="zh-CN" sz="1100"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rPr>
                <a:t>YOUR TITLE HERE</a:t>
              </a:r>
              <a:endParaRPr lang="zh-CN" altLang="en-US" sz="1100"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endParaRPr>
            </a:p>
          </p:txBody>
        </p:sp>
        <p:sp>
          <p:nvSpPr>
            <p:cNvPr id="35" name="Rectangle 80"/>
            <p:cNvSpPr/>
            <p:nvPr/>
          </p:nvSpPr>
          <p:spPr>
            <a:xfrm>
              <a:off x="8905719" y="3766281"/>
              <a:ext cx="2523206" cy="462551"/>
            </a:xfrm>
            <a:prstGeom prst="rect">
              <a:avLst/>
            </a:prstGeom>
          </p:spPr>
          <p:txBody>
            <a:bodyPr wrap="square" lIns="0" tIns="0" rIns="0" bIns="0" anchor="ctr">
              <a:normAutofit/>
            </a:bodyPr>
            <a:lstStyle/>
            <a:p>
              <a:pPr algn="r" defTabSz="914316">
                <a:lnSpc>
                  <a:spcPct val="120000"/>
                </a:lnSpc>
                <a:defRPr/>
              </a:pPr>
              <a:r>
                <a:rPr lang="en-US" altLang="zh-CN" sz="900" dirty="0">
                  <a:solidFill>
                    <a:schemeClr val="bg1"/>
                  </a:solidFill>
                  <a:latin typeface="华文细黑" panose="02010600040101010101" pitchFamily="2" charset="-122"/>
                  <a:ea typeface="华文细黑" panose="02010600040101010101" pitchFamily="2" charset="-122"/>
                </a:rPr>
                <a:t>Lorem Ipsum is simply dummy text of the printing and</a:t>
              </a:r>
              <a:endParaRPr lang="zh-CN" altLang="en-US" sz="900" dirty="0">
                <a:solidFill>
                  <a:schemeClr val="bg1"/>
                </a:solidFill>
                <a:latin typeface="华文细黑" panose="02010600040101010101" pitchFamily="2" charset="-122"/>
                <a:ea typeface="华文细黑" panose="02010600040101010101" pitchFamily="2" charset="-122"/>
              </a:endParaRPr>
            </a:p>
          </p:txBody>
        </p:sp>
        <p:sp>
          <p:nvSpPr>
            <p:cNvPr id="36" name="Freeform: Shape 82"/>
            <p:cNvSpPr/>
            <p:nvPr/>
          </p:nvSpPr>
          <p:spPr>
            <a:xfrm flipH="1">
              <a:off x="8165709" y="4649134"/>
              <a:ext cx="2934847" cy="1003591"/>
            </a:xfrm>
            <a:custGeom>
              <a:avLst/>
              <a:gdLst>
                <a:gd name="connsiteX0" fmla="*/ 0 w 3142702"/>
                <a:gd name="connsiteY0" fmla="*/ 0 h 829414"/>
                <a:gd name="connsiteX1" fmla="*/ 2817151 w 3142702"/>
                <a:gd name="connsiteY1" fmla="*/ 0 h 829414"/>
                <a:gd name="connsiteX2" fmla="*/ 2817151 w 3142702"/>
                <a:gd name="connsiteY2" fmla="*/ 241289 h 829414"/>
                <a:gd name="connsiteX3" fmla="*/ 3142702 w 3142702"/>
                <a:gd name="connsiteY3" fmla="*/ 414953 h 829414"/>
                <a:gd name="connsiteX4" fmla="*/ 2817151 w 3142702"/>
                <a:gd name="connsiteY4" fmla="*/ 588615 h 829414"/>
                <a:gd name="connsiteX5" fmla="*/ 2817151 w 3142702"/>
                <a:gd name="connsiteY5" fmla="*/ 829414 h 829414"/>
                <a:gd name="connsiteX6" fmla="*/ 0 w 3142702"/>
                <a:gd name="connsiteY6" fmla="*/ 829414 h 829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2702" h="829414">
                  <a:moveTo>
                    <a:pt x="0" y="0"/>
                  </a:moveTo>
                  <a:lnTo>
                    <a:pt x="2817151" y="0"/>
                  </a:lnTo>
                  <a:lnTo>
                    <a:pt x="2817151" y="241289"/>
                  </a:lnTo>
                  <a:lnTo>
                    <a:pt x="3142702" y="414953"/>
                  </a:lnTo>
                  <a:lnTo>
                    <a:pt x="2817151" y="588615"/>
                  </a:lnTo>
                  <a:lnTo>
                    <a:pt x="2817151" y="829414"/>
                  </a:lnTo>
                  <a:lnTo>
                    <a:pt x="0" y="829414"/>
                  </a:lnTo>
                  <a:close/>
                </a:path>
              </a:pathLst>
            </a:custGeom>
            <a:solidFill>
              <a:schemeClr val="tx2">
                <a:lumMod val="20000"/>
                <a:lumOff val="80000"/>
                <a:alpha val="40000"/>
              </a:schemeClr>
            </a:solid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37" name="Rectangle 83"/>
            <p:cNvSpPr/>
            <p:nvPr/>
          </p:nvSpPr>
          <p:spPr>
            <a:xfrm>
              <a:off x="9820634" y="4741562"/>
              <a:ext cx="1240766" cy="276999"/>
            </a:xfrm>
            <a:prstGeom prst="rect">
              <a:avLst/>
            </a:prstGeom>
            <a:noFill/>
            <a:ln>
              <a:noFill/>
            </a:ln>
          </p:spPr>
          <p:txBody>
            <a:bodyPr wrap="none">
              <a:normAutofit lnSpcReduction="10000"/>
            </a:bodyPr>
            <a:lstStyle/>
            <a:p>
              <a:pPr algn="ctr"/>
              <a:r>
                <a:rPr lang="en-US" altLang="zh-CN" sz="1100"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rPr>
                <a:t>YOUR TITLE HERE</a:t>
              </a:r>
              <a:endParaRPr lang="zh-CN" altLang="en-US" sz="1100" dirty="0">
                <a:solidFill>
                  <a:schemeClr val="bg1"/>
                </a:solidFill>
                <a:effectLst>
                  <a:outerShdw blurRad="38100" dist="38100" dir="2700000" algn="tl">
                    <a:srgbClr val="000000">
                      <a:alpha val="43137"/>
                    </a:srgbClr>
                  </a:outerShdw>
                </a:effectLst>
                <a:latin typeface="华文细黑" panose="02010600040101010101" pitchFamily="2" charset="-122"/>
                <a:ea typeface="华文细黑" panose="02010600040101010101" pitchFamily="2" charset="-122"/>
              </a:endParaRPr>
            </a:p>
          </p:txBody>
        </p:sp>
        <p:sp>
          <p:nvSpPr>
            <p:cNvPr id="38" name="Rectangle 84"/>
            <p:cNvSpPr/>
            <p:nvPr/>
          </p:nvSpPr>
          <p:spPr>
            <a:xfrm>
              <a:off x="8533412" y="5079608"/>
              <a:ext cx="2523206" cy="462551"/>
            </a:xfrm>
            <a:prstGeom prst="rect">
              <a:avLst/>
            </a:prstGeom>
          </p:spPr>
          <p:txBody>
            <a:bodyPr wrap="square" lIns="0" tIns="0" rIns="0" bIns="0" anchor="ctr">
              <a:normAutofit/>
            </a:bodyPr>
            <a:lstStyle/>
            <a:p>
              <a:pPr algn="r" defTabSz="914316">
                <a:lnSpc>
                  <a:spcPct val="120000"/>
                </a:lnSpc>
                <a:defRPr/>
              </a:pPr>
              <a:r>
                <a:rPr lang="en-US" altLang="zh-CN" sz="900" dirty="0">
                  <a:solidFill>
                    <a:schemeClr val="bg1"/>
                  </a:solidFill>
                  <a:latin typeface="华文细黑" panose="02010600040101010101" pitchFamily="2" charset="-122"/>
                  <a:ea typeface="华文细黑" panose="02010600040101010101" pitchFamily="2" charset="-122"/>
                </a:rPr>
                <a:t>Lorem Ipsum is simply dummy text of the printing and</a:t>
              </a:r>
              <a:endParaRPr lang="zh-CN" altLang="en-US" sz="900" dirty="0">
                <a:solidFill>
                  <a:schemeClr val="bg1"/>
                </a:solidFill>
                <a:latin typeface="华文细黑" panose="02010600040101010101" pitchFamily="2" charset="-122"/>
                <a:ea typeface="华文细黑" panose="02010600040101010101" pitchFamily="2" charset="-122"/>
              </a:endParaRPr>
            </a:p>
          </p:txBody>
        </p:sp>
      </p:grpSp>
    </p:spTree>
    <p:extLst>
      <p:ext uri="{BB962C8B-B14F-4D97-AF65-F5344CB8AC3E}">
        <p14:creationId xmlns:p14="http://schemas.microsoft.com/office/powerpoint/2010/main" val="1980434726"/>
      </p:ext>
    </p:extLst>
  </p:cSld>
  <p:clrMapOvr>
    <a:masterClrMapping/>
  </p:clrMapOvr>
  <p:transition spd="slow" advClick="0"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9" presetClass="entr" fill="hold" grpId="0" nodeType="afterEffect">
                                  <p:stCondLst>
                                    <p:cond delay="0"/>
                                  </p:stCondLst>
                                  <p:iterate>
                                    <p:tmAbs val="0"/>
                                  </p:iterate>
                                  <p:childTnLst>
                                    <p:set>
                                      <p:cBhvr>
                                        <p:cTn id="10" fill="hold"/>
                                        <p:tgtEl>
                                          <p:spTgt spid="2"/>
                                        </p:tgtEl>
                                        <p:attrNameLst>
                                          <p:attrName>style.visibility</p:attrName>
                                        </p:attrNameLst>
                                      </p:cBhvr>
                                      <p:to>
                                        <p:strVal val="visible"/>
                                      </p:to>
                                    </p:set>
                                    <p:animEffect transition="in" filter="dissolve">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P spid="3" grpId="0"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40"/>
          <p:cNvSpPr txBox="1"/>
          <p:nvPr/>
        </p:nvSpPr>
        <p:spPr>
          <a:xfrm>
            <a:off x="1608627" y="1717380"/>
            <a:ext cx="9039654" cy="923330"/>
          </a:xfrm>
          <a:prstGeom prst="rect">
            <a:avLst/>
          </a:prstGeom>
          <a:noFill/>
          <a:ln w="9525">
            <a:noFill/>
          </a:ln>
        </p:spPr>
        <p:txBody>
          <a:bodyPr wrap="none" anchor="t">
            <a:spAutoFit/>
          </a:bodyPr>
          <a:lstStyle/>
          <a:p>
            <a:pPr lvl="0" indent="0" algn="ctr" eaLnBrk="0" hangingPunct="0"/>
            <a:r>
              <a:rPr lang="en-US" altLang="zh-CN" sz="5400" dirty="0">
                <a:solidFill>
                  <a:schemeClr val="bg1"/>
                </a:solidFill>
                <a:latin typeface="方正兰亭超细黑简体" panose="02000000000000000000" pitchFamily="2" charset="-122"/>
                <a:ea typeface="方正兰亭超细黑简体" panose="02000000000000000000" pitchFamily="2" charset="-122"/>
              </a:rPr>
              <a:t>THANK YOU SO MUCH</a:t>
            </a:r>
            <a:endParaRPr lang="zh-CN" altLang="en-US" sz="5400" dirty="0">
              <a:solidFill>
                <a:schemeClr val="bg1"/>
              </a:solidFill>
              <a:latin typeface="方正兰亭超细黑简体" panose="02000000000000000000" pitchFamily="2" charset="-122"/>
              <a:ea typeface="方正兰亭超细黑简体" panose="02000000000000000000" pitchFamily="2" charset="-122"/>
            </a:endParaRPr>
          </a:p>
        </p:txBody>
      </p:sp>
      <p:grpSp>
        <p:nvGrpSpPr>
          <p:cNvPr id="58" name="Group 16"/>
          <p:cNvGrpSpPr>
            <a:grpSpLocks noChangeAspect="1"/>
          </p:cNvGrpSpPr>
          <p:nvPr/>
        </p:nvGrpSpPr>
        <p:grpSpPr bwMode="auto">
          <a:xfrm>
            <a:off x="0" y="3894138"/>
            <a:ext cx="12192000" cy="2963862"/>
            <a:chOff x="0" y="2453"/>
            <a:chExt cx="7680" cy="1867"/>
          </a:xfrm>
        </p:grpSpPr>
        <p:sp>
          <p:nvSpPr>
            <p:cNvPr id="60" name="Freeform 17"/>
            <p:cNvSpPr>
              <a:spLocks/>
            </p:cNvSpPr>
            <p:nvPr/>
          </p:nvSpPr>
          <p:spPr bwMode="auto">
            <a:xfrm>
              <a:off x="-1" y="2451"/>
              <a:ext cx="7683" cy="1868"/>
            </a:xfrm>
            <a:custGeom>
              <a:avLst/>
              <a:gdLst>
                <a:gd name="T0" fmla="*/ 5120 w 5120"/>
                <a:gd name="T1" fmla="*/ 0 h 1254"/>
                <a:gd name="T2" fmla="*/ 4080 w 5120"/>
                <a:gd name="T3" fmla="*/ 628 h 1254"/>
                <a:gd name="T4" fmla="*/ 4098 w 5120"/>
                <a:gd name="T5" fmla="*/ 627 h 1254"/>
                <a:gd name="T6" fmla="*/ 2654 w 5120"/>
                <a:gd name="T7" fmla="*/ 203 h 1254"/>
                <a:gd name="T8" fmla="*/ 908 w 5120"/>
                <a:gd name="T9" fmla="*/ 700 h 1254"/>
                <a:gd name="T10" fmla="*/ 0 w 5120"/>
                <a:gd name="T11" fmla="*/ 489 h 1254"/>
                <a:gd name="T12" fmla="*/ 0 w 5120"/>
                <a:gd name="T13" fmla="*/ 1254 h 1254"/>
                <a:gd name="T14" fmla="*/ 5120 w 5120"/>
                <a:gd name="T15" fmla="*/ 1254 h 1254"/>
                <a:gd name="T16" fmla="*/ 5120 w 5120"/>
                <a:gd name="T17" fmla="*/ 0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20" h="1254">
                  <a:moveTo>
                    <a:pt x="5120" y="0"/>
                  </a:moveTo>
                  <a:cubicBezTo>
                    <a:pt x="4865" y="275"/>
                    <a:pt x="4720" y="628"/>
                    <a:pt x="4080" y="628"/>
                  </a:cubicBezTo>
                  <a:cubicBezTo>
                    <a:pt x="4098" y="627"/>
                    <a:pt x="4098" y="627"/>
                    <a:pt x="4098" y="627"/>
                  </a:cubicBezTo>
                  <a:cubicBezTo>
                    <a:pt x="3610" y="627"/>
                    <a:pt x="3334" y="203"/>
                    <a:pt x="2654" y="203"/>
                  </a:cubicBezTo>
                  <a:cubicBezTo>
                    <a:pt x="1606" y="203"/>
                    <a:pt x="1951" y="700"/>
                    <a:pt x="908" y="700"/>
                  </a:cubicBezTo>
                  <a:cubicBezTo>
                    <a:pt x="477" y="700"/>
                    <a:pt x="223" y="603"/>
                    <a:pt x="0" y="489"/>
                  </a:cubicBezTo>
                  <a:cubicBezTo>
                    <a:pt x="0" y="1254"/>
                    <a:pt x="0" y="1254"/>
                    <a:pt x="0" y="1254"/>
                  </a:cubicBezTo>
                  <a:cubicBezTo>
                    <a:pt x="5120" y="1254"/>
                    <a:pt x="5120" y="1254"/>
                    <a:pt x="5120" y="1254"/>
                  </a:cubicBezTo>
                  <a:lnTo>
                    <a:pt x="5120" y="0"/>
                  </a:lnTo>
                  <a:close/>
                </a:path>
              </a:pathLst>
            </a:custGeom>
            <a:solidFill>
              <a:schemeClr val="bg1">
                <a:alpha val="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sp>
          <p:nvSpPr>
            <p:cNvPr id="59" name="AutoShape 15"/>
            <p:cNvSpPr>
              <a:spLocks noChangeAspect="1" noChangeArrowheads="1" noTextEdit="1"/>
            </p:cNvSpPr>
            <p:nvPr/>
          </p:nvSpPr>
          <p:spPr bwMode="auto">
            <a:xfrm>
              <a:off x="0" y="2453"/>
              <a:ext cx="7680" cy="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grpSp>
      <p:sp>
        <p:nvSpPr>
          <p:cNvPr id="16" name="文本框 15"/>
          <p:cNvSpPr txBox="1"/>
          <p:nvPr/>
        </p:nvSpPr>
        <p:spPr>
          <a:xfrm>
            <a:off x="4225937" y="3260381"/>
            <a:ext cx="3687228" cy="369332"/>
          </a:xfrm>
          <a:prstGeom prst="rect">
            <a:avLst/>
          </a:prstGeom>
          <a:noFill/>
        </p:spPr>
        <p:txBody>
          <a:bodyPr wrap="none" rtlCol="0">
            <a:spAutoFit/>
          </a:bodyPr>
          <a:lstStyle/>
          <a:p>
            <a:pPr algn="r"/>
            <a:r>
              <a:rPr lang="zh-CN" altLang="en-US" dirty="0">
                <a:solidFill>
                  <a:schemeClr val="bg1"/>
                </a:solidFill>
                <a:latin typeface="方正兰亭超细黑简体" panose="02000000000000000000" pitchFamily="2" charset="-122"/>
                <a:ea typeface="方正兰亭超细黑简体" panose="02000000000000000000" pitchFamily="2" charset="-122"/>
              </a:rPr>
              <a:t>汇报人</a:t>
            </a:r>
            <a:r>
              <a:rPr lang="zh-CN" altLang="en-US" dirty="0" smtClean="0">
                <a:solidFill>
                  <a:schemeClr val="bg1"/>
                </a:solidFill>
                <a:latin typeface="方正兰亭超细黑简体" panose="02000000000000000000" pitchFamily="2" charset="-122"/>
                <a:ea typeface="方正兰亭超细黑简体" panose="02000000000000000000" pitchFamily="2" charset="-122"/>
              </a:rPr>
              <a:t>：</a:t>
            </a:r>
            <a:r>
              <a:rPr lang="en-US" altLang="zh-CN" dirty="0" smtClean="0">
                <a:solidFill>
                  <a:schemeClr val="bg1"/>
                </a:solidFill>
                <a:latin typeface="方正兰亭超细黑简体" panose="02000000000000000000" pitchFamily="2" charset="-122"/>
                <a:ea typeface="方正兰亭超细黑简体" panose="02000000000000000000" pitchFamily="2" charset="-122"/>
              </a:rPr>
              <a:t>PPT</a:t>
            </a:r>
            <a:r>
              <a:rPr lang="zh-CN" altLang="en-US" dirty="0" smtClean="0">
                <a:solidFill>
                  <a:schemeClr val="bg1"/>
                </a:solidFill>
                <a:latin typeface="方正兰亭超细黑简体" panose="02000000000000000000" pitchFamily="2" charset="-122"/>
                <a:ea typeface="方正兰亭超细黑简体" panose="02000000000000000000" pitchFamily="2" charset="-122"/>
              </a:rPr>
              <a:t>网       </a:t>
            </a:r>
            <a:r>
              <a:rPr lang="zh-CN" altLang="en-US" dirty="0">
                <a:solidFill>
                  <a:schemeClr val="bg1"/>
                </a:solidFill>
                <a:latin typeface="方正兰亭超细黑简体" panose="02000000000000000000" pitchFamily="2" charset="-122"/>
                <a:ea typeface="方正兰亭超细黑简体" panose="02000000000000000000" pitchFamily="2" charset="-122"/>
              </a:rPr>
              <a:t>部门：设计部</a:t>
            </a:r>
          </a:p>
        </p:txBody>
      </p:sp>
      <p:sp>
        <p:nvSpPr>
          <p:cNvPr id="18" name="文本框 17"/>
          <p:cNvSpPr txBox="1"/>
          <p:nvPr/>
        </p:nvSpPr>
        <p:spPr>
          <a:xfrm>
            <a:off x="1931446" y="2515611"/>
            <a:ext cx="8200851" cy="400110"/>
          </a:xfrm>
          <a:prstGeom prst="rect">
            <a:avLst/>
          </a:prstGeom>
          <a:noFill/>
        </p:spPr>
        <p:txBody>
          <a:bodyPr wrap="square" rtlCol="0">
            <a:spAutoFit/>
          </a:bodyPr>
          <a:lstStyle/>
          <a:p>
            <a:pPr algn="dist"/>
            <a:r>
              <a:rPr lang="en-US" altLang="zh-CN" sz="2000" dirty="0">
                <a:solidFill>
                  <a:schemeClr val="bg1">
                    <a:alpha val="40000"/>
                  </a:schemeClr>
                </a:solidFill>
                <a:latin typeface="微软雅黑" panose="020B0503020204020204" pitchFamily="34" charset="-122"/>
                <a:ea typeface="微软雅黑" panose="020B0503020204020204" pitchFamily="34" charset="-122"/>
              </a:rPr>
              <a:t>BUSINESS POWERPOINT TEMPLATE</a:t>
            </a:r>
            <a:endParaRPr lang="zh-CN" altLang="en-US" sz="2000" dirty="0">
              <a:solidFill>
                <a:schemeClr val="bg1">
                  <a:alpha val="40000"/>
                </a:schemeClr>
              </a:solidFill>
              <a:latin typeface="微软雅黑" panose="020B0503020204020204" pitchFamily="34" charset="-122"/>
              <a:ea typeface="微软雅黑" panose="020B0503020204020204" pitchFamily="34" charset="-122"/>
            </a:endParaRPr>
          </a:p>
        </p:txBody>
      </p:sp>
      <p:sp>
        <p:nvSpPr>
          <p:cNvPr id="56" name="Freeform 21"/>
          <p:cNvSpPr>
            <a:spLocks/>
          </p:cNvSpPr>
          <p:nvPr/>
        </p:nvSpPr>
        <p:spPr bwMode="auto">
          <a:xfrm>
            <a:off x="3836" y="3842609"/>
            <a:ext cx="12188164" cy="3015391"/>
          </a:xfrm>
          <a:custGeom>
            <a:avLst/>
            <a:gdLst>
              <a:gd name="T0" fmla="*/ 5120 w 5120"/>
              <a:gd name="T1" fmla="*/ 246 h 1277"/>
              <a:gd name="T2" fmla="*/ 4536 w 5120"/>
              <a:gd name="T3" fmla="*/ 0 h 1277"/>
              <a:gd name="T4" fmla="*/ 2732 w 5120"/>
              <a:gd name="T5" fmla="*/ 1028 h 1277"/>
              <a:gd name="T6" fmla="*/ 1360 w 5120"/>
              <a:gd name="T7" fmla="*/ 460 h 1277"/>
              <a:gd name="T8" fmla="*/ 0 w 5120"/>
              <a:gd name="T9" fmla="*/ 1025 h 1277"/>
              <a:gd name="T10" fmla="*/ 0 w 5120"/>
              <a:gd name="T11" fmla="*/ 1277 h 1277"/>
              <a:gd name="T12" fmla="*/ 5120 w 5120"/>
              <a:gd name="T13" fmla="*/ 1277 h 1277"/>
              <a:gd name="T14" fmla="*/ 5120 w 5120"/>
              <a:gd name="T15" fmla="*/ 246 h 12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20" h="1277">
                <a:moveTo>
                  <a:pt x="5120" y="246"/>
                </a:moveTo>
                <a:cubicBezTo>
                  <a:pt x="4927" y="104"/>
                  <a:pt x="4733" y="0"/>
                  <a:pt x="4536" y="0"/>
                </a:cubicBezTo>
                <a:cubicBezTo>
                  <a:pt x="3917" y="0"/>
                  <a:pt x="3348" y="1028"/>
                  <a:pt x="2732" y="1028"/>
                </a:cubicBezTo>
                <a:cubicBezTo>
                  <a:pt x="2116" y="1028"/>
                  <a:pt x="1979" y="460"/>
                  <a:pt x="1360" y="460"/>
                </a:cubicBezTo>
                <a:cubicBezTo>
                  <a:pt x="741" y="460"/>
                  <a:pt x="619" y="1025"/>
                  <a:pt x="0" y="1025"/>
                </a:cubicBezTo>
                <a:cubicBezTo>
                  <a:pt x="0" y="1277"/>
                  <a:pt x="0" y="1277"/>
                  <a:pt x="0" y="1277"/>
                </a:cubicBezTo>
                <a:cubicBezTo>
                  <a:pt x="5120" y="1277"/>
                  <a:pt x="5120" y="1277"/>
                  <a:pt x="5120" y="1277"/>
                </a:cubicBezTo>
                <a:lnTo>
                  <a:pt x="5120" y="246"/>
                </a:lnTo>
                <a:close/>
              </a:path>
            </a:pathLst>
          </a:custGeom>
          <a:solidFill>
            <a:schemeClr val="bg1">
              <a:alpha val="15000"/>
            </a:schemeClr>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cs typeface="+mn-ea"/>
              <a:sym typeface="+mn-lt"/>
            </a:endParaRPr>
          </a:p>
        </p:txBody>
      </p:sp>
    </p:spTree>
    <p:extLst>
      <p:ext uri="{BB962C8B-B14F-4D97-AF65-F5344CB8AC3E}">
        <p14:creationId xmlns:p14="http://schemas.microsoft.com/office/powerpoint/2010/main" val="2666432014"/>
      </p:ext>
    </p:extLst>
  </p:cSld>
  <p:clrMapOvr>
    <a:masterClrMapping/>
  </p:clrMapOvr>
  <p:transition spd="slow" advClick="0"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down)">
                                      <p:cBhvr>
                                        <p:cTn id="7" dur="250"/>
                                        <p:tgtEl>
                                          <p:spTgt spid="58"/>
                                        </p:tgtEl>
                                      </p:cBhvr>
                                    </p:animEffect>
                                  </p:childTnLst>
                                </p:cTn>
                              </p:par>
                            </p:childTnLst>
                          </p:cTn>
                        </p:par>
                        <p:par>
                          <p:cTn id="8" fill="hold">
                            <p:stCondLst>
                              <p:cond delay="250"/>
                            </p:stCondLst>
                            <p:childTnLst>
                              <p:par>
                                <p:cTn id="9" presetID="22" presetClass="entr" presetSubtype="4" fill="hold" grpId="0"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wipe(down)">
                                      <p:cBhvr>
                                        <p:cTn id="11" dur="250"/>
                                        <p:tgtEl>
                                          <p:spTgt spid="56"/>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5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六边形 10"/>
          <p:cNvSpPr>
            <a:spLocks noChangeAspect="1"/>
          </p:cNvSpPr>
          <p:nvPr/>
        </p:nvSpPr>
        <p:spPr>
          <a:xfrm rot="16200000">
            <a:off x="3930651" y="3604684"/>
            <a:ext cx="958851" cy="827617"/>
          </a:xfrm>
          <a:prstGeom prst="hexag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16">
              <a:defRPr/>
            </a:pPr>
            <a:endParaRPr lang="zh-CN" altLang="en-US"/>
          </a:p>
        </p:txBody>
      </p:sp>
      <p:sp>
        <p:nvSpPr>
          <p:cNvPr id="12" name="六边形 11"/>
          <p:cNvSpPr>
            <a:spLocks noChangeAspect="1"/>
          </p:cNvSpPr>
          <p:nvPr/>
        </p:nvSpPr>
        <p:spPr>
          <a:xfrm rot="16200000">
            <a:off x="2035176" y="4202642"/>
            <a:ext cx="575733" cy="497417"/>
          </a:xfrm>
          <a:prstGeom prst="hexag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16">
              <a:defRPr/>
            </a:pPr>
            <a:endParaRPr lang="zh-CN" altLang="en-US"/>
          </a:p>
        </p:txBody>
      </p:sp>
      <p:sp>
        <p:nvSpPr>
          <p:cNvPr id="13" name="六边形 12"/>
          <p:cNvSpPr>
            <a:spLocks noChangeAspect="1"/>
          </p:cNvSpPr>
          <p:nvPr/>
        </p:nvSpPr>
        <p:spPr>
          <a:xfrm rot="16200000">
            <a:off x="1963209" y="2134659"/>
            <a:ext cx="719667" cy="620183"/>
          </a:xfrm>
          <a:prstGeom prst="hexagon">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16">
              <a:defRPr/>
            </a:pPr>
            <a:endParaRPr lang="zh-CN" altLang="en-US"/>
          </a:p>
        </p:txBody>
      </p:sp>
      <p:sp>
        <p:nvSpPr>
          <p:cNvPr id="10" name="文本框 9"/>
          <p:cNvSpPr>
            <a:spLocks/>
          </p:cNvSpPr>
          <p:nvPr/>
        </p:nvSpPr>
        <p:spPr bwMode="auto">
          <a:xfrm>
            <a:off x="2362200" y="2097617"/>
            <a:ext cx="1905000" cy="2209800"/>
          </a:xfrm>
          <a:custGeom>
            <a:avLst/>
            <a:gdLst>
              <a:gd name="T0" fmla="*/ 709020 w 1427586"/>
              <a:gd name="T1" fmla="*/ 371509 h 1656000"/>
              <a:gd name="T2" fmla="*/ 466674 w 1427586"/>
              <a:gd name="T3" fmla="*/ 512695 h 1656000"/>
              <a:gd name="T4" fmla="*/ 466674 w 1427586"/>
              <a:gd name="T5" fmla="*/ 615487 h 1656000"/>
              <a:gd name="T6" fmla="*/ 488458 w 1427586"/>
              <a:gd name="T7" fmla="*/ 615487 h 1656000"/>
              <a:gd name="T8" fmla="*/ 586758 w 1427586"/>
              <a:gd name="T9" fmla="*/ 626107 h 1656000"/>
              <a:gd name="T10" fmla="*/ 613715 w 1427586"/>
              <a:gd name="T11" fmla="*/ 657422 h 1656000"/>
              <a:gd name="T12" fmla="*/ 618617 w 1427586"/>
              <a:gd name="T13" fmla="*/ 780501 h 1656000"/>
              <a:gd name="T14" fmla="*/ 618617 w 1427586"/>
              <a:gd name="T15" fmla="*/ 1253210 h 1656000"/>
              <a:gd name="T16" fmla="*/ 838633 w 1427586"/>
              <a:gd name="T17" fmla="*/ 1253210 h 1656000"/>
              <a:gd name="T18" fmla="*/ 838633 w 1427586"/>
              <a:gd name="T19" fmla="*/ 371509 h 1656000"/>
              <a:gd name="T20" fmla="*/ 709020 w 1427586"/>
              <a:gd name="T21" fmla="*/ 371509 h 1656000"/>
              <a:gd name="T22" fmla="*/ 714375 w 1427586"/>
              <a:gd name="T23" fmla="*/ 0 h 1656000"/>
              <a:gd name="T24" fmla="*/ 1428750 w 1427586"/>
              <a:gd name="T25" fmla="*/ 357187 h 1656000"/>
              <a:gd name="T26" fmla="*/ 1428750 w 1427586"/>
              <a:gd name="T27" fmla="*/ 1300162 h 1656000"/>
              <a:gd name="T28" fmla="*/ 714375 w 1427586"/>
              <a:gd name="T29" fmla="*/ 1657350 h 1656000"/>
              <a:gd name="T30" fmla="*/ 0 w 1427586"/>
              <a:gd name="T31" fmla="*/ 1300162 h 1656000"/>
              <a:gd name="T32" fmla="*/ 0 w 1427586"/>
              <a:gd name="T33" fmla="*/ 357187 h 1656000"/>
              <a:gd name="T34" fmla="*/ 714375 w 1427586"/>
              <a:gd name="T35" fmla="*/ 0 h 16560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27586" h="1656000">
                <a:moveTo>
                  <a:pt x="708442" y="371206"/>
                </a:moveTo>
                <a:cubicBezTo>
                  <a:pt x="653301" y="442376"/>
                  <a:pt x="572585" y="489400"/>
                  <a:pt x="466294" y="512277"/>
                </a:cubicBezTo>
                <a:lnTo>
                  <a:pt x="466294" y="614986"/>
                </a:lnTo>
                <a:lnTo>
                  <a:pt x="488060" y="614986"/>
                </a:lnTo>
                <a:cubicBezTo>
                  <a:pt x="538848" y="614986"/>
                  <a:pt x="571588" y="618523"/>
                  <a:pt x="586280" y="625597"/>
                </a:cubicBezTo>
                <a:cubicBezTo>
                  <a:pt x="600972" y="632671"/>
                  <a:pt x="609950" y="643101"/>
                  <a:pt x="613215" y="656886"/>
                </a:cubicBezTo>
                <a:cubicBezTo>
                  <a:pt x="616480" y="670671"/>
                  <a:pt x="618113" y="711664"/>
                  <a:pt x="618113" y="779865"/>
                </a:cubicBezTo>
                <a:lnTo>
                  <a:pt x="618113" y="1252189"/>
                </a:lnTo>
                <a:lnTo>
                  <a:pt x="837950" y="1252189"/>
                </a:lnTo>
                <a:lnTo>
                  <a:pt x="837950" y="371206"/>
                </a:lnTo>
                <a:lnTo>
                  <a:pt x="708442" y="371206"/>
                </a:lnTo>
                <a:close/>
                <a:moveTo>
                  <a:pt x="713793" y="0"/>
                </a:moveTo>
                <a:lnTo>
                  <a:pt x="1427586" y="356896"/>
                </a:lnTo>
                <a:lnTo>
                  <a:pt x="1427586" y="1299103"/>
                </a:lnTo>
                <a:lnTo>
                  <a:pt x="713793" y="1656000"/>
                </a:lnTo>
                <a:lnTo>
                  <a:pt x="0" y="1299103"/>
                </a:lnTo>
                <a:lnTo>
                  <a:pt x="0" y="356896"/>
                </a:lnTo>
                <a:lnTo>
                  <a:pt x="713793" y="0"/>
                </a:lnTo>
                <a:close/>
              </a:path>
            </a:pathLst>
          </a:custGeom>
          <a:solidFill>
            <a:schemeClr val="bg1">
              <a:alpha val="5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15" name="文本框 14"/>
          <p:cNvSpPr txBox="1"/>
          <p:nvPr/>
        </p:nvSpPr>
        <p:spPr bwMode="auto">
          <a:xfrm>
            <a:off x="5232400" y="2084918"/>
            <a:ext cx="4224867" cy="1077218"/>
          </a:xfrm>
          <a:prstGeom prst="rect">
            <a:avLst/>
          </a:prstGeom>
          <a:noFill/>
        </p:spPr>
        <p:txBody>
          <a:bodyPr>
            <a:spAutoFit/>
          </a:bodyPr>
          <a:lstStyle/>
          <a:p>
            <a:pPr defTabSz="914316">
              <a:defRPr/>
            </a:pPr>
            <a:r>
              <a:rPr lang="en-US" altLang="zh-CN" sz="6400" dirty="0">
                <a:solidFill>
                  <a:schemeClr val="bg1">
                    <a:lumMod val="95000"/>
                  </a:schemeClr>
                </a:solidFill>
                <a:latin typeface="华文细黑" panose="02010600040101010101" pitchFamily="2" charset="-122"/>
                <a:ea typeface="华文细黑" panose="02010600040101010101" pitchFamily="2" charset="-122"/>
                <a:cs typeface="Arial" pitchFamily="34" charset="0"/>
              </a:rPr>
              <a:t>PART ONE</a:t>
            </a:r>
            <a:endParaRPr lang="zh-CN" altLang="en-US" sz="6400" baseline="-3000" dirty="0">
              <a:solidFill>
                <a:schemeClr val="bg1">
                  <a:lumMod val="95000"/>
                </a:schemeClr>
              </a:solidFill>
              <a:latin typeface="华文细黑" panose="02010600040101010101" pitchFamily="2" charset="-122"/>
              <a:ea typeface="华文细黑" panose="02010600040101010101" pitchFamily="2" charset="-122"/>
              <a:cs typeface="Arial" pitchFamily="34" charset="0"/>
            </a:endParaRPr>
          </a:p>
        </p:txBody>
      </p:sp>
      <p:sp>
        <p:nvSpPr>
          <p:cNvPr id="17" name="TextBox 111"/>
          <p:cNvSpPr txBox="1">
            <a:spLocks noChangeArrowheads="1"/>
          </p:cNvSpPr>
          <p:nvPr/>
        </p:nvSpPr>
        <p:spPr bwMode="auto">
          <a:xfrm>
            <a:off x="5232400" y="3126318"/>
            <a:ext cx="5691717" cy="84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2" tIns="45684" rIns="91372" bIns="45684">
            <a:spAutoFit/>
          </a:bodyPr>
          <a:lstStyle>
            <a:lvl1pPr>
              <a:defRPr>
                <a:solidFill>
                  <a:schemeClr val="tx1"/>
                </a:solidFill>
                <a:latin typeface="Lao UI" panose="020B0502040204020203" pitchFamily="34" charset="0"/>
                <a:ea typeface="微软雅黑" panose="020B0503020204020204" pitchFamily="34" charset="-122"/>
              </a:defRPr>
            </a:lvl1pPr>
            <a:lvl2pPr marL="742950" indent="-285750">
              <a:defRPr>
                <a:solidFill>
                  <a:schemeClr val="tx1"/>
                </a:solidFill>
                <a:latin typeface="Lao UI" panose="020B0502040204020203" pitchFamily="34" charset="0"/>
                <a:ea typeface="微软雅黑" panose="020B0503020204020204" pitchFamily="34" charset="-122"/>
              </a:defRPr>
            </a:lvl2pPr>
            <a:lvl3pPr marL="1143000" indent="-228600">
              <a:defRPr>
                <a:solidFill>
                  <a:schemeClr val="tx1"/>
                </a:solidFill>
                <a:latin typeface="Lao UI" panose="020B0502040204020203" pitchFamily="34" charset="0"/>
                <a:ea typeface="微软雅黑" panose="020B0503020204020204" pitchFamily="34" charset="-122"/>
              </a:defRPr>
            </a:lvl3pPr>
            <a:lvl4pPr marL="1600200" indent="-228600">
              <a:defRPr>
                <a:solidFill>
                  <a:schemeClr val="tx1"/>
                </a:solidFill>
                <a:latin typeface="Lao UI" panose="020B0502040204020203" pitchFamily="34" charset="0"/>
                <a:ea typeface="微软雅黑" panose="020B0503020204020204" pitchFamily="34" charset="-122"/>
              </a:defRPr>
            </a:lvl4pPr>
            <a:lvl5pPr marL="2057400" indent="-228600">
              <a:defRPr>
                <a:solidFill>
                  <a:schemeClr val="tx1"/>
                </a:solidFill>
                <a:latin typeface="Lao UI" panose="020B0502040204020203"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9pPr>
          </a:lstStyle>
          <a:p>
            <a:pPr defTabSz="914316">
              <a:lnSpc>
                <a:spcPct val="120000"/>
              </a:lnSpc>
              <a:defRPr/>
            </a:pPr>
            <a:r>
              <a:rPr lang="en-US" altLang="zh-CN" sz="1400" dirty="0">
                <a:solidFill>
                  <a:schemeClr val="bg1"/>
                </a:solidFill>
                <a:latin typeface="华文细黑" panose="02010600040101010101" pitchFamily="2" charset="-122"/>
                <a:ea typeface="华文细黑" panose="02010600040101010101" pitchFamily="2" charset="-122"/>
              </a:rPr>
              <a:t>Lorem Ipsum is simply dummy text of the printing and typesetting industry. Lorem Ipsum has been the industry's standard dummy text ever since the 1500s</a:t>
            </a:r>
            <a:endParaRPr lang="zh-CN" altLang="en-US" sz="1400" baseline="-3000" dirty="0">
              <a:solidFill>
                <a:schemeClr val="bg1"/>
              </a:solidFill>
              <a:latin typeface="华文细黑" panose="02010600040101010101" pitchFamily="2" charset="-122"/>
              <a:ea typeface="华文细黑" panose="02010600040101010101" pitchFamily="2" charset="-122"/>
              <a:cs typeface="Arial" panose="020B0604020202020204" pitchFamily="34" charset="0"/>
            </a:endParaRPr>
          </a:p>
        </p:txBody>
      </p:sp>
    </p:spTree>
    <p:extLst>
      <p:ext uri="{BB962C8B-B14F-4D97-AF65-F5344CB8AC3E}">
        <p14:creationId xmlns:p14="http://schemas.microsoft.com/office/powerpoint/2010/main" val="3105675704"/>
      </p:ext>
    </p:extLst>
  </p:cSld>
  <p:clrMapOvr>
    <a:masterClrMapping/>
  </p:clrMapOvr>
  <p:transition spd="slow" advClick="0"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250"/>
                                        <p:tgtEl>
                                          <p:spTgt spid="11"/>
                                        </p:tgtEl>
                                      </p:cBhvr>
                                    </p:animEffect>
                                  </p:childTnLst>
                                </p:cTn>
                              </p:par>
                            </p:childTnLst>
                          </p:cTn>
                        </p:par>
                        <p:par>
                          <p:cTn id="8" fill="hold">
                            <p:stCondLst>
                              <p:cond delay="250"/>
                            </p:stCondLst>
                            <p:childTnLst>
                              <p:par>
                                <p:cTn id="9" presetID="2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250"/>
                                        <p:tgtEl>
                                          <p:spTgt spid="12"/>
                                        </p:tgtEl>
                                      </p:cBhvr>
                                    </p:animEffect>
                                  </p:childTnLst>
                                </p:cTn>
                              </p:par>
                            </p:childTnLst>
                          </p:cTn>
                        </p:par>
                        <p:par>
                          <p:cTn id="12" fill="hold">
                            <p:stCondLst>
                              <p:cond delay="500"/>
                            </p:stCondLst>
                            <p:childTnLst>
                              <p:par>
                                <p:cTn id="13" presetID="22" presetClass="entr" presetSubtype="4"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250"/>
                                        <p:tgtEl>
                                          <p:spTgt spid="13"/>
                                        </p:tgtEl>
                                      </p:cBhvr>
                                    </p:animEffect>
                                  </p:childTnLst>
                                </p:cTn>
                              </p:par>
                            </p:childTnLst>
                          </p:cTn>
                        </p:par>
                        <p:par>
                          <p:cTn id="16" fill="hold">
                            <p:stCondLst>
                              <p:cond delay="750"/>
                            </p:stCondLst>
                            <p:childTnLst>
                              <p:par>
                                <p:cTn id="17" presetID="22" presetClass="entr" presetSubtype="4"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250"/>
                                        <p:tgtEl>
                                          <p:spTgt spid="10"/>
                                        </p:tgtEl>
                                      </p:cBhvr>
                                    </p:animEffect>
                                  </p:childTnLst>
                                </p:cTn>
                              </p:par>
                            </p:childTnLst>
                          </p:cTn>
                        </p:par>
                        <p:par>
                          <p:cTn id="20" fill="hold">
                            <p:stCondLst>
                              <p:cond delay="1000"/>
                            </p:stCondLst>
                            <p:childTnLst>
                              <p:par>
                                <p:cTn id="21" presetID="22" presetClass="entr" presetSubtype="4"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250"/>
                                        <p:tgtEl>
                                          <p:spTgt spid="15"/>
                                        </p:tgtEl>
                                      </p:cBhvr>
                                    </p:animEffect>
                                  </p:childTnLst>
                                </p:cTn>
                              </p:par>
                            </p:childTnLst>
                          </p:cTn>
                        </p:par>
                        <p:par>
                          <p:cTn id="24" fill="hold">
                            <p:stCondLst>
                              <p:cond delay="1250"/>
                            </p:stCondLst>
                            <p:childTnLst>
                              <p:par>
                                <p:cTn id="25" presetID="22" presetClass="entr" presetSubtype="4"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0" grpId="0" animBg="1"/>
      <p:bldP spid="15"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6269834" y="1788934"/>
            <a:ext cx="2400163" cy="2393696"/>
          </a:xfrm>
          <a:prstGeom prst="ellipse">
            <a:avLst/>
          </a:prstGeom>
          <a:blipFill>
            <a:blip r:embed="rId3"/>
            <a:stretch>
              <a:fillRect/>
            </a:stretch>
          </a:blipFill>
          <a:ln w="12700" cap="flat" cmpd="sng" algn="ctr">
            <a:solidFill>
              <a:schemeClr val="bg1"/>
            </a:solidFill>
            <a:prstDash val="solid"/>
            <a:miter lim="800000"/>
          </a:ln>
          <a:effectLs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6" name="Oval 7"/>
          <p:cNvSpPr/>
          <p:nvPr/>
        </p:nvSpPr>
        <p:spPr>
          <a:xfrm>
            <a:off x="9017662" y="1788934"/>
            <a:ext cx="2400163" cy="2393696"/>
          </a:xfrm>
          <a:prstGeom prst="ellipse">
            <a:avLst/>
          </a:prstGeom>
          <a:blipFill>
            <a:blip r:embed="rId4"/>
            <a:stretch>
              <a:fillRect/>
            </a:stretch>
          </a:blipFill>
          <a:ln w="12700" cap="flat" cmpd="sng" algn="ctr">
            <a:solidFill>
              <a:schemeClr val="bg1"/>
            </a:solidFill>
            <a:prstDash val="solid"/>
            <a:miter lim="800000"/>
          </a:ln>
          <a:effectLs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7" name="Oval 8"/>
          <p:cNvSpPr/>
          <p:nvPr/>
        </p:nvSpPr>
        <p:spPr>
          <a:xfrm>
            <a:off x="3522006" y="1788934"/>
            <a:ext cx="2400163" cy="2393696"/>
          </a:xfrm>
          <a:prstGeom prst="ellipse">
            <a:avLst/>
          </a:prstGeom>
          <a:blipFill>
            <a:blip r:embed="rId5"/>
            <a:stretch>
              <a:fillRect/>
            </a:stretch>
          </a:blipFill>
          <a:ln w="12700" cap="flat" cmpd="sng" algn="ctr">
            <a:solidFill>
              <a:schemeClr val="bg1"/>
            </a:solidFill>
            <a:prstDash val="solid"/>
            <a:miter lim="800000"/>
          </a:ln>
          <a:effectLs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8" name="Oval 9"/>
          <p:cNvSpPr/>
          <p:nvPr/>
        </p:nvSpPr>
        <p:spPr>
          <a:xfrm>
            <a:off x="774177" y="1788934"/>
            <a:ext cx="2400163" cy="2393696"/>
          </a:xfrm>
          <a:prstGeom prst="ellipse">
            <a:avLst/>
          </a:prstGeom>
          <a:blipFill>
            <a:blip r:embed="rId6"/>
            <a:stretch>
              <a:fillRect/>
            </a:stretch>
          </a:blipFill>
          <a:ln w="25400" cap="flat" cmpd="sng" algn="ctr">
            <a:solidFill>
              <a:schemeClr val="bg1"/>
            </a:solidFill>
            <a:prstDash val="solid"/>
            <a:miter lim="800000"/>
          </a:ln>
          <a:effectLs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20" name="Shape 176"/>
          <p:cNvSpPr/>
          <p:nvPr/>
        </p:nvSpPr>
        <p:spPr>
          <a:xfrm>
            <a:off x="410543" y="277065"/>
            <a:ext cx="3313728" cy="523220"/>
          </a:xfrm>
          <a:prstGeom prst="rect">
            <a:avLst/>
          </a:prstGeom>
          <a:ln w="12700">
            <a:miter lim="400000"/>
          </a:ln>
          <a:extLst>
            <a:ext uri="{C572A759-6A51-4108-AA02-DFA0A04FC94B}">
              <ma14:wrappingTextBoxFlag xmlns="" xmlns:ma14="http://schemas.microsoft.com/office/mac/drawingml/2011/main" val="1"/>
            </a:ext>
          </a:extLst>
        </p:spPr>
        <p:txBody>
          <a:bodyPr wrap="none" tIns="45720" bIns="45720">
            <a:spAutoFit/>
          </a:bodyPr>
          <a:lstStyle/>
          <a:p>
            <a:r>
              <a:rPr lang="zh-CN" altLang="en-US" sz="2800" b="1" dirty="0">
                <a:solidFill>
                  <a:srgbClr val="FFFFFF"/>
                </a:solidFill>
              </a:rPr>
              <a:t>点此添加标题</a:t>
            </a:r>
            <a:r>
              <a:rPr lang="en-US" sz="900" dirty="0">
                <a:solidFill>
                  <a:srgbClr val="FFFFFF"/>
                </a:solidFill>
              </a:rPr>
              <a:t> </a:t>
            </a:r>
            <a:r>
              <a:rPr lang="en-US" sz="2800" dirty="0">
                <a:solidFill>
                  <a:srgbClr val="FFFFFF"/>
                </a:solidFill>
              </a:rPr>
              <a:t>–</a:t>
            </a:r>
            <a:r>
              <a:rPr lang="en-US" sz="900" dirty="0">
                <a:solidFill>
                  <a:srgbClr val="FFFFFF"/>
                </a:solidFill>
              </a:rPr>
              <a:t> </a:t>
            </a:r>
            <a:r>
              <a:rPr lang="zh-CN" altLang="en-US" sz="1600" spc="300" dirty="0">
                <a:solidFill>
                  <a:srgbClr val="FFFFFF"/>
                </a:solidFill>
                <a:latin typeface="+mj-lt"/>
                <a:ea typeface="+mj-ea"/>
                <a:cs typeface="+mj-cs"/>
                <a:sym typeface="Helvetica"/>
              </a:rPr>
              <a:t>小标题</a:t>
            </a:r>
            <a:endParaRPr sz="900" spc="300" dirty="0">
              <a:solidFill>
                <a:srgbClr val="FFFFFF"/>
              </a:solidFill>
              <a:latin typeface="+mj-lt"/>
              <a:ea typeface="+mj-ea"/>
              <a:cs typeface="+mj-cs"/>
              <a:sym typeface="Helvetica"/>
            </a:endParaRPr>
          </a:p>
        </p:txBody>
      </p:sp>
      <p:sp>
        <p:nvSpPr>
          <p:cNvPr id="21" name="Shape 179"/>
          <p:cNvSpPr/>
          <p:nvPr/>
        </p:nvSpPr>
        <p:spPr>
          <a:xfrm>
            <a:off x="9422185" y="423259"/>
            <a:ext cx="2769815" cy="230832"/>
          </a:xfrm>
          <a:prstGeom prst="rect">
            <a:avLst/>
          </a:prstGeom>
          <a:ln w="12700">
            <a:miter lim="400000"/>
          </a:ln>
          <a:extLst>
            <a:ext uri="{C572A759-6A51-4108-AA02-DFA0A04FC94B}">
              <ma14:wrappingTextBoxFlag xmlns="" xmlns:ma14="http://schemas.microsoft.com/office/mac/drawingml/2011/main" val="1"/>
            </a:ext>
          </a:extLst>
        </p:spPr>
        <p:txBody>
          <a:bodyPr tIns="45720" bIns="45720">
            <a:spAutoFit/>
          </a:bodyPr>
          <a:lstStyle>
            <a:lvl1pPr algn="r">
              <a:defRPr sz="1800" spc="600">
                <a:solidFill>
                  <a:srgbClr val="FFFFFF"/>
                </a:solidFill>
                <a:latin typeface="+mj-lt"/>
                <a:ea typeface="+mj-ea"/>
                <a:cs typeface="+mj-cs"/>
                <a:sym typeface="Helvetica"/>
              </a:defRPr>
            </a:lvl1pPr>
          </a:lstStyle>
          <a:p>
            <a:pPr>
              <a:defRPr spc="0">
                <a:solidFill>
                  <a:srgbClr val="000000"/>
                </a:solidFill>
                <a:latin typeface="+mn-lt"/>
                <a:ea typeface="+mn-ea"/>
                <a:cs typeface="+mn-cs"/>
                <a:sym typeface="Trebuchet MS"/>
              </a:defRPr>
            </a:pPr>
            <a:r>
              <a:rPr sz="900" spc="300" dirty="0">
                <a:solidFill>
                  <a:schemeClr val="bg1"/>
                </a:solidFill>
              </a:rPr>
              <a:t>YOUR COMPANY NAME</a:t>
            </a:r>
          </a:p>
        </p:txBody>
      </p:sp>
      <p:sp>
        <p:nvSpPr>
          <p:cNvPr id="22" name="Shape 314"/>
          <p:cNvSpPr/>
          <p:nvPr/>
        </p:nvSpPr>
        <p:spPr>
          <a:xfrm>
            <a:off x="1460471" y="4572699"/>
            <a:ext cx="1669688" cy="33855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20" tIns="45720" rIns="45720" bIns="45720" numCol="1" anchor="t">
            <a:spAutoFit/>
          </a:bodyPr>
          <a:lstStyle>
            <a:lvl1pPr algn="ctr">
              <a:defRPr sz="3200" b="1">
                <a:solidFill>
                  <a:srgbClr val="FFFFFF"/>
                </a:solidFill>
                <a:latin typeface="+mj-lt"/>
                <a:ea typeface="+mj-ea"/>
                <a:cs typeface="+mj-cs"/>
                <a:sym typeface="Helvetica"/>
              </a:defRPr>
            </a:lvl1pPr>
          </a:lstStyle>
          <a:p>
            <a:pPr>
              <a:defRPr b="0">
                <a:solidFill>
                  <a:srgbClr val="000000"/>
                </a:solidFill>
                <a:latin typeface="+mn-lt"/>
                <a:ea typeface="+mn-ea"/>
                <a:cs typeface="+mn-cs"/>
                <a:sym typeface="Trebuchet MS"/>
              </a:defRPr>
            </a:pPr>
            <a:r>
              <a:rPr lang="en-US" altLang="zh-CN" sz="1600" dirty="0">
                <a:solidFill>
                  <a:schemeClr val="bg1"/>
                </a:solidFill>
                <a:latin typeface="+mn-lt"/>
                <a:ea typeface="+mn-ea"/>
                <a:cs typeface="+mn-cs"/>
              </a:rPr>
              <a:t>YOUR TITLE HERE</a:t>
            </a:r>
            <a:endParaRPr lang="zh-CN" altLang="en-US" sz="1600" dirty="0">
              <a:solidFill>
                <a:schemeClr val="bg1"/>
              </a:solidFill>
              <a:latin typeface="+mn-lt"/>
              <a:ea typeface="+mn-ea"/>
              <a:cs typeface="+mn-cs"/>
            </a:endParaRPr>
          </a:p>
        </p:txBody>
      </p:sp>
      <p:sp>
        <p:nvSpPr>
          <p:cNvPr id="23" name="Shape 315"/>
          <p:cNvSpPr/>
          <p:nvPr/>
        </p:nvSpPr>
        <p:spPr>
          <a:xfrm>
            <a:off x="1089807" y="4868650"/>
            <a:ext cx="2411016" cy="126194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t">
            <a:spAutoFit/>
          </a:bodyPr>
          <a:lstStyle>
            <a:lvl1pPr algn="ctr">
              <a:lnSpc>
                <a:spcPts val="3200"/>
              </a:lnSpc>
              <a:defRPr sz="2400" spc="220">
                <a:solidFill>
                  <a:srgbClr val="D9D9D9"/>
                </a:solidFill>
                <a:latin typeface="+mj-lt"/>
                <a:ea typeface="+mj-ea"/>
                <a:cs typeface="+mj-cs"/>
                <a:sym typeface="Helvetica"/>
              </a:defRPr>
            </a:lvl1pPr>
          </a:lstStyle>
          <a:p>
            <a:pPr>
              <a:defRPr spc="0">
                <a:solidFill>
                  <a:srgbClr val="000000"/>
                </a:solidFill>
                <a:latin typeface="+mn-lt"/>
                <a:ea typeface="+mn-ea"/>
                <a:cs typeface="+mn-cs"/>
                <a:sym typeface="Trebuchet MS"/>
              </a:defRPr>
            </a:pPr>
            <a:r>
              <a:rPr sz="1200" spc="110" dirty="0">
                <a:solidFill>
                  <a:schemeClr val="bg1"/>
                </a:solidFill>
              </a:rPr>
              <a:t>But all sunshine without shade, all pleasure without pain, is not life at</a:t>
            </a:r>
          </a:p>
        </p:txBody>
      </p:sp>
      <p:sp>
        <p:nvSpPr>
          <p:cNvPr id="24" name="Shape 314"/>
          <p:cNvSpPr/>
          <p:nvPr/>
        </p:nvSpPr>
        <p:spPr>
          <a:xfrm>
            <a:off x="3871487" y="4572699"/>
            <a:ext cx="1669688" cy="33855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20" tIns="45720" rIns="45720" bIns="45720" numCol="1" anchor="t">
            <a:spAutoFit/>
          </a:bodyPr>
          <a:lstStyle>
            <a:lvl1pPr algn="ctr">
              <a:defRPr sz="3200" b="1">
                <a:solidFill>
                  <a:srgbClr val="FFFFFF"/>
                </a:solidFill>
                <a:latin typeface="+mj-lt"/>
                <a:ea typeface="+mj-ea"/>
                <a:cs typeface="+mj-cs"/>
                <a:sym typeface="Helvetica"/>
              </a:defRPr>
            </a:lvl1pPr>
          </a:lstStyle>
          <a:p>
            <a:pPr>
              <a:defRPr b="0">
                <a:solidFill>
                  <a:srgbClr val="000000"/>
                </a:solidFill>
                <a:latin typeface="+mn-lt"/>
                <a:ea typeface="+mn-ea"/>
                <a:cs typeface="+mn-cs"/>
                <a:sym typeface="Trebuchet MS"/>
              </a:defRPr>
            </a:pPr>
            <a:r>
              <a:rPr lang="en-US" altLang="zh-CN" sz="1600" b="0" dirty="0">
                <a:solidFill>
                  <a:schemeClr val="bg1"/>
                </a:solidFill>
                <a:latin typeface="+mn-lt"/>
                <a:ea typeface="+mn-ea"/>
                <a:cs typeface="+mn-cs"/>
              </a:rPr>
              <a:t>YOUR TITLE HERE</a:t>
            </a:r>
            <a:endParaRPr lang="zh-CN" altLang="en-US" sz="1600" b="0" dirty="0">
              <a:solidFill>
                <a:schemeClr val="bg1"/>
              </a:solidFill>
              <a:latin typeface="+mn-lt"/>
              <a:ea typeface="+mn-ea"/>
              <a:cs typeface="+mn-cs"/>
            </a:endParaRPr>
          </a:p>
        </p:txBody>
      </p:sp>
      <p:sp>
        <p:nvSpPr>
          <p:cNvPr id="25" name="Shape 315"/>
          <p:cNvSpPr/>
          <p:nvPr/>
        </p:nvSpPr>
        <p:spPr>
          <a:xfrm>
            <a:off x="3500823" y="4868650"/>
            <a:ext cx="2411016" cy="126194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t">
            <a:spAutoFit/>
          </a:bodyPr>
          <a:lstStyle>
            <a:lvl1pPr algn="ctr">
              <a:lnSpc>
                <a:spcPts val="3200"/>
              </a:lnSpc>
              <a:defRPr sz="2400" spc="220">
                <a:solidFill>
                  <a:srgbClr val="D9D9D9"/>
                </a:solidFill>
                <a:latin typeface="+mj-lt"/>
                <a:ea typeface="+mj-ea"/>
                <a:cs typeface="+mj-cs"/>
                <a:sym typeface="Helvetica"/>
              </a:defRPr>
            </a:lvl1pPr>
          </a:lstStyle>
          <a:p>
            <a:pPr>
              <a:defRPr spc="0">
                <a:solidFill>
                  <a:srgbClr val="000000"/>
                </a:solidFill>
                <a:latin typeface="+mn-lt"/>
                <a:ea typeface="+mn-ea"/>
                <a:cs typeface="+mn-cs"/>
                <a:sym typeface="Trebuchet MS"/>
              </a:defRPr>
            </a:pPr>
            <a:r>
              <a:rPr sz="1200" spc="110" dirty="0">
                <a:solidFill>
                  <a:schemeClr val="bg1"/>
                </a:solidFill>
              </a:rPr>
              <a:t>But all sunshine without shade, all pleasure without pain, is not life at</a:t>
            </a:r>
          </a:p>
        </p:txBody>
      </p:sp>
      <p:sp>
        <p:nvSpPr>
          <p:cNvPr id="26" name="Shape 314"/>
          <p:cNvSpPr/>
          <p:nvPr/>
        </p:nvSpPr>
        <p:spPr>
          <a:xfrm>
            <a:off x="6653167" y="4572699"/>
            <a:ext cx="1669688" cy="33855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20" tIns="45720" rIns="45720" bIns="45720" numCol="1" anchor="t">
            <a:spAutoFit/>
          </a:bodyPr>
          <a:lstStyle>
            <a:lvl1pPr algn="ctr">
              <a:defRPr sz="3200" b="1">
                <a:solidFill>
                  <a:srgbClr val="FFFFFF"/>
                </a:solidFill>
                <a:latin typeface="+mj-lt"/>
                <a:ea typeface="+mj-ea"/>
                <a:cs typeface="+mj-cs"/>
                <a:sym typeface="Helvetica"/>
              </a:defRPr>
            </a:lvl1pPr>
          </a:lstStyle>
          <a:p>
            <a:pPr>
              <a:defRPr b="0">
                <a:solidFill>
                  <a:srgbClr val="000000"/>
                </a:solidFill>
                <a:latin typeface="+mn-lt"/>
                <a:ea typeface="+mn-ea"/>
                <a:cs typeface="+mn-cs"/>
                <a:sym typeface="Trebuchet MS"/>
              </a:defRPr>
            </a:pPr>
            <a:r>
              <a:rPr lang="en-US" altLang="zh-CN" sz="1600" b="0" dirty="0">
                <a:solidFill>
                  <a:schemeClr val="bg1"/>
                </a:solidFill>
                <a:latin typeface="+mn-lt"/>
                <a:ea typeface="+mn-ea"/>
                <a:cs typeface="+mn-cs"/>
              </a:rPr>
              <a:t>YOUR TITLE HERE</a:t>
            </a:r>
            <a:endParaRPr lang="zh-CN" altLang="en-US" sz="1600" b="0" dirty="0">
              <a:solidFill>
                <a:schemeClr val="bg1"/>
              </a:solidFill>
              <a:latin typeface="+mn-lt"/>
              <a:ea typeface="+mn-ea"/>
              <a:cs typeface="+mn-cs"/>
            </a:endParaRPr>
          </a:p>
        </p:txBody>
      </p:sp>
      <p:sp>
        <p:nvSpPr>
          <p:cNvPr id="27" name="Shape 315"/>
          <p:cNvSpPr/>
          <p:nvPr/>
        </p:nvSpPr>
        <p:spPr>
          <a:xfrm>
            <a:off x="6282503" y="4868650"/>
            <a:ext cx="2411016" cy="126194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t">
            <a:spAutoFit/>
          </a:bodyPr>
          <a:lstStyle>
            <a:lvl1pPr algn="ctr">
              <a:lnSpc>
                <a:spcPts val="3200"/>
              </a:lnSpc>
              <a:defRPr sz="2400" spc="220">
                <a:solidFill>
                  <a:srgbClr val="D9D9D9"/>
                </a:solidFill>
                <a:latin typeface="+mj-lt"/>
                <a:ea typeface="+mj-ea"/>
                <a:cs typeface="+mj-cs"/>
                <a:sym typeface="Helvetica"/>
              </a:defRPr>
            </a:lvl1pPr>
          </a:lstStyle>
          <a:p>
            <a:pPr>
              <a:defRPr spc="0">
                <a:solidFill>
                  <a:srgbClr val="000000"/>
                </a:solidFill>
                <a:latin typeface="+mn-lt"/>
                <a:ea typeface="+mn-ea"/>
                <a:cs typeface="+mn-cs"/>
                <a:sym typeface="Trebuchet MS"/>
              </a:defRPr>
            </a:pPr>
            <a:r>
              <a:rPr sz="1200" spc="110" dirty="0">
                <a:solidFill>
                  <a:schemeClr val="bg1"/>
                </a:solidFill>
              </a:rPr>
              <a:t>But all sunshine without shade, all pleasure without pain, is not life at</a:t>
            </a:r>
          </a:p>
        </p:txBody>
      </p:sp>
      <p:sp>
        <p:nvSpPr>
          <p:cNvPr id="28" name="Shape 314"/>
          <p:cNvSpPr/>
          <p:nvPr/>
        </p:nvSpPr>
        <p:spPr>
          <a:xfrm>
            <a:off x="9434847" y="4572699"/>
            <a:ext cx="1669688" cy="33855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20" tIns="45720" rIns="45720" bIns="45720" numCol="1" anchor="t">
            <a:spAutoFit/>
          </a:bodyPr>
          <a:lstStyle>
            <a:lvl1pPr algn="ctr">
              <a:defRPr sz="3200" b="1">
                <a:solidFill>
                  <a:srgbClr val="FFFFFF"/>
                </a:solidFill>
                <a:latin typeface="+mj-lt"/>
                <a:ea typeface="+mj-ea"/>
                <a:cs typeface="+mj-cs"/>
                <a:sym typeface="Helvetica"/>
              </a:defRPr>
            </a:lvl1pPr>
          </a:lstStyle>
          <a:p>
            <a:pPr>
              <a:defRPr b="0">
                <a:solidFill>
                  <a:srgbClr val="000000"/>
                </a:solidFill>
                <a:latin typeface="+mn-lt"/>
                <a:ea typeface="+mn-ea"/>
                <a:cs typeface="+mn-cs"/>
                <a:sym typeface="Trebuchet MS"/>
              </a:defRPr>
            </a:pPr>
            <a:r>
              <a:rPr lang="en-US" altLang="zh-CN" sz="1600" b="0" dirty="0">
                <a:solidFill>
                  <a:schemeClr val="bg1"/>
                </a:solidFill>
                <a:latin typeface="+mn-lt"/>
                <a:ea typeface="+mn-ea"/>
                <a:cs typeface="+mn-cs"/>
              </a:rPr>
              <a:t>YOUR TITLE HERE</a:t>
            </a:r>
            <a:endParaRPr lang="zh-CN" altLang="en-US" sz="1600" b="0" dirty="0">
              <a:solidFill>
                <a:schemeClr val="bg1"/>
              </a:solidFill>
              <a:latin typeface="+mn-lt"/>
              <a:ea typeface="+mn-ea"/>
              <a:cs typeface="+mn-cs"/>
            </a:endParaRPr>
          </a:p>
        </p:txBody>
      </p:sp>
      <p:sp>
        <p:nvSpPr>
          <p:cNvPr id="29" name="Shape 315"/>
          <p:cNvSpPr/>
          <p:nvPr/>
        </p:nvSpPr>
        <p:spPr>
          <a:xfrm>
            <a:off x="9064183" y="4868650"/>
            <a:ext cx="2411016" cy="126194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20" tIns="45720" rIns="45720" bIns="45720" numCol="1" anchor="t">
            <a:spAutoFit/>
          </a:bodyPr>
          <a:lstStyle>
            <a:lvl1pPr algn="ctr">
              <a:lnSpc>
                <a:spcPts val="3200"/>
              </a:lnSpc>
              <a:defRPr sz="2400" spc="220">
                <a:solidFill>
                  <a:srgbClr val="D9D9D9"/>
                </a:solidFill>
                <a:latin typeface="+mj-lt"/>
                <a:ea typeface="+mj-ea"/>
                <a:cs typeface="+mj-cs"/>
                <a:sym typeface="Helvetica"/>
              </a:defRPr>
            </a:lvl1pPr>
          </a:lstStyle>
          <a:p>
            <a:pPr>
              <a:defRPr spc="0">
                <a:solidFill>
                  <a:srgbClr val="000000"/>
                </a:solidFill>
                <a:latin typeface="+mn-lt"/>
                <a:ea typeface="+mn-ea"/>
                <a:cs typeface="+mn-cs"/>
                <a:sym typeface="Trebuchet MS"/>
              </a:defRPr>
            </a:pPr>
            <a:r>
              <a:rPr sz="1200" spc="110" dirty="0">
                <a:solidFill>
                  <a:schemeClr val="bg1"/>
                </a:solidFill>
              </a:rPr>
              <a:t>But all sunshine without shade, all pleasure without pain, is not life at</a:t>
            </a:r>
          </a:p>
        </p:txBody>
      </p:sp>
    </p:spTree>
    <p:extLst>
      <p:ext uri="{BB962C8B-B14F-4D97-AF65-F5344CB8AC3E}">
        <p14:creationId xmlns:p14="http://schemas.microsoft.com/office/powerpoint/2010/main" val="3146635739"/>
      </p:ext>
    </p:extLst>
  </p:cSld>
  <p:clrMapOvr>
    <a:masterClrMapping/>
  </p:clrMapOvr>
  <p:transition spd="slow" advClick="0"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20"/>
                                        </p:tgtEl>
                                        <p:attrNameLst>
                                          <p:attrName>style.visibility</p:attrName>
                                        </p:attrNameLst>
                                      </p:cBhvr>
                                      <p:to>
                                        <p:strVal val="visible"/>
                                      </p:to>
                                    </p:set>
                                    <p:animEffect transition="in" filter="dissolve">
                                      <p:cBhvr>
                                        <p:cTn id="7" dur="250"/>
                                        <p:tgtEl>
                                          <p:spTgt spid="20"/>
                                        </p:tgtEl>
                                      </p:cBhvr>
                                    </p:animEffect>
                                  </p:childTnLst>
                                </p:cTn>
                              </p:par>
                            </p:childTnLst>
                          </p:cTn>
                        </p:par>
                        <p:par>
                          <p:cTn id="8" fill="hold">
                            <p:stCondLst>
                              <p:cond delay="250"/>
                            </p:stCondLst>
                            <p:childTnLst>
                              <p:par>
                                <p:cTn id="9" presetID="9" presetClass="entr" fill="hold" grpId="0" nodeType="afterEffect">
                                  <p:stCondLst>
                                    <p:cond delay="0"/>
                                  </p:stCondLst>
                                  <p:iterate>
                                    <p:tmAbs val="0"/>
                                  </p:iterate>
                                  <p:childTnLst>
                                    <p:set>
                                      <p:cBhvr>
                                        <p:cTn id="10" fill="hold"/>
                                        <p:tgtEl>
                                          <p:spTgt spid="21"/>
                                        </p:tgtEl>
                                        <p:attrNameLst>
                                          <p:attrName>style.visibility</p:attrName>
                                        </p:attrNameLst>
                                      </p:cBhvr>
                                      <p:to>
                                        <p:strVal val="visible"/>
                                      </p:to>
                                    </p:set>
                                    <p:animEffect transition="in" filter="dissolve">
                                      <p:cBhvr>
                                        <p:cTn id="11" dur="250"/>
                                        <p:tgtEl>
                                          <p:spTgt spid="21"/>
                                        </p:tgtEl>
                                      </p:cBhvr>
                                    </p:animEffect>
                                  </p:childTnLst>
                                </p:cTn>
                              </p:par>
                            </p:childTnLst>
                          </p:cTn>
                        </p:par>
                        <p:par>
                          <p:cTn id="12" fill="hold">
                            <p:stCondLst>
                              <p:cond delay="500"/>
                            </p:stCondLst>
                            <p:childTnLst>
                              <p:par>
                                <p:cTn id="13" presetID="22" presetClass="entr" presetSubtype="4"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250"/>
                                        <p:tgtEl>
                                          <p:spTgt spid="8"/>
                                        </p:tgtEl>
                                      </p:cBhvr>
                                    </p:animEffect>
                                  </p:childTnLst>
                                </p:cTn>
                              </p:par>
                            </p:childTnLst>
                          </p:cTn>
                        </p:par>
                        <p:par>
                          <p:cTn id="16" fill="hold">
                            <p:stCondLst>
                              <p:cond delay="750"/>
                            </p:stCondLst>
                            <p:childTnLst>
                              <p:par>
                                <p:cTn id="17" presetID="22" presetClass="entr" presetSubtype="4"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250"/>
                                        <p:tgtEl>
                                          <p:spTgt spid="7"/>
                                        </p:tgtEl>
                                      </p:cBhvr>
                                    </p:animEffect>
                                  </p:childTnLst>
                                </p:cTn>
                              </p:par>
                            </p:childTnLst>
                          </p:cTn>
                        </p:par>
                        <p:par>
                          <p:cTn id="20" fill="hold">
                            <p:stCondLst>
                              <p:cond delay="1000"/>
                            </p:stCondLst>
                            <p:childTnLst>
                              <p:par>
                                <p:cTn id="21" presetID="22" presetClass="entr" presetSubtype="4"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250"/>
                                        <p:tgtEl>
                                          <p:spTgt spid="5"/>
                                        </p:tgtEl>
                                      </p:cBhvr>
                                    </p:animEffect>
                                  </p:childTnLst>
                                </p:cTn>
                              </p:par>
                            </p:childTnLst>
                          </p:cTn>
                        </p:par>
                        <p:par>
                          <p:cTn id="24" fill="hold">
                            <p:stCondLst>
                              <p:cond delay="1250"/>
                            </p:stCondLst>
                            <p:childTnLst>
                              <p:par>
                                <p:cTn id="25" presetID="22" presetClass="entr" presetSubtype="4"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250"/>
                                        <p:tgtEl>
                                          <p:spTgt spid="6"/>
                                        </p:tgtEl>
                                      </p:cBhvr>
                                    </p:animEffect>
                                  </p:childTnLst>
                                </p:cTn>
                              </p:par>
                            </p:childTnLst>
                          </p:cTn>
                        </p:par>
                        <p:par>
                          <p:cTn id="28" fill="hold">
                            <p:stCondLst>
                              <p:cond delay="1500"/>
                            </p:stCondLst>
                            <p:childTnLst>
                              <p:par>
                                <p:cTn id="29" presetID="22" presetClass="entr" presetSubtype="4"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250"/>
                                        <p:tgtEl>
                                          <p:spTgt spid="22"/>
                                        </p:tgtEl>
                                      </p:cBhvr>
                                    </p:animEffect>
                                  </p:childTnLst>
                                </p:cTn>
                              </p:par>
                            </p:childTnLst>
                          </p:cTn>
                        </p:par>
                        <p:par>
                          <p:cTn id="32" fill="hold">
                            <p:stCondLst>
                              <p:cond delay="1750"/>
                            </p:stCondLst>
                            <p:childTnLst>
                              <p:par>
                                <p:cTn id="33" presetID="22" presetClass="entr" presetSubtype="4"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down)">
                                      <p:cBhvr>
                                        <p:cTn id="35" dur="250"/>
                                        <p:tgtEl>
                                          <p:spTgt spid="23"/>
                                        </p:tgtEl>
                                      </p:cBhvr>
                                    </p:animEffect>
                                  </p:childTnLst>
                                </p:cTn>
                              </p:par>
                            </p:childTnLst>
                          </p:cTn>
                        </p:par>
                        <p:par>
                          <p:cTn id="36" fill="hold">
                            <p:stCondLst>
                              <p:cond delay="2000"/>
                            </p:stCondLst>
                            <p:childTnLst>
                              <p:par>
                                <p:cTn id="37" presetID="22" presetClass="entr" presetSubtype="4" fill="hold" grpId="0"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250"/>
                                        <p:tgtEl>
                                          <p:spTgt spid="24"/>
                                        </p:tgtEl>
                                      </p:cBhvr>
                                    </p:animEffect>
                                  </p:childTnLst>
                                </p:cTn>
                              </p:par>
                            </p:childTnLst>
                          </p:cTn>
                        </p:par>
                        <p:par>
                          <p:cTn id="40" fill="hold">
                            <p:stCondLst>
                              <p:cond delay="2250"/>
                            </p:stCondLst>
                            <p:childTnLst>
                              <p:par>
                                <p:cTn id="41" presetID="22" presetClass="entr" presetSubtype="4"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250"/>
                                        <p:tgtEl>
                                          <p:spTgt spid="25"/>
                                        </p:tgtEl>
                                      </p:cBhvr>
                                    </p:animEffect>
                                  </p:childTnLst>
                                </p:cTn>
                              </p:par>
                            </p:childTnLst>
                          </p:cTn>
                        </p:par>
                        <p:par>
                          <p:cTn id="44" fill="hold">
                            <p:stCondLst>
                              <p:cond delay="2500"/>
                            </p:stCondLst>
                            <p:childTnLst>
                              <p:par>
                                <p:cTn id="45" presetID="22" presetClass="entr" presetSubtype="4"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down)">
                                      <p:cBhvr>
                                        <p:cTn id="47" dur="250"/>
                                        <p:tgtEl>
                                          <p:spTgt spid="26"/>
                                        </p:tgtEl>
                                      </p:cBhvr>
                                    </p:animEffect>
                                  </p:childTnLst>
                                </p:cTn>
                              </p:par>
                            </p:childTnLst>
                          </p:cTn>
                        </p:par>
                        <p:par>
                          <p:cTn id="48" fill="hold">
                            <p:stCondLst>
                              <p:cond delay="2750"/>
                            </p:stCondLst>
                            <p:childTnLst>
                              <p:par>
                                <p:cTn id="49" presetID="22" presetClass="entr" presetSubtype="4" fill="hold" grpId="0"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down)">
                                      <p:cBhvr>
                                        <p:cTn id="51" dur="250"/>
                                        <p:tgtEl>
                                          <p:spTgt spid="27"/>
                                        </p:tgtEl>
                                      </p:cBhvr>
                                    </p:animEffect>
                                  </p:childTnLst>
                                </p:cTn>
                              </p:par>
                            </p:childTnLst>
                          </p:cTn>
                        </p:par>
                        <p:par>
                          <p:cTn id="52" fill="hold">
                            <p:stCondLst>
                              <p:cond delay="3000"/>
                            </p:stCondLst>
                            <p:childTnLst>
                              <p:par>
                                <p:cTn id="53" presetID="22" presetClass="entr" presetSubtype="4"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down)">
                                      <p:cBhvr>
                                        <p:cTn id="55" dur="250"/>
                                        <p:tgtEl>
                                          <p:spTgt spid="28"/>
                                        </p:tgtEl>
                                      </p:cBhvr>
                                    </p:animEffect>
                                  </p:childTnLst>
                                </p:cTn>
                              </p:par>
                            </p:childTnLst>
                          </p:cTn>
                        </p:par>
                        <p:par>
                          <p:cTn id="56" fill="hold">
                            <p:stCondLst>
                              <p:cond delay="3250"/>
                            </p:stCondLst>
                            <p:childTnLst>
                              <p:par>
                                <p:cTn id="57" presetID="22" presetClass="entr" presetSubtype="4" fill="hold" grpId="0" nodeType="after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ipe(down)">
                                      <p:cBhvr>
                                        <p:cTn id="59"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20" grpId="0" animBg="1" advAuto="0"/>
      <p:bldP spid="21" grpId="0" animBg="1" advAuto="0"/>
      <p:bldP spid="22" grpId="0"/>
      <p:bldP spid="23" grpId="0"/>
      <p:bldP spid="24" grpId="0"/>
      <p:bldP spid="25" grpId="0"/>
      <p:bldP spid="26" grpId="0"/>
      <p:bldP spid="27" grpId="0"/>
      <p:bldP spid="2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a:grpSpLocks/>
          </p:cNvGrpSpPr>
          <p:nvPr/>
        </p:nvGrpSpPr>
        <p:grpSpPr bwMode="auto">
          <a:xfrm>
            <a:off x="1543051" y="2135717"/>
            <a:ext cx="2556933" cy="4028016"/>
            <a:chOff x="1385455" y="1588470"/>
            <a:chExt cx="1918854" cy="3019694"/>
          </a:xfrm>
        </p:grpSpPr>
        <p:sp>
          <p:nvSpPr>
            <p:cNvPr id="2" name="矩形 1"/>
            <p:cNvSpPr/>
            <p:nvPr/>
          </p:nvSpPr>
          <p:spPr>
            <a:xfrm>
              <a:off x="1385455" y="1588470"/>
              <a:ext cx="1918854" cy="3019694"/>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16">
                <a:defRPr/>
              </a:pPr>
              <a:endParaRPr lang="zh-CN" altLang="en-US"/>
            </a:p>
          </p:txBody>
        </p:sp>
        <p:sp>
          <p:nvSpPr>
            <p:cNvPr id="3" name="矩形 2"/>
            <p:cNvSpPr/>
            <p:nvPr/>
          </p:nvSpPr>
          <p:spPr>
            <a:xfrm>
              <a:off x="1463289" y="1675744"/>
              <a:ext cx="1753655" cy="95684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16">
                <a:defRPr/>
              </a:pPr>
              <a:endParaRPr lang="zh-CN" altLang="en-US"/>
            </a:p>
          </p:txBody>
        </p:sp>
        <p:sp>
          <p:nvSpPr>
            <p:cNvPr id="23571" name="文本框 6"/>
            <p:cNvSpPr txBox="1">
              <a:spLocks noChangeArrowheads="1"/>
            </p:cNvSpPr>
            <p:nvPr/>
          </p:nvSpPr>
          <p:spPr bwMode="auto">
            <a:xfrm>
              <a:off x="1385455" y="2721411"/>
              <a:ext cx="1918854" cy="253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itchFamily="2" charset="-122"/>
                  <a:ea typeface="华文细黑" pitchFamily="2" charset="-122"/>
                </a:defRPr>
              </a:lvl1pPr>
              <a:lvl2pPr marL="742950" indent="-285750">
                <a:defRPr sz="1300">
                  <a:solidFill>
                    <a:schemeClr val="tx1"/>
                  </a:solidFill>
                  <a:latin typeface="华文细黑" pitchFamily="2" charset="-122"/>
                  <a:ea typeface="华文细黑" pitchFamily="2" charset="-122"/>
                </a:defRPr>
              </a:lvl2pPr>
              <a:lvl3pPr marL="1143000" indent="-228600">
                <a:defRPr sz="1300">
                  <a:solidFill>
                    <a:schemeClr val="tx1"/>
                  </a:solidFill>
                  <a:latin typeface="华文细黑" pitchFamily="2" charset="-122"/>
                  <a:ea typeface="华文细黑" pitchFamily="2" charset="-122"/>
                </a:defRPr>
              </a:lvl3pPr>
              <a:lvl4pPr marL="1600200" indent="-228600">
                <a:defRPr sz="1300">
                  <a:solidFill>
                    <a:schemeClr val="tx1"/>
                  </a:solidFill>
                  <a:latin typeface="华文细黑" pitchFamily="2" charset="-122"/>
                  <a:ea typeface="华文细黑" pitchFamily="2" charset="-122"/>
                </a:defRPr>
              </a:lvl4pPr>
              <a:lvl5pPr marL="2057400" indent="-228600">
                <a:defRPr sz="1300">
                  <a:solidFill>
                    <a:schemeClr val="tx1"/>
                  </a:solidFill>
                  <a:latin typeface="华文细黑" pitchFamily="2" charset="-122"/>
                  <a:ea typeface="华文细黑" pitchFamily="2" charset="-122"/>
                </a:defRPr>
              </a:lvl5pPr>
              <a:lvl6pPr marL="25146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6pPr>
              <a:lvl7pPr marL="29718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7pPr>
              <a:lvl8pPr marL="34290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8pPr>
              <a:lvl9pPr marL="38862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9pPr>
            </a:lstStyle>
            <a:p>
              <a:pPr algn="ctr" eaLnBrk="1" hangingPunct="1"/>
              <a:r>
                <a:rPr lang="en-US" altLang="zh-CN" sz="1600">
                  <a:solidFill>
                    <a:schemeClr val="bg1"/>
                  </a:solidFill>
                </a:rPr>
                <a:t>Event One </a:t>
              </a:r>
              <a:endParaRPr lang="zh-CN" altLang="en-US" sz="1600">
                <a:solidFill>
                  <a:schemeClr val="bg1"/>
                </a:solidFill>
              </a:endParaRPr>
            </a:p>
          </p:txBody>
        </p:sp>
        <p:sp>
          <p:nvSpPr>
            <p:cNvPr id="23572" name="Rectangle 23"/>
            <p:cNvSpPr>
              <a:spLocks noChangeArrowheads="1"/>
            </p:cNvSpPr>
            <p:nvPr/>
          </p:nvSpPr>
          <p:spPr bwMode="auto">
            <a:xfrm>
              <a:off x="1463185" y="3007559"/>
              <a:ext cx="1688723" cy="807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87438">
                <a:defRPr sz="1300">
                  <a:solidFill>
                    <a:schemeClr val="tx1"/>
                  </a:solidFill>
                  <a:latin typeface="华文细黑" pitchFamily="2" charset="-122"/>
                  <a:ea typeface="华文细黑" pitchFamily="2" charset="-122"/>
                </a:defRPr>
              </a:lvl1pPr>
              <a:lvl2pPr marL="742950" indent="-285750" defTabSz="1087438">
                <a:defRPr sz="1300">
                  <a:solidFill>
                    <a:schemeClr val="tx1"/>
                  </a:solidFill>
                  <a:latin typeface="华文细黑" pitchFamily="2" charset="-122"/>
                  <a:ea typeface="华文细黑" pitchFamily="2" charset="-122"/>
                </a:defRPr>
              </a:lvl2pPr>
              <a:lvl3pPr marL="1143000" indent="-228600" defTabSz="1087438">
                <a:defRPr sz="1300">
                  <a:solidFill>
                    <a:schemeClr val="tx1"/>
                  </a:solidFill>
                  <a:latin typeface="华文细黑" pitchFamily="2" charset="-122"/>
                  <a:ea typeface="华文细黑" pitchFamily="2" charset="-122"/>
                </a:defRPr>
              </a:lvl3pPr>
              <a:lvl4pPr marL="1600200" indent="-228600" defTabSz="1087438">
                <a:defRPr sz="1300">
                  <a:solidFill>
                    <a:schemeClr val="tx1"/>
                  </a:solidFill>
                  <a:latin typeface="华文细黑" pitchFamily="2" charset="-122"/>
                  <a:ea typeface="华文细黑" pitchFamily="2" charset="-122"/>
                </a:defRPr>
              </a:lvl4pPr>
              <a:lvl5pPr marL="2057400" indent="-228600" defTabSz="1087438">
                <a:defRPr sz="1300">
                  <a:solidFill>
                    <a:schemeClr val="tx1"/>
                  </a:solidFill>
                  <a:latin typeface="华文细黑" pitchFamily="2" charset="-122"/>
                  <a:ea typeface="华文细黑" pitchFamily="2" charset="-122"/>
                </a:defRPr>
              </a:lvl5pPr>
              <a:lvl6pPr marL="2514600" indent="-228600" defTabSz="1087438" eaLnBrk="0" fontAlgn="base" hangingPunct="0">
                <a:spcBef>
                  <a:spcPct val="0"/>
                </a:spcBef>
                <a:spcAft>
                  <a:spcPct val="0"/>
                </a:spcAft>
                <a:defRPr sz="1300">
                  <a:solidFill>
                    <a:schemeClr val="tx1"/>
                  </a:solidFill>
                  <a:latin typeface="华文细黑" pitchFamily="2" charset="-122"/>
                  <a:ea typeface="华文细黑" pitchFamily="2" charset="-122"/>
                </a:defRPr>
              </a:lvl6pPr>
              <a:lvl7pPr marL="2971800" indent="-228600" defTabSz="1087438" eaLnBrk="0" fontAlgn="base" hangingPunct="0">
                <a:spcBef>
                  <a:spcPct val="0"/>
                </a:spcBef>
                <a:spcAft>
                  <a:spcPct val="0"/>
                </a:spcAft>
                <a:defRPr sz="1300">
                  <a:solidFill>
                    <a:schemeClr val="tx1"/>
                  </a:solidFill>
                  <a:latin typeface="华文细黑" pitchFamily="2" charset="-122"/>
                  <a:ea typeface="华文细黑" pitchFamily="2" charset="-122"/>
                </a:defRPr>
              </a:lvl7pPr>
              <a:lvl8pPr marL="3429000" indent="-228600" defTabSz="1087438" eaLnBrk="0" fontAlgn="base" hangingPunct="0">
                <a:spcBef>
                  <a:spcPct val="0"/>
                </a:spcBef>
                <a:spcAft>
                  <a:spcPct val="0"/>
                </a:spcAft>
                <a:defRPr sz="1300">
                  <a:solidFill>
                    <a:schemeClr val="tx1"/>
                  </a:solidFill>
                  <a:latin typeface="华文细黑" pitchFamily="2" charset="-122"/>
                  <a:ea typeface="华文细黑" pitchFamily="2" charset="-122"/>
                </a:defRPr>
              </a:lvl8pPr>
              <a:lvl9pPr marL="3886200" indent="-228600" defTabSz="1087438" eaLnBrk="0" fontAlgn="base" hangingPunct="0">
                <a:spcBef>
                  <a:spcPct val="0"/>
                </a:spcBef>
                <a:spcAft>
                  <a:spcPct val="0"/>
                </a:spcAft>
                <a:defRPr sz="1300">
                  <a:solidFill>
                    <a:schemeClr val="tx1"/>
                  </a:solidFill>
                  <a:latin typeface="华文细黑" pitchFamily="2" charset="-122"/>
                  <a:ea typeface="华文细黑" pitchFamily="2" charset="-122"/>
                </a:defRPr>
              </a:lvl9pPr>
            </a:lstStyle>
            <a:p>
              <a:pPr algn="ctr" eaLnBrk="1" hangingPunct="1">
                <a:lnSpc>
                  <a:spcPct val="150000"/>
                </a:lnSpc>
              </a:pPr>
              <a:r>
                <a:rPr lang="en-US" altLang="zh-CN" sz="1067" dirty="0">
                  <a:solidFill>
                    <a:schemeClr val="bg1"/>
                  </a:solidFill>
                </a:rPr>
                <a:t>There are many variations of passages of Lore m available, but the majority have suffered alteration in some form, by</a:t>
              </a:r>
              <a:endParaRPr lang="en-US" altLang="zh-CN" sz="1067" dirty="0">
                <a:solidFill>
                  <a:schemeClr val="bg1"/>
                </a:solidFill>
                <a:cs typeface="Arial" pitchFamily="34" charset="0"/>
              </a:endParaRPr>
            </a:p>
          </p:txBody>
        </p:sp>
        <p:sp>
          <p:nvSpPr>
            <p:cNvPr id="23573" name="Rectangle 27"/>
            <p:cNvSpPr>
              <a:spLocks noChangeArrowheads="1"/>
            </p:cNvSpPr>
            <p:nvPr/>
          </p:nvSpPr>
          <p:spPr bwMode="auto">
            <a:xfrm>
              <a:off x="1960294" y="4071465"/>
              <a:ext cx="751508" cy="1923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300">
                  <a:solidFill>
                    <a:schemeClr val="tx1"/>
                  </a:solidFill>
                  <a:latin typeface="华文细黑" pitchFamily="2" charset="-122"/>
                  <a:ea typeface="华文细黑" pitchFamily="2" charset="-122"/>
                </a:defRPr>
              </a:lvl1pPr>
              <a:lvl2pPr marL="742950" indent="-285750">
                <a:defRPr sz="1300">
                  <a:solidFill>
                    <a:schemeClr val="tx1"/>
                  </a:solidFill>
                  <a:latin typeface="华文细黑" pitchFamily="2" charset="-122"/>
                  <a:ea typeface="华文细黑" pitchFamily="2" charset="-122"/>
                </a:defRPr>
              </a:lvl2pPr>
              <a:lvl3pPr marL="1143000" indent="-228600">
                <a:defRPr sz="1300">
                  <a:solidFill>
                    <a:schemeClr val="tx1"/>
                  </a:solidFill>
                  <a:latin typeface="华文细黑" pitchFamily="2" charset="-122"/>
                  <a:ea typeface="华文细黑" pitchFamily="2" charset="-122"/>
                </a:defRPr>
              </a:lvl3pPr>
              <a:lvl4pPr marL="1600200" indent="-228600">
                <a:defRPr sz="1300">
                  <a:solidFill>
                    <a:schemeClr val="tx1"/>
                  </a:solidFill>
                  <a:latin typeface="华文细黑" pitchFamily="2" charset="-122"/>
                  <a:ea typeface="华文细黑" pitchFamily="2" charset="-122"/>
                </a:defRPr>
              </a:lvl4pPr>
              <a:lvl5pPr marL="2057400" indent="-228600">
                <a:defRPr sz="1300">
                  <a:solidFill>
                    <a:schemeClr val="tx1"/>
                  </a:solidFill>
                  <a:latin typeface="华文细黑" pitchFamily="2" charset="-122"/>
                  <a:ea typeface="华文细黑" pitchFamily="2" charset="-122"/>
                </a:defRPr>
              </a:lvl5pPr>
              <a:lvl6pPr marL="25146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6pPr>
              <a:lvl7pPr marL="29718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7pPr>
              <a:lvl8pPr marL="34290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8pPr>
              <a:lvl9pPr marL="38862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9pPr>
            </a:lstStyle>
            <a:p>
              <a:pPr algn="ctr" eaLnBrk="1" hangingPunct="1"/>
              <a:r>
                <a:rPr lang="en-US" altLang="zh-CN" sz="1067">
                  <a:solidFill>
                    <a:schemeClr val="bg1"/>
                  </a:solidFill>
                </a:rPr>
                <a:t>The Project</a:t>
              </a:r>
            </a:p>
          </p:txBody>
        </p:sp>
      </p:grpSp>
      <p:grpSp>
        <p:nvGrpSpPr>
          <p:cNvPr id="30" name="组合 29"/>
          <p:cNvGrpSpPr>
            <a:grpSpLocks/>
          </p:cNvGrpSpPr>
          <p:nvPr/>
        </p:nvGrpSpPr>
        <p:grpSpPr bwMode="auto">
          <a:xfrm>
            <a:off x="4868334" y="2135717"/>
            <a:ext cx="2556933" cy="4028016"/>
            <a:chOff x="1385455" y="1588470"/>
            <a:chExt cx="1918854" cy="3019694"/>
          </a:xfrm>
        </p:grpSpPr>
        <p:sp>
          <p:nvSpPr>
            <p:cNvPr id="31" name="矩形 30"/>
            <p:cNvSpPr/>
            <p:nvPr/>
          </p:nvSpPr>
          <p:spPr>
            <a:xfrm>
              <a:off x="1385455" y="1588470"/>
              <a:ext cx="1918854" cy="3019694"/>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16">
                <a:defRPr/>
              </a:pPr>
              <a:endParaRPr lang="zh-CN" altLang="en-US"/>
            </a:p>
          </p:txBody>
        </p:sp>
        <p:sp>
          <p:nvSpPr>
            <p:cNvPr id="32" name="矩形 31"/>
            <p:cNvSpPr/>
            <p:nvPr/>
          </p:nvSpPr>
          <p:spPr>
            <a:xfrm>
              <a:off x="1463290" y="1675744"/>
              <a:ext cx="1753655" cy="956845"/>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16">
                <a:defRPr/>
              </a:pPr>
              <a:endParaRPr lang="zh-CN" altLang="en-US"/>
            </a:p>
          </p:txBody>
        </p:sp>
        <p:sp>
          <p:nvSpPr>
            <p:cNvPr id="23566" name="文本框 32"/>
            <p:cNvSpPr txBox="1">
              <a:spLocks noChangeArrowheads="1"/>
            </p:cNvSpPr>
            <p:nvPr/>
          </p:nvSpPr>
          <p:spPr bwMode="auto">
            <a:xfrm>
              <a:off x="1385455" y="2721411"/>
              <a:ext cx="1918854" cy="253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itchFamily="2" charset="-122"/>
                  <a:ea typeface="华文细黑" pitchFamily="2" charset="-122"/>
                </a:defRPr>
              </a:lvl1pPr>
              <a:lvl2pPr marL="742950" indent="-285750">
                <a:defRPr sz="1300">
                  <a:solidFill>
                    <a:schemeClr val="tx1"/>
                  </a:solidFill>
                  <a:latin typeface="华文细黑" pitchFamily="2" charset="-122"/>
                  <a:ea typeface="华文细黑" pitchFamily="2" charset="-122"/>
                </a:defRPr>
              </a:lvl2pPr>
              <a:lvl3pPr marL="1143000" indent="-228600">
                <a:defRPr sz="1300">
                  <a:solidFill>
                    <a:schemeClr val="tx1"/>
                  </a:solidFill>
                  <a:latin typeface="华文细黑" pitchFamily="2" charset="-122"/>
                  <a:ea typeface="华文细黑" pitchFamily="2" charset="-122"/>
                </a:defRPr>
              </a:lvl3pPr>
              <a:lvl4pPr marL="1600200" indent="-228600">
                <a:defRPr sz="1300">
                  <a:solidFill>
                    <a:schemeClr val="tx1"/>
                  </a:solidFill>
                  <a:latin typeface="华文细黑" pitchFamily="2" charset="-122"/>
                  <a:ea typeface="华文细黑" pitchFamily="2" charset="-122"/>
                </a:defRPr>
              </a:lvl4pPr>
              <a:lvl5pPr marL="2057400" indent="-228600">
                <a:defRPr sz="1300">
                  <a:solidFill>
                    <a:schemeClr val="tx1"/>
                  </a:solidFill>
                  <a:latin typeface="华文细黑" pitchFamily="2" charset="-122"/>
                  <a:ea typeface="华文细黑" pitchFamily="2" charset="-122"/>
                </a:defRPr>
              </a:lvl5pPr>
              <a:lvl6pPr marL="25146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6pPr>
              <a:lvl7pPr marL="29718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7pPr>
              <a:lvl8pPr marL="34290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8pPr>
              <a:lvl9pPr marL="38862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9pPr>
            </a:lstStyle>
            <a:p>
              <a:pPr algn="ctr" eaLnBrk="1" hangingPunct="1"/>
              <a:r>
                <a:rPr lang="en-US" altLang="zh-CN" sz="1600">
                  <a:solidFill>
                    <a:schemeClr val="bg1"/>
                  </a:solidFill>
                </a:rPr>
                <a:t>Event Two </a:t>
              </a:r>
              <a:endParaRPr lang="zh-CN" altLang="en-US" sz="1600">
                <a:solidFill>
                  <a:schemeClr val="bg1"/>
                </a:solidFill>
              </a:endParaRPr>
            </a:p>
          </p:txBody>
        </p:sp>
        <p:sp>
          <p:nvSpPr>
            <p:cNvPr id="23567" name="Rectangle 23"/>
            <p:cNvSpPr>
              <a:spLocks noChangeArrowheads="1"/>
            </p:cNvSpPr>
            <p:nvPr/>
          </p:nvSpPr>
          <p:spPr bwMode="auto">
            <a:xfrm>
              <a:off x="1463185" y="3007559"/>
              <a:ext cx="1688723" cy="807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87438">
                <a:defRPr sz="1300">
                  <a:solidFill>
                    <a:schemeClr val="tx1"/>
                  </a:solidFill>
                  <a:latin typeface="华文细黑" pitchFamily="2" charset="-122"/>
                  <a:ea typeface="华文细黑" pitchFamily="2" charset="-122"/>
                </a:defRPr>
              </a:lvl1pPr>
              <a:lvl2pPr marL="742950" indent="-285750" defTabSz="1087438">
                <a:defRPr sz="1300">
                  <a:solidFill>
                    <a:schemeClr val="tx1"/>
                  </a:solidFill>
                  <a:latin typeface="华文细黑" pitchFamily="2" charset="-122"/>
                  <a:ea typeface="华文细黑" pitchFamily="2" charset="-122"/>
                </a:defRPr>
              </a:lvl2pPr>
              <a:lvl3pPr marL="1143000" indent="-228600" defTabSz="1087438">
                <a:defRPr sz="1300">
                  <a:solidFill>
                    <a:schemeClr val="tx1"/>
                  </a:solidFill>
                  <a:latin typeface="华文细黑" pitchFamily="2" charset="-122"/>
                  <a:ea typeface="华文细黑" pitchFamily="2" charset="-122"/>
                </a:defRPr>
              </a:lvl3pPr>
              <a:lvl4pPr marL="1600200" indent="-228600" defTabSz="1087438">
                <a:defRPr sz="1300">
                  <a:solidFill>
                    <a:schemeClr val="tx1"/>
                  </a:solidFill>
                  <a:latin typeface="华文细黑" pitchFamily="2" charset="-122"/>
                  <a:ea typeface="华文细黑" pitchFamily="2" charset="-122"/>
                </a:defRPr>
              </a:lvl4pPr>
              <a:lvl5pPr marL="2057400" indent="-228600" defTabSz="1087438">
                <a:defRPr sz="1300">
                  <a:solidFill>
                    <a:schemeClr val="tx1"/>
                  </a:solidFill>
                  <a:latin typeface="华文细黑" pitchFamily="2" charset="-122"/>
                  <a:ea typeface="华文细黑" pitchFamily="2" charset="-122"/>
                </a:defRPr>
              </a:lvl5pPr>
              <a:lvl6pPr marL="2514600" indent="-228600" defTabSz="1087438" eaLnBrk="0" fontAlgn="base" hangingPunct="0">
                <a:spcBef>
                  <a:spcPct val="0"/>
                </a:spcBef>
                <a:spcAft>
                  <a:spcPct val="0"/>
                </a:spcAft>
                <a:defRPr sz="1300">
                  <a:solidFill>
                    <a:schemeClr val="tx1"/>
                  </a:solidFill>
                  <a:latin typeface="华文细黑" pitchFamily="2" charset="-122"/>
                  <a:ea typeface="华文细黑" pitchFamily="2" charset="-122"/>
                </a:defRPr>
              </a:lvl6pPr>
              <a:lvl7pPr marL="2971800" indent="-228600" defTabSz="1087438" eaLnBrk="0" fontAlgn="base" hangingPunct="0">
                <a:spcBef>
                  <a:spcPct val="0"/>
                </a:spcBef>
                <a:spcAft>
                  <a:spcPct val="0"/>
                </a:spcAft>
                <a:defRPr sz="1300">
                  <a:solidFill>
                    <a:schemeClr val="tx1"/>
                  </a:solidFill>
                  <a:latin typeface="华文细黑" pitchFamily="2" charset="-122"/>
                  <a:ea typeface="华文细黑" pitchFamily="2" charset="-122"/>
                </a:defRPr>
              </a:lvl7pPr>
              <a:lvl8pPr marL="3429000" indent="-228600" defTabSz="1087438" eaLnBrk="0" fontAlgn="base" hangingPunct="0">
                <a:spcBef>
                  <a:spcPct val="0"/>
                </a:spcBef>
                <a:spcAft>
                  <a:spcPct val="0"/>
                </a:spcAft>
                <a:defRPr sz="1300">
                  <a:solidFill>
                    <a:schemeClr val="tx1"/>
                  </a:solidFill>
                  <a:latin typeface="华文细黑" pitchFamily="2" charset="-122"/>
                  <a:ea typeface="华文细黑" pitchFamily="2" charset="-122"/>
                </a:defRPr>
              </a:lvl8pPr>
              <a:lvl9pPr marL="3886200" indent="-228600" defTabSz="1087438" eaLnBrk="0" fontAlgn="base" hangingPunct="0">
                <a:spcBef>
                  <a:spcPct val="0"/>
                </a:spcBef>
                <a:spcAft>
                  <a:spcPct val="0"/>
                </a:spcAft>
                <a:defRPr sz="1300">
                  <a:solidFill>
                    <a:schemeClr val="tx1"/>
                  </a:solidFill>
                  <a:latin typeface="华文细黑" pitchFamily="2" charset="-122"/>
                  <a:ea typeface="华文细黑" pitchFamily="2" charset="-122"/>
                </a:defRPr>
              </a:lvl9pPr>
            </a:lstStyle>
            <a:p>
              <a:pPr algn="ctr" eaLnBrk="1" hangingPunct="1">
                <a:lnSpc>
                  <a:spcPct val="150000"/>
                </a:lnSpc>
              </a:pPr>
              <a:r>
                <a:rPr lang="en-US" altLang="zh-CN" sz="1067">
                  <a:solidFill>
                    <a:schemeClr val="bg1"/>
                  </a:solidFill>
                </a:rPr>
                <a:t>There are many variations of passages of Lore m available, but the majority have suffered alteration in some form, by</a:t>
              </a:r>
              <a:endParaRPr lang="en-US" altLang="zh-CN" sz="1067">
                <a:solidFill>
                  <a:schemeClr val="bg1"/>
                </a:solidFill>
                <a:cs typeface="Arial" pitchFamily="34" charset="0"/>
              </a:endParaRPr>
            </a:p>
          </p:txBody>
        </p:sp>
        <p:sp>
          <p:nvSpPr>
            <p:cNvPr id="23568" name="Rectangle 27"/>
            <p:cNvSpPr>
              <a:spLocks noChangeArrowheads="1"/>
            </p:cNvSpPr>
            <p:nvPr/>
          </p:nvSpPr>
          <p:spPr bwMode="auto">
            <a:xfrm>
              <a:off x="1960294" y="4071465"/>
              <a:ext cx="751508" cy="192325"/>
            </a:xfrm>
            <a:prstGeom prst="rect">
              <a:avLst/>
            </a:prstGeom>
            <a:noFill/>
            <a:ln w="12700">
              <a:solidFill>
                <a:schemeClr val="bg1"/>
              </a:solidFill>
              <a:miter lim="800000"/>
              <a:headEnd/>
              <a:tailEnd/>
            </a:ln>
            <a:extLst/>
          </p:spPr>
          <p:txBody>
            <a:bodyPr>
              <a:spAutoFit/>
            </a:bodyPr>
            <a:lstStyle>
              <a:lvl1pPr>
                <a:defRPr sz="1300">
                  <a:solidFill>
                    <a:schemeClr val="tx1"/>
                  </a:solidFill>
                  <a:latin typeface="华文细黑" pitchFamily="2" charset="-122"/>
                  <a:ea typeface="华文细黑" pitchFamily="2" charset="-122"/>
                </a:defRPr>
              </a:lvl1pPr>
              <a:lvl2pPr marL="742950" indent="-285750">
                <a:defRPr sz="1300">
                  <a:solidFill>
                    <a:schemeClr val="tx1"/>
                  </a:solidFill>
                  <a:latin typeface="华文细黑" pitchFamily="2" charset="-122"/>
                  <a:ea typeface="华文细黑" pitchFamily="2" charset="-122"/>
                </a:defRPr>
              </a:lvl2pPr>
              <a:lvl3pPr marL="1143000" indent="-228600">
                <a:defRPr sz="1300">
                  <a:solidFill>
                    <a:schemeClr val="tx1"/>
                  </a:solidFill>
                  <a:latin typeface="华文细黑" pitchFamily="2" charset="-122"/>
                  <a:ea typeface="华文细黑" pitchFamily="2" charset="-122"/>
                </a:defRPr>
              </a:lvl3pPr>
              <a:lvl4pPr marL="1600200" indent="-228600">
                <a:defRPr sz="1300">
                  <a:solidFill>
                    <a:schemeClr val="tx1"/>
                  </a:solidFill>
                  <a:latin typeface="华文细黑" pitchFamily="2" charset="-122"/>
                  <a:ea typeface="华文细黑" pitchFamily="2" charset="-122"/>
                </a:defRPr>
              </a:lvl4pPr>
              <a:lvl5pPr marL="2057400" indent="-228600">
                <a:defRPr sz="1300">
                  <a:solidFill>
                    <a:schemeClr val="tx1"/>
                  </a:solidFill>
                  <a:latin typeface="华文细黑" pitchFamily="2" charset="-122"/>
                  <a:ea typeface="华文细黑" pitchFamily="2" charset="-122"/>
                </a:defRPr>
              </a:lvl5pPr>
              <a:lvl6pPr marL="25146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6pPr>
              <a:lvl7pPr marL="29718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7pPr>
              <a:lvl8pPr marL="34290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8pPr>
              <a:lvl9pPr marL="38862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9pPr>
            </a:lstStyle>
            <a:p>
              <a:pPr algn="ctr" eaLnBrk="1" hangingPunct="1"/>
              <a:r>
                <a:rPr lang="en-US" altLang="zh-CN" sz="1067" dirty="0">
                  <a:solidFill>
                    <a:schemeClr val="bg1"/>
                  </a:solidFill>
                </a:rPr>
                <a:t>The Project</a:t>
              </a:r>
            </a:p>
          </p:txBody>
        </p:sp>
      </p:grpSp>
      <p:grpSp>
        <p:nvGrpSpPr>
          <p:cNvPr id="36" name="组合 35"/>
          <p:cNvGrpSpPr>
            <a:grpSpLocks/>
          </p:cNvGrpSpPr>
          <p:nvPr/>
        </p:nvGrpSpPr>
        <p:grpSpPr bwMode="auto">
          <a:xfrm>
            <a:off x="8191500" y="2135717"/>
            <a:ext cx="2559051" cy="4028016"/>
            <a:chOff x="1385455" y="1588470"/>
            <a:chExt cx="1918854" cy="3019694"/>
          </a:xfrm>
        </p:grpSpPr>
        <p:sp>
          <p:nvSpPr>
            <p:cNvPr id="37" name="矩形 36"/>
            <p:cNvSpPr/>
            <p:nvPr/>
          </p:nvSpPr>
          <p:spPr>
            <a:xfrm>
              <a:off x="1385455" y="1588470"/>
              <a:ext cx="1918854" cy="3019694"/>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16">
                <a:defRPr/>
              </a:pPr>
              <a:endParaRPr lang="zh-CN" altLang="en-US"/>
            </a:p>
          </p:txBody>
        </p:sp>
        <p:sp>
          <p:nvSpPr>
            <p:cNvPr id="38" name="矩形 37"/>
            <p:cNvSpPr/>
            <p:nvPr/>
          </p:nvSpPr>
          <p:spPr>
            <a:xfrm>
              <a:off x="1463225" y="1675744"/>
              <a:ext cx="1753790" cy="956845"/>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16">
                <a:defRPr/>
              </a:pPr>
              <a:endParaRPr lang="zh-CN" altLang="en-US"/>
            </a:p>
          </p:txBody>
        </p:sp>
        <p:sp>
          <p:nvSpPr>
            <p:cNvPr id="23561" name="文本框 38"/>
            <p:cNvSpPr txBox="1">
              <a:spLocks noChangeArrowheads="1"/>
            </p:cNvSpPr>
            <p:nvPr/>
          </p:nvSpPr>
          <p:spPr bwMode="auto">
            <a:xfrm>
              <a:off x="1385455" y="2721411"/>
              <a:ext cx="1918854" cy="253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itchFamily="2" charset="-122"/>
                  <a:ea typeface="华文细黑" pitchFamily="2" charset="-122"/>
                </a:defRPr>
              </a:lvl1pPr>
              <a:lvl2pPr marL="742950" indent="-285750">
                <a:defRPr sz="1300">
                  <a:solidFill>
                    <a:schemeClr val="tx1"/>
                  </a:solidFill>
                  <a:latin typeface="华文细黑" pitchFamily="2" charset="-122"/>
                  <a:ea typeface="华文细黑" pitchFamily="2" charset="-122"/>
                </a:defRPr>
              </a:lvl2pPr>
              <a:lvl3pPr marL="1143000" indent="-228600">
                <a:defRPr sz="1300">
                  <a:solidFill>
                    <a:schemeClr val="tx1"/>
                  </a:solidFill>
                  <a:latin typeface="华文细黑" pitchFamily="2" charset="-122"/>
                  <a:ea typeface="华文细黑" pitchFamily="2" charset="-122"/>
                </a:defRPr>
              </a:lvl3pPr>
              <a:lvl4pPr marL="1600200" indent="-228600">
                <a:defRPr sz="1300">
                  <a:solidFill>
                    <a:schemeClr val="tx1"/>
                  </a:solidFill>
                  <a:latin typeface="华文细黑" pitchFamily="2" charset="-122"/>
                  <a:ea typeface="华文细黑" pitchFamily="2" charset="-122"/>
                </a:defRPr>
              </a:lvl4pPr>
              <a:lvl5pPr marL="2057400" indent="-228600">
                <a:defRPr sz="1300">
                  <a:solidFill>
                    <a:schemeClr val="tx1"/>
                  </a:solidFill>
                  <a:latin typeface="华文细黑" pitchFamily="2" charset="-122"/>
                  <a:ea typeface="华文细黑" pitchFamily="2" charset="-122"/>
                </a:defRPr>
              </a:lvl5pPr>
              <a:lvl6pPr marL="25146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6pPr>
              <a:lvl7pPr marL="29718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7pPr>
              <a:lvl8pPr marL="34290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8pPr>
              <a:lvl9pPr marL="38862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9pPr>
            </a:lstStyle>
            <a:p>
              <a:pPr algn="ctr" eaLnBrk="1" hangingPunct="1"/>
              <a:r>
                <a:rPr lang="en-US" altLang="zh-CN" sz="1600">
                  <a:solidFill>
                    <a:schemeClr val="bg1"/>
                  </a:solidFill>
                </a:rPr>
                <a:t>Event Three </a:t>
              </a:r>
              <a:endParaRPr lang="zh-CN" altLang="en-US" sz="1600">
                <a:solidFill>
                  <a:schemeClr val="bg1"/>
                </a:solidFill>
              </a:endParaRPr>
            </a:p>
          </p:txBody>
        </p:sp>
        <p:sp>
          <p:nvSpPr>
            <p:cNvPr id="23562" name="Rectangle 23"/>
            <p:cNvSpPr>
              <a:spLocks noChangeArrowheads="1"/>
            </p:cNvSpPr>
            <p:nvPr/>
          </p:nvSpPr>
          <p:spPr bwMode="auto">
            <a:xfrm>
              <a:off x="1463185" y="3007559"/>
              <a:ext cx="1688723" cy="807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87438">
                <a:defRPr sz="1300">
                  <a:solidFill>
                    <a:schemeClr val="tx1"/>
                  </a:solidFill>
                  <a:latin typeface="华文细黑" pitchFamily="2" charset="-122"/>
                  <a:ea typeface="华文细黑" pitchFamily="2" charset="-122"/>
                </a:defRPr>
              </a:lvl1pPr>
              <a:lvl2pPr marL="742950" indent="-285750" defTabSz="1087438">
                <a:defRPr sz="1300">
                  <a:solidFill>
                    <a:schemeClr val="tx1"/>
                  </a:solidFill>
                  <a:latin typeface="华文细黑" pitchFamily="2" charset="-122"/>
                  <a:ea typeface="华文细黑" pitchFamily="2" charset="-122"/>
                </a:defRPr>
              </a:lvl2pPr>
              <a:lvl3pPr marL="1143000" indent="-228600" defTabSz="1087438">
                <a:defRPr sz="1300">
                  <a:solidFill>
                    <a:schemeClr val="tx1"/>
                  </a:solidFill>
                  <a:latin typeface="华文细黑" pitchFamily="2" charset="-122"/>
                  <a:ea typeface="华文细黑" pitchFamily="2" charset="-122"/>
                </a:defRPr>
              </a:lvl3pPr>
              <a:lvl4pPr marL="1600200" indent="-228600" defTabSz="1087438">
                <a:defRPr sz="1300">
                  <a:solidFill>
                    <a:schemeClr val="tx1"/>
                  </a:solidFill>
                  <a:latin typeface="华文细黑" pitchFamily="2" charset="-122"/>
                  <a:ea typeface="华文细黑" pitchFamily="2" charset="-122"/>
                </a:defRPr>
              </a:lvl4pPr>
              <a:lvl5pPr marL="2057400" indent="-228600" defTabSz="1087438">
                <a:defRPr sz="1300">
                  <a:solidFill>
                    <a:schemeClr val="tx1"/>
                  </a:solidFill>
                  <a:latin typeface="华文细黑" pitchFamily="2" charset="-122"/>
                  <a:ea typeface="华文细黑" pitchFamily="2" charset="-122"/>
                </a:defRPr>
              </a:lvl5pPr>
              <a:lvl6pPr marL="2514600" indent="-228600" defTabSz="1087438" eaLnBrk="0" fontAlgn="base" hangingPunct="0">
                <a:spcBef>
                  <a:spcPct val="0"/>
                </a:spcBef>
                <a:spcAft>
                  <a:spcPct val="0"/>
                </a:spcAft>
                <a:defRPr sz="1300">
                  <a:solidFill>
                    <a:schemeClr val="tx1"/>
                  </a:solidFill>
                  <a:latin typeface="华文细黑" pitchFamily="2" charset="-122"/>
                  <a:ea typeface="华文细黑" pitchFamily="2" charset="-122"/>
                </a:defRPr>
              </a:lvl6pPr>
              <a:lvl7pPr marL="2971800" indent="-228600" defTabSz="1087438" eaLnBrk="0" fontAlgn="base" hangingPunct="0">
                <a:spcBef>
                  <a:spcPct val="0"/>
                </a:spcBef>
                <a:spcAft>
                  <a:spcPct val="0"/>
                </a:spcAft>
                <a:defRPr sz="1300">
                  <a:solidFill>
                    <a:schemeClr val="tx1"/>
                  </a:solidFill>
                  <a:latin typeface="华文细黑" pitchFamily="2" charset="-122"/>
                  <a:ea typeface="华文细黑" pitchFamily="2" charset="-122"/>
                </a:defRPr>
              </a:lvl7pPr>
              <a:lvl8pPr marL="3429000" indent="-228600" defTabSz="1087438" eaLnBrk="0" fontAlgn="base" hangingPunct="0">
                <a:spcBef>
                  <a:spcPct val="0"/>
                </a:spcBef>
                <a:spcAft>
                  <a:spcPct val="0"/>
                </a:spcAft>
                <a:defRPr sz="1300">
                  <a:solidFill>
                    <a:schemeClr val="tx1"/>
                  </a:solidFill>
                  <a:latin typeface="华文细黑" pitchFamily="2" charset="-122"/>
                  <a:ea typeface="华文细黑" pitchFamily="2" charset="-122"/>
                </a:defRPr>
              </a:lvl8pPr>
              <a:lvl9pPr marL="3886200" indent="-228600" defTabSz="1087438" eaLnBrk="0" fontAlgn="base" hangingPunct="0">
                <a:spcBef>
                  <a:spcPct val="0"/>
                </a:spcBef>
                <a:spcAft>
                  <a:spcPct val="0"/>
                </a:spcAft>
                <a:defRPr sz="1300">
                  <a:solidFill>
                    <a:schemeClr val="tx1"/>
                  </a:solidFill>
                  <a:latin typeface="华文细黑" pitchFamily="2" charset="-122"/>
                  <a:ea typeface="华文细黑" pitchFamily="2" charset="-122"/>
                </a:defRPr>
              </a:lvl9pPr>
            </a:lstStyle>
            <a:p>
              <a:pPr algn="ctr" eaLnBrk="1" hangingPunct="1">
                <a:lnSpc>
                  <a:spcPct val="150000"/>
                </a:lnSpc>
              </a:pPr>
              <a:r>
                <a:rPr lang="en-US" altLang="zh-CN" sz="1067">
                  <a:solidFill>
                    <a:schemeClr val="bg1"/>
                  </a:solidFill>
                </a:rPr>
                <a:t>There are many variations of passages of Lore m available, but the majority have suffered alteration in some form, by</a:t>
              </a:r>
              <a:endParaRPr lang="en-US" altLang="zh-CN" sz="1067">
                <a:solidFill>
                  <a:schemeClr val="bg1"/>
                </a:solidFill>
                <a:cs typeface="Arial" pitchFamily="34" charset="0"/>
              </a:endParaRPr>
            </a:p>
          </p:txBody>
        </p:sp>
        <p:sp>
          <p:nvSpPr>
            <p:cNvPr id="23563" name="Rectangle 27"/>
            <p:cNvSpPr>
              <a:spLocks noChangeArrowheads="1"/>
            </p:cNvSpPr>
            <p:nvPr/>
          </p:nvSpPr>
          <p:spPr bwMode="auto">
            <a:xfrm>
              <a:off x="1960294" y="4071465"/>
              <a:ext cx="751508" cy="1923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300">
                  <a:solidFill>
                    <a:schemeClr val="tx1"/>
                  </a:solidFill>
                  <a:latin typeface="华文细黑" pitchFamily="2" charset="-122"/>
                  <a:ea typeface="华文细黑" pitchFamily="2" charset="-122"/>
                </a:defRPr>
              </a:lvl1pPr>
              <a:lvl2pPr marL="742950" indent="-285750">
                <a:defRPr sz="1300">
                  <a:solidFill>
                    <a:schemeClr val="tx1"/>
                  </a:solidFill>
                  <a:latin typeface="华文细黑" pitchFamily="2" charset="-122"/>
                  <a:ea typeface="华文细黑" pitchFamily="2" charset="-122"/>
                </a:defRPr>
              </a:lvl2pPr>
              <a:lvl3pPr marL="1143000" indent="-228600">
                <a:defRPr sz="1300">
                  <a:solidFill>
                    <a:schemeClr val="tx1"/>
                  </a:solidFill>
                  <a:latin typeface="华文细黑" pitchFamily="2" charset="-122"/>
                  <a:ea typeface="华文细黑" pitchFamily="2" charset="-122"/>
                </a:defRPr>
              </a:lvl3pPr>
              <a:lvl4pPr marL="1600200" indent="-228600">
                <a:defRPr sz="1300">
                  <a:solidFill>
                    <a:schemeClr val="tx1"/>
                  </a:solidFill>
                  <a:latin typeface="华文细黑" pitchFamily="2" charset="-122"/>
                  <a:ea typeface="华文细黑" pitchFamily="2" charset="-122"/>
                </a:defRPr>
              </a:lvl4pPr>
              <a:lvl5pPr marL="2057400" indent="-228600">
                <a:defRPr sz="1300">
                  <a:solidFill>
                    <a:schemeClr val="tx1"/>
                  </a:solidFill>
                  <a:latin typeface="华文细黑" pitchFamily="2" charset="-122"/>
                  <a:ea typeface="华文细黑" pitchFamily="2" charset="-122"/>
                </a:defRPr>
              </a:lvl5pPr>
              <a:lvl6pPr marL="25146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6pPr>
              <a:lvl7pPr marL="29718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7pPr>
              <a:lvl8pPr marL="34290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8pPr>
              <a:lvl9pPr marL="38862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9pPr>
            </a:lstStyle>
            <a:p>
              <a:pPr algn="ctr" eaLnBrk="1" hangingPunct="1"/>
              <a:r>
                <a:rPr lang="en-US" altLang="zh-CN" sz="1067">
                  <a:solidFill>
                    <a:schemeClr val="bg1"/>
                  </a:solidFill>
                </a:rPr>
                <a:t>The Project</a:t>
              </a:r>
            </a:p>
          </p:txBody>
        </p:sp>
      </p:grpSp>
      <p:sp>
        <p:nvSpPr>
          <p:cNvPr id="22" name="Shape 176"/>
          <p:cNvSpPr/>
          <p:nvPr/>
        </p:nvSpPr>
        <p:spPr>
          <a:xfrm>
            <a:off x="410543" y="277065"/>
            <a:ext cx="3313728" cy="523220"/>
          </a:xfrm>
          <a:prstGeom prst="rect">
            <a:avLst/>
          </a:prstGeom>
          <a:ln w="12700">
            <a:miter lim="400000"/>
          </a:ln>
          <a:extLst>
            <a:ext uri="{C572A759-6A51-4108-AA02-DFA0A04FC94B}">
              <ma14:wrappingTextBoxFlag xmlns="" xmlns:ma14="http://schemas.microsoft.com/office/mac/drawingml/2011/main" val="1"/>
            </a:ext>
          </a:extLst>
        </p:spPr>
        <p:txBody>
          <a:bodyPr wrap="none" tIns="45720" bIns="45720">
            <a:spAutoFit/>
          </a:bodyPr>
          <a:lstStyle/>
          <a:p>
            <a:r>
              <a:rPr lang="zh-CN" altLang="en-US" sz="2800" b="1" dirty="0">
                <a:solidFill>
                  <a:srgbClr val="FFFFFF"/>
                </a:solidFill>
              </a:rPr>
              <a:t>点此添加标题</a:t>
            </a:r>
            <a:r>
              <a:rPr lang="en-US" sz="900" dirty="0">
                <a:solidFill>
                  <a:srgbClr val="FFFFFF"/>
                </a:solidFill>
              </a:rPr>
              <a:t> </a:t>
            </a:r>
            <a:r>
              <a:rPr lang="en-US" sz="2800" dirty="0">
                <a:solidFill>
                  <a:srgbClr val="FFFFFF"/>
                </a:solidFill>
              </a:rPr>
              <a:t>–</a:t>
            </a:r>
            <a:r>
              <a:rPr lang="en-US" sz="900" dirty="0">
                <a:solidFill>
                  <a:srgbClr val="FFFFFF"/>
                </a:solidFill>
              </a:rPr>
              <a:t> </a:t>
            </a:r>
            <a:r>
              <a:rPr lang="zh-CN" altLang="en-US" sz="1600" spc="300" dirty="0">
                <a:solidFill>
                  <a:srgbClr val="FFFFFF"/>
                </a:solidFill>
                <a:latin typeface="+mj-lt"/>
                <a:ea typeface="+mj-ea"/>
                <a:cs typeface="+mj-cs"/>
                <a:sym typeface="Helvetica"/>
              </a:rPr>
              <a:t>小标题</a:t>
            </a:r>
            <a:endParaRPr sz="900" spc="300" dirty="0">
              <a:solidFill>
                <a:srgbClr val="FFFFFF"/>
              </a:solidFill>
              <a:latin typeface="+mj-lt"/>
              <a:ea typeface="+mj-ea"/>
              <a:cs typeface="+mj-cs"/>
              <a:sym typeface="Helvetica"/>
            </a:endParaRPr>
          </a:p>
        </p:txBody>
      </p:sp>
      <p:sp>
        <p:nvSpPr>
          <p:cNvPr id="23" name="Shape 179"/>
          <p:cNvSpPr/>
          <p:nvPr/>
        </p:nvSpPr>
        <p:spPr>
          <a:xfrm>
            <a:off x="9422185" y="423259"/>
            <a:ext cx="2769815" cy="230832"/>
          </a:xfrm>
          <a:prstGeom prst="rect">
            <a:avLst/>
          </a:prstGeom>
          <a:ln w="12700">
            <a:miter lim="400000"/>
          </a:ln>
          <a:extLst>
            <a:ext uri="{C572A759-6A51-4108-AA02-DFA0A04FC94B}">
              <ma14:wrappingTextBoxFlag xmlns="" xmlns:ma14="http://schemas.microsoft.com/office/mac/drawingml/2011/main" val="1"/>
            </a:ext>
          </a:extLst>
        </p:spPr>
        <p:txBody>
          <a:bodyPr tIns="45720" bIns="45720">
            <a:spAutoFit/>
          </a:bodyPr>
          <a:lstStyle>
            <a:lvl1pPr algn="r">
              <a:defRPr sz="1800" spc="600">
                <a:solidFill>
                  <a:srgbClr val="FFFFFF"/>
                </a:solidFill>
                <a:latin typeface="+mj-lt"/>
                <a:ea typeface="+mj-ea"/>
                <a:cs typeface="+mj-cs"/>
                <a:sym typeface="Helvetica"/>
              </a:defRPr>
            </a:lvl1pPr>
          </a:lstStyle>
          <a:p>
            <a:pPr>
              <a:defRPr spc="0">
                <a:solidFill>
                  <a:srgbClr val="000000"/>
                </a:solidFill>
                <a:latin typeface="+mn-lt"/>
                <a:ea typeface="+mn-ea"/>
                <a:cs typeface="+mn-cs"/>
                <a:sym typeface="Trebuchet MS"/>
              </a:defRPr>
            </a:pPr>
            <a:r>
              <a:rPr sz="900" spc="300" dirty="0">
                <a:solidFill>
                  <a:schemeClr val="bg1"/>
                </a:solidFill>
              </a:rPr>
              <a:t>YOUR COMPANY NAME</a:t>
            </a:r>
          </a:p>
        </p:txBody>
      </p:sp>
      <p:sp>
        <p:nvSpPr>
          <p:cNvPr id="24" name="矩形 23"/>
          <p:cNvSpPr/>
          <p:nvPr/>
        </p:nvSpPr>
        <p:spPr>
          <a:xfrm>
            <a:off x="4868334" y="1021201"/>
            <a:ext cx="120649" cy="488951"/>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16">
              <a:defRPr/>
            </a:pPr>
            <a:endParaRPr lang="zh-CN" altLang="en-US"/>
          </a:p>
        </p:txBody>
      </p:sp>
      <p:sp>
        <p:nvSpPr>
          <p:cNvPr id="25" name="文本框 24"/>
          <p:cNvSpPr txBox="1">
            <a:spLocks noChangeArrowheads="1"/>
          </p:cNvSpPr>
          <p:nvPr/>
        </p:nvSpPr>
        <p:spPr bwMode="auto">
          <a:xfrm>
            <a:off x="4988983" y="1021201"/>
            <a:ext cx="30755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itchFamily="2" charset="-122"/>
                <a:ea typeface="华文细黑" pitchFamily="2" charset="-122"/>
              </a:defRPr>
            </a:lvl1pPr>
            <a:lvl2pPr marL="742950" indent="-285750">
              <a:defRPr sz="1300">
                <a:solidFill>
                  <a:schemeClr val="tx1"/>
                </a:solidFill>
                <a:latin typeface="华文细黑" pitchFamily="2" charset="-122"/>
                <a:ea typeface="华文细黑" pitchFamily="2" charset="-122"/>
              </a:defRPr>
            </a:lvl2pPr>
            <a:lvl3pPr marL="1143000" indent="-228600">
              <a:defRPr sz="1300">
                <a:solidFill>
                  <a:schemeClr val="tx1"/>
                </a:solidFill>
                <a:latin typeface="华文细黑" pitchFamily="2" charset="-122"/>
                <a:ea typeface="华文细黑" pitchFamily="2" charset="-122"/>
              </a:defRPr>
            </a:lvl3pPr>
            <a:lvl4pPr marL="1600200" indent="-228600">
              <a:defRPr sz="1300">
                <a:solidFill>
                  <a:schemeClr val="tx1"/>
                </a:solidFill>
                <a:latin typeface="华文细黑" pitchFamily="2" charset="-122"/>
                <a:ea typeface="华文细黑" pitchFamily="2" charset="-122"/>
              </a:defRPr>
            </a:lvl4pPr>
            <a:lvl5pPr marL="2057400" indent="-228600">
              <a:defRPr sz="1300">
                <a:solidFill>
                  <a:schemeClr val="tx1"/>
                </a:solidFill>
                <a:latin typeface="华文细黑" pitchFamily="2" charset="-122"/>
                <a:ea typeface="华文细黑" pitchFamily="2" charset="-122"/>
              </a:defRPr>
            </a:lvl5pPr>
            <a:lvl6pPr marL="25146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6pPr>
            <a:lvl7pPr marL="29718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7pPr>
            <a:lvl8pPr marL="34290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8pPr>
            <a:lvl9pPr marL="3886200" indent="-228600" defTabSz="684213" eaLnBrk="0" fontAlgn="base" hangingPunct="0">
              <a:spcBef>
                <a:spcPct val="0"/>
              </a:spcBef>
              <a:spcAft>
                <a:spcPct val="0"/>
              </a:spcAft>
              <a:defRPr sz="1300">
                <a:solidFill>
                  <a:schemeClr val="tx1"/>
                </a:solidFill>
                <a:latin typeface="华文细黑" pitchFamily="2" charset="-122"/>
                <a:ea typeface="华文细黑" pitchFamily="2" charset="-122"/>
              </a:defRPr>
            </a:lvl9pPr>
          </a:lstStyle>
          <a:p>
            <a:pPr eaLnBrk="1" hangingPunct="1"/>
            <a:r>
              <a:rPr lang="en-US" altLang="zh-CN" sz="2400" dirty="0">
                <a:solidFill>
                  <a:schemeClr val="bg1"/>
                </a:solidFill>
              </a:rPr>
              <a:t>YOUR TITLE HERE</a:t>
            </a:r>
            <a:endParaRPr lang="zh-CN" altLang="en-US" sz="2400" dirty="0">
              <a:solidFill>
                <a:schemeClr val="bg1"/>
              </a:solidFill>
            </a:endParaRPr>
          </a:p>
        </p:txBody>
      </p:sp>
    </p:spTree>
    <p:extLst>
      <p:ext uri="{BB962C8B-B14F-4D97-AF65-F5344CB8AC3E}">
        <p14:creationId xmlns:p14="http://schemas.microsoft.com/office/powerpoint/2010/main" val="3658564477"/>
      </p:ext>
    </p:extLst>
  </p:cSld>
  <p:clrMapOvr>
    <a:masterClrMapping/>
  </p:clrMapOvr>
  <p:transition spd="slow" advClick="0" advTm="2000">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500"/>
                                  </p:stCondLst>
                                  <p:childTnLst>
                                    <p:set>
                                      <p:cBhvr>
                                        <p:cTn id="14" dur="1" fill="hold">
                                          <p:stCondLst>
                                            <p:cond delay="0"/>
                                          </p:stCondLst>
                                        </p:cTn>
                                        <p:tgtEl>
                                          <p:spTgt spid="36"/>
                                        </p:tgtEl>
                                        <p:attrNameLst>
                                          <p:attrName>style.visibility</p:attrName>
                                        </p:attrNameLst>
                                      </p:cBhvr>
                                      <p:to>
                                        <p:strVal val="visible"/>
                                      </p:to>
                                    </p:set>
                                    <p:anim calcmode="lin" valueType="num">
                                      <p:cBhvr additive="base">
                                        <p:cTn id="15" dur="500" fill="hold"/>
                                        <p:tgtEl>
                                          <p:spTgt spid="36"/>
                                        </p:tgtEl>
                                        <p:attrNameLst>
                                          <p:attrName>ppt_x</p:attrName>
                                        </p:attrNameLst>
                                      </p:cBhvr>
                                      <p:tavLst>
                                        <p:tav tm="0">
                                          <p:val>
                                            <p:strVal val="#ppt_x"/>
                                          </p:val>
                                        </p:tav>
                                        <p:tav tm="100000">
                                          <p:val>
                                            <p:strVal val="#ppt_x"/>
                                          </p:val>
                                        </p:tav>
                                      </p:tavLst>
                                    </p:anim>
                                    <p:anim calcmode="lin" valueType="num">
                                      <p:cBhvr additive="base">
                                        <p:cTn id="16" dur="500" fill="hold"/>
                                        <p:tgtEl>
                                          <p:spTgt spid="36"/>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9" presetClass="entr" fill="hold" grpId="0" nodeType="afterEffect">
                                  <p:stCondLst>
                                    <p:cond delay="0"/>
                                  </p:stCondLst>
                                  <p:iterate>
                                    <p:tmAbs val="0"/>
                                  </p:iterate>
                                  <p:childTnLst>
                                    <p:set>
                                      <p:cBhvr>
                                        <p:cTn id="19" fill="hold"/>
                                        <p:tgtEl>
                                          <p:spTgt spid="23"/>
                                        </p:tgtEl>
                                        <p:attrNameLst>
                                          <p:attrName>style.visibility</p:attrName>
                                        </p:attrNameLst>
                                      </p:cBhvr>
                                      <p:to>
                                        <p:strVal val="visible"/>
                                      </p:to>
                                    </p:set>
                                    <p:animEffect transition="in" filter="dissolve">
                                      <p:cBhvr>
                                        <p:cTn id="20" dur="500"/>
                                        <p:tgtEl>
                                          <p:spTgt spid="23"/>
                                        </p:tgtEl>
                                      </p:cBhvr>
                                    </p:animEffect>
                                  </p:childTnLst>
                                </p:cTn>
                              </p:par>
                            </p:childTnLst>
                          </p:cTn>
                        </p:par>
                        <p:par>
                          <p:cTn id="21" fill="hold">
                            <p:stCondLst>
                              <p:cond delay="1500"/>
                            </p:stCondLst>
                            <p:childTnLst>
                              <p:par>
                                <p:cTn id="22" presetID="9" presetClass="entr" fill="hold" grpId="0" nodeType="afterEffect">
                                  <p:stCondLst>
                                    <p:cond delay="0"/>
                                  </p:stCondLst>
                                  <p:iterate>
                                    <p:tmAbs val="0"/>
                                  </p:iterate>
                                  <p:childTnLst>
                                    <p:set>
                                      <p:cBhvr>
                                        <p:cTn id="23" fill="hold"/>
                                        <p:tgtEl>
                                          <p:spTgt spid="22"/>
                                        </p:tgtEl>
                                        <p:attrNameLst>
                                          <p:attrName>style.visibility</p:attrName>
                                        </p:attrNameLst>
                                      </p:cBhvr>
                                      <p:to>
                                        <p:strVal val="visible"/>
                                      </p:to>
                                    </p:set>
                                    <p:animEffect transition="in" filter="dissolve">
                                      <p:cBhvr>
                                        <p:cTn id="24" dur="1000"/>
                                        <p:tgtEl>
                                          <p:spTgt spid="22"/>
                                        </p:tgtEl>
                                      </p:cBhvr>
                                    </p:animEffect>
                                  </p:childTnLst>
                                </p:cTn>
                              </p:par>
                            </p:childTnLst>
                          </p:cTn>
                        </p:par>
                        <p:par>
                          <p:cTn id="25" fill="hold">
                            <p:stCondLst>
                              <p:cond delay="2500"/>
                            </p:stCondLst>
                            <p:childTnLst>
                              <p:par>
                                <p:cTn id="26" presetID="2" presetClass="entr" presetSubtype="1" decel="100000"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ppt_x"/>
                                          </p:val>
                                        </p:tav>
                                        <p:tav tm="100000">
                                          <p:val>
                                            <p:strVal val="#ppt_x"/>
                                          </p:val>
                                        </p:tav>
                                      </p:tavLst>
                                    </p:anim>
                                    <p:anim calcmode="lin" valueType="num">
                                      <p:cBhvr additive="base">
                                        <p:cTn id="29"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left)">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advAuto="0"/>
      <p:bldP spid="23" grpId="0" animBg="1" advAuto="0"/>
      <p:bldP spid="24" grpId="0" animBg="1"/>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3968"/>
          <p:cNvGrpSpPr>
            <a:grpSpLocks/>
          </p:cNvGrpSpPr>
          <p:nvPr/>
        </p:nvGrpSpPr>
        <p:grpSpPr bwMode="auto">
          <a:xfrm>
            <a:off x="5219700" y="790578"/>
            <a:ext cx="8634413" cy="4945058"/>
            <a:chOff x="2007319" y="1438225"/>
            <a:chExt cx="8493749" cy="4865200"/>
          </a:xfrm>
        </p:grpSpPr>
        <p:sp>
          <p:nvSpPr>
            <p:cNvPr id="8" name="Freeform: Shape 83975"/>
            <p:cNvSpPr>
              <a:spLocks/>
            </p:cNvSpPr>
            <p:nvPr/>
          </p:nvSpPr>
          <p:spPr bwMode="auto">
            <a:xfrm>
              <a:off x="2007319" y="6114624"/>
              <a:ext cx="4278332" cy="188801"/>
            </a:xfrm>
            <a:custGeom>
              <a:avLst/>
              <a:gdLst>
                <a:gd name="T0" fmla="*/ 0 w 885"/>
                <a:gd name="T1" fmla="*/ 77457 h 39"/>
                <a:gd name="T2" fmla="*/ 377073 w 885"/>
                <a:gd name="T3" fmla="*/ 188801 h 39"/>
                <a:gd name="T4" fmla="*/ 4278332 w 885"/>
                <a:gd name="T5" fmla="*/ 188801 h 39"/>
                <a:gd name="T6" fmla="*/ 4278332 w 885"/>
                <a:gd name="T7" fmla="*/ 0 h 39"/>
                <a:gd name="T8" fmla="*/ 0 w 885"/>
                <a:gd name="T9" fmla="*/ 0 h 39"/>
                <a:gd name="T10" fmla="*/ 0 w 885"/>
                <a:gd name="T11" fmla="*/ 77457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 name="Freeform: Shape 83976"/>
            <p:cNvSpPr>
              <a:spLocks/>
            </p:cNvSpPr>
            <p:nvPr/>
          </p:nvSpPr>
          <p:spPr bwMode="auto">
            <a:xfrm>
              <a:off x="6222734" y="6114624"/>
              <a:ext cx="4278332" cy="188801"/>
            </a:xfrm>
            <a:custGeom>
              <a:avLst/>
              <a:gdLst>
                <a:gd name="T0" fmla="*/ 4278332 w 884"/>
                <a:gd name="T1" fmla="*/ 77457 h 39"/>
                <a:gd name="T2" fmla="*/ 3900832 w 884"/>
                <a:gd name="T3" fmla="*/ 188801 h 39"/>
                <a:gd name="T4" fmla="*/ 0 w 884"/>
                <a:gd name="T5" fmla="*/ 188801 h 39"/>
                <a:gd name="T6" fmla="*/ 0 w 884"/>
                <a:gd name="T7" fmla="*/ 0 h 39"/>
                <a:gd name="T8" fmla="*/ 4278332 w 884"/>
                <a:gd name="T9" fmla="*/ 0 h 39"/>
                <a:gd name="T10" fmla="*/ 4278332 w 884"/>
                <a:gd name="T11" fmla="*/ 77457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 name="Freeform: Shape 4"/>
            <p:cNvSpPr>
              <a:spLocks/>
            </p:cNvSpPr>
            <p:nvPr/>
          </p:nvSpPr>
          <p:spPr bwMode="auto">
            <a:xfrm>
              <a:off x="2869343" y="1438225"/>
              <a:ext cx="6838413" cy="4666843"/>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chemeClr val="tx1">
                <a:lumMod val="75000"/>
                <a:lumOff val="25000"/>
              </a:schemeClr>
            </a:solidFill>
            <a:ln w="31750">
              <a:solidFill>
                <a:schemeClr val="bg1">
                  <a:lumMod val="75000"/>
                </a:schemeClr>
              </a:solidFill>
            </a:ln>
            <a:extLst/>
          </p:spPr>
          <p:txBody>
            <a:bodyPr anchor="ctr"/>
            <a:lstStyle/>
            <a:p>
              <a:pPr algn="ctr"/>
              <a:endParaRPr/>
            </a:p>
          </p:txBody>
        </p:sp>
        <p:sp>
          <p:nvSpPr>
            <p:cNvPr id="11" name="Rectangle 5"/>
            <p:cNvSpPr>
              <a:spLocks/>
            </p:cNvSpPr>
            <p:nvPr/>
          </p:nvSpPr>
          <p:spPr bwMode="auto">
            <a:xfrm>
              <a:off x="2007319" y="6037908"/>
              <a:ext cx="8493749" cy="154624"/>
            </a:xfrm>
            <a:prstGeom prst="rect">
              <a:avLst/>
            </a:prstGeom>
            <a:solidFill>
              <a:schemeClr val="bg1">
                <a:lumMod val="95000"/>
              </a:schemeClr>
            </a:solidFill>
            <a:ln>
              <a:noFill/>
            </a:ln>
            <a:extLst/>
          </p:spPr>
          <p:txBody>
            <a:bodyPr anchor="ctr"/>
            <a:lstStyle/>
            <a:p>
              <a:pPr algn="ctr"/>
              <a:endParaRPr/>
            </a:p>
          </p:txBody>
        </p:sp>
        <p:sp>
          <p:nvSpPr>
            <p:cNvPr id="12" name="Freeform: Shape 83979"/>
            <p:cNvSpPr>
              <a:spLocks/>
            </p:cNvSpPr>
            <p:nvPr/>
          </p:nvSpPr>
          <p:spPr bwMode="auto">
            <a:xfrm>
              <a:off x="5641962" y="6037170"/>
              <a:ext cx="1219614" cy="87138"/>
            </a:xfrm>
            <a:custGeom>
              <a:avLst/>
              <a:gdLst>
                <a:gd name="T0" fmla="*/ 0 w 252"/>
                <a:gd name="T1" fmla="*/ 0 h 18"/>
                <a:gd name="T2" fmla="*/ 106474 w 252"/>
                <a:gd name="T3" fmla="*/ 87138 h 18"/>
                <a:gd name="T4" fmla="*/ 1113140 w 252"/>
                <a:gd name="T5" fmla="*/ 87138 h 18"/>
                <a:gd name="T6" fmla="*/ 1219614 w 252"/>
                <a:gd name="T7" fmla="*/ 0 h 18"/>
                <a:gd name="T8" fmla="*/ 0 w 252"/>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 name="Rectangle 7"/>
            <p:cNvSpPr>
              <a:spLocks/>
            </p:cNvSpPr>
            <p:nvPr/>
          </p:nvSpPr>
          <p:spPr bwMode="auto">
            <a:xfrm>
              <a:off x="3095781" y="1733417"/>
              <a:ext cx="6383976" cy="4032727"/>
            </a:xfrm>
            <a:prstGeom prst="rect">
              <a:avLst/>
            </a:prstGeom>
            <a:solidFill>
              <a:schemeClr val="bg1">
                <a:lumMod val="95000"/>
              </a:schemeClr>
            </a:solidFill>
            <a:ln>
              <a:noFill/>
            </a:ln>
            <a:extLst/>
          </p:spPr>
          <p:txBody>
            <a:bodyPr anchor="ctr"/>
            <a:lstStyle/>
            <a:p>
              <a:pPr algn="ctr"/>
              <a:endParaRPr/>
            </a:p>
          </p:txBody>
        </p:sp>
        <p:sp>
          <p:nvSpPr>
            <p:cNvPr id="14" name="Oval 8"/>
            <p:cNvSpPr/>
            <p:nvPr/>
          </p:nvSpPr>
          <p:spPr>
            <a:xfrm>
              <a:off x="6251851" y="1545994"/>
              <a:ext cx="79644" cy="7965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grpSp>
      <p:sp>
        <p:nvSpPr>
          <p:cNvPr id="5" name="Rectangle 15"/>
          <p:cNvSpPr/>
          <p:nvPr/>
        </p:nvSpPr>
        <p:spPr>
          <a:xfrm>
            <a:off x="795338" y="3784251"/>
            <a:ext cx="3363912" cy="1107996"/>
          </a:xfrm>
          <a:prstGeom prst="rect">
            <a:avLst/>
          </a:prstGeom>
        </p:spPr>
        <p:txBody>
          <a:bodyPr wrap="square" lIns="0" tIns="0" rIns="0" bIns="0">
            <a:normAutofit/>
          </a:bodyPr>
          <a:lstStyle/>
          <a:p>
            <a:pPr defTabSz="914316">
              <a:lnSpc>
                <a:spcPct val="120000"/>
              </a:lnSpc>
              <a:defRPr/>
            </a:pPr>
            <a:r>
              <a:rPr lang="en-US" altLang="zh-CN" sz="1200" dirty="0">
                <a:solidFill>
                  <a:schemeClr val="bg1"/>
                </a:solidFill>
                <a:latin typeface="华文细黑" panose="02010600040101010101" pitchFamily="2" charset="-122"/>
                <a:ea typeface="华文细黑" panose="02010600040101010101" pitchFamily="2" charset="-122"/>
              </a:rPr>
              <a:t>Lorem Ipsum is simply dummy text of the printing and typesetting industry. Lorem Ipsum has been the industry's standard dummy text ever since the 1500s</a:t>
            </a:r>
            <a:endParaRPr lang="zh-CN" altLang="en-US" sz="1200" baseline="-3000" dirty="0">
              <a:solidFill>
                <a:schemeClr val="bg1"/>
              </a:solidFill>
              <a:latin typeface="华文细黑" panose="02010600040101010101" pitchFamily="2" charset="-122"/>
              <a:ea typeface="华文细黑" panose="02010600040101010101" pitchFamily="2" charset="-122"/>
              <a:cs typeface="Arial" panose="020B0604020202020204" pitchFamily="34" charset="0"/>
            </a:endParaRPr>
          </a:p>
        </p:txBody>
      </p:sp>
      <p:sp>
        <p:nvSpPr>
          <p:cNvPr id="6" name="Rectangle 1"/>
          <p:cNvSpPr/>
          <p:nvPr/>
        </p:nvSpPr>
        <p:spPr>
          <a:xfrm>
            <a:off x="6326188" y="1090430"/>
            <a:ext cx="6521882" cy="4099113"/>
          </a:xfrm>
          <a:prstGeom prst="rect">
            <a:avLst/>
          </a:prstGeom>
          <a:blipFill>
            <a:blip r:embed="rId3"/>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7" name="Rectangle 17"/>
          <p:cNvSpPr/>
          <p:nvPr/>
        </p:nvSpPr>
        <p:spPr>
          <a:xfrm>
            <a:off x="797653" y="2011735"/>
            <a:ext cx="3398215" cy="1477328"/>
          </a:xfrm>
          <a:prstGeom prst="rect">
            <a:avLst/>
          </a:prstGeom>
        </p:spPr>
        <p:txBody>
          <a:bodyPr wrap="none" lIns="0" tIns="0" rIns="0" bIns="0" anchor="ctr" anchorCtr="0">
            <a:normAutofit/>
          </a:bodyPr>
          <a:lstStyle/>
          <a:p>
            <a:pPr>
              <a:defRPr b="0">
                <a:solidFill>
                  <a:srgbClr val="000000"/>
                </a:solidFill>
                <a:latin typeface="+mn-lt"/>
                <a:ea typeface="+mn-ea"/>
                <a:cs typeface="+mn-cs"/>
                <a:sym typeface="Trebuchet MS"/>
              </a:defRPr>
            </a:pPr>
            <a:r>
              <a:rPr lang="en-US" altLang="zh-CN" sz="4000" dirty="0">
                <a:solidFill>
                  <a:schemeClr val="bg1"/>
                </a:solidFill>
              </a:rPr>
              <a:t>YOUR TITLE HERE</a:t>
            </a:r>
            <a:endParaRPr lang="zh-CN" altLang="en-US" sz="4000" dirty="0">
              <a:solidFill>
                <a:schemeClr val="bg1"/>
              </a:solidFill>
            </a:endParaRPr>
          </a:p>
        </p:txBody>
      </p:sp>
    </p:spTree>
    <p:extLst>
      <p:ext uri="{BB962C8B-B14F-4D97-AF65-F5344CB8AC3E}">
        <p14:creationId xmlns:p14="http://schemas.microsoft.com/office/powerpoint/2010/main" val="2316688215"/>
      </p:ext>
    </p:extLst>
  </p:cSld>
  <p:clrMapOvr>
    <a:masterClrMapping/>
  </p:clrMapOvr>
  <p:transition spd="slow" advClick="0"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50"/>
                                        <p:tgtEl>
                                          <p:spTgt spid="4"/>
                                        </p:tgtEl>
                                      </p:cBhvr>
                                    </p:animEffect>
                                  </p:childTnLst>
                                </p:cTn>
                              </p:par>
                            </p:childTnLst>
                          </p:cTn>
                        </p:par>
                        <p:par>
                          <p:cTn id="8" fill="hold">
                            <p:stCondLst>
                              <p:cond delay="25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250"/>
                                        <p:tgtEl>
                                          <p:spTgt spid="5"/>
                                        </p:tgtEl>
                                      </p:cBhvr>
                                    </p:animEffect>
                                  </p:childTnLst>
                                </p:cTn>
                              </p:par>
                            </p:childTnLst>
                          </p:cTn>
                        </p:par>
                        <p:par>
                          <p:cTn id="12" fill="hold">
                            <p:stCondLst>
                              <p:cond delay="500"/>
                            </p:stCondLst>
                            <p:childTnLst>
                              <p:par>
                                <p:cTn id="13" presetID="22" presetClass="entr" presetSubtype="4"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250"/>
                                        <p:tgtEl>
                                          <p:spTgt spid="6"/>
                                        </p:tgtEl>
                                      </p:cBhvr>
                                    </p:animEffect>
                                  </p:childTnLst>
                                </p:cTn>
                              </p:par>
                            </p:childTnLst>
                          </p:cTn>
                        </p:par>
                        <p:par>
                          <p:cTn id="16" fill="hold">
                            <p:stCondLst>
                              <p:cond delay="750"/>
                            </p:stCondLst>
                            <p:childTnLst>
                              <p:par>
                                <p:cTn id="17" presetID="22" presetClass="entr" presetSubtype="4"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p:nvPr/>
        </p:nvSpPr>
        <p:spPr>
          <a:xfrm>
            <a:off x="410543" y="277065"/>
            <a:ext cx="3313728" cy="523220"/>
          </a:xfrm>
          <a:prstGeom prst="rect">
            <a:avLst/>
          </a:prstGeom>
          <a:ln w="12700">
            <a:miter lim="400000"/>
          </a:ln>
          <a:extLst>
            <a:ext uri="{C572A759-6A51-4108-AA02-DFA0A04FC94B}">
              <ma14:wrappingTextBoxFlag xmlns="" xmlns:ma14="http://schemas.microsoft.com/office/mac/drawingml/2011/main" val="1"/>
            </a:ext>
          </a:extLst>
        </p:spPr>
        <p:txBody>
          <a:bodyPr wrap="none" tIns="45720" bIns="45720">
            <a:spAutoFit/>
          </a:bodyPr>
          <a:lstStyle/>
          <a:p>
            <a:r>
              <a:rPr lang="zh-CN" altLang="en-US" sz="2800" b="1" dirty="0">
                <a:solidFill>
                  <a:srgbClr val="FFFFFF"/>
                </a:solidFill>
              </a:rPr>
              <a:t>点此添加标题</a:t>
            </a:r>
            <a:r>
              <a:rPr lang="en-US" sz="900" dirty="0">
                <a:solidFill>
                  <a:srgbClr val="FFFFFF"/>
                </a:solidFill>
              </a:rPr>
              <a:t> </a:t>
            </a:r>
            <a:r>
              <a:rPr lang="en-US" sz="2800" dirty="0">
                <a:solidFill>
                  <a:srgbClr val="FFFFFF"/>
                </a:solidFill>
              </a:rPr>
              <a:t>–</a:t>
            </a:r>
            <a:r>
              <a:rPr lang="en-US" sz="900" dirty="0">
                <a:solidFill>
                  <a:srgbClr val="FFFFFF"/>
                </a:solidFill>
              </a:rPr>
              <a:t> </a:t>
            </a:r>
            <a:r>
              <a:rPr lang="zh-CN" altLang="en-US" sz="1600" spc="300" dirty="0">
                <a:solidFill>
                  <a:srgbClr val="FFFFFF"/>
                </a:solidFill>
                <a:latin typeface="+mj-lt"/>
                <a:ea typeface="+mj-ea"/>
                <a:cs typeface="+mj-cs"/>
                <a:sym typeface="Helvetica"/>
              </a:rPr>
              <a:t>小标题</a:t>
            </a:r>
            <a:endParaRPr sz="900" spc="300" dirty="0">
              <a:solidFill>
                <a:srgbClr val="FFFFFF"/>
              </a:solidFill>
              <a:latin typeface="+mj-lt"/>
              <a:ea typeface="+mj-ea"/>
              <a:cs typeface="+mj-cs"/>
              <a:sym typeface="Helvetica"/>
            </a:endParaRPr>
          </a:p>
        </p:txBody>
      </p:sp>
      <p:sp>
        <p:nvSpPr>
          <p:cNvPr id="179" name="Shape 179"/>
          <p:cNvSpPr/>
          <p:nvPr/>
        </p:nvSpPr>
        <p:spPr>
          <a:xfrm>
            <a:off x="9422185" y="423259"/>
            <a:ext cx="2769815" cy="230832"/>
          </a:xfrm>
          <a:prstGeom prst="rect">
            <a:avLst/>
          </a:prstGeom>
          <a:ln w="12700">
            <a:miter lim="400000"/>
          </a:ln>
          <a:extLst>
            <a:ext uri="{C572A759-6A51-4108-AA02-DFA0A04FC94B}">
              <ma14:wrappingTextBoxFlag xmlns="" xmlns:ma14="http://schemas.microsoft.com/office/mac/drawingml/2011/main" val="1"/>
            </a:ext>
          </a:extLst>
        </p:spPr>
        <p:txBody>
          <a:bodyPr tIns="45720" bIns="45720">
            <a:spAutoFit/>
          </a:bodyPr>
          <a:lstStyle>
            <a:lvl1pPr algn="r">
              <a:defRPr sz="1800" spc="600">
                <a:solidFill>
                  <a:srgbClr val="FFFFFF"/>
                </a:solidFill>
                <a:latin typeface="+mj-lt"/>
                <a:ea typeface="+mj-ea"/>
                <a:cs typeface="+mj-cs"/>
                <a:sym typeface="Helvetica"/>
              </a:defRPr>
            </a:lvl1pPr>
          </a:lstStyle>
          <a:p>
            <a:pPr>
              <a:defRPr spc="0">
                <a:solidFill>
                  <a:srgbClr val="000000"/>
                </a:solidFill>
                <a:latin typeface="+mn-lt"/>
                <a:ea typeface="+mn-ea"/>
                <a:cs typeface="+mn-cs"/>
                <a:sym typeface="Trebuchet MS"/>
              </a:defRPr>
            </a:pPr>
            <a:r>
              <a:rPr sz="900" spc="300" dirty="0">
                <a:solidFill>
                  <a:schemeClr val="bg1"/>
                </a:solidFill>
              </a:rPr>
              <a:t>YOUR COMPANY NAME</a:t>
            </a:r>
          </a:p>
        </p:txBody>
      </p:sp>
      <p:graphicFrame>
        <p:nvGraphicFramePr>
          <p:cNvPr id="4" name="图表 3"/>
          <p:cNvGraphicFramePr/>
          <p:nvPr>
            <p:extLst>
              <p:ext uri="{D42A27DB-BD31-4B8C-83A1-F6EECF244321}">
                <p14:modId xmlns:p14="http://schemas.microsoft.com/office/powerpoint/2010/main" val="544355872"/>
              </p:ext>
            </p:extLst>
          </p:nvPr>
        </p:nvGraphicFramePr>
        <p:xfrm>
          <a:off x="1984866" y="78644"/>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23"/>
          <p:cNvSpPr>
            <a:spLocks noChangeArrowheads="1"/>
          </p:cNvSpPr>
          <p:nvPr/>
        </p:nvSpPr>
        <p:spPr bwMode="auto">
          <a:xfrm>
            <a:off x="2956954" y="5497311"/>
            <a:ext cx="6846922" cy="480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1087438">
              <a:defRPr sz="1300">
                <a:solidFill>
                  <a:schemeClr val="tx1"/>
                </a:solidFill>
                <a:latin typeface="华文细黑" pitchFamily="2" charset="-122"/>
                <a:ea typeface="华文细黑" pitchFamily="2" charset="-122"/>
              </a:defRPr>
            </a:lvl1pPr>
            <a:lvl2pPr marL="742950" indent="-285750" defTabSz="1087438">
              <a:defRPr sz="1300">
                <a:solidFill>
                  <a:schemeClr val="tx1"/>
                </a:solidFill>
                <a:latin typeface="华文细黑" pitchFamily="2" charset="-122"/>
                <a:ea typeface="华文细黑" pitchFamily="2" charset="-122"/>
              </a:defRPr>
            </a:lvl2pPr>
            <a:lvl3pPr marL="1143000" indent="-228600" defTabSz="1087438">
              <a:defRPr sz="1300">
                <a:solidFill>
                  <a:schemeClr val="tx1"/>
                </a:solidFill>
                <a:latin typeface="华文细黑" pitchFamily="2" charset="-122"/>
                <a:ea typeface="华文细黑" pitchFamily="2" charset="-122"/>
              </a:defRPr>
            </a:lvl3pPr>
            <a:lvl4pPr marL="1600200" indent="-228600" defTabSz="1087438">
              <a:defRPr sz="1300">
                <a:solidFill>
                  <a:schemeClr val="tx1"/>
                </a:solidFill>
                <a:latin typeface="华文细黑" pitchFamily="2" charset="-122"/>
                <a:ea typeface="华文细黑" pitchFamily="2" charset="-122"/>
              </a:defRPr>
            </a:lvl4pPr>
            <a:lvl5pPr marL="2057400" indent="-228600" defTabSz="1087438">
              <a:defRPr sz="1300">
                <a:solidFill>
                  <a:schemeClr val="tx1"/>
                </a:solidFill>
                <a:latin typeface="华文细黑" pitchFamily="2" charset="-122"/>
                <a:ea typeface="华文细黑" pitchFamily="2" charset="-122"/>
              </a:defRPr>
            </a:lvl5pPr>
            <a:lvl6pPr marL="2514600" indent="-228600" defTabSz="1087438" eaLnBrk="0" fontAlgn="base" hangingPunct="0">
              <a:spcBef>
                <a:spcPct val="0"/>
              </a:spcBef>
              <a:spcAft>
                <a:spcPct val="0"/>
              </a:spcAft>
              <a:defRPr sz="1300">
                <a:solidFill>
                  <a:schemeClr val="tx1"/>
                </a:solidFill>
                <a:latin typeface="华文细黑" pitchFamily="2" charset="-122"/>
                <a:ea typeface="华文细黑" pitchFamily="2" charset="-122"/>
              </a:defRPr>
            </a:lvl6pPr>
            <a:lvl7pPr marL="2971800" indent="-228600" defTabSz="1087438" eaLnBrk="0" fontAlgn="base" hangingPunct="0">
              <a:spcBef>
                <a:spcPct val="0"/>
              </a:spcBef>
              <a:spcAft>
                <a:spcPct val="0"/>
              </a:spcAft>
              <a:defRPr sz="1300">
                <a:solidFill>
                  <a:schemeClr val="tx1"/>
                </a:solidFill>
                <a:latin typeface="华文细黑" pitchFamily="2" charset="-122"/>
                <a:ea typeface="华文细黑" pitchFamily="2" charset="-122"/>
              </a:defRPr>
            </a:lvl7pPr>
            <a:lvl8pPr marL="3429000" indent="-228600" defTabSz="1087438" eaLnBrk="0" fontAlgn="base" hangingPunct="0">
              <a:spcBef>
                <a:spcPct val="0"/>
              </a:spcBef>
              <a:spcAft>
                <a:spcPct val="0"/>
              </a:spcAft>
              <a:defRPr sz="1300">
                <a:solidFill>
                  <a:schemeClr val="tx1"/>
                </a:solidFill>
                <a:latin typeface="华文细黑" pitchFamily="2" charset="-122"/>
                <a:ea typeface="华文细黑" pitchFamily="2" charset="-122"/>
              </a:defRPr>
            </a:lvl8pPr>
            <a:lvl9pPr marL="3886200" indent="-228600" defTabSz="1087438" eaLnBrk="0" fontAlgn="base" hangingPunct="0">
              <a:spcBef>
                <a:spcPct val="0"/>
              </a:spcBef>
              <a:spcAft>
                <a:spcPct val="0"/>
              </a:spcAft>
              <a:defRPr sz="1300">
                <a:solidFill>
                  <a:schemeClr val="tx1"/>
                </a:solidFill>
                <a:latin typeface="华文细黑" pitchFamily="2" charset="-122"/>
                <a:ea typeface="华文细黑" pitchFamily="2" charset="-122"/>
              </a:defRPr>
            </a:lvl9pPr>
          </a:lstStyle>
          <a:p>
            <a:pPr algn="just" defTabSz="914316">
              <a:lnSpc>
                <a:spcPct val="120000"/>
              </a:lnSpc>
              <a:defRPr/>
            </a:pPr>
            <a:r>
              <a:rPr lang="en-US" altLang="zh-CN" sz="1100" dirty="0">
                <a:solidFill>
                  <a:schemeClr val="bg1"/>
                </a:solidFill>
              </a:rPr>
              <a:t>Lorem Ipsum is simply dummy text of the printing and typesetting industry. Lorem Ipsum has been the industry's standard dummy text ever since the 1500s</a:t>
            </a:r>
            <a:endParaRPr lang="zh-CN" altLang="en-US" sz="1100" dirty="0">
              <a:solidFill>
                <a:schemeClr val="bg1"/>
              </a:solidFill>
            </a:endParaRPr>
          </a:p>
        </p:txBody>
      </p:sp>
    </p:spTree>
    <p:extLst>
      <p:ext uri="{BB962C8B-B14F-4D97-AF65-F5344CB8AC3E}">
        <p14:creationId xmlns:p14="http://schemas.microsoft.com/office/powerpoint/2010/main" val="3847931545"/>
      </p:ext>
    </p:extLst>
  </p:cSld>
  <p:clrMapOvr>
    <a:masterClrMapping/>
  </p:clrMapOvr>
  <p:transition spd="slow" advClick="0" advTm="2000">
    <p:push dir="u"/>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79"/>
                                        </p:tgtEl>
                                        <p:attrNameLst>
                                          <p:attrName>style.visibility</p:attrName>
                                        </p:attrNameLst>
                                      </p:cBhvr>
                                      <p:to>
                                        <p:strVal val="visible"/>
                                      </p:to>
                                    </p:set>
                                    <p:animEffect transition="in" filter="dissolve">
                                      <p:cBhvr>
                                        <p:cTn id="7" dur="500"/>
                                        <p:tgtEl>
                                          <p:spTgt spid="179"/>
                                        </p:tgtEl>
                                      </p:cBhvr>
                                    </p:animEffect>
                                  </p:childTnLst>
                                </p:cTn>
                              </p:par>
                            </p:childTnLst>
                          </p:cTn>
                        </p:par>
                        <p:par>
                          <p:cTn id="8" fill="hold">
                            <p:stCondLst>
                              <p:cond delay="500"/>
                            </p:stCondLst>
                            <p:childTnLst>
                              <p:par>
                                <p:cTn id="9" presetID="9" presetClass="entr" fill="hold" grpId="0" nodeType="afterEffect">
                                  <p:stCondLst>
                                    <p:cond delay="0"/>
                                  </p:stCondLst>
                                  <p:iterate>
                                    <p:tmAbs val="0"/>
                                  </p:iterate>
                                  <p:childTnLst>
                                    <p:set>
                                      <p:cBhvr>
                                        <p:cTn id="10" fill="hold"/>
                                        <p:tgtEl>
                                          <p:spTgt spid="176"/>
                                        </p:tgtEl>
                                        <p:attrNameLst>
                                          <p:attrName>style.visibility</p:attrName>
                                        </p:attrNameLst>
                                      </p:cBhvr>
                                      <p:to>
                                        <p:strVal val="visible"/>
                                      </p:to>
                                    </p:set>
                                    <p:animEffect transition="in" filter="dissolve">
                                      <p:cBhvr>
                                        <p:cTn id="11" dur="1000"/>
                                        <p:tgtEl>
                                          <p:spTgt spid="176"/>
                                        </p:tgtEl>
                                      </p:cBhvr>
                                    </p:animEffect>
                                  </p:childTnLst>
                                </p:cTn>
                              </p:par>
                            </p:childTnLst>
                          </p:cTn>
                        </p:par>
                        <p:par>
                          <p:cTn id="12" fill="hold">
                            <p:stCondLst>
                              <p:cond delay="1500"/>
                            </p:stCondLst>
                            <p:childTnLst>
                              <p:par>
                                <p:cTn id="13" presetID="22" presetClass="entr" presetSubtype="4"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250"/>
                                        <p:tgtEl>
                                          <p:spTgt spid="14"/>
                                        </p:tgtEl>
                                      </p:cBhvr>
                                    </p:animEffect>
                                  </p:childTnLst>
                                </p:cTn>
                              </p:par>
                            </p:childTnLst>
                          </p:cTn>
                        </p:par>
                        <p:par>
                          <p:cTn id="16" fill="hold">
                            <p:stCondLst>
                              <p:cond delay="1750"/>
                            </p:stCondLst>
                            <p:childTnLst>
                              <p:par>
                                <p:cTn id="17" presetID="22" presetClass="entr" presetSubtype="4" fill="hold" grpId="0" nodeType="afterEffect">
                                  <p:stCondLst>
                                    <p:cond delay="0"/>
                                  </p:stCondLst>
                                  <p:childTnLst>
                                    <p:set>
                                      <p:cBhvr>
                                        <p:cTn id="18"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down)">
                                      <p:cBhvr>
                                        <p:cTn id="19" dur="250"/>
                                        <p:tgtEl>
                                          <p:spTgt spid="4">
                                            <p:graphicEl>
                                              <a:chart seriesIdx="-3" categoryIdx="-3" bldStep="gridLegend"/>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graphicEl>
                                              <a:chart seriesIdx="0" categoryIdx="0" bldStep="ptInSeries"/>
                                            </p:graphicEl>
                                          </p:spTgt>
                                        </p:tgtEl>
                                        <p:attrNameLst>
                                          <p:attrName>style.visibility</p:attrName>
                                        </p:attrNameLst>
                                      </p:cBhvr>
                                      <p:to>
                                        <p:strVal val="visible"/>
                                      </p:to>
                                    </p:set>
                                    <p:animEffect transition="in" filter="wipe(down)">
                                      <p:cBhvr>
                                        <p:cTn id="24" dur="250"/>
                                        <p:tgtEl>
                                          <p:spTgt spid="4">
                                            <p:graphicEl>
                                              <a:chart seriesIdx="0" categoryIdx="0" bldStep="ptInSeries"/>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
                                            <p:graphicEl>
                                              <a:chart seriesIdx="0" categoryIdx="1" bldStep="ptInSeries"/>
                                            </p:graphicEl>
                                          </p:spTgt>
                                        </p:tgtEl>
                                        <p:attrNameLst>
                                          <p:attrName>style.visibility</p:attrName>
                                        </p:attrNameLst>
                                      </p:cBhvr>
                                      <p:to>
                                        <p:strVal val="visible"/>
                                      </p:to>
                                    </p:set>
                                    <p:animEffect transition="in" filter="wipe(down)">
                                      <p:cBhvr>
                                        <p:cTn id="29" dur="250"/>
                                        <p:tgtEl>
                                          <p:spTgt spid="4">
                                            <p:graphicEl>
                                              <a:chart seriesIdx="0" categoryIdx="1" bldStep="ptInSeries"/>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
                                            <p:graphicEl>
                                              <a:chart seriesIdx="0" categoryIdx="2" bldStep="ptInSeries"/>
                                            </p:graphicEl>
                                          </p:spTgt>
                                        </p:tgtEl>
                                        <p:attrNameLst>
                                          <p:attrName>style.visibility</p:attrName>
                                        </p:attrNameLst>
                                      </p:cBhvr>
                                      <p:to>
                                        <p:strVal val="visible"/>
                                      </p:to>
                                    </p:set>
                                    <p:animEffect transition="in" filter="wipe(down)">
                                      <p:cBhvr>
                                        <p:cTn id="34" dur="250"/>
                                        <p:tgtEl>
                                          <p:spTgt spid="4">
                                            <p:graphicEl>
                                              <a:chart seriesIdx="0" categoryIdx="2" bldStep="ptInSeries"/>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4">
                                            <p:graphicEl>
                                              <a:chart seriesIdx="0" categoryIdx="3" bldStep="ptInSeries"/>
                                            </p:graphicEl>
                                          </p:spTgt>
                                        </p:tgtEl>
                                        <p:attrNameLst>
                                          <p:attrName>style.visibility</p:attrName>
                                        </p:attrNameLst>
                                      </p:cBhvr>
                                      <p:to>
                                        <p:strVal val="visible"/>
                                      </p:to>
                                    </p:set>
                                    <p:animEffect transition="in" filter="wipe(down)">
                                      <p:cBhvr>
                                        <p:cTn id="39" dur="250"/>
                                        <p:tgtEl>
                                          <p:spTgt spid="4">
                                            <p:graphicEl>
                                              <a:chart seriesIdx="0" categoryIdx="3" bldStep="ptInSeries"/>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
                                            <p:graphicEl>
                                              <a:chart seriesIdx="1" categoryIdx="0" bldStep="ptInSeries"/>
                                            </p:graphicEl>
                                          </p:spTgt>
                                        </p:tgtEl>
                                        <p:attrNameLst>
                                          <p:attrName>style.visibility</p:attrName>
                                        </p:attrNameLst>
                                      </p:cBhvr>
                                      <p:to>
                                        <p:strVal val="visible"/>
                                      </p:to>
                                    </p:set>
                                    <p:animEffect transition="in" filter="wipe(down)">
                                      <p:cBhvr>
                                        <p:cTn id="44" dur="250"/>
                                        <p:tgtEl>
                                          <p:spTgt spid="4">
                                            <p:graphicEl>
                                              <a:chart seriesIdx="1" categoryIdx="0" bldStep="ptInSeries"/>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4">
                                            <p:graphicEl>
                                              <a:chart seriesIdx="1" categoryIdx="1" bldStep="ptInSeries"/>
                                            </p:graphicEl>
                                          </p:spTgt>
                                        </p:tgtEl>
                                        <p:attrNameLst>
                                          <p:attrName>style.visibility</p:attrName>
                                        </p:attrNameLst>
                                      </p:cBhvr>
                                      <p:to>
                                        <p:strVal val="visible"/>
                                      </p:to>
                                    </p:set>
                                    <p:animEffect transition="in" filter="wipe(down)">
                                      <p:cBhvr>
                                        <p:cTn id="49" dur="250"/>
                                        <p:tgtEl>
                                          <p:spTgt spid="4">
                                            <p:graphicEl>
                                              <a:chart seriesIdx="1" categoryIdx="1" bldStep="ptInSeries"/>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4">
                                            <p:graphicEl>
                                              <a:chart seriesIdx="1" categoryIdx="2" bldStep="ptInSeries"/>
                                            </p:graphicEl>
                                          </p:spTgt>
                                        </p:tgtEl>
                                        <p:attrNameLst>
                                          <p:attrName>style.visibility</p:attrName>
                                        </p:attrNameLst>
                                      </p:cBhvr>
                                      <p:to>
                                        <p:strVal val="visible"/>
                                      </p:to>
                                    </p:set>
                                    <p:animEffect transition="in" filter="wipe(down)">
                                      <p:cBhvr>
                                        <p:cTn id="54" dur="250"/>
                                        <p:tgtEl>
                                          <p:spTgt spid="4">
                                            <p:graphicEl>
                                              <a:chart seriesIdx="1" categoryIdx="2" bldStep="ptInSeries"/>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4">
                                            <p:graphicEl>
                                              <a:chart seriesIdx="1" categoryIdx="3" bldStep="ptInSeries"/>
                                            </p:graphicEl>
                                          </p:spTgt>
                                        </p:tgtEl>
                                        <p:attrNameLst>
                                          <p:attrName>style.visibility</p:attrName>
                                        </p:attrNameLst>
                                      </p:cBhvr>
                                      <p:to>
                                        <p:strVal val="visible"/>
                                      </p:to>
                                    </p:set>
                                    <p:animEffect transition="in" filter="wipe(down)">
                                      <p:cBhvr>
                                        <p:cTn id="59" dur="250"/>
                                        <p:tgtEl>
                                          <p:spTgt spid="4">
                                            <p:graphicEl>
                                              <a:chart seriesIdx="1" categoryIdx="3" bldStep="ptInSeries"/>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4">
                                            <p:graphicEl>
                                              <a:chart seriesIdx="2" categoryIdx="0" bldStep="ptInSeries"/>
                                            </p:graphicEl>
                                          </p:spTgt>
                                        </p:tgtEl>
                                        <p:attrNameLst>
                                          <p:attrName>style.visibility</p:attrName>
                                        </p:attrNameLst>
                                      </p:cBhvr>
                                      <p:to>
                                        <p:strVal val="visible"/>
                                      </p:to>
                                    </p:set>
                                    <p:animEffect transition="in" filter="wipe(down)">
                                      <p:cBhvr>
                                        <p:cTn id="64" dur="250"/>
                                        <p:tgtEl>
                                          <p:spTgt spid="4">
                                            <p:graphicEl>
                                              <a:chart seriesIdx="2" categoryIdx="0" bldStep="ptInSeries"/>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4">
                                            <p:graphicEl>
                                              <a:chart seriesIdx="2" categoryIdx="1" bldStep="ptInSeries"/>
                                            </p:graphicEl>
                                          </p:spTgt>
                                        </p:tgtEl>
                                        <p:attrNameLst>
                                          <p:attrName>style.visibility</p:attrName>
                                        </p:attrNameLst>
                                      </p:cBhvr>
                                      <p:to>
                                        <p:strVal val="visible"/>
                                      </p:to>
                                    </p:set>
                                    <p:animEffect transition="in" filter="wipe(down)">
                                      <p:cBhvr>
                                        <p:cTn id="69" dur="250"/>
                                        <p:tgtEl>
                                          <p:spTgt spid="4">
                                            <p:graphicEl>
                                              <a:chart seriesIdx="2" categoryIdx="1" bldStep="ptInSeries"/>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4">
                                            <p:graphicEl>
                                              <a:chart seriesIdx="2" categoryIdx="2" bldStep="ptInSeries"/>
                                            </p:graphicEl>
                                          </p:spTgt>
                                        </p:tgtEl>
                                        <p:attrNameLst>
                                          <p:attrName>style.visibility</p:attrName>
                                        </p:attrNameLst>
                                      </p:cBhvr>
                                      <p:to>
                                        <p:strVal val="visible"/>
                                      </p:to>
                                    </p:set>
                                    <p:animEffect transition="in" filter="wipe(down)">
                                      <p:cBhvr>
                                        <p:cTn id="74" dur="250"/>
                                        <p:tgtEl>
                                          <p:spTgt spid="4">
                                            <p:graphicEl>
                                              <a:chart seriesIdx="2" categoryIdx="2" bldStep="ptInSeries"/>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4">
                                            <p:graphicEl>
                                              <a:chart seriesIdx="2" categoryIdx="3" bldStep="ptInSeries"/>
                                            </p:graphicEl>
                                          </p:spTgt>
                                        </p:tgtEl>
                                        <p:attrNameLst>
                                          <p:attrName>style.visibility</p:attrName>
                                        </p:attrNameLst>
                                      </p:cBhvr>
                                      <p:to>
                                        <p:strVal val="visible"/>
                                      </p:to>
                                    </p:set>
                                    <p:animEffect transition="in" filter="wipe(down)">
                                      <p:cBhvr>
                                        <p:cTn id="79" dur="250"/>
                                        <p:tgtEl>
                                          <p:spTgt spid="4">
                                            <p:graphicEl>
                                              <a:chart seriesIdx="2" categoryIdx="3"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animBg="1" advAuto="0"/>
      <p:bldP spid="179" grpId="0" animBg="1" advAuto="0"/>
      <p:bldGraphic spid="4" grpId="0">
        <p:bldSub>
          <a:bldChart bld="seriesEl"/>
        </p:bldSub>
      </p:bldGraphic>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p:cNvSpPr/>
          <p:nvPr/>
        </p:nvSpPr>
        <p:spPr bwMode="auto">
          <a:xfrm>
            <a:off x="419384" y="0"/>
            <a:ext cx="11359260" cy="4689140"/>
          </a:xfrm>
          <a:custGeom>
            <a:avLst/>
            <a:gdLst>
              <a:gd name="connsiteX0" fmla="*/ 10801198 w 11359260"/>
              <a:gd name="connsiteY0" fmla="*/ 0 h 4689140"/>
              <a:gd name="connsiteX1" fmla="*/ 11359260 w 11359260"/>
              <a:gd name="connsiteY1" fmla="*/ 0 h 4689140"/>
              <a:gd name="connsiteX2" fmla="*/ 11359260 w 11359260"/>
              <a:gd name="connsiteY2" fmla="*/ 2969949 h 4689140"/>
              <a:gd name="connsiteX3" fmla="*/ 11080229 w 11359260"/>
              <a:gd name="connsiteY3" fmla="*/ 3248980 h 4689140"/>
              <a:gd name="connsiteX4" fmla="*/ 10801198 w 11359260"/>
              <a:gd name="connsiteY4" fmla="*/ 2969949 h 4689140"/>
              <a:gd name="connsiteX5" fmla="*/ 10081118 w 11359260"/>
              <a:gd name="connsiteY5" fmla="*/ 0 h 4689140"/>
              <a:gd name="connsiteX6" fmla="*/ 10639180 w 11359260"/>
              <a:gd name="connsiteY6" fmla="*/ 0 h 4689140"/>
              <a:gd name="connsiteX7" fmla="*/ 10639180 w 11359260"/>
              <a:gd name="connsiteY7" fmla="*/ 3762037 h 4689140"/>
              <a:gd name="connsiteX8" fmla="*/ 10360149 w 11359260"/>
              <a:gd name="connsiteY8" fmla="*/ 4041068 h 4689140"/>
              <a:gd name="connsiteX9" fmla="*/ 10081118 w 11359260"/>
              <a:gd name="connsiteY9" fmla="*/ 3762037 h 4689140"/>
              <a:gd name="connsiteX10" fmla="*/ 9361038 w 11359260"/>
              <a:gd name="connsiteY10" fmla="*/ 0 h 4689140"/>
              <a:gd name="connsiteX11" fmla="*/ 9919100 w 11359260"/>
              <a:gd name="connsiteY11" fmla="*/ 0 h 4689140"/>
              <a:gd name="connsiteX12" fmla="*/ 9919100 w 11359260"/>
              <a:gd name="connsiteY12" fmla="*/ 3510009 h 4689140"/>
              <a:gd name="connsiteX13" fmla="*/ 9640069 w 11359260"/>
              <a:gd name="connsiteY13" fmla="*/ 3789040 h 4689140"/>
              <a:gd name="connsiteX14" fmla="*/ 9361038 w 11359260"/>
              <a:gd name="connsiteY14" fmla="*/ 3510009 h 4689140"/>
              <a:gd name="connsiteX15" fmla="*/ 8640958 w 11359260"/>
              <a:gd name="connsiteY15" fmla="*/ 0 h 4689140"/>
              <a:gd name="connsiteX16" fmla="*/ 9199020 w 11359260"/>
              <a:gd name="connsiteY16" fmla="*/ 0 h 4689140"/>
              <a:gd name="connsiteX17" fmla="*/ 9199020 w 11359260"/>
              <a:gd name="connsiteY17" fmla="*/ 3149969 h 4689140"/>
              <a:gd name="connsiteX18" fmla="*/ 8919989 w 11359260"/>
              <a:gd name="connsiteY18" fmla="*/ 3429000 h 4689140"/>
              <a:gd name="connsiteX19" fmla="*/ 8640958 w 11359260"/>
              <a:gd name="connsiteY19" fmla="*/ 3149969 h 4689140"/>
              <a:gd name="connsiteX20" fmla="*/ 7920878 w 11359260"/>
              <a:gd name="connsiteY20" fmla="*/ 0 h 4689140"/>
              <a:gd name="connsiteX21" fmla="*/ 8478940 w 11359260"/>
              <a:gd name="connsiteY21" fmla="*/ 0 h 4689140"/>
              <a:gd name="connsiteX22" fmla="*/ 8478940 w 11359260"/>
              <a:gd name="connsiteY22" fmla="*/ 3762037 h 4689140"/>
              <a:gd name="connsiteX23" fmla="*/ 8199909 w 11359260"/>
              <a:gd name="connsiteY23" fmla="*/ 4041068 h 4689140"/>
              <a:gd name="connsiteX24" fmla="*/ 7920878 w 11359260"/>
              <a:gd name="connsiteY24" fmla="*/ 3762037 h 4689140"/>
              <a:gd name="connsiteX25" fmla="*/ 7200798 w 11359260"/>
              <a:gd name="connsiteY25" fmla="*/ 0 h 4689140"/>
              <a:gd name="connsiteX26" fmla="*/ 7758860 w 11359260"/>
              <a:gd name="connsiteY26" fmla="*/ 0 h 4689140"/>
              <a:gd name="connsiteX27" fmla="*/ 7758860 w 11359260"/>
              <a:gd name="connsiteY27" fmla="*/ 2969949 h 4689140"/>
              <a:gd name="connsiteX28" fmla="*/ 7479829 w 11359260"/>
              <a:gd name="connsiteY28" fmla="*/ 3248980 h 4689140"/>
              <a:gd name="connsiteX29" fmla="*/ 7200798 w 11359260"/>
              <a:gd name="connsiteY29" fmla="*/ 2969949 h 4689140"/>
              <a:gd name="connsiteX30" fmla="*/ 6480718 w 11359260"/>
              <a:gd name="connsiteY30" fmla="*/ 0 h 4689140"/>
              <a:gd name="connsiteX31" fmla="*/ 7038780 w 11359260"/>
              <a:gd name="connsiteY31" fmla="*/ 0 h 4689140"/>
              <a:gd name="connsiteX32" fmla="*/ 7038780 w 11359260"/>
              <a:gd name="connsiteY32" fmla="*/ 4230089 h 4689140"/>
              <a:gd name="connsiteX33" fmla="*/ 6759749 w 11359260"/>
              <a:gd name="connsiteY33" fmla="*/ 4509120 h 4689140"/>
              <a:gd name="connsiteX34" fmla="*/ 6480718 w 11359260"/>
              <a:gd name="connsiteY34" fmla="*/ 4230089 h 4689140"/>
              <a:gd name="connsiteX35" fmla="*/ 5760638 w 11359260"/>
              <a:gd name="connsiteY35" fmla="*/ 0 h 4689140"/>
              <a:gd name="connsiteX36" fmla="*/ 6318700 w 11359260"/>
              <a:gd name="connsiteY36" fmla="*/ 0 h 4689140"/>
              <a:gd name="connsiteX37" fmla="*/ 6318700 w 11359260"/>
              <a:gd name="connsiteY37" fmla="*/ 3762037 h 4689140"/>
              <a:gd name="connsiteX38" fmla="*/ 6039669 w 11359260"/>
              <a:gd name="connsiteY38" fmla="*/ 4041068 h 4689140"/>
              <a:gd name="connsiteX39" fmla="*/ 5760638 w 11359260"/>
              <a:gd name="connsiteY39" fmla="*/ 3762037 h 4689140"/>
              <a:gd name="connsiteX40" fmla="*/ 5040559 w 11359260"/>
              <a:gd name="connsiteY40" fmla="*/ 0 h 4689140"/>
              <a:gd name="connsiteX41" fmla="*/ 5598620 w 11359260"/>
              <a:gd name="connsiteY41" fmla="*/ 0 h 4689140"/>
              <a:gd name="connsiteX42" fmla="*/ 5598620 w 11359260"/>
              <a:gd name="connsiteY42" fmla="*/ 4086073 h 4689140"/>
              <a:gd name="connsiteX43" fmla="*/ 5319589 w 11359260"/>
              <a:gd name="connsiteY43" fmla="*/ 4365104 h 4689140"/>
              <a:gd name="connsiteX44" fmla="*/ 5040559 w 11359260"/>
              <a:gd name="connsiteY44" fmla="*/ 4086073 h 4689140"/>
              <a:gd name="connsiteX45" fmla="*/ 4320478 w 11359260"/>
              <a:gd name="connsiteY45" fmla="*/ 0 h 4689140"/>
              <a:gd name="connsiteX46" fmla="*/ 4878540 w 11359260"/>
              <a:gd name="connsiteY46" fmla="*/ 0 h 4689140"/>
              <a:gd name="connsiteX47" fmla="*/ 4878540 w 11359260"/>
              <a:gd name="connsiteY47" fmla="*/ 3510009 h 4689140"/>
              <a:gd name="connsiteX48" fmla="*/ 4599509 w 11359260"/>
              <a:gd name="connsiteY48" fmla="*/ 3789040 h 4689140"/>
              <a:gd name="connsiteX49" fmla="*/ 4320478 w 11359260"/>
              <a:gd name="connsiteY49" fmla="*/ 3510009 h 4689140"/>
              <a:gd name="connsiteX50" fmla="*/ 3600399 w 11359260"/>
              <a:gd name="connsiteY50" fmla="*/ 0 h 4689140"/>
              <a:gd name="connsiteX51" fmla="*/ 4158460 w 11359260"/>
              <a:gd name="connsiteY51" fmla="*/ 0 h 4689140"/>
              <a:gd name="connsiteX52" fmla="*/ 4158460 w 11359260"/>
              <a:gd name="connsiteY52" fmla="*/ 3149969 h 4689140"/>
              <a:gd name="connsiteX53" fmla="*/ 3879429 w 11359260"/>
              <a:gd name="connsiteY53" fmla="*/ 3429000 h 4689140"/>
              <a:gd name="connsiteX54" fmla="*/ 3600399 w 11359260"/>
              <a:gd name="connsiteY54" fmla="*/ 3149969 h 4689140"/>
              <a:gd name="connsiteX55" fmla="*/ 2880320 w 11359260"/>
              <a:gd name="connsiteY55" fmla="*/ 0 h 4689140"/>
              <a:gd name="connsiteX56" fmla="*/ 3438382 w 11359260"/>
              <a:gd name="connsiteY56" fmla="*/ 0 h 4689140"/>
              <a:gd name="connsiteX57" fmla="*/ 3438382 w 11359260"/>
              <a:gd name="connsiteY57" fmla="*/ 4410109 h 4689140"/>
              <a:gd name="connsiteX58" fmla="*/ 3159350 w 11359260"/>
              <a:gd name="connsiteY58" fmla="*/ 4689140 h 4689140"/>
              <a:gd name="connsiteX59" fmla="*/ 2880320 w 11359260"/>
              <a:gd name="connsiteY59" fmla="*/ 4410109 h 4689140"/>
              <a:gd name="connsiteX60" fmla="*/ 2160240 w 11359260"/>
              <a:gd name="connsiteY60" fmla="*/ 0 h 4689140"/>
              <a:gd name="connsiteX61" fmla="*/ 2718303 w 11359260"/>
              <a:gd name="connsiteY61" fmla="*/ 0 h 4689140"/>
              <a:gd name="connsiteX62" fmla="*/ 2718303 w 11359260"/>
              <a:gd name="connsiteY62" fmla="*/ 3978061 h 4689140"/>
              <a:gd name="connsiteX63" fmla="*/ 2439270 w 11359260"/>
              <a:gd name="connsiteY63" fmla="*/ 4257092 h 4689140"/>
              <a:gd name="connsiteX64" fmla="*/ 2160240 w 11359260"/>
              <a:gd name="connsiteY64" fmla="*/ 3978061 h 4689140"/>
              <a:gd name="connsiteX65" fmla="*/ 1440160 w 11359260"/>
              <a:gd name="connsiteY65" fmla="*/ 0 h 4689140"/>
              <a:gd name="connsiteX66" fmla="*/ 1998223 w 11359260"/>
              <a:gd name="connsiteY66" fmla="*/ 0 h 4689140"/>
              <a:gd name="connsiteX67" fmla="*/ 1998223 w 11359260"/>
              <a:gd name="connsiteY67" fmla="*/ 3510009 h 4689140"/>
              <a:gd name="connsiteX68" fmla="*/ 1719190 w 11359260"/>
              <a:gd name="connsiteY68" fmla="*/ 3789040 h 4689140"/>
              <a:gd name="connsiteX69" fmla="*/ 1440160 w 11359260"/>
              <a:gd name="connsiteY69" fmla="*/ 3510009 h 4689140"/>
              <a:gd name="connsiteX70" fmla="*/ 720080 w 11359260"/>
              <a:gd name="connsiteY70" fmla="*/ 0 h 4689140"/>
              <a:gd name="connsiteX71" fmla="*/ 1278142 w 11359260"/>
              <a:gd name="connsiteY71" fmla="*/ 0 h 4689140"/>
              <a:gd name="connsiteX72" fmla="*/ 1278142 w 11359260"/>
              <a:gd name="connsiteY72" fmla="*/ 3870049 h 4689140"/>
              <a:gd name="connsiteX73" fmla="*/ 999111 w 11359260"/>
              <a:gd name="connsiteY73" fmla="*/ 4149080 h 4689140"/>
              <a:gd name="connsiteX74" fmla="*/ 720080 w 11359260"/>
              <a:gd name="connsiteY74" fmla="*/ 3870049 h 4689140"/>
              <a:gd name="connsiteX75" fmla="*/ 0 w 11359260"/>
              <a:gd name="connsiteY75" fmla="*/ 0 h 4689140"/>
              <a:gd name="connsiteX76" fmla="*/ 558062 w 11359260"/>
              <a:gd name="connsiteY76" fmla="*/ 0 h 4689140"/>
              <a:gd name="connsiteX77" fmla="*/ 558062 w 11359260"/>
              <a:gd name="connsiteY77" fmla="*/ 3654025 h 4689140"/>
              <a:gd name="connsiteX78" fmla="*/ 279031 w 11359260"/>
              <a:gd name="connsiteY78" fmla="*/ 3933056 h 4689140"/>
              <a:gd name="connsiteX79" fmla="*/ 0 w 11359260"/>
              <a:gd name="connsiteY79" fmla="*/ 3654025 h 468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1359260" h="4689140">
                <a:moveTo>
                  <a:pt x="10801198" y="0"/>
                </a:moveTo>
                <a:lnTo>
                  <a:pt x="11359260" y="0"/>
                </a:lnTo>
                <a:lnTo>
                  <a:pt x="11359260" y="2969949"/>
                </a:lnTo>
                <a:cubicBezTo>
                  <a:pt x="11359260" y="3124054"/>
                  <a:pt x="11234334" y="3248980"/>
                  <a:pt x="11080229" y="3248980"/>
                </a:cubicBezTo>
                <a:cubicBezTo>
                  <a:pt x="10926124" y="3248980"/>
                  <a:pt x="10801198" y="3124054"/>
                  <a:pt x="10801198" y="2969949"/>
                </a:cubicBezTo>
                <a:close/>
                <a:moveTo>
                  <a:pt x="10081118" y="0"/>
                </a:moveTo>
                <a:lnTo>
                  <a:pt x="10639180" y="0"/>
                </a:lnTo>
                <a:lnTo>
                  <a:pt x="10639180" y="3762037"/>
                </a:lnTo>
                <a:cubicBezTo>
                  <a:pt x="10639180" y="3916142"/>
                  <a:pt x="10514254" y="4041068"/>
                  <a:pt x="10360149" y="4041068"/>
                </a:cubicBezTo>
                <a:cubicBezTo>
                  <a:pt x="10206044" y="4041068"/>
                  <a:pt x="10081118" y="3916142"/>
                  <a:pt x="10081118" y="3762037"/>
                </a:cubicBezTo>
                <a:close/>
                <a:moveTo>
                  <a:pt x="9361038" y="0"/>
                </a:moveTo>
                <a:lnTo>
                  <a:pt x="9919100" y="0"/>
                </a:lnTo>
                <a:lnTo>
                  <a:pt x="9919100" y="3510009"/>
                </a:lnTo>
                <a:cubicBezTo>
                  <a:pt x="9919100" y="3664114"/>
                  <a:pt x="9794174" y="3789040"/>
                  <a:pt x="9640069" y="3789040"/>
                </a:cubicBezTo>
                <a:cubicBezTo>
                  <a:pt x="9485964" y="3789040"/>
                  <a:pt x="9361038" y="3664114"/>
                  <a:pt x="9361038" y="3510009"/>
                </a:cubicBezTo>
                <a:close/>
                <a:moveTo>
                  <a:pt x="8640958" y="0"/>
                </a:moveTo>
                <a:lnTo>
                  <a:pt x="9199020" y="0"/>
                </a:lnTo>
                <a:lnTo>
                  <a:pt x="9199020" y="3149969"/>
                </a:lnTo>
                <a:cubicBezTo>
                  <a:pt x="9199020" y="3304074"/>
                  <a:pt x="9074094" y="3429000"/>
                  <a:pt x="8919989" y="3429000"/>
                </a:cubicBezTo>
                <a:cubicBezTo>
                  <a:pt x="8765884" y="3429000"/>
                  <a:pt x="8640958" y="3304074"/>
                  <a:pt x="8640958" y="3149969"/>
                </a:cubicBezTo>
                <a:close/>
                <a:moveTo>
                  <a:pt x="7920878" y="0"/>
                </a:moveTo>
                <a:lnTo>
                  <a:pt x="8478940" y="0"/>
                </a:lnTo>
                <a:lnTo>
                  <a:pt x="8478940" y="3762037"/>
                </a:lnTo>
                <a:cubicBezTo>
                  <a:pt x="8478940" y="3916142"/>
                  <a:pt x="8354014" y="4041068"/>
                  <a:pt x="8199909" y="4041068"/>
                </a:cubicBezTo>
                <a:cubicBezTo>
                  <a:pt x="8045804" y="4041068"/>
                  <a:pt x="7920878" y="3916142"/>
                  <a:pt x="7920878" y="3762037"/>
                </a:cubicBezTo>
                <a:close/>
                <a:moveTo>
                  <a:pt x="7200798" y="0"/>
                </a:moveTo>
                <a:lnTo>
                  <a:pt x="7758860" y="0"/>
                </a:lnTo>
                <a:lnTo>
                  <a:pt x="7758860" y="2969949"/>
                </a:lnTo>
                <a:cubicBezTo>
                  <a:pt x="7758860" y="3124054"/>
                  <a:pt x="7633934" y="3248980"/>
                  <a:pt x="7479829" y="3248980"/>
                </a:cubicBezTo>
                <a:cubicBezTo>
                  <a:pt x="7325724" y="3248980"/>
                  <a:pt x="7200798" y="3124054"/>
                  <a:pt x="7200798" y="2969949"/>
                </a:cubicBezTo>
                <a:close/>
                <a:moveTo>
                  <a:pt x="6480718" y="0"/>
                </a:moveTo>
                <a:lnTo>
                  <a:pt x="7038780" y="0"/>
                </a:lnTo>
                <a:lnTo>
                  <a:pt x="7038780" y="4230089"/>
                </a:lnTo>
                <a:cubicBezTo>
                  <a:pt x="7038780" y="4384194"/>
                  <a:pt x="6913854" y="4509120"/>
                  <a:pt x="6759749" y="4509120"/>
                </a:cubicBezTo>
                <a:cubicBezTo>
                  <a:pt x="6605644" y="4509120"/>
                  <a:pt x="6480718" y="4384194"/>
                  <a:pt x="6480718" y="4230089"/>
                </a:cubicBezTo>
                <a:close/>
                <a:moveTo>
                  <a:pt x="5760638" y="0"/>
                </a:moveTo>
                <a:lnTo>
                  <a:pt x="6318700" y="0"/>
                </a:lnTo>
                <a:lnTo>
                  <a:pt x="6318700" y="3762037"/>
                </a:lnTo>
                <a:cubicBezTo>
                  <a:pt x="6318700" y="3916142"/>
                  <a:pt x="6193774" y="4041068"/>
                  <a:pt x="6039669" y="4041068"/>
                </a:cubicBezTo>
                <a:cubicBezTo>
                  <a:pt x="5885564" y="4041068"/>
                  <a:pt x="5760638" y="3916142"/>
                  <a:pt x="5760638" y="3762037"/>
                </a:cubicBezTo>
                <a:close/>
                <a:moveTo>
                  <a:pt x="5040559" y="0"/>
                </a:moveTo>
                <a:lnTo>
                  <a:pt x="5598620" y="0"/>
                </a:lnTo>
                <a:lnTo>
                  <a:pt x="5598620" y="4086073"/>
                </a:lnTo>
                <a:cubicBezTo>
                  <a:pt x="5598620" y="4240178"/>
                  <a:pt x="5473695" y="4365104"/>
                  <a:pt x="5319589" y="4365104"/>
                </a:cubicBezTo>
                <a:cubicBezTo>
                  <a:pt x="5165484" y="4365104"/>
                  <a:pt x="5040559" y="4240178"/>
                  <a:pt x="5040559" y="4086073"/>
                </a:cubicBezTo>
                <a:close/>
                <a:moveTo>
                  <a:pt x="4320478" y="0"/>
                </a:moveTo>
                <a:lnTo>
                  <a:pt x="4878540" y="0"/>
                </a:lnTo>
                <a:lnTo>
                  <a:pt x="4878540" y="3510009"/>
                </a:lnTo>
                <a:cubicBezTo>
                  <a:pt x="4878540" y="3664114"/>
                  <a:pt x="4753614" y="3789040"/>
                  <a:pt x="4599509" y="3789040"/>
                </a:cubicBezTo>
                <a:cubicBezTo>
                  <a:pt x="4445404" y="3789040"/>
                  <a:pt x="4320478" y="3664114"/>
                  <a:pt x="4320478" y="3510009"/>
                </a:cubicBezTo>
                <a:close/>
                <a:moveTo>
                  <a:pt x="3600399" y="0"/>
                </a:moveTo>
                <a:lnTo>
                  <a:pt x="4158460" y="0"/>
                </a:lnTo>
                <a:lnTo>
                  <a:pt x="4158460" y="3149969"/>
                </a:lnTo>
                <a:cubicBezTo>
                  <a:pt x="4158460" y="3304074"/>
                  <a:pt x="4033534" y="3429000"/>
                  <a:pt x="3879429" y="3429000"/>
                </a:cubicBezTo>
                <a:cubicBezTo>
                  <a:pt x="3725326" y="3429000"/>
                  <a:pt x="3600399" y="3304074"/>
                  <a:pt x="3600399" y="3149969"/>
                </a:cubicBezTo>
                <a:close/>
                <a:moveTo>
                  <a:pt x="2880320" y="0"/>
                </a:moveTo>
                <a:lnTo>
                  <a:pt x="3438382" y="0"/>
                </a:lnTo>
                <a:lnTo>
                  <a:pt x="3438382" y="4410109"/>
                </a:lnTo>
                <a:cubicBezTo>
                  <a:pt x="3438382" y="4564214"/>
                  <a:pt x="3313456" y="4689140"/>
                  <a:pt x="3159350" y="4689140"/>
                </a:cubicBezTo>
                <a:cubicBezTo>
                  <a:pt x="3005245" y="4689140"/>
                  <a:pt x="2880320" y="4564214"/>
                  <a:pt x="2880320" y="4410109"/>
                </a:cubicBezTo>
                <a:close/>
                <a:moveTo>
                  <a:pt x="2160240" y="0"/>
                </a:moveTo>
                <a:lnTo>
                  <a:pt x="2718303" y="0"/>
                </a:lnTo>
                <a:lnTo>
                  <a:pt x="2718303" y="3978061"/>
                </a:lnTo>
                <a:cubicBezTo>
                  <a:pt x="2718303" y="4132166"/>
                  <a:pt x="2593375" y="4257092"/>
                  <a:pt x="2439270" y="4257092"/>
                </a:cubicBezTo>
                <a:cubicBezTo>
                  <a:pt x="2285166" y="4257092"/>
                  <a:pt x="2160240" y="4132166"/>
                  <a:pt x="2160240" y="3978061"/>
                </a:cubicBezTo>
                <a:close/>
                <a:moveTo>
                  <a:pt x="1440160" y="0"/>
                </a:moveTo>
                <a:lnTo>
                  <a:pt x="1998223" y="0"/>
                </a:lnTo>
                <a:lnTo>
                  <a:pt x="1998223" y="3510009"/>
                </a:lnTo>
                <a:cubicBezTo>
                  <a:pt x="1998223" y="3664114"/>
                  <a:pt x="1873296" y="3789040"/>
                  <a:pt x="1719190" y="3789040"/>
                </a:cubicBezTo>
                <a:cubicBezTo>
                  <a:pt x="1565086" y="3789040"/>
                  <a:pt x="1440160" y="3664114"/>
                  <a:pt x="1440160" y="3510009"/>
                </a:cubicBezTo>
                <a:close/>
                <a:moveTo>
                  <a:pt x="720080" y="0"/>
                </a:moveTo>
                <a:lnTo>
                  <a:pt x="1278142" y="0"/>
                </a:lnTo>
                <a:lnTo>
                  <a:pt x="1278142" y="3870049"/>
                </a:lnTo>
                <a:cubicBezTo>
                  <a:pt x="1278142" y="4024154"/>
                  <a:pt x="1153216" y="4149080"/>
                  <a:pt x="999111" y="4149080"/>
                </a:cubicBezTo>
                <a:cubicBezTo>
                  <a:pt x="845006" y="4149080"/>
                  <a:pt x="720080" y="4024154"/>
                  <a:pt x="720080" y="3870049"/>
                </a:cubicBezTo>
                <a:close/>
                <a:moveTo>
                  <a:pt x="0" y="0"/>
                </a:moveTo>
                <a:lnTo>
                  <a:pt x="558062" y="0"/>
                </a:lnTo>
                <a:lnTo>
                  <a:pt x="558062" y="3654025"/>
                </a:lnTo>
                <a:cubicBezTo>
                  <a:pt x="558062" y="3808130"/>
                  <a:pt x="433136" y="3933056"/>
                  <a:pt x="279031" y="3933056"/>
                </a:cubicBezTo>
                <a:cubicBezTo>
                  <a:pt x="124926" y="3933056"/>
                  <a:pt x="0" y="3808130"/>
                  <a:pt x="0" y="3654025"/>
                </a:cubicBezTo>
                <a:close/>
              </a:path>
            </a:pathLst>
          </a:custGeom>
          <a:blipFill>
            <a:blip r:embed="rId3"/>
            <a:stretch>
              <a:fillRect/>
            </a:stretch>
          </a:blipFill>
          <a:ln w="12700" cap="flat" cmpd="sng" algn="ctr">
            <a:noFill/>
            <a:prstDash val="solid"/>
            <a:miter lim="800000"/>
          </a:ln>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5" name="文本框 21"/>
          <p:cNvSpPr txBox="1"/>
          <p:nvPr/>
        </p:nvSpPr>
        <p:spPr>
          <a:xfrm>
            <a:off x="241461" y="5291916"/>
            <a:ext cx="11709078" cy="369332"/>
          </a:xfrm>
          <a:prstGeom prst="rect">
            <a:avLst/>
          </a:prstGeom>
          <a:noFill/>
        </p:spPr>
        <p:txBody>
          <a:bodyPr wrap="square" anchor="b" anchorCtr="1">
            <a:normAutofit/>
          </a:bodyPr>
          <a:lstStyle/>
          <a:p>
            <a:pPr>
              <a:defRPr b="0">
                <a:solidFill>
                  <a:srgbClr val="000000"/>
                </a:solidFill>
                <a:latin typeface="+mn-lt"/>
                <a:ea typeface="+mn-ea"/>
                <a:cs typeface="+mn-cs"/>
                <a:sym typeface="Trebuchet MS"/>
              </a:defRPr>
            </a:pPr>
            <a:r>
              <a:rPr lang="en-US" altLang="zh-CN" dirty="0">
                <a:solidFill>
                  <a:schemeClr val="bg1"/>
                </a:solidFill>
              </a:rPr>
              <a:t>YOUR TITLE HERE</a:t>
            </a:r>
            <a:endParaRPr lang="zh-CN" altLang="en-US" dirty="0">
              <a:solidFill>
                <a:schemeClr val="bg1"/>
              </a:solidFill>
            </a:endParaRPr>
          </a:p>
        </p:txBody>
      </p:sp>
      <p:sp>
        <p:nvSpPr>
          <p:cNvPr id="6" name="文本框 22"/>
          <p:cNvSpPr txBox="1"/>
          <p:nvPr/>
        </p:nvSpPr>
        <p:spPr>
          <a:xfrm>
            <a:off x="241461" y="5661248"/>
            <a:ext cx="11709078" cy="647477"/>
          </a:xfrm>
          <a:prstGeom prst="rect">
            <a:avLst/>
          </a:prstGeom>
          <a:noFill/>
        </p:spPr>
        <p:txBody>
          <a:bodyPr wrap="square" anchor="t" anchorCtr="1">
            <a:normAutofit/>
          </a:bodyPr>
          <a:lstStyle/>
          <a:p>
            <a:pPr defTabSz="914316">
              <a:lnSpc>
                <a:spcPct val="120000"/>
              </a:lnSpc>
              <a:defRPr/>
            </a:pPr>
            <a:r>
              <a:rPr lang="en-US" altLang="zh-CN" sz="1200" dirty="0">
                <a:solidFill>
                  <a:schemeClr val="bg1"/>
                </a:solidFill>
                <a:latin typeface="华文细黑" panose="02010600040101010101" pitchFamily="2" charset="-122"/>
                <a:ea typeface="华文细黑" panose="02010600040101010101" pitchFamily="2" charset="-122"/>
              </a:rPr>
              <a:t>Lorem Ipsum is simply dummy text of the printing and typesetting industry. Lorem Ipsum has been the industry's standard dummy text ever since the 1500s</a:t>
            </a:r>
          </a:p>
          <a:p>
            <a:pPr defTabSz="914316">
              <a:lnSpc>
                <a:spcPct val="120000"/>
              </a:lnSpc>
              <a:defRPr/>
            </a:pPr>
            <a:r>
              <a:rPr lang="en-US" altLang="zh-CN" sz="1200" spc="110" dirty="0">
                <a:solidFill>
                  <a:schemeClr val="bg1"/>
                </a:solidFill>
              </a:rPr>
              <a:t>But all sunshine without shade, all pleasure without pain, is not life at</a:t>
            </a:r>
          </a:p>
          <a:p>
            <a:pPr defTabSz="914316">
              <a:lnSpc>
                <a:spcPct val="120000"/>
              </a:lnSpc>
              <a:defRPr/>
            </a:pPr>
            <a:endParaRPr lang="zh-CN" altLang="en-US" sz="1200" baseline="-3000" dirty="0">
              <a:solidFill>
                <a:schemeClr val="bg1"/>
              </a:solidFill>
              <a:latin typeface="华文细黑" panose="02010600040101010101" pitchFamily="2" charset="-122"/>
              <a:ea typeface="华文细黑" panose="02010600040101010101" pitchFamily="2" charset="-122"/>
              <a:cs typeface="Arial" panose="020B0604020202020204" pitchFamily="34" charset="0"/>
            </a:endParaRPr>
          </a:p>
        </p:txBody>
      </p:sp>
    </p:spTree>
    <p:extLst>
      <p:ext uri="{BB962C8B-B14F-4D97-AF65-F5344CB8AC3E}">
        <p14:creationId xmlns:p14="http://schemas.microsoft.com/office/powerpoint/2010/main" val="4269705054"/>
      </p:ext>
    </p:extLst>
  </p:cSld>
  <p:clrMapOvr>
    <a:masterClrMapping/>
  </p:clrMapOvr>
  <p:transition spd="slow" advClick="0"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50"/>
                                        <p:tgtEl>
                                          <p:spTgt spid="4"/>
                                        </p:tgtEl>
                                      </p:cBhvr>
                                    </p:animEffect>
                                  </p:childTnLst>
                                </p:cTn>
                              </p:par>
                            </p:childTnLst>
                          </p:cTn>
                        </p:par>
                        <p:par>
                          <p:cTn id="8" fill="hold">
                            <p:stCondLst>
                              <p:cond delay="25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250"/>
                                        <p:tgtEl>
                                          <p:spTgt spid="5"/>
                                        </p:tgtEl>
                                      </p:cBhvr>
                                    </p:animEffect>
                                  </p:childTnLst>
                                </p:cTn>
                              </p:par>
                            </p:childTnLst>
                          </p:cTn>
                        </p:par>
                        <p:par>
                          <p:cTn id="12" fill="hold">
                            <p:stCondLst>
                              <p:cond delay="500"/>
                            </p:stCondLst>
                            <p:childTnLst>
                              <p:par>
                                <p:cTn id="13" presetID="22" presetClass="entr" presetSubtype="4"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5"/>
          <p:cNvSpPr/>
          <p:nvPr/>
        </p:nvSpPr>
        <p:spPr>
          <a:xfrm>
            <a:off x="749295" y="2536168"/>
            <a:ext cx="2389927" cy="1230185"/>
          </a:xfrm>
          <a:custGeom>
            <a:avLst/>
            <a:gdLst/>
            <a:ahLst/>
            <a:cxnLst>
              <a:cxn ang="0">
                <a:pos x="wd2" y="hd2"/>
              </a:cxn>
              <a:cxn ang="5400000">
                <a:pos x="wd2" y="hd2"/>
              </a:cxn>
              <a:cxn ang="10800000">
                <a:pos x="wd2" y="hd2"/>
              </a:cxn>
              <a:cxn ang="16200000">
                <a:pos x="wd2" y="hd2"/>
              </a:cxn>
            </a:cxnLst>
            <a:rect l="0" t="0" r="r" b="b"/>
            <a:pathLst>
              <a:path w="21600" h="21600" extrusionOk="0">
                <a:moveTo>
                  <a:pt x="2837" y="21600"/>
                </a:moveTo>
                <a:cubicBezTo>
                  <a:pt x="2832" y="21400"/>
                  <a:pt x="2829" y="21173"/>
                  <a:pt x="2829" y="20960"/>
                </a:cubicBezTo>
                <a:cubicBezTo>
                  <a:pt x="2829" y="12417"/>
                  <a:pt x="6398" y="5489"/>
                  <a:pt x="10800" y="5489"/>
                </a:cubicBezTo>
                <a:cubicBezTo>
                  <a:pt x="15202" y="5489"/>
                  <a:pt x="18771" y="12417"/>
                  <a:pt x="18771" y="20961"/>
                </a:cubicBezTo>
                <a:cubicBezTo>
                  <a:pt x="18771" y="21174"/>
                  <a:pt x="18768" y="21400"/>
                  <a:pt x="18763" y="21600"/>
                </a:cubicBezTo>
                <a:lnTo>
                  <a:pt x="21595" y="21600"/>
                </a:lnTo>
                <a:cubicBezTo>
                  <a:pt x="21598" y="21400"/>
                  <a:pt x="21600" y="21173"/>
                  <a:pt x="21600" y="20960"/>
                </a:cubicBezTo>
                <a:cubicBezTo>
                  <a:pt x="21600" y="9385"/>
                  <a:pt x="16765" y="0"/>
                  <a:pt x="10800" y="0"/>
                </a:cubicBezTo>
                <a:cubicBezTo>
                  <a:pt x="4835" y="0"/>
                  <a:pt x="0" y="9386"/>
                  <a:pt x="0" y="20961"/>
                </a:cubicBezTo>
                <a:cubicBezTo>
                  <a:pt x="0" y="21174"/>
                  <a:pt x="2" y="21400"/>
                  <a:pt x="5" y="21600"/>
                </a:cubicBezTo>
                <a:cubicBezTo>
                  <a:pt x="5" y="21600"/>
                  <a:pt x="2837" y="21600"/>
                  <a:pt x="2837" y="21600"/>
                </a:cubicBezTo>
                <a:close/>
              </a:path>
            </a:pathLst>
          </a:custGeom>
          <a:solidFill>
            <a:schemeClr val="bg1">
              <a:alpha val="15000"/>
            </a:schemeClr>
          </a:solidFill>
          <a:ln w="12700">
            <a:solidFill>
              <a:srgbClr val="000000">
                <a:alpha val="0"/>
              </a:srgbClr>
            </a:solidFill>
            <a:miter lim="400000"/>
          </a:ln>
        </p:spPr>
        <p:txBody>
          <a:bodyPr anchor="ctr"/>
          <a:lstStyle/>
          <a:p>
            <a:pPr algn="ctr"/>
            <a:endParaRPr/>
          </a:p>
        </p:txBody>
      </p:sp>
      <p:sp>
        <p:nvSpPr>
          <p:cNvPr id="5" name="任意多边形 6"/>
          <p:cNvSpPr/>
          <p:nvPr/>
        </p:nvSpPr>
        <p:spPr>
          <a:xfrm rot="10800000" flipH="1">
            <a:off x="2826589" y="3769784"/>
            <a:ext cx="2389927" cy="1230186"/>
          </a:xfrm>
          <a:custGeom>
            <a:avLst/>
            <a:gdLst/>
            <a:ahLst/>
            <a:cxnLst>
              <a:cxn ang="0">
                <a:pos x="wd2" y="hd2"/>
              </a:cxn>
              <a:cxn ang="5400000">
                <a:pos x="wd2" y="hd2"/>
              </a:cxn>
              <a:cxn ang="10800000">
                <a:pos x="wd2" y="hd2"/>
              </a:cxn>
              <a:cxn ang="16200000">
                <a:pos x="wd2" y="hd2"/>
              </a:cxn>
            </a:cxnLst>
            <a:rect l="0" t="0" r="r" b="b"/>
            <a:pathLst>
              <a:path w="21600" h="21600" extrusionOk="0">
                <a:moveTo>
                  <a:pt x="2837" y="21600"/>
                </a:moveTo>
                <a:cubicBezTo>
                  <a:pt x="2832" y="21400"/>
                  <a:pt x="2829" y="21173"/>
                  <a:pt x="2829" y="20960"/>
                </a:cubicBezTo>
                <a:cubicBezTo>
                  <a:pt x="2829" y="12417"/>
                  <a:pt x="6398" y="5489"/>
                  <a:pt x="10800" y="5489"/>
                </a:cubicBezTo>
                <a:cubicBezTo>
                  <a:pt x="15202" y="5489"/>
                  <a:pt x="18771" y="12417"/>
                  <a:pt x="18771" y="20961"/>
                </a:cubicBezTo>
                <a:cubicBezTo>
                  <a:pt x="18771" y="21174"/>
                  <a:pt x="18768" y="21400"/>
                  <a:pt x="18763" y="21600"/>
                </a:cubicBezTo>
                <a:lnTo>
                  <a:pt x="21595" y="21600"/>
                </a:lnTo>
                <a:cubicBezTo>
                  <a:pt x="21598" y="21400"/>
                  <a:pt x="21600" y="21173"/>
                  <a:pt x="21600" y="20960"/>
                </a:cubicBezTo>
                <a:cubicBezTo>
                  <a:pt x="21600" y="9385"/>
                  <a:pt x="16765" y="0"/>
                  <a:pt x="10800" y="0"/>
                </a:cubicBezTo>
                <a:cubicBezTo>
                  <a:pt x="4835" y="0"/>
                  <a:pt x="0" y="9386"/>
                  <a:pt x="0" y="20961"/>
                </a:cubicBezTo>
                <a:cubicBezTo>
                  <a:pt x="0" y="21174"/>
                  <a:pt x="2" y="21400"/>
                  <a:pt x="5" y="21600"/>
                </a:cubicBezTo>
                <a:cubicBezTo>
                  <a:pt x="5" y="21600"/>
                  <a:pt x="2837" y="21600"/>
                  <a:pt x="2837" y="21600"/>
                </a:cubicBezTo>
                <a:close/>
              </a:path>
            </a:pathLst>
          </a:custGeom>
          <a:solidFill>
            <a:schemeClr val="bg1">
              <a:alpha val="15000"/>
            </a:schemeClr>
          </a:solidFill>
          <a:ln w="12700">
            <a:solidFill>
              <a:srgbClr val="000000">
                <a:alpha val="0"/>
              </a:srgbClr>
            </a:solidFill>
            <a:miter lim="400000"/>
          </a:ln>
        </p:spPr>
        <p:txBody>
          <a:bodyPr anchor="ctr"/>
          <a:lstStyle/>
          <a:p>
            <a:pPr algn="ctr"/>
            <a:endParaRPr/>
          </a:p>
        </p:txBody>
      </p:sp>
      <p:sp>
        <p:nvSpPr>
          <p:cNvPr id="6" name="任意多边形 7"/>
          <p:cNvSpPr/>
          <p:nvPr/>
        </p:nvSpPr>
        <p:spPr>
          <a:xfrm>
            <a:off x="4898187" y="2536168"/>
            <a:ext cx="2389927" cy="1230185"/>
          </a:xfrm>
          <a:custGeom>
            <a:avLst/>
            <a:gdLst/>
            <a:ahLst/>
            <a:cxnLst>
              <a:cxn ang="0">
                <a:pos x="wd2" y="hd2"/>
              </a:cxn>
              <a:cxn ang="5400000">
                <a:pos x="wd2" y="hd2"/>
              </a:cxn>
              <a:cxn ang="10800000">
                <a:pos x="wd2" y="hd2"/>
              </a:cxn>
              <a:cxn ang="16200000">
                <a:pos x="wd2" y="hd2"/>
              </a:cxn>
            </a:cxnLst>
            <a:rect l="0" t="0" r="r" b="b"/>
            <a:pathLst>
              <a:path w="21600" h="21600" extrusionOk="0">
                <a:moveTo>
                  <a:pt x="2837" y="21600"/>
                </a:moveTo>
                <a:cubicBezTo>
                  <a:pt x="2832" y="21400"/>
                  <a:pt x="2829" y="21173"/>
                  <a:pt x="2829" y="20960"/>
                </a:cubicBezTo>
                <a:cubicBezTo>
                  <a:pt x="2829" y="12417"/>
                  <a:pt x="6398" y="5489"/>
                  <a:pt x="10800" y="5489"/>
                </a:cubicBezTo>
                <a:cubicBezTo>
                  <a:pt x="15202" y="5489"/>
                  <a:pt x="18771" y="12417"/>
                  <a:pt x="18771" y="20961"/>
                </a:cubicBezTo>
                <a:cubicBezTo>
                  <a:pt x="18771" y="21174"/>
                  <a:pt x="18768" y="21400"/>
                  <a:pt x="18763" y="21600"/>
                </a:cubicBezTo>
                <a:lnTo>
                  <a:pt x="21595" y="21600"/>
                </a:lnTo>
                <a:cubicBezTo>
                  <a:pt x="21598" y="21400"/>
                  <a:pt x="21600" y="21173"/>
                  <a:pt x="21600" y="20960"/>
                </a:cubicBezTo>
                <a:cubicBezTo>
                  <a:pt x="21600" y="9385"/>
                  <a:pt x="16765" y="0"/>
                  <a:pt x="10800" y="0"/>
                </a:cubicBezTo>
                <a:cubicBezTo>
                  <a:pt x="4835" y="0"/>
                  <a:pt x="0" y="9386"/>
                  <a:pt x="0" y="20961"/>
                </a:cubicBezTo>
                <a:cubicBezTo>
                  <a:pt x="0" y="21174"/>
                  <a:pt x="2" y="21400"/>
                  <a:pt x="5" y="21600"/>
                </a:cubicBezTo>
                <a:cubicBezTo>
                  <a:pt x="5" y="21600"/>
                  <a:pt x="2837" y="21600"/>
                  <a:pt x="2837" y="21600"/>
                </a:cubicBezTo>
                <a:close/>
              </a:path>
            </a:pathLst>
          </a:custGeom>
          <a:solidFill>
            <a:schemeClr val="bg1">
              <a:alpha val="15000"/>
            </a:schemeClr>
          </a:solidFill>
          <a:ln w="12700">
            <a:solidFill>
              <a:srgbClr val="000000">
                <a:alpha val="0"/>
              </a:srgbClr>
            </a:solidFill>
            <a:miter lim="400000"/>
          </a:ln>
        </p:spPr>
        <p:txBody>
          <a:bodyPr anchor="ctr"/>
          <a:lstStyle/>
          <a:p>
            <a:pPr algn="ctr"/>
            <a:endParaRPr/>
          </a:p>
        </p:txBody>
      </p:sp>
      <p:sp>
        <p:nvSpPr>
          <p:cNvPr id="7" name="任意多边形 8"/>
          <p:cNvSpPr/>
          <p:nvPr/>
        </p:nvSpPr>
        <p:spPr>
          <a:xfrm rot="10800000" flipH="1">
            <a:off x="6975479" y="3769784"/>
            <a:ext cx="2389927" cy="1230186"/>
          </a:xfrm>
          <a:custGeom>
            <a:avLst/>
            <a:gdLst/>
            <a:ahLst/>
            <a:cxnLst>
              <a:cxn ang="0">
                <a:pos x="wd2" y="hd2"/>
              </a:cxn>
              <a:cxn ang="5400000">
                <a:pos x="wd2" y="hd2"/>
              </a:cxn>
              <a:cxn ang="10800000">
                <a:pos x="wd2" y="hd2"/>
              </a:cxn>
              <a:cxn ang="16200000">
                <a:pos x="wd2" y="hd2"/>
              </a:cxn>
            </a:cxnLst>
            <a:rect l="0" t="0" r="r" b="b"/>
            <a:pathLst>
              <a:path w="21600" h="21600" extrusionOk="0">
                <a:moveTo>
                  <a:pt x="2837" y="21600"/>
                </a:moveTo>
                <a:cubicBezTo>
                  <a:pt x="2832" y="21400"/>
                  <a:pt x="2829" y="21173"/>
                  <a:pt x="2829" y="20960"/>
                </a:cubicBezTo>
                <a:cubicBezTo>
                  <a:pt x="2829" y="12417"/>
                  <a:pt x="6398" y="5489"/>
                  <a:pt x="10800" y="5489"/>
                </a:cubicBezTo>
                <a:cubicBezTo>
                  <a:pt x="15202" y="5489"/>
                  <a:pt x="18771" y="12417"/>
                  <a:pt x="18771" y="20961"/>
                </a:cubicBezTo>
                <a:cubicBezTo>
                  <a:pt x="18771" y="21174"/>
                  <a:pt x="18768" y="21400"/>
                  <a:pt x="18763" y="21600"/>
                </a:cubicBezTo>
                <a:lnTo>
                  <a:pt x="21595" y="21600"/>
                </a:lnTo>
                <a:cubicBezTo>
                  <a:pt x="21598" y="21400"/>
                  <a:pt x="21600" y="21173"/>
                  <a:pt x="21600" y="20960"/>
                </a:cubicBezTo>
                <a:cubicBezTo>
                  <a:pt x="21600" y="9385"/>
                  <a:pt x="16765" y="0"/>
                  <a:pt x="10800" y="0"/>
                </a:cubicBezTo>
                <a:cubicBezTo>
                  <a:pt x="4835" y="0"/>
                  <a:pt x="0" y="9386"/>
                  <a:pt x="0" y="20961"/>
                </a:cubicBezTo>
                <a:cubicBezTo>
                  <a:pt x="0" y="21174"/>
                  <a:pt x="2" y="21400"/>
                  <a:pt x="5" y="21600"/>
                </a:cubicBezTo>
                <a:cubicBezTo>
                  <a:pt x="5" y="21600"/>
                  <a:pt x="2837" y="21600"/>
                  <a:pt x="2837" y="21600"/>
                </a:cubicBezTo>
                <a:close/>
              </a:path>
            </a:pathLst>
          </a:custGeom>
          <a:solidFill>
            <a:schemeClr val="bg1">
              <a:alpha val="15000"/>
            </a:schemeClr>
          </a:solidFill>
          <a:ln w="12700">
            <a:solidFill>
              <a:srgbClr val="000000">
                <a:alpha val="0"/>
              </a:srgbClr>
            </a:solidFill>
            <a:miter lim="400000"/>
          </a:ln>
        </p:spPr>
        <p:txBody>
          <a:bodyPr anchor="ctr"/>
          <a:lstStyle/>
          <a:p>
            <a:pPr algn="ctr"/>
            <a:endParaRPr/>
          </a:p>
        </p:txBody>
      </p:sp>
      <p:sp>
        <p:nvSpPr>
          <p:cNvPr id="8" name="任意多边形 13"/>
          <p:cNvSpPr/>
          <p:nvPr/>
        </p:nvSpPr>
        <p:spPr>
          <a:xfrm>
            <a:off x="9052778" y="2536168"/>
            <a:ext cx="2389927" cy="1230185"/>
          </a:xfrm>
          <a:custGeom>
            <a:avLst/>
            <a:gdLst/>
            <a:ahLst/>
            <a:cxnLst>
              <a:cxn ang="0">
                <a:pos x="wd2" y="hd2"/>
              </a:cxn>
              <a:cxn ang="5400000">
                <a:pos x="wd2" y="hd2"/>
              </a:cxn>
              <a:cxn ang="10800000">
                <a:pos x="wd2" y="hd2"/>
              </a:cxn>
              <a:cxn ang="16200000">
                <a:pos x="wd2" y="hd2"/>
              </a:cxn>
            </a:cxnLst>
            <a:rect l="0" t="0" r="r" b="b"/>
            <a:pathLst>
              <a:path w="21600" h="21600" extrusionOk="0">
                <a:moveTo>
                  <a:pt x="2837" y="21600"/>
                </a:moveTo>
                <a:cubicBezTo>
                  <a:pt x="2832" y="21400"/>
                  <a:pt x="2829" y="21173"/>
                  <a:pt x="2829" y="20960"/>
                </a:cubicBezTo>
                <a:cubicBezTo>
                  <a:pt x="2829" y="12417"/>
                  <a:pt x="6398" y="5489"/>
                  <a:pt x="10800" y="5489"/>
                </a:cubicBezTo>
                <a:cubicBezTo>
                  <a:pt x="15202" y="5489"/>
                  <a:pt x="18771" y="12417"/>
                  <a:pt x="18771" y="20961"/>
                </a:cubicBezTo>
                <a:cubicBezTo>
                  <a:pt x="18771" y="21174"/>
                  <a:pt x="18768" y="21400"/>
                  <a:pt x="18763" y="21600"/>
                </a:cubicBezTo>
                <a:lnTo>
                  <a:pt x="21595" y="21600"/>
                </a:lnTo>
                <a:cubicBezTo>
                  <a:pt x="21598" y="21400"/>
                  <a:pt x="21600" y="21173"/>
                  <a:pt x="21600" y="20960"/>
                </a:cubicBezTo>
                <a:cubicBezTo>
                  <a:pt x="21600" y="9385"/>
                  <a:pt x="16765" y="0"/>
                  <a:pt x="10800" y="0"/>
                </a:cubicBezTo>
                <a:cubicBezTo>
                  <a:pt x="4835" y="0"/>
                  <a:pt x="0" y="9386"/>
                  <a:pt x="0" y="20961"/>
                </a:cubicBezTo>
                <a:cubicBezTo>
                  <a:pt x="0" y="21174"/>
                  <a:pt x="2" y="21400"/>
                  <a:pt x="5" y="21600"/>
                </a:cubicBezTo>
                <a:cubicBezTo>
                  <a:pt x="5" y="21600"/>
                  <a:pt x="2837" y="21600"/>
                  <a:pt x="2837" y="21600"/>
                </a:cubicBezTo>
                <a:close/>
              </a:path>
            </a:pathLst>
          </a:custGeom>
          <a:solidFill>
            <a:schemeClr val="bg1">
              <a:alpha val="15000"/>
            </a:schemeClr>
          </a:solidFill>
          <a:ln w="12700">
            <a:solidFill>
              <a:srgbClr val="000000">
                <a:alpha val="0"/>
              </a:srgbClr>
            </a:solidFill>
            <a:miter lim="400000"/>
          </a:ln>
        </p:spPr>
        <p:txBody>
          <a:bodyPr anchor="ctr"/>
          <a:lstStyle/>
          <a:p>
            <a:pPr algn="ctr"/>
            <a:endParaRPr/>
          </a:p>
        </p:txBody>
      </p:sp>
      <p:sp>
        <p:nvSpPr>
          <p:cNvPr id="9" name="椭圆 8"/>
          <p:cNvSpPr/>
          <p:nvPr/>
        </p:nvSpPr>
        <p:spPr>
          <a:xfrm>
            <a:off x="1233275" y="3064022"/>
            <a:ext cx="1408094" cy="1408094"/>
          </a:xfrm>
          <a:prstGeom prst="ellipse">
            <a:avLst/>
          </a:prstGeom>
          <a:blipFill>
            <a:blip r:embed="rId3"/>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0" name="椭圆 9"/>
          <p:cNvSpPr/>
          <p:nvPr/>
        </p:nvSpPr>
        <p:spPr>
          <a:xfrm>
            <a:off x="3316201" y="3064022"/>
            <a:ext cx="1408094" cy="1408094"/>
          </a:xfrm>
          <a:prstGeom prst="ellipse">
            <a:avLst/>
          </a:prstGeom>
          <a:blipFill>
            <a:blip r:embed="rId4"/>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1" name="椭圆 10"/>
          <p:cNvSpPr/>
          <p:nvPr/>
        </p:nvSpPr>
        <p:spPr>
          <a:xfrm>
            <a:off x="5390342" y="3064022"/>
            <a:ext cx="1408094" cy="1408094"/>
          </a:xfrm>
          <a:prstGeom prst="ellipse">
            <a:avLst/>
          </a:prstGeom>
          <a:blipFill>
            <a:blip r:embed="rId5"/>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2" name="椭圆 11"/>
          <p:cNvSpPr/>
          <p:nvPr/>
        </p:nvSpPr>
        <p:spPr>
          <a:xfrm>
            <a:off x="7468308" y="3064022"/>
            <a:ext cx="1408094" cy="1408094"/>
          </a:xfrm>
          <a:prstGeom prst="ellipse">
            <a:avLst/>
          </a:prstGeom>
          <a:blipFill>
            <a:blip r:embed="rId6"/>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3" name="椭圆 12"/>
          <p:cNvSpPr/>
          <p:nvPr/>
        </p:nvSpPr>
        <p:spPr>
          <a:xfrm>
            <a:off x="9542449" y="3064022"/>
            <a:ext cx="1408094" cy="1408094"/>
          </a:xfrm>
          <a:prstGeom prst="ellipse">
            <a:avLst/>
          </a:prstGeom>
          <a:blipFill>
            <a:blip r:embed="rId3"/>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p>
        </p:txBody>
      </p:sp>
      <p:sp>
        <p:nvSpPr>
          <p:cNvPr id="14" name="矩形 13"/>
          <p:cNvSpPr/>
          <p:nvPr/>
        </p:nvSpPr>
        <p:spPr>
          <a:xfrm>
            <a:off x="976220" y="4606564"/>
            <a:ext cx="1970054" cy="320462"/>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dk2">
                    <a:lumMod val="100000"/>
                  </a:schemeClr>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chorCtr="0">
            <a:normAutofit/>
          </a:bodyPr>
          <a:lstStyle/>
          <a:p>
            <a:pPr algn="ctr">
              <a:defRPr b="0">
                <a:solidFill>
                  <a:srgbClr val="000000"/>
                </a:solidFill>
                <a:latin typeface="+mn-lt"/>
                <a:ea typeface="+mn-ea"/>
                <a:cs typeface="+mn-cs"/>
                <a:sym typeface="Trebuchet MS"/>
              </a:defRPr>
            </a:pPr>
            <a:r>
              <a:rPr lang="en-US" altLang="zh-CN" sz="1200" dirty="0">
                <a:solidFill>
                  <a:schemeClr val="bg1"/>
                </a:solidFill>
              </a:rPr>
              <a:t>YOUR TITLE HERE</a:t>
            </a:r>
            <a:endParaRPr lang="zh-CN" altLang="en-US" sz="1200" dirty="0">
              <a:solidFill>
                <a:schemeClr val="bg1"/>
              </a:solidFill>
            </a:endParaRPr>
          </a:p>
        </p:txBody>
      </p:sp>
      <p:sp>
        <p:nvSpPr>
          <p:cNvPr id="15" name="矩形 14"/>
          <p:cNvSpPr/>
          <p:nvPr/>
        </p:nvSpPr>
        <p:spPr>
          <a:xfrm>
            <a:off x="976220" y="4927026"/>
            <a:ext cx="1970054" cy="365833"/>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dk2">
                    <a:lumMod val="100000"/>
                  </a:schemeClr>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b" anchorCtr="0">
            <a:normAutofit fontScale="85000" lnSpcReduction="10000"/>
          </a:bodyPr>
          <a:lstStyle/>
          <a:p>
            <a:pPr algn="ctr">
              <a:lnSpc>
                <a:spcPct val="120000"/>
              </a:lnSpc>
            </a:pPr>
            <a:r>
              <a:rPr lang="en-US" altLang="zh-CN" sz="1100" dirty="0">
                <a:solidFill>
                  <a:schemeClr val="bg1"/>
                </a:solidFill>
              </a:rPr>
              <a:t>There are many variations of passages of lorem ipsum available</a:t>
            </a:r>
            <a:endParaRPr lang="zh-CN" altLang="en-US" sz="1100" dirty="0">
              <a:solidFill>
                <a:schemeClr val="dk1">
                  <a:lumMod val="100000"/>
                </a:schemeClr>
              </a:solidFill>
            </a:endParaRPr>
          </a:p>
        </p:txBody>
      </p:sp>
      <p:sp>
        <p:nvSpPr>
          <p:cNvPr id="16" name="矩形 15"/>
          <p:cNvSpPr/>
          <p:nvPr/>
        </p:nvSpPr>
        <p:spPr>
          <a:xfrm>
            <a:off x="5133287" y="4606564"/>
            <a:ext cx="1970054" cy="320462"/>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dk2">
                    <a:lumMod val="100000"/>
                  </a:schemeClr>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chorCtr="0">
            <a:normAutofit/>
          </a:bodyPr>
          <a:lstStyle/>
          <a:p>
            <a:pPr algn="ctr">
              <a:defRPr b="0">
                <a:solidFill>
                  <a:srgbClr val="000000"/>
                </a:solidFill>
                <a:latin typeface="+mn-lt"/>
                <a:ea typeface="+mn-ea"/>
                <a:cs typeface="+mn-cs"/>
                <a:sym typeface="Trebuchet MS"/>
              </a:defRPr>
            </a:pPr>
            <a:r>
              <a:rPr lang="en-US" altLang="zh-CN" sz="1200" dirty="0">
                <a:solidFill>
                  <a:schemeClr val="bg1"/>
                </a:solidFill>
              </a:rPr>
              <a:t>YOUR TITLE HERE</a:t>
            </a:r>
            <a:endParaRPr lang="zh-CN" altLang="en-US" sz="1200" dirty="0">
              <a:solidFill>
                <a:schemeClr val="bg1"/>
              </a:solidFill>
            </a:endParaRPr>
          </a:p>
        </p:txBody>
      </p:sp>
      <p:sp>
        <p:nvSpPr>
          <p:cNvPr id="17" name="矩形 16"/>
          <p:cNvSpPr/>
          <p:nvPr/>
        </p:nvSpPr>
        <p:spPr>
          <a:xfrm>
            <a:off x="5133287" y="4927026"/>
            <a:ext cx="1970054" cy="365833"/>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dk2">
                    <a:lumMod val="100000"/>
                  </a:schemeClr>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b" anchorCtr="0">
            <a:normAutofit fontScale="92500"/>
          </a:bodyPr>
          <a:lstStyle/>
          <a:p>
            <a:pPr algn="ctr">
              <a:lnSpc>
                <a:spcPct val="120000"/>
              </a:lnSpc>
            </a:pPr>
            <a:r>
              <a:rPr lang="en-US" altLang="zh-CN" sz="1000" dirty="0">
                <a:solidFill>
                  <a:schemeClr val="bg1"/>
                </a:solidFill>
              </a:rPr>
              <a:t>There are many variations of passages of lorem ipsum available</a:t>
            </a:r>
            <a:endParaRPr lang="zh-CN" altLang="en-US" sz="1000" dirty="0">
              <a:solidFill>
                <a:schemeClr val="dk1">
                  <a:lumMod val="100000"/>
                </a:schemeClr>
              </a:solidFill>
            </a:endParaRPr>
          </a:p>
        </p:txBody>
      </p:sp>
      <p:sp>
        <p:nvSpPr>
          <p:cNvPr id="18" name="矩形 17"/>
          <p:cNvSpPr/>
          <p:nvPr/>
        </p:nvSpPr>
        <p:spPr>
          <a:xfrm>
            <a:off x="3127364" y="2243278"/>
            <a:ext cx="1970054" cy="320462"/>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dk2">
                    <a:lumMod val="100000"/>
                  </a:schemeClr>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chorCtr="0">
            <a:normAutofit/>
          </a:bodyPr>
          <a:lstStyle/>
          <a:p>
            <a:pPr algn="ctr">
              <a:defRPr b="0">
                <a:solidFill>
                  <a:srgbClr val="000000"/>
                </a:solidFill>
                <a:latin typeface="+mn-lt"/>
                <a:ea typeface="+mn-ea"/>
                <a:cs typeface="+mn-cs"/>
                <a:sym typeface="Trebuchet MS"/>
              </a:defRPr>
            </a:pPr>
            <a:r>
              <a:rPr lang="en-US" altLang="zh-CN" sz="1200" dirty="0">
                <a:solidFill>
                  <a:schemeClr val="bg1"/>
                </a:solidFill>
              </a:rPr>
              <a:t>YOUR TITLE HERE</a:t>
            </a:r>
            <a:endParaRPr lang="zh-CN" altLang="en-US" sz="1200" dirty="0">
              <a:solidFill>
                <a:schemeClr val="bg1"/>
              </a:solidFill>
            </a:endParaRPr>
          </a:p>
        </p:txBody>
      </p:sp>
      <p:sp>
        <p:nvSpPr>
          <p:cNvPr id="19" name="矩形 18"/>
          <p:cNvSpPr/>
          <p:nvPr/>
        </p:nvSpPr>
        <p:spPr>
          <a:xfrm>
            <a:off x="3127364" y="2563740"/>
            <a:ext cx="1970054" cy="365833"/>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dk2">
                    <a:lumMod val="100000"/>
                  </a:schemeClr>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b" anchorCtr="0">
            <a:normAutofit fontScale="92500"/>
          </a:bodyPr>
          <a:lstStyle/>
          <a:p>
            <a:pPr algn="ctr">
              <a:lnSpc>
                <a:spcPct val="120000"/>
              </a:lnSpc>
            </a:pPr>
            <a:r>
              <a:rPr lang="en-US" altLang="zh-CN" sz="1000" dirty="0">
                <a:solidFill>
                  <a:schemeClr val="bg1"/>
                </a:solidFill>
              </a:rPr>
              <a:t>There are many variations of passages of lorem ipsum available</a:t>
            </a:r>
            <a:endParaRPr lang="zh-CN" altLang="en-US" sz="1000" dirty="0">
              <a:solidFill>
                <a:schemeClr val="dk1">
                  <a:lumMod val="100000"/>
                </a:schemeClr>
              </a:solidFill>
            </a:endParaRPr>
          </a:p>
        </p:txBody>
      </p:sp>
      <p:sp>
        <p:nvSpPr>
          <p:cNvPr id="20" name="矩形 19"/>
          <p:cNvSpPr/>
          <p:nvPr/>
        </p:nvSpPr>
        <p:spPr>
          <a:xfrm>
            <a:off x="9328830" y="4606564"/>
            <a:ext cx="1970054" cy="320462"/>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dk2">
                    <a:lumMod val="100000"/>
                  </a:schemeClr>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chorCtr="0">
            <a:normAutofit/>
          </a:bodyPr>
          <a:lstStyle/>
          <a:p>
            <a:pPr algn="ctr">
              <a:defRPr b="0">
                <a:solidFill>
                  <a:srgbClr val="000000"/>
                </a:solidFill>
                <a:latin typeface="+mn-lt"/>
                <a:ea typeface="+mn-ea"/>
                <a:cs typeface="+mn-cs"/>
                <a:sym typeface="Trebuchet MS"/>
              </a:defRPr>
            </a:pPr>
            <a:r>
              <a:rPr lang="en-US" altLang="zh-CN" sz="1200" dirty="0">
                <a:solidFill>
                  <a:schemeClr val="bg1"/>
                </a:solidFill>
              </a:rPr>
              <a:t>YOUR TITLE HERE</a:t>
            </a:r>
            <a:endParaRPr lang="zh-CN" altLang="en-US" sz="1200" dirty="0">
              <a:solidFill>
                <a:schemeClr val="bg1"/>
              </a:solidFill>
            </a:endParaRPr>
          </a:p>
        </p:txBody>
      </p:sp>
      <p:sp>
        <p:nvSpPr>
          <p:cNvPr id="21" name="矩形 20"/>
          <p:cNvSpPr/>
          <p:nvPr/>
        </p:nvSpPr>
        <p:spPr>
          <a:xfrm>
            <a:off x="9328830" y="4927026"/>
            <a:ext cx="1970054" cy="365833"/>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dk2">
                    <a:lumMod val="100000"/>
                  </a:schemeClr>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b" anchorCtr="0">
            <a:normAutofit fontScale="92500"/>
          </a:bodyPr>
          <a:lstStyle/>
          <a:p>
            <a:pPr algn="ctr">
              <a:lnSpc>
                <a:spcPct val="120000"/>
              </a:lnSpc>
            </a:pPr>
            <a:r>
              <a:rPr lang="en-US" altLang="zh-CN" sz="1000" dirty="0">
                <a:solidFill>
                  <a:schemeClr val="bg1"/>
                </a:solidFill>
              </a:rPr>
              <a:t>There are many variations of passages of lorem ipsum available</a:t>
            </a:r>
            <a:endParaRPr lang="zh-CN" altLang="en-US" sz="1000" dirty="0">
              <a:solidFill>
                <a:schemeClr val="dk1">
                  <a:lumMod val="100000"/>
                </a:schemeClr>
              </a:solidFill>
            </a:endParaRPr>
          </a:p>
        </p:txBody>
      </p:sp>
      <p:sp>
        <p:nvSpPr>
          <p:cNvPr id="22" name="矩形 21"/>
          <p:cNvSpPr/>
          <p:nvPr/>
        </p:nvSpPr>
        <p:spPr>
          <a:xfrm>
            <a:off x="7322907" y="2212275"/>
            <a:ext cx="1970054" cy="320462"/>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dk2">
                    <a:lumMod val="100000"/>
                  </a:schemeClr>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chorCtr="0">
            <a:normAutofit/>
          </a:bodyPr>
          <a:lstStyle/>
          <a:p>
            <a:pPr algn="ctr">
              <a:defRPr b="0">
                <a:solidFill>
                  <a:srgbClr val="000000"/>
                </a:solidFill>
                <a:latin typeface="+mn-lt"/>
                <a:ea typeface="+mn-ea"/>
                <a:cs typeface="+mn-cs"/>
                <a:sym typeface="Trebuchet MS"/>
              </a:defRPr>
            </a:pPr>
            <a:r>
              <a:rPr lang="en-US" altLang="zh-CN" sz="1200" dirty="0">
                <a:solidFill>
                  <a:schemeClr val="bg1"/>
                </a:solidFill>
              </a:rPr>
              <a:t>YOUR TITLE HERE</a:t>
            </a:r>
            <a:endParaRPr lang="zh-CN" altLang="en-US" sz="1200" dirty="0">
              <a:solidFill>
                <a:schemeClr val="bg1"/>
              </a:solidFill>
            </a:endParaRPr>
          </a:p>
        </p:txBody>
      </p:sp>
      <p:sp>
        <p:nvSpPr>
          <p:cNvPr id="23" name="矩形 22"/>
          <p:cNvSpPr/>
          <p:nvPr/>
        </p:nvSpPr>
        <p:spPr>
          <a:xfrm>
            <a:off x="7322907" y="2532737"/>
            <a:ext cx="1970054" cy="365833"/>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dk2">
                    <a:lumMod val="100000"/>
                  </a:schemeClr>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b" anchorCtr="0">
            <a:normAutofit fontScale="92500"/>
          </a:bodyPr>
          <a:lstStyle/>
          <a:p>
            <a:pPr algn="ctr">
              <a:lnSpc>
                <a:spcPct val="120000"/>
              </a:lnSpc>
            </a:pPr>
            <a:r>
              <a:rPr lang="en-US" altLang="zh-CN" sz="1000" dirty="0">
                <a:solidFill>
                  <a:schemeClr val="bg1"/>
                </a:solidFill>
              </a:rPr>
              <a:t>There are many variations of passages of lorem ipsum available</a:t>
            </a:r>
            <a:endParaRPr lang="zh-CN" altLang="en-US" sz="1000" dirty="0">
              <a:solidFill>
                <a:schemeClr val="dk1">
                  <a:lumMod val="100000"/>
                </a:schemeClr>
              </a:solidFill>
            </a:endParaRPr>
          </a:p>
        </p:txBody>
      </p:sp>
      <p:sp>
        <p:nvSpPr>
          <p:cNvPr id="24" name="Shape 176"/>
          <p:cNvSpPr/>
          <p:nvPr/>
        </p:nvSpPr>
        <p:spPr>
          <a:xfrm>
            <a:off x="410543" y="277065"/>
            <a:ext cx="3313728" cy="523220"/>
          </a:xfrm>
          <a:prstGeom prst="rect">
            <a:avLst/>
          </a:prstGeom>
          <a:ln w="12700">
            <a:miter lim="400000"/>
          </a:ln>
          <a:extLst>
            <a:ext uri="{C572A759-6A51-4108-AA02-DFA0A04FC94B}">
              <ma14:wrappingTextBoxFlag xmlns="" xmlns:ma14="http://schemas.microsoft.com/office/mac/drawingml/2011/main" val="1"/>
            </a:ext>
          </a:extLst>
        </p:spPr>
        <p:txBody>
          <a:bodyPr wrap="none" tIns="45720" bIns="45720">
            <a:spAutoFit/>
          </a:bodyPr>
          <a:lstStyle/>
          <a:p>
            <a:r>
              <a:rPr lang="zh-CN" altLang="en-US" sz="2800" b="1" dirty="0">
                <a:solidFill>
                  <a:srgbClr val="FFFFFF"/>
                </a:solidFill>
              </a:rPr>
              <a:t>点此添加标题</a:t>
            </a:r>
            <a:r>
              <a:rPr lang="en-US" sz="900" dirty="0">
                <a:solidFill>
                  <a:srgbClr val="FFFFFF"/>
                </a:solidFill>
              </a:rPr>
              <a:t> </a:t>
            </a:r>
            <a:r>
              <a:rPr lang="en-US" sz="2800" dirty="0">
                <a:solidFill>
                  <a:srgbClr val="FFFFFF"/>
                </a:solidFill>
              </a:rPr>
              <a:t>–</a:t>
            </a:r>
            <a:r>
              <a:rPr lang="en-US" sz="900" dirty="0">
                <a:solidFill>
                  <a:srgbClr val="FFFFFF"/>
                </a:solidFill>
              </a:rPr>
              <a:t> </a:t>
            </a:r>
            <a:r>
              <a:rPr lang="zh-CN" altLang="en-US" sz="1600" spc="300" dirty="0">
                <a:solidFill>
                  <a:srgbClr val="FFFFFF"/>
                </a:solidFill>
                <a:latin typeface="+mj-lt"/>
                <a:ea typeface="+mj-ea"/>
                <a:cs typeface="+mj-cs"/>
                <a:sym typeface="Helvetica"/>
              </a:rPr>
              <a:t>小标题</a:t>
            </a:r>
            <a:endParaRPr sz="900" spc="300" dirty="0">
              <a:solidFill>
                <a:srgbClr val="FFFFFF"/>
              </a:solidFill>
              <a:latin typeface="+mj-lt"/>
              <a:ea typeface="+mj-ea"/>
              <a:cs typeface="+mj-cs"/>
              <a:sym typeface="Helvetica"/>
            </a:endParaRPr>
          </a:p>
        </p:txBody>
      </p:sp>
      <p:sp>
        <p:nvSpPr>
          <p:cNvPr id="25" name="Shape 179"/>
          <p:cNvSpPr/>
          <p:nvPr/>
        </p:nvSpPr>
        <p:spPr>
          <a:xfrm>
            <a:off x="9422185" y="423259"/>
            <a:ext cx="2769815" cy="230832"/>
          </a:xfrm>
          <a:prstGeom prst="rect">
            <a:avLst/>
          </a:prstGeom>
          <a:ln w="12700">
            <a:miter lim="400000"/>
          </a:ln>
          <a:extLst>
            <a:ext uri="{C572A759-6A51-4108-AA02-DFA0A04FC94B}">
              <ma14:wrappingTextBoxFlag xmlns="" xmlns:ma14="http://schemas.microsoft.com/office/mac/drawingml/2011/main" val="1"/>
            </a:ext>
          </a:extLst>
        </p:spPr>
        <p:txBody>
          <a:bodyPr tIns="45720" bIns="45720">
            <a:spAutoFit/>
          </a:bodyPr>
          <a:lstStyle>
            <a:lvl1pPr algn="r">
              <a:defRPr sz="1800" spc="600">
                <a:solidFill>
                  <a:srgbClr val="FFFFFF"/>
                </a:solidFill>
                <a:latin typeface="+mj-lt"/>
                <a:ea typeface="+mj-ea"/>
                <a:cs typeface="+mj-cs"/>
                <a:sym typeface="Helvetica"/>
              </a:defRPr>
            </a:lvl1pPr>
          </a:lstStyle>
          <a:p>
            <a:pPr>
              <a:defRPr spc="0">
                <a:solidFill>
                  <a:srgbClr val="000000"/>
                </a:solidFill>
                <a:latin typeface="+mn-lt"/>
                <a:ea typeface="+mn-ea"/>
                <a:cs typeface="+mn-cs"/>
                <a:sym typeface="Trebuchet MS"/>
              </a:defRPr>
            </a:pPr>
            <a:r>
              <a:rPr sz="900" spc="300" dirty="0">
                <a:solidFill>
                  <a:schemeClr val="bg1"/>
                </a:solidFill>
              </a:rPr>
              <a:t>YOUR COMPANY NAME</a:t>
            </a:r>
          </a:p>
        </p:txBody>
      </p:sp>
    </p:spTree>
    <p:extLst>
      <p:ext uri="{BB962C8B-B14F-4D97-AF65-F5344CB8AC3E}">
        <p14:creationId xmlns:p14="http://schemas.microsoft.com/office/powerpoint/2010/main" val="2072437019"/>
      </p:ext>
    </p:extLst>
  </p:cSld>
  <p:clrMapOvr>
    <a:masterClrMapping/>
  </p:clrMapOvr>
  <p:transition spd="slow" advClick="0"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24"/>
                                        </p:tgtEl>
                                        <p:attrNameLst>
                                          <p:attrName>style.visibility</p:attrName>
                                        </p:attrNameLst>
                                      </p:cBhvr>
                                      <p:to>
                                        <p:strVal val="visible"/>
                                      </p:to>
                                    </p:set>
                                    <p:animEffect transition="in" filter="dissolve">
                                      <p:cBhvr>
                                        <p:cTn id="7" dur="250"/>
                                        <p:tgtEl>
                                          <p:spTgt spid="24"/>
                                        </p:tgtEl>
                                      </p:cBhvr>
                                    </p:animEffect>
                                  </p:childTnLst>
                                </p:cTn>
                              </p:par>
                            </p:childTnLst>
                          </p:cTn>
                        </p:par>
                        <p:par>
                          <p:cTn id="8" fill="hold">
                            <p:stCondLst>
                              <p:cond delay="250"/>
                            </p:stCondLst>
                            <p:childTnLst>
                              <p:par>
                                <p:cTn id="9" presetID="9" presetClass="entr" fill="hold" grpId="0" nodeType="afterEffect">
                                  <p:stCondLst>
                                    <p:cond delay="0"/>
                                  </p:stCondLst>
                                  <p:iterate>
                                    <p:tmAbs val="0"/>
                                  </p:iterate>
                                  <p:childTnLst>
                                    <p:set>
                                      <p:cBhvr>
                                        <p:cTn id="10" fill="hold"/>
                                        <p:tgtEl>
                                          <p:spTgt spid="25"/>
                                        </p:tgtEl>
                                        <p:attrNameLst>
                                          <p:attrName>style.visibility</p:attrName>
                                        </p:attrNameLst>
                                      </p:cBhvr>
                                      <p:to>
                                        <p:strVal val="visible"/>
                                      </p:to>
                                    </p:set>
                                    <p:animEffect transition="in" filter="dissolve">
                                      <p:cBhvr>
                                        <p:cTn id="11" dur="250"/>
                                        <p:tgtEl>
                                          <p:spTgt spid="25"/>
                                        </p:tgtEl>
                                      </p:cBhvr>
                                    </p:animEffect>
                                  </p:childTnLst>
                                </p:cTn>
                              </p:par>
                            </p:childTnLst>
                          </p:cTn>
                        </p:par>
                        <p:par>
                          <p:cTn id="12" fill="hold">
                            <p:stCondLst>
                              <p:cond delay="500"/>
                            </p:stCondLst>
                            <p:childTnLst>
                              <p:par>
                                <p:cTn id="13" presetID="22" presetClass="entr" presetSubtype="4"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250"/>
                                        <p:tgtEl>
                                          <p:spTgt spid="4"/>
                                        </p:tgtEl>
                                      </p:cBhvr>
                                    </p:animEffect>
                                  </p:childTnLst>
                                </p:cTn>
                              </p:par>
                            </p:childTnLst>
                          </p:cTn>
                        </p:par>
                        <p:par>
                          <p:cTn id="16" fill="hold">
                            <p:stCondLst>
                              <p:cond delay="750"/>
                            </p:stCondLst>
                            <p:childTnLst>
                              <p:par>
                                <p:cTn id="17" presetID="22" presetClass="entr" presetSubtype="4"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250"/>
                                        <p:tgtEl>
                                          <p:spTgt spid="5"/>
                                        </p:tgtEl>
                                      </p:cBhvr>
                                    </p:animEffect>
                                  </p:childTnLst>
                                </p:cTn>
                              </p:par>
                            </p:childTnLst>
                          </p:cTn>
                        </p:par>
                        <p:par>
                          <p:cTn id="20" fill="hold">
                            <p:stCondLst>
                              <p:cond delay="1000"/>
                            </p:stCondLst>
                            <p:childTnLst>
                              <p:par>
                                <p:cTn id="21" presetID="22" presetClass="entr" presetSubtype="4"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250"/>
                                        <p:tgtEl>
                                          <p:spTgt spid="6"/>
                                        </p:tgtEl>
                                      </p:cBhvr>
                                    </p:animEffect>
                                  </p:childTnLst>
                                </p:cTn>
                              </p:par>
                            </p:childTnLst>
                          </p:cTn>
                        </p:par>
                        <p:par>
                          <p:cTn id="24" fill="hold">
                            <p:stCondLst>
                              <p:cond delay="1250"/>
                            </p:stCondLst>
                            <p:childTnLst>
                              <p:par>
                                <p:cTn id="25" presetID="22" presetClass="entr" presetSubtype="4"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250"/>
                                        <p:tgtEl>
                                          <p:spTgt spid="7"/>
                                        </p:tgtEl>
                                      </p:cBhvr>
                                    </p:animEffect>
                                  </p:childTnLst>
                                </p:cTn>
                              </p:par>
                            </p:childTnLst>
                          </p:cTn>
                        </p:par>
                        <p:par>
                          <p:cTn id="28" fill="hold">
                            <p:stCondLst>
                              <p:cond delay="1500"/>
                            </p:stCondLst>
                            <p:childTnLst>
                              <p:par>
                                <p:cTn id="29" presetID="22" presetClass="entr" presetSubtype="4"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250"/>
                                        <p:tgtEl>
                                          <p:spTgt spid="8"/>
                                        </p:tgtEl>
                                      </p:cBhvr>
                                    </p:animEffect>
                                  </p:childTnLst>
                                </p:cTn>
                              </p:par>
                            </p:childTnLst>
                          </p:cTn>
                        </p:par>
                        <p:par>
                          <p:cTn id="32" fill="hold">
                            <p:stCondLst>
                              <p:cond delay="1750"/>
                            </p:stCondLst>
                            <p:childTnLst>
                              <p:par>
                                <p:cTn id="33" presetID="22" presetClass="entr" presetSubtype="4"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250"/>
                                        <p:tgtEl>
                                          <p:spTgt spid="9"/>
                                        </p:tgtEl>
                                      </p:cBhvr>
                                    </p:animEffect>
                                  </p:childTnLst>
                                </p:cTn>
                              </p:par>
                            </p:childTnLst>
                          </p:cTn>
                        </p:par>
                        <p:par>
                          <p:cTn id="36" fill="hold">
                            <p:stCondLst>
                              <p:cond delay="2000"/>
                            </p:stCondLst>
                            <p:childTnLst>
                              <p:par>
                                <p:cTn id="37" presetID="22" presetClass="entr" presetSubtype="4"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250"/>
                                        <p:tgtEl>
                                          <p:spTgt spid="10"/>
                                        </p:tgtEl>
                                      </p:cBhvr>
                                    </p:animEffect>
                                  </p:childTnLst>
                                </p:cTn>
                              </p:par>
                            </p:childTnLst>
                          </p:cTn>
                        </p:par>
                        <p:par>
                          <p:cTn id="40" fill="hold">
                            <p:stCondLst>
                              <p:cond delay="2250"/>
                            </p:stCondLst>
                            <p:childTnLst>
                              <p:par>
                                <p:cTn id="41" presetID="22" presetClass="entr" presetSubtype="4"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250"/>
                                        <p:tgtEl>
                                          <p:spTgt spid="11"/>
                                        </p:tgtEl>
                                      </p:cBhvr>
                                    </p:animEffect>
                                  </p:childTnLst>
                                </p:cTn>
                              </p:par>
                            </p:childTnLst>
                          </p:cTn>
                        </p:par>
                        <p:par>
                          <p:cTn id="44" fill="hold">
                            <p:stCondLst>
                              <p:cond delay="2500"/>
                            </p:stCondLst>
                            <p:childTnLst>
                              <p:par>
                                <p:cTn id="45" presetID="22" presetClass="entr" presetSubtype="4"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250"/>
                                        <p:tgtEl>
                                          <p:spTgt spid="12"/>
                                        </p:tgtEl>
                                      </p:cBhvr>
                                    </p:animEffect>
                                  </p:childTnLst>
                                </p:cTn>
                              </p:par>
                            </p:childTnLst>
                          </p:cTn>
                        </p:par>
                        <p:par>
                          <p:cTn id="48" fill="hold">
                            <p:stCondLst>
                              <p:cond delay="2750"/>
                            </p:stCondLst>
                            <p:childTnLst>
                              <p:par>
                                <p:cTn id="49" presetID="22" presetClass="entr" presetSubtype="4"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down)">
                                      <p:cBhvr>
                                        <p:cTn id="51" dur="250"/>
                                        <p:tgtEl>
                                          <p:spTgt spid="13"/>
                                        </p:tgtEl>
                                      </p:cBhvr>
                                    </p:animEffect>
                                  </p:childTnLst>
                                </p:cTn>
                              </p:par>
                            </p:childTnLst>
                          </p:cTn>
                        </p:par>
                        <p:par>
                          <p:cTn id="52" fill="hold">
                            <p:stCondLst>
                              <p:cond delay="3000"/>
                            </p:stCondLst>
                            <p:childTnLst>
                              <p:par>
                                <p:cTn id="53" presetID="22" presetClass="entr" presetSubtype="4"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250"/>
                                        <p:tgtEl>
                                          <p:spTgt spid="14"/>
                                        </p:tgtEl>
                                      </p:cBhvr>
                                    </p:animEffect>
                                  </p:childTnLst>
                                </p:cTn>
                              </p:par>
                            </p:childTnLst>
                          </p:cTn>
                        </p:par>
                        <p:par>
                          <p:cTn id="56" fill="hold">
                            <p:stCondLst>
                              <p:cond delay="3250"/>
                            </p:stCondLst>
                            <p:childTnLst>
                              <p:par>
                                <p:cTn id="57" presetID="22" presetClass="entr" presetSubtype="4" fill="hold" grpId="0" nodeType="after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down)">
                                      <p:cBhvr>
                                        <p:cTn id="59" dur="250"/>
                                        <p:tgtEl>
                                          <p:spTgt spid="15"/>
                                        </p:tgtEl>
                                      </p:cBhvr>
                                    </p:animEffect>
                                  </p:childTnLst>
                                </p:cTn>
                              </p:par>
                            </p:childTnLst>
                          </p:cTn>
                        </p:par>
                        <p:par>
                          <p:cTn id="60" fill="hold">
                            <p:stCondLst>
                              <p:cond delay="3500"/>
                            </p:stCondLst>
                            <p:childTnLst>
                              <p:par>
                                <p:cTn id="61" presetID="22" presetClass="entr" presetSubtype="4"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down)">
                                      <p:cBhvr>
                                        <p:cTn id="63" dur="250"/>
                                        <p:tgtEl>
                                          <p:spTgt spid="16"/>
                                        </p:tgtEl>
                                      </p:cBhvr>
                                    </p:animEffect>
                                  </p:childTnLst>
                                </p:cTn>
                              </p:par>
                            </p:childTnLst>
                          </p:cTn>
                        </p:par>
                        <p:par>
                          <p:cTn id="64" fill="hold">
                            <p:stCondLst>
                              <p:cond delay="3750"/>
                            </p:stCondLst>
                            <p:childTnLst>
                              <p:par>
                                <p:cTn id="65" presetID="22" presetClass="entr" presetSubtype="4" fill="hold" grpId="0" nodeType="after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wipe(down)">
                                      <p:cBhvr>
                                        <p:cTn id="67" dur="250"/>
                                        <p:tgtEl>
                                          <p:spTgt spid="17"/>
                                        </p:tgtEl>
                                      </p:cBhvr>
                                    </p:animEffect>
                                  </p:childTnLst>
                                </p:cTn>
                              </p:par>
                            </p:childTnLst>
                          </p:cTn>
                        </p:par>
                        <p:par>
                          <p:cTn id="68" fill="hold">
                            <p:stCondLst>
                              <p:cond delay="4000"/>
                            </p:stCondLst>
                            <p:childTnLst>
                              <p:par>
                                <p:cTn id="69" presetID="22" presetClass="entr" presetSubtype="4" fill="hold" grpId="0" nodeType="after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wipe(down)">
                                      <p:cBhvr>
                                        <p:cTn id="71" dur="250"/>
                                        <p:tgtEl>
                                          <p:spTgt spid="18"/>
                                        </p:tgtEl>
                                      </p:cBhvr>
                                    </p:animEffect>
                                  </p:childTnLst>
                                </p:cTn>
                              </p:par>
                            </p:childTnLst>
                          </p:cTn>
                        </p:par>
                        <p:par>
                          <p:cTn id="72" fill="hold">
                            <p:stCondLst>
                              <p:cond delay="4250"/>
                            </p:stCondLst>
                            <p:childTnLst>
                              <p:par>
                                <p:cTn id="73" presetID="22" presetClass="entr" presetSubtype="4" fill="hold" grpId="0" nodeType="after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wipe(down)">
                                      <p:cBhvr>
                                        <p:cTn id="75" dur="250"/>
                                        <p:tgtEl>
                                          <p:spTgt spid="19"/>
                                        </p:tgtEl>
                                      </p:cBhvr>
                                    </p:animEffect>
                                  </p:childTnLst>
                                </p:cTn>
                              </p:par>
                            </p:childTnLst>
                          </p:cTn>
                        </p:par>
                        <p:par>
                          <p:cTn id="76" fill="hold">
                            <p:stCondLst>
                              <p:cond delay="4500"/>
                            </p:stCondLst>
                            <p:childTnLst>
                              <p:par>
                                <p:cTn id="77" presetID="22" presetClass="entr" presetSubtype="4" fill="hold" grpId="0" nodeType="after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wipe(down)">
                                      <p:cBhvr>
                                        <p:cTn id="79" dur="250"/>
                                        <p:tgtEl>
                                          <p:spTgt spid="20"/>
                                        </p:tgtEl>
                                      </p:cBhvr>
                                    </p:animEffect>
                                  </p:childTnLst>
                                </p:cTn>
                              </p:par>
                            </p:childTnLst>
                          </p:cTn>
                        </p:par>
                        <p:par>
                          <p:cTn id="80" fill="hold">
                            <p:stCondLst>
                              <p:cond delay="4750"/>
                            </p:stCondLst>
                            <p:childTnLst>
                              <p:par>
                                <p:cTn id="81" presetID="22" presetClass="entr" presetSubtype="4" fill="hold" grpId="0" nodeType="after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wipe(down)">
                                      <p:cBhvr>
                                        <p:cTn id="83" dur="250"/>
                                        <p:tgtEl>
                                          <p:spTgt spid="21"/>
                                        </p:tgtEl>
                                      </p:cBhvr>
                                    </p:animEffect>
                                  </p:childTnLst>
                                </p:cTn>
                              </p:par>
                            </p:childTnLst>
                          </p:cTn>
                        </p:par>
                        <p:par>
                          <p:cTn id="84" fill="hold">
                            <p:stCondLst>
                              <p:cond delay="5000"/>
                            </p:stCondLst>
                            <p:childTnLst>
                              <p:par>
                                <p:cTn id="85" presetID="22" presetClass="entr" presetSubtype="4" fill="hold" grpId="0" nodeType="after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wipe(down)">
                                      <p:cBhvr>
                                        <p:cTn id="87" dur="250"/>
                                        <p:tgtEl>
                                          <p:spTgt spid="22"/>
                                        </p:tgtEl>
                                      </p:cBhvr>
                                    </p:animEffect>
                                  </p:childTnLst>
                                </p:cTn>
                              </p:par>
                            </p:childTnLst>
                          </p:cTn>
                        </p:par>
                        <p:par>
                          <p:cTn id="88" fill="hold">
                            <p:stCondLst>
                              <p:cond delay="5250"/>
                            </p:stCondLst>
                            <p:childTnLst>
                              <p:par>
                                <p:cTn id="89" presetID="22" presetClass="entr" presetSubtype="4" fill="hold" grpId="0" nodeType="after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wipe(down)">
                                      <p:cBhvr>
                                        <p:cTn id="91"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p:bldP spid="15" grpId="0"/>
      <p:bldP spid="16" grpId="0"/>
      <p:bldP spid="17" grpId="0"/>
      <p:bldP spid="18" grpId="0"/>
      <p:bldP spid="19" grpId="0"/>
      <p:bldP spid="20" grpId="0"/>
      <p:bldP spid="21" grpId="0"/>
      <p:bldP spid="22" grpId="0"/>
      <p:bldP spid="23" grpId="0"/>
      <p:bldP spid="24" grpId="0" animBg="1" advAuto="0"/>
      <p:bldP spid="25" grpId="0" animBg="1" advAuto="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95A8E0A4-9A6E-4AA5-B280-F32AF0177FFC"/>
  <p:tag name="ISPRING_SCORM_RATE_SLIDES" val="1"/>
  <p:tag name="ISPRINGONLINEFOLDERID" val="0"/>
  <p:tag name="ISPRINGONLINEFOLDERPATH" val="内容列表"/>
  <p:tag name="ISPRINGCLOUDFOLDERID" val="0"/>
  <p:tag name="ISPRINGCLOUDFOLDERPATH" val="资源库"/>
  <p:tag name="ISPRING_PLAYERS_CUSTOMIZATION" val="UEsDBBQAAgAIADmNqko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A5japKJGX/Cx0DAAA2DAAAJwAAAHVuaXZlcnNhbC9mbGFzaF9wdWJsaXNoaW5nX3NldHRpbmdzLnhtbNVW3W7aMBS+5yksT70sabt261CgqgpoVVtAhWnrVWViQ6z6J4ttKL3a0+zB9iQ7joGC2nXpD9ImFBEfn/OdX39xfHQrBZqw3HCt6ni3uoMRU4mmXI3r+MugvX2IkbFEUSK0YnWsNEZHjUqcuaHgJu0za0HVIIBRppbZOk6tzWpRNJ1Oq9xkud/VwlnAN9VEyyjLmWHKsjzKBJnBn51lzOA5QgkAeKRWc7NGpYJQHJAuNHWCIU4hcsV9UkS0BTEpjoLakCQ341w7RU+00DnKx8M6fnd47H8LnQDV5JIpXxPTAKEX2xqhlPsoiOjzO4ZSxscphLu3j9GUU5sWr5HXj6OHKAV2SJ14lBMNNVB2Di+ZJZRYEpbBn2W31iwEQURnikieDGAH+fzruDm4/nzVa12en3bOrgfd7vngtBeCKGyidZw4WncUQ0Da5Qlb+omJtSRJIW6wGRFhWBytihZqI63WgvNrNNQCal9YwRjJIaMdItlKN/o3XLVBcxejESQiZnV8nHMiMOKWCJ4sjY0bGstt0fX2qiYCLBhPhi76+N59qE6Sktyw1bAWO8bXPGl81U5QNNMOCX7DkNUI8ncS3lKGVpuDRrmWhRTGxyIjOHiccDZl9Kio6RzwT46uwIV0YAmzmglmg4fvjt+hIRvpHHAZmcBkg5ybgF99FnBGjLkHJYsYt/rnp83W9Wmn2fq25RMkdEJU8kxwaDiTmd0IPpkhpe3CDsqREGdY0RTKabFXJrfqy9tguHQitPmtm7ECvcGWbMbLcxrz1whKu03JpDiI/nAV0HAEObQkYMJGAnTBlWNlAROikFZihkgCtGb8sZ5w7QxIwgEO0OblEQZ7xFWxGgO1gcecsrwU5M7u3vv9gw8fDz/VqtGvHz+3nzSaE35PEO8uMP7Jk5S/pP2HbBhHnqUfJ22bu3+Ts69a/TJl7XTLaHXPymhdho9Cb+WDUCoEIJFxOBRAI4JLbhl9y5F4QVtf9S0OM7GZtm4w59eM8n+Tclgtr3Vr97g4evSi6XckV1xCITyFLW+njYP9HbgZPrpVqQDa+l2/UfkNUEsDBBQAAgAIADmNqkqJxK+4sgIAAFUKAAAhAAAAdW5pdmVyc2FsL2ZsYXNoX3NraW5fc2V0dGluZ3MueG1slVZtb9sgEP6+XxFl3+vuNZ1EI7VpJlXq1mqt+h3bFxsFgwU4Xf79OMAxTuzGy6lSeO55uOO4IyV6y8Tyw2xGMsmlegZjmCg0Ii02Y/n1PG2MkeIik8KAMBdCqory+fLjT/chiWOeU8kdqKmaDc2gC7NwnymSEOPbAm1MkMmqpmL/IAt5kdJsWyjZiPxsauW+BsWZ2Frm5Y/Faj0agDNt7g1UvZzWV2jTJLUCrQFT+r5GO6viNAXeRrp0n4maLtT7pz+S7ZhmxsluPqGNyWpaQL/IVzdo43xhd+/fygLtfYGBv8ZSv3xGG6VyugfV3/zuK9qoQtZN/T89UitZYEH7mvcv8aDhkuZ2/DCrS7SzAjwQBjp7C6E87qx3ESl8jeee4LgqyZ+wrkcPAl56ymG5oVwDSdqld+pSvj02xg7IgRBDHenJZv1EGw1Lo5rA6rCO9wfemMgjUgA6xqvkTQUrn3BE7OMdf7W6dW9FnN8BixJUsAtglGEHdszftq4nzAjsmM+c5fAo+P6EfuzxmvaOb2m4zaj8XturvvWCoHbZ1qtdtV6M9ICTq6PQAWg5lcxhqTGdF1YB3hpJHOZTSk5yIoLuWEENk+IX8tK9O4wmyZEjtNpwYxHDDIehfnM52lc6vi+3ntCO/lehO5xfz4x9xK/n1BialZX9VdLzWdDZKbGFmSfDCnwmLR3UvdjISONij4kqqragXqTkU8MIaUBP3V760RqjkySqAUmGq0zCJkPlF02VglrbW2PQtk0f87ySFSW3f+aVwRvkfcGI0ytNabcTlB26MgJCCwBVWdn2rF94T9VwwzjsoJ38CHAHHjsZ0bZHx9rtxjzAxsQNF5BJHRkeiq5TYl7fMSB4tXkNK7xnQtcbmmp3tN7gn3uW29cMmy8meSA0U29r6z8togXx38l/UEsDBBQAAgAIADmNqkpGdqD88gIAAEcLAAAmAAAAdW5pdmVyc2FsL2h0bWxfcHVibGlzaGluZ19zZXR0aW5ncy54bWzNVt1O2zAUvu9TWJ64pAHGNlalRYiCQGO0op02rtBp7DYWjp3ZTku52tPswfYkO47b0grWBUSnqYoaH5/znT+fL44P7zJJxtxYoVWT7tZ3KOEq0UyoUZN+6Z9uH1BiHSgGUivepEpTctiqxXkxkMKmPe4cqlqCMMo2ctekqXN5I4omk0ld2Nz4XS0Lh/i2nugsyg23XDluolzCFP/cNOeWzhAqAOCTaTUza9VqhMQB6bNmheREMIxcCZ8UyDOXSRoFrQEktyOjC8WOtdSGmNGgSd8cHPnfXCcgtUXGlS+JbaHQi10DGBM+CJA9cc9JysUoxWj39imZCObS8jXy+nH0GKXEDpmDRznWWALlZvAZd8DAQVgGf47fOTsXBBGbKshE0scd4tNv0nb/5uy6e3J1cX756abf6Vz0z7shiNImWsWJo1VHMQakC5PwhZ8YnIMkxbjRZgjS8jhaFs3VhlqtBOfXZKAllr60omSIkcppkx4ZAZIS4UCKZLHrwIy4OxUSc/C2u/WhcvQBMOSbpGAsX3Y037G+iknrqy4kI1NdECluOXGaYEZFhm8pJ8vlJkOjs1IqwTpipWCcjAWfcHZYVmkG+CdH1+giK9ASD18uuQsevhfingz4UBvE5TDGo4pyYQN+/VnAOVj7AArzGLd6F+ftk5vzy/bJty2fILAxqOSZ4NhCnuVuI/gwJUq7uR2WI4HC8rIpTLByr0pu9Ze3wYqskKHNr92MJegNtmQzXp7TmL9GUNltCuNyEP1wldA4ggJbEjBxI8FxF6rgVQETUEQrOSWQIFFZP9ZjoQuLkjDAAdq+PMJgT4QqVyP8cqBHw7ipBLmzu/d2/937DwcfG/Xo14+f22uNZhTeleDdBQ4/XkviCyJ/zIZx5LnzaRp2pvhXLHx90qtSqMtOFa3OpypaV4Hmu0sUXykEpIVROOZIDFJkwnH2mk1+QaPWfy9DG1+pURvMYu1x+3+TCKvF9WjlPhRHT17Yaihfvfy2ar8BUEsDBBQAAgAIADmNqkpF+P6SmAEAAB8GAAAfAAAAdW5pdmVyc2FsL2h0bWxfc2tpbl9zZXR0aW5ncy5qc42UTW/CMAyG7/yKKrtOiH122w0NJk3iMGncph3SYkpFmlRJ2tEh/vvq8NEmTQfxhb48fR27sreDoD4kJsFLsDW/zfOH/Ww0QE3LAq5tnfXoGepEsXQB8zQDlnIgDlIeXz3Ju4bwGRNuTKPqE21Vy48I/GdJmWrjucdCejTl0Uqf4Y8H3PjAX6u0Q1n7klp9jgqtBR/GgmvgesiFzKhhyNWbOe0KHViUIM+gSxqDZRqa00c2jg8hRpuLRZZTXs1EIoYRjdeJFAVf9OVfVTnI+ouv98DoOXydWnYsVfpdQ+Ymnj5h9JO5BKXgkPdxiuGFGY2AtXxH5vyDWsbdghy6TFWqj/T4BqNN5zSBTpeexhg2xmuvTjdDjC6nYaP3xN0thkUwWoHsWE3uMSxQ5EV+wQfMpUiwIx202/MTygRdpDw5pB5heDm8LNr2da8p1Fx/QqwREs4IrTwTmfVtjgvGXnsHVzlZZ76ZZz6R+8T+ZeWKzRay7qPdRYLPXwGhWtN4ldX7oV6OdSOoXIOcC8HqAr7PXdXNNdj9AVBLAwQUAAIACAA5japKPTwv0cEAAADlAQAAGgAAAHVuaXZlcnNhbC9pMThuX3ByZXNldHMueG1snZGxCsIwEIb3PkW43cRupSR1E9wcdJaaphppLyWXWh/flIp0kYBDIP/xfT8kJ3evvmNP48k6VJDzLTCD2jUWbwrOp/2mAEahxqbuHBoF6IDtqkzavMCjN2QCsViBpOAewlAKMU0TtzT42ECuG0MsJq5dL+LpHYrZFMOiwuKW9i/7M4MqyxiT19F24YBVvMe0IIy8VjA7F43cYutA/AIakwBMqsFQAmh9AngMCcCPK0CK75vnpEcK8aNikGK1nip7A1BLAwQUAAIACAA5japKDNK2rG4AAABuAAAAHAAAAHVuaXZlcnNhbC9sb2NhbF9zZXR0aW5ncy54bWyzsa/IzVEoSy0qzszPs1Uy1DNQUkjNS85PycxLt1UKDXHTtVBSKC5JzEtJzMnPS7VVystXUrC347LJyU9OzAlOLSkBKixWKMhJrEwtCknNBTJKUv0Sc4Eqn7aueNm8QkFX4cn+dc+m7FTSt+MCAFBLAwQUAAIACABElFdHI7RO+/sCAACwCAAAFAAAAHVuaXZlcnNhbC9wbGF5ZXIueG1srVXfT9swEH4u0v6HyO/YLR0DqgTEkNAexoTUse2tMombeE3izHYI5a/f2c7vpWxIe2iVnO/77nz33cW/es5S74lJxUUeoAWeI4/loYh4Hgfo4evt8Tm6unx35Bcp3TPp8ShAZc4NgKbIi5gKJS80gO+pTgLUM2BgRl4huZBc74H7FLjbSCdL9O5oBi65ClCidbEipKoqzBUg8liJtDQkCociI4VkiuWaSeLSQF6DXem/o+GXiZzofcFUD1notweuSVqOZ8UHJNUSCxmTk/l8QX7cfV6HCcvoMc+VpnnIkAeVnNlSPtJwdyeiMmXK2Ga+S3LNtDZJWNvM1yu+OM89JcMAOYdNxpSiMVM4zWNEHJZMgP1tSlVS86gBreFVO17zWr+Ned80brZzpHMuyseUqwSO+pDOOgn0yTCqn9nrWgU9NAq6NUzIk+xXySWL7Ou3VozzBXIBW8XZPLGqQjiAp1saaiH3NwADFdUdxG3TsGsatqCWA7fR1x0Fam67ZVSXkjWlmvlPPGLiC5WSGllcalkyn4yMNZYMwT5xV66b1DXET3SWnv5Db4zfqDU/1WudsYD/0ZhPQNTWhOcRe77l4KNZBjXVDIptbFgXKTYxu5xU+Zj1dD0wuRzrpsBFPE1lzGAMI6op6ezkEJRJqsAlLOUI2zs4CE54nKTw05MM49ODNBmVu0mG3sFBcCrC3QS0NbdlJOM6jsTUKsgnE+vED0ulRcZfrDwHe0avrA5fG7nm6Lrg7cHZ/I9RHMRoBnOLJlaXeertq+bw3sypVp3PpnCWgVphHpguC+fVzEJZjHwitqVlqm/6OTX7sAcd5Tw1HdNc30HvolrzF+ZVPDJfusXS1CRhRjMB+nC+7DFAP2G7DMJb06GIW5E3dcCY2Df3byvabPm6da7rhzrsQw2fOKscxs3UR1BHLEWZR6Me4qL7iKgUdtq1ZNRL2RZutDgBkYoiQO/hob7zxelFd+WzxUWDtXndu8Aulzes9DrhTkGk1nV7Eb/eDfD4G1BLAwQUAAIACAA5japKNdvZrWgBAADzAgAAKQAAAHVuaXZlcnNhbC9za2luX2N1c3RvbWl6YXRpb25fc2V0dGluZ3MueG1sjVLbahsxEH3PV4j8gCWNbgtbg67FkIdCE/K89aphiaMtK4WEoo+vNq1x3Lq0mqeZc+YMMzp9fpySfc5lfpq+D2Wa0+dYypQe8vYKoX4/H+bl0xJzLHlzqtxPaZxfdunrvNZaNZchjcMy2hXNW4zC20NKauVUy5hhFEnmqVfIeW4b1oHrwDbMUWL7zW8SP3WXuI+pXFbtN2fonw27lONSdmmMr1s4Z7+Hzjf4uAzj1Hh5K9ga9Ti1OrYGYoRL7ivVACCQ5Y44XKXspCbIY8YxVKMoUECEc9KJSiTl0LLQiabCfCcQk4xRV6mnrRtpbRy1VUJHiG7TvOpsDcFIjBEhBJirXEAwGDU2NA0Naj0gODAgqjaaKEDBBhNY9c4Ly5GiXmBcmTGA8em4p+3en+tU/e91juf8h+DFL7iIrt7aXDBXv39elka+jU/fDkOJ6MuQ4278cB3ubm6uf3nyzb9HxmrUtvFfff0DUEsDBBQAAgAIADmNqkrRO6BVfQEAAGUXAAAXAAAAdW5pdmVyc2FsL3VuaXZlcnNhbC5wbmfrDPBz5+WS4mJgYOD19HAJYmBg6WFgYM7nYAOK7Fd05AVSjMVB7k4M687JvARyWNIdfR0ZGDb2c/9JZAXyOQs8IosZGPgOgzDj8fwVKQwMYr88XRxDKuLe3jZctTpAwi3wuf0+E7MwpSWcSwSDft7jfHJv90HBI18Prvr3mMXMQrZ+2/vfG9e93qhz+vbbMmagmQ+4a3+dz3BczPn3rr/BrW1vvyQDBRn23c9wnr+3+eLjjxa1HED+gdIety98buuvv/7CCJK/bhx10eRfsLU1E5BTYLtY1PezzXw5kNSOeRe7lm1mBitSlQCJCDQJgniKo5xRzihnlDPKGeWMckY5o5xRzihnlDPKGeWMckY5o5xRzihnlDPKGRYcw7Ofa6pAjAdVbtqzrpXa2sLHin/vQxorfvx/W651LQN0kNnkG59b8vfff78ogkTu529ZeL6u6eKNzz9tpqVa/gUNRTe8N466kOG037qvPj5oxSfV7wxJIKWern4u65wSmgBQSwMEFAACAAgAOY2qSiGCv4RKAAAAawAAABsAAAB1bml2ZXJzYWwvdW5pdmVyc2FsLnBuZy54bWyzsa/IzVEoSy0qzszPs1Uy1DNQsrfj5bIpKEoty0wtV6gAigEFIUBJoRLINUJwyzNTSjJAKkwMEIIZqZnpGSW2ShampnBBfaCZAFBLAQIAABQAAgAIADmNqkoVDq0oZAQAAAcRAAAdAAAAAAAAAAEAAAAAAAAAAAB1bml2ZXJzYWwvY29tbW9uX21lc3NhZ2VzLmxuZ1BLAQIAABQAAgAIADmNqkokZf8LHQMAADYMAAAnAAAAAAAAAAEAAAAAAJ8EAAB1bml2ZXJzYWwvZmxhc2hfcHVibGlzaGluZ19zZXR0aW5ncy54bWxQSwECAAAUAAIACAA5japKicSvuLICAABVCgAAIQAAAAAAAAABAAAAAAABCAAAdW5pdmVyc2FsL2ZsYXNoX3NraW5fc2V0dGluZ3MueG1sUEsBAgAAFAACAAgAOY2qSkZ2oPzyAgAARwsAACYAAAAAAAAAAQAAAAAA8goAAHVuaXZlcnNhbC9odG1sX3B1Ymxpc2hpbmdfc2V0dGluZ3MueG1sUEsBAgAAFAACAAgAOY2qSkX4/pKYAQAAHwYAAB8AAAAAAAAAAQAAAAAAKA4AAHVuaXZlcnNhbC9odG1sX3NraW5fc2V0dGluZ3MuanNQSwECAAAUAAIACAA5japKPTwv0cEAAADlAQAAGgAAAAAAAAABAAAAAAD9DwAAdW5pdmVyc2FsL2kxOG5fcHJlc2V0cy54bWxQSwECAAAUAAIACAA5japKDNK2rG4AAABuAAAAHAAAAAAAAAABAAAAAAD2EAAAdW5pdmVyc2FsL2xvY2FsX3NldHRpbmdzLnhtbFBLAQIAABQAAgAIAESUV0cjtE77+wIAALAIAAAUAAAAAAAAAAEAAAAAAJ4RAAB1bml2ZXJzYWwvcGxheWVyLnhtbFBLAQIAABQAAgAIADmNqko129mtaAEAAPMCAAApAAAAAAAAAAEAAAAAAMsUAAB1bml2ZXJzYWwvc2tpbl9jdXN0b21pemF0aW9uX3NldHRpbmdzLnhtbFBLAQIAABQAAgAIADmNqkrRO6BVfQEAAGUXAAAXAAAAAAAAAAAAAAAAAHoWAAB1bml2ZXJzYWwvdW5pdmVyc2FsLnBuZ1BLAQIAABQAAgAIADmNqkohgr+ESgAAAGsAAAAbAAAAAAAAAAEAAAAAACwYAAB1bml2ZXJzYWwvdW5pdmVyc2FsLnBuZy54bWxQSwUGAAAAAAsACwBJAwAArxgAAAAA"/>
  <p:tag name="ISPRING_PRESENTATION_TITLE" val="ios"/>
  <p:tag name="ISPRING_SCORM_ENDPOINT" val="&lt;endpoint&gt;&lt;enable&gt;0&lt;/enable&gt;&lt;lrs&gt;http://&lt;/lrs&gt;&lt;auth&gt;0&lt;/auth&gt;&lt;login&gt;&lt;/login&gt;&lt;password&gt;&lt;/password&gt;&lt;key&gt;&lt;/key&gt;&lt;name&gt;&lt;/name&gt;&lt;email&gt;&lt;/email&gt;&lt;/endpoint&gt;&#10;"/>
  <p:tag name="ISPRING_OUTPUT_FOLDER" val="C:\Users\Administrator\Desktop"/>
</p:tagLst>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blipFill>
          <a:blip xmlns:r="http://schemas.openxmlformats.org/officeDocument/2006/relationships" r:embed="rId1"/>
          <a:stretch>
            <a:fillRect/>
          </a:stretch>
        </a:blipFill>
        <a:ln w="12700" cap="flat" cmpd="sng" algn="ctr">
          <a:noFill/>
          <a:prstDash val="solid"/>
          <a:miter lim="800000"/>
        </a:ln>
        <a:effectLst/>
        <a:extLst/>
      </a:spPr>
      <a:bodyPr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TotalTime>
  <Words>910</Words>
  <Application>Microsoft Office PowerPoint</Application>
  <PresentationFormat>自定义</PresentationFormat>
  <Paragraphs>207</Paragraphs>
  <Slides>26</Slides>
  <Notes>26</Notes>
  <HiddenSlides>0</HiddenSlides>
  <MMClips>1</MMClips>
  <ScaleCrop>false</ScaleCrop>
  <HeadingPairs>
    <vt:vector size="4" baseType="variant">
      <vt:variant>
        <vt:lpstr>主题</vt:lpstr>
      </vt:variant>
      <vt:variant>
        <vt:i4>1</vt:i4>
      </vt:variant>
      <vt:variant>
        <vt:lpstr>幻灯片标题</vt:lpstr>
      </vt:variant>
      <vt:variant>
        <vt:i4>26</vt:i4>
      </vt:variant>
    </vt:vector>
  </HeadingPairs>
  <TitlesOfParts>
    <vt:vector size="27"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ios</dc:title>
  <dc:creator>李佳宇</dc:creator>
  <cp:lastModifiedBy>User</cp:lastModifiedBy>
  <cp:revision>153</cp:revision>
  <dcterms:created xsi:type="dcterms:W3CDTF">2017-04-20T06:23:16Z</dcterms:created>
  <dcterms:modified xsi:type="dcterms:W3CDTF">2017-08-11T05:50:32Z</dcterms:modified>
</cp:coreProperties>
</file>