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5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5" r:id="rId1"/>
  </p:sldMasterIdLst>
  <p:notesMasterIdLst>
    <p:notesMasterId r:id="rId26"/>
  </p:notesMasterIdLst>
  <p:sldIdLst>
    <p:sldId id="2745" r:id="rId2"/>
    <p:sldId id="2746" r:id="rId3"/>
    <p:sldId id="2747" r:id="rId4"/>
    <p:sldId id="2752" r:id="rId5"/>
    <p:sldId id="2776" r:id="rId6"/>
    <p:sldId id="2754" r:id="rId7"/>
    <p:sldId id="2753" r:id="rId8"/>
    <p:sldId id="2769" r:id="rId9"/>
    <p:sldId id="2777" r:id="rId10"/>
    <p:sldId id="2772" r:id="rId11"/>
    <p:sldId id="2756" r:id="rId12"/>
    <p:sldId id="2766" r:id="rId13"/>
    <p:sldId id="2775" r:id="rId14"/>
    <p:sldId id="2778" r:id="rId15"/>
    <p:sldId id="2759" r:id="rId16"/>
    <p:sldId id="2760" r:id="rId17"/>
    <p:sldId id="2762" r:id="rId18"/>
    <p:sldId id="2768" r:id="rId19"/>
    <p:sldId id="2751" r:id="rId20"/>
    <p:sldId id="2774" r:id="rId21"/>
    <p:sldId id="2779" r:id="rId22"/>
    <p:sldId id="2755" r:id="rId23"/>
    <p:sldId id="2763" r:id="rId24"/>
    <p:sldId id="2780" r:id="rId25"/>
  </p:sldIdLst>
  <p:sldSz cx="12858750" cy="7232650"/>
  <p:notesSz cx="6858000" cy="9144000"/>
  <p:custDataLst>
    <p:tags r:id="rId2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3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12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5366"/>
    <a:srgbClr val="262626"/>
    <a:srgbClr val="705F5E"/>
    <a:srgbClr val="BFBFBF"/>
    <a:srgbClr val="212E3C"/>
    <a:srgbClr val="FBBF09"/>
    <a:srgbClr val="EF4232"/>
    <a:srgbClr val="03A9F0"/>
    <a:srgbClr val="FFFFFF"/>
    <a:srgbClr val="FAB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9" autoAdjust="0"/>
    <p:restoredTop sz="92986" autoAdjust="0"/>
  </p:normalViewPr>
  <p:slideViewPr>
    <p:cSldViewPr>
      <p:cViewPr>
        <p:scale>
          <a:sx n="66" d="100"/>
          <a:sy n="66" d="100"/>
        </p:scale>
        <p:origin x="-942" y="-132"/>
      </p:cViewPr>
      <p:guideLst>
        <p:guide orient="horz" pos="373"/>
        <p:guide orient="horz" pos="4183"/>
        <p:guide pos="4050"/>
        <p:guide pos="512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2017/8/14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881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755921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952874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260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544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784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246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2581309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49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58578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801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2018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922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0805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62817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028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694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590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602292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151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335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995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79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372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039" y="6703596"/>
            <a:ext cx="2893219" cy="386187"/>
          </a:xfrm>
          <a:prstGeom prst="rect">
            <a:avLst/>
          </a:prstGeom>
        </p:spPr>
        <p:txBody>
          <a:bodyPr/>
          <a:lstStyle/>
          <a:p>
            <a:fld id="{E3AD87B8-9A4B-45E2-BBE5-FB86ADE287A3}" type="datetimeFigureOut">
              <a:rPr lang="zh-CN" altLang="en-US" smtClean="0"/>
              <a:t>2017/8/14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461" y="6703596"/>
            <a:ext cx="4339828" cy="3861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492" y="6703596"/>
            <a:ext cx="2893219" cy="386187"/>
          </a:xfrm>
          <a:prstGeom prst="rect">
            <a:avLst/>
          </a:prstGeom>
        </p:spPr>
        <p:txBody>
          <a:bodyPr/>
          <a:lstStyle/>
          <a:p>
            <a:fld id="{37AAA611-6692-4583-86AB-5AB9B972BD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5129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2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</p:sldLayoutIdLst>
  <p:transition spd="slow" advTm="0">
    <p:fade/>
  </p:transition>
  <p:timing>
    <p:tnLst>
      <p:par>
        <p:cTn id="1" dur="indefinite" restart="never" nodeType="tmRoot"/>
      </p:par>
    </p:tnLst>
  </p:timing>
  <p:txStyles>
    <p:titleStyle>
      <a:lvl1pPr algn="l" defTabSz="91447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0" indent="-228620" algn="l" defTabSz="91447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58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94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33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71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09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48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86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24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9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76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14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53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91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29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67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06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1422431" y="2791003"/>
            <a:ext cx="7933300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5400" b="1" cap="all" dirty="0" smtClean="0">
                <a:solidFill>
                  <a:srgbClr val="815366"/>
                </a:solidFill>
                <a:cs typeface="Arial" panose="020B0604020202020204" pitchFamily="34" charset="0"/>
              </a:rPr>
              <a:t>教师公开课说课</a:t>
            </a:r>
            <a:r>
              <a:rPr lang="en-US" altLang="zh-CN" sz="5400" b="1" cap="all" dirty="0" smtClean="0">
                <a:solidFill>
                  <a:srgbClr val="815366"/>
                </a:solidFill>
                <a:cs typeface="Arial" panose="020B0604020202020204" pitchFamily="34" charset="0"/>
              </a:rPr>
              <a:t>PPT</a:t>
            </a:r>
            <a:r>
              <a:rPr lang="zh-CN" altLang="en-US" sz="5400" b="1" cap="all" dirty="0" smtClean="0">
                <a:solidFill>
                  <a:srgbClr val="815366"/>
                </a:solidFill>
                <a:cs typeface="Arial" panose="020B0604020202020204" pitchFamily="34" charset="0"/>
              </a:rPr>
              <a:t>模板</a:t>
            </a:r>
            <a:endParaRPr lang="en-US" altLang="zh-CN" sz="5400" b="1" cap="all" dirty="0">
              <a:solidFill>
                <a:srgbClr val="815366"/>
              </a:solidFill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altLang="zh-CN" sz="1600" cap="all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Education teaching training lecture PPT</a:t>
            </a:r>
            <a:endParaRPr lang="zh-CN" altLang="en-US" sz="1600" cap="all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KSO_Shape"/>
          <p:cNvSpPr>
            <a:spLocks/>
          </p:cNvSpPr>
          <p:nvPr/>
        </p:nvSpPr>
        <p:spPr bwMode="auto">
          <a:xfrm>
            <a:off x="1316807" y="3367067"/>
            <a:ext cx="550092" cy="896888"/>
          </a:xfrm>
          <a:custGeom>
            <a:avLst/>
            <a:gdLst>
              <a:gd name="T0" fmla="*/ 454852 w 3085"/>
              <a:gd name="T1" fmla="*/ 674490 h 5033"/>
              <a:gd name="T2" fmla="*/ 367366 w 3085"/>
              <a:gd name="T3" fmla="*/ 534445 h 5033"/>
              <a:gd name="T4" fmla="*/ 234811 w 3085"/>
              <a:gd name="T5" fmla="*/ 639290 h 5033"/>
              <a:gd name="T6" fmla="*/ 142780 w 3085"/>
              <a:gd name="T7" fmla="*/ 819078 h 5033"/>
              <a:gd name="T8" fmla="*/ 103393 w 3085"/>
              <a:gd name="T9" fmla="*/ 1068889 h 5033"/>
              <a:gd name="T10" fmla="*/ 124980 w 3085"/>
              <a:gd name="T11" fmla="*/ 1264953 h 5033"/>
              <a:gd name="T12" fmla="*/ 202998 w 3085"/>
              <a:gd name="T13" fmla="*/ 1305453 h 5033"/>
              <a:gd name="T14" fmla="*/ 458261 w 3085"/>
              <a:gd name="T15" fmla="*/ 1220290 h 5033"/>
              <a:gd name="T16" fmla="*/ 413192 w 3085"/>
              <a:gd name="T17" fmla="*/ 956853 h 5033"/>
              <a:gd name="T18" fmla="*/ 555594 w 3085"/>
              <a:gd name="T19" fmla="*/ 1014764 h 5033"/>
              <a:gd name="T20" fmla="*/ 562411 w 3085"/>
              <a:gd name="T21" fmla="*/ 1226725 h 5033"/>
              <a:gd name="T22" fmla="*/ 803281 w 3085"/>
              <a:gd name="T23" fmla="*/ 1306967 h 5033"/>
              <a:gd name="T24" fmla="*/ 869180 w 3085"/>
              <a:gd name="T25" fmla="*/ 1233159 h 5033"/>
              <a:gd name="T26" fmla="*/ 875997 w 3085"/>
              <a:gd name="T27" fmla="*/ 1003787 h 5033"/>
              <a:gd name="T28" fmla="*/ 823733 w 3085"/>
              <a:gd name="T29" fmla="*/ 769873 h 5033"/>
              <a:gd name="T30" fmla="*/ 720719 w 3085"/>
              <a:gd name="T31" fmla="*/ 607496 h 5033"/>
              <a:gd name="T32" fmla="*/ 580968 w 3085"/>
              <a:gd name="T33" fmla="*/ 521197 h 5033"/>
              <a:gd name="T34" fmla="*/ 545747 w 3085"/>
              <a:gd name="T35" fmla="*/ 701742 h 5033"/>
              <a:gd name="T36" fmla="*/ 442733 w 3085"/>
              <a:gd name="T37" fmla="*/ 971993 h 5033"/>
              <a:gd name="T38" fmla="*/ 515448 w 3085"/>
              <a:gd name="T39" fmla="*/ 995460 h 5033"/>
              <a:gd name="T40" fmla="*/ 541202 w 3085"/>
              <a:gd name="T41" fmla="*/ 769873 h 5033"/>
              <a:gd name="T42" fmla="*/ 471137 w 3085"/>
              <a:gd name="T43" fmla="*/ 740728 h 5033"/>
              <a:gd name="T44" fmla="*/ 442354 w 3085"/>
              <a:gd name="T45" fmla="*/ 769873 h 5033"/>
              <a:gd name="T46" fmla="*/ 874104 w 3085"/>
              <a:gd name="T47" fmla="*/ 339516 h 5033"/>
              <a:gd name="T48" fmla="*/ 1086949 w 3085"/>
              <a:gd name="T49" fmla="*/ 289175 h 5033"/>
              <a:gd name="T50" fmla="*/ 1168375 w 3085"/>
              <a:gd name="T51" fmla="*/ 82892 h 5033"/>
              <a:gd name="T52" fmla="*/ 1117247 w 3085"/>
              <a:gd name="T53" fmla="*/ 757 h 5033"/>
              <a:gd name="T54" fmla="*/ 1055514 w 3085"/>
              <a:gd name="T55" fmla="*/ 46934 h 5033"/>
              <a:gd name="T56" fmla="*/ 1030897 w 3085"/>
              <a:gd name="T57" fmla="*/ 188494 h 5033"/>
              <a:gd name="T58" fmla="*/ 933564 w 3085"/>
              <a:gd name="T59" fmla="*/ 234293 h 5033"/>
              <a:gd name="T60" fmla="*/ 711629 w 3085"/>
              <a:gd name="T61" fmla="*/ 200985 h 5033"/>
              <a:gd name="T62" fmla="*/ 523780 w 3085"/>
              <a:gd name="T63" fmla="*/ 277442 h 5033"/>
              <a:gd name="T64" fmla="*/ 415843 w 3085"/>
              <a:gd name="T65" fmla="*/ 430357 h 5033"/>
              <a:gd name="T66" fmla="*/ 234432 w 3085"/>
              <a:gd name="T67" fmla="*/ 518548 h 5033"/>
              <a:gd name="T68" fmla="*/ 95439 w 3085"/>
              <a:gd name="T69" fmla="*/ 702121 h 5033"/>
              <a:gd name="T70" fmla="*/ 14392 w 3085"/>
              <a:gd name="T71" fmla="*/ 975021 h 5033"/>
              <a:gd name="T72" fmla="*/ 5681 w 3085"/>
              <a:gd name="T73" fmla="*/ 1303182 h 5033"/>
              <a:gd name="T74" fmla="*/ 77639 w 3085"/>
              <a:gd name="T75" fmla="*/ 1601820 h 5033"/>
              <a:gd name="T76" fmla="*/ 216632 w 3085"/>
              <a:gd name="T77" fmla="*/ 1800155 h 5033"/>
              <a:gd name="T78" fmla="*/ 404860 w 3085"/>
              <a:gd name="T79" fmla="*/ 1895537 h 5033"/>
              <a:gd name="T80" fmla="*/ 602935 w 3085"/>
              <a:gd name="T81" fmla="*/ 1889860 h 5033"/>
              <a:gd name="T82" fmla="*/ 785860 w 3085"/>
              <a:gd name="T83" fmla="*/ 1781987 h 5033"/>
              <a:gd name="T84" fmla="*/ 918036 w 3085"/>
              <a:gd name="T85" fmla="*/ 1571918 h 5033"/>
              <a:gd name="T86" fmla="*/ 980905 w 3085"/>
              <a:gd name="T87" fmla="*/ 1261547 h 5033"/>
              <a:gd name="T88" fmla="*/ 965377 w 3085"/>
              <a:gd name="T89" fmla="*/ 947769 h 5033"/>
              <a:gd name="T90" fmla="*/ 883193 w 3085"/>
              <a:gd name="T91" fmla="*/ 691901 h 5033"/>
              <a:gd name="T92" fmla="*/ 748745 w 3085"/>
              <a:gd name="T93" fmla="*/ 518169 h 5033"/>
              <a:gd name="T94" fmla="*/ 575666 w 3085"/>
              <a:gd name="T95" fmla="*/ 431871 h 5033"/>
              <a:gd name="T96" fmla="*/ 633611 w 3085"/>
              <a:gd name="T97" fmla="*/ 326647 h 5033"/>
              <a:gd name="T98" fmla="*/ 920308 w 3085"/>
              <a:gd name="T99" fmla="*/ 1231645 h 5033"/>
              <a:gd name="T100" fmla="*/ 856682 w 3085"/>
              <a:gd name="T101" fmla="*/ 1355415 h 5033"/>
              <a:gd name="T102" fmla="*/ 660501 w 3085"/>
              <a:gd name="T103" fmla="*/ 1299018 h 5033"/>
              <a:gd name="T104" fmla="*/ 458261 w 3085"/>
              <a:gd name="T105" fmla="*/ 1261547 h 5033"/>
              <a:gd name="T106" fmla="*/ 192772 w 3085"/>
              <a:gd name="T107" fmla="*/ 1351630 h 5033"/>
              <a:gd name="T108" fmla="*/ 92410 w 3085"/>
              <a:gd name="T109" fmla="*/ 1329299 h 5033"/>
              <a:gd name="T110" fmla="*/ 58703 w 3085"/>
              <a:gd name="T111" fmla="*/ 1130964 h 5033"/>
              <a:gd name="T112" fmla="*/ 96954 w 3085"/>
              <a:gd name="T113" fmla="*/ 833840 h 5033"/>
              <a:gd name="T114" fmla="*/ 200726 w 3085"/>
              <a:gd name="T115" fmla="*/ 620743 h 5033"/>
              <a:gd name="T116" fmla="*/ 352974 w 3085"/>
              <a:gd name="T117" fmla="*/ 497730 h 5033"/>
              <a:gd name="T118" fmla="*/ 524917 w 3085"/>
              <a:gd name="T119" fmla="*/ 470478 h 5033"/>
              <a:gd name="T120" fmla="*/ 698374 w 3085"/>
              <a:gd name="T121" fmla="*/ 537094 h 5033"/>
              <a:gd name="T122" fmla="*/ 832444 w 3085"/>
              <a:gd name="T123" fmla="*/ 697957 h 5033"/>
              <a:gd name="T124" fmla="*/ 911219 w 3085"/>
              <a:gd name="T125" fmla="*/ 946633 h 50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085" h="5033">
                <a:moveTo>
                  <a:pt x="1073" y="2299"/>
                </a:moveTo>
                <a:lnTo>
                  <a:pt x="1073" y="2299"/>
                </a:lnTo>
                <a:lnTo>
                  <a:pt x="1073" y="2250"/>
                </a:lnTo>
                <a:lnTo>
                  <a:pt x="1076" y="2203"/>
                </a:lnTo>
                <a:lnTo>
                  <a:pt x="1079" y="2156"/>
                </a:lnTo>
                <a:lnTo>
                  <a:pt x="1085" y="2113"/>
                </a:lnTo>
                <a:lnTo>
                  <a:pt x="1091" y="2069"/>
                </a:lnTo>
                <a:lnTo>
                  <a:pt x="1099" y="2028"/>
                </a:lnTo>
                <a:lnTo>
                  <a:pt x="1108" y="1988"/>
                </a:lnTo>
                <a:lnTo>
                  <a:pt x="1118" y="1952"/>
                </a:lnTo>
                <a:lnTo>
                  <a:pt x="1130" y="1917"/>
                </a:lnTo>
                <a:lnTo>
                  <a:pt x="1142" y="1884"/>
                </a:lnTo>
                <a:lnTo>
                  <a:pt x="1156" y="1854"/>
                </a:lnTo>
                <a:lnTo>
                  <a:pt x="1170" y="1826"/>
                </a:lnTo>
                <a:lnTo>
                  <a:pt x="1186" y="1802"/>
                </a:lnTo>
                <a:lnTo>
                  <a:pt x="1193" y="1792"/>
                </a:lnTo>
                <a:lnTo>
                  <a:pt x="1201" y="1782"/>
                </a:lnTo>
                <a:lnTo>
                  <a:pt x="1209" y="1771"/>
                </a:lnTo>
                <a:lnTo>
                  <a:pt x="1218" y="1763"/>
                </a:lnTo>
                <a:lnTo>
                  <a:pt x="1226" y="1755"/>
                </a:lnTo>
                <a:lnTo>
                  <a:pt x="1236" y="1748"/>
                </a:lnTo>
                <a:lnTo>
                  <a:pt x="1236" y="1346"/>
                </a:lnTo>
                <a:lnTo>
                  <a:pt x="1210" y="1348"/>
                </a:lnTo>
                <a:lnTo>
                  <a:pt x="1186" y="1351"/>
                </a:lnTo>
                <a:lnTo>
                  <a:pt x="1160" y="1355"/>
                </a:lnTo>
                <a:lnTo>
                  <a:pt x="1136" y="1360"/>
                </a:lnTo>
                <a:lnTo>
                  <a:pt x="1111" y="1365"/>
                </a:lnTo>
                <a:lnTo>
                  <a:pt x="1087" y="1371"/>
                </a:lnTo>
                <a:lnTo>
                  <a:pt x="1063" y="1377"/>
                </a:lnTo>
                <a:lnTo>
                  <a:pt x="1040" y="1385"/>
                </a:lnTo>
                <a:lnTo>
                  <a:pt x="1017" y="1394"/>
                </a:lnTo>
                <a:lnTo>
                  <a:pt x="993" y="1403"/>
                </a:lnTo>
                <a:lnTo>
                  <a:pt x="970" y="1412"/>
                </a:lnTo>
                <a:lnTo>
                  <a:pt x="947" y="1423"/>
                </a:lnTo>
                <a:lnTo>
                  <a:pt x="924" y="1434"/>
                </a:lnTo>
                <a:lnTo>
                  <a:pt x="901" y="1446"/>
                </a:lnTo>
                <a:lnTo>
                  <a:pt x="880" y="1459"/>
                </a:lnTo>
                <a:lnTo>
                  <a:pt x="858" y="1472"/>
                </a:lnTo>
                <a:lnTo>
                  <a:pt x="836" y="1486"/>
                </a:lnTo>
                <a:lnTo>
                  <a:pt x="816" y="1501"/>
                </a:lnTo>
                <a:lnTo>
                  <a:pt x="795" y="1517"/>
                </a:lnTo>
                <a:lnTo>
                  <a:pt x="774" y="1533"/>
                </a:lnTo>
                <a:lnTo>
                  <a:pt x="754" y="1550"/>
                </a:lnTo>
                <a:lnTo>
                  <a:pt x="733" y="1568"/>
                </a:lnTo>
                <a:lnTo>
                  <a:pt x="714" y="1586"/>
                </a:lnTo>
                <a:lnTo>
                  <a:pt x="695" y="1605"/>
                </a:lnTo>
                <a:lnTo>
                  <a:pt x="675" y="1625"/>
                </a:lnTo>
                <a:lnTo>
                  <a:pt x="657" y="1645"/>
                </a:lnTo>
                <a:lnTo>
                  <a:pt x="639" y="1666"/>
                </a:lnTo>
                <a:lnTo>
                  <a:pt x="620" y="1689"/>
                </a:lnTo>
                <a:lnTo>
                  <a:pt x="603" y="1711"/>
                </a:lnTo>
                <a:lnTo>
                  <a:pt x="586" y="1735"/>
                </a:lnTo>
                <a:lnTo>
                  <a:pt x="568" y="1758"/>
                </a:lnTo>
                <a:lnTo>
                  <a:pt x="552" y="1783"/>
                </a:lnTo>
                <a:lnTo>
                  <a:pt x="536" y="1808"/>
                </a:lnTo>
                <a:lnTo>
                  <a:pt x="520" y="1835"/>
                </a:lnTo>
                <a:lnTo>
                  <a:pt x="505" y="1861"/>
                </a:lnTo>
                <a:lnTo>
                  <a:pt x="490" y="1889"/>
                </a:lnTo>
                <a:lnTo>
                  <a:pt x="476" y="1916"/>
                </a:lnTo>
                <a:lnTo>
                  <a:pt x="462" y="1945"/>
                </a:lnTo>
                <a:lnTo>
                  <a:pt x="448" y="1974"/>
                </a:lnTo>
                <a:lnTo>
                  <a:pt x="435" y="2004"/>
                </a:lnTo>
                <a:lnTo>
                  <a:pt x="423" y="2034"/>
                </a:lnTo>
                <a:lnTo>
                  <a:pt x="410" y="2066"/>
                </a:lnTo>
                <a:lnTo>
                  <a:pt x="398" y="2097"/>
                </a:lnTo>
                <a:lnTo>
                  <a:pt x="387" y="2130"/>
                </a:lnTo>
                <a:lnTo>
                  <a:pt x="377" y="2164"/>
                </a:lnTo>
                <a:lnTo>
                  <a:pt x="367" y="2197"/>
                </a:lnTo>
                <a:lnTo>
                  <a:pt x="356" y="2232"/>
                </a:lnTo>
                <a:lnTo>
                  <a:pt x="347" y="2267"/>
                </a:lnTo>
                <a:lnTo>
                  <a:pt x="338" y="2303"/>
                </a:lnTo>
                <a:lnTo>
                  <a:pt x="330" y="2339"/>
                </a:lnTo>
                <a:lnTo>
                  <a:pt x="322" y="2376"/>
                </a:lnTo>
                <a:lnTo>
                  <a:pt x="315" y="2414"/>
                </a:lnTo>
                <a:lnTo>
                  <a:pt x="309" y="2452"/>
                </a:lnTo>
                <a:lnTo>
                  <a:pt x="302" y="2491"/>
                </a:lnTo>
                <a:lnTo>
                  <a:pt x="296" y="2530"/>
                </a:lnTo>
                <a:lnTo>
                  <a:pt x="291" y="2570"/>
                </a:lnTo>
                <a:lnTo>
                  <a:pt x="287" y="2611"/>
                </a:lnTo>
                <a:lnTo>
                  <a:pt x="283" y="2652"/>
                </a:lnTo>
                <a:lnTo>
                  <a:pt x="280" y="2694"/>
                </a:lnTo>
                <a:lnTo>
                  <a:pt x="277" y="2737"/>
                </a:lnTo>
                <a:lnTo>
                  <a:pt x="275" y="2780"/>
                </a:lnTo>
                <a:lnTo>
                  <a:pt x="273" y="2824"/>
                </a:lnTo>
                <a:lnTo>
                  <a:pt x="273" y="2868"/>
                </a:lnTo>
                <a:lnTo>
                  <a:pt x="272" y="2913"/>
                </a:lnTo>
                <a:lnTo>
                  <a:pt x="273" y="2957"/>
                </a:lnTo>
                <a:lnTo>
                  <a:pt x="273" y="2999"/>
                </a:lnTo>
                <a:lnTo>
                  <a:pt x="275" y="3039"/>
                </a:lnTo>
                <a:lnTo>
                  <a:pt x="277" y="3076"/>
                </a:lnTo>
                <a:lnTo>
                  <a:pt x="280" y="3111"/>
                </a:lnTo>
                <a:lnTo>
                  <a:pt x="283" y="3144"/>
                </a:lnTo>
                <a:lnTo>
                  <a:pt x="287" y="3176"/>
                </a:lnTo>
                <a:lnTo>
                  <a:pt x="291" y="3205"/>
                </a:lnTo>
                <a:lnTo>
                  <a:pt x="296" y="3232"/>
                </a:lnTo>
                <a:lnTo>
                  <a:pt x="302" y="3258"/>
                </a:lnTo>
                <a:lnTo>
                  <a:pt x="309" y="3282"/>
                </a:lnTo>
                <a:lnTo>
                  <a:pt x="315" y="3303"/>
                </a:lnTo>
                <a:lnTo>
                  <a:pt x="322" y="3324"/>
                </a:lnTo>
                <a:lnTo>
                  <a:pt x="330" y="3342"/>
                </a:lnTo>
                <a:lnTo>
                  <a:pt x="338" y="3359"/>
                </a:lnTo>
                <a:lnTo>
                  <a:pt x="347" y="3375"/>
                </a:lnTo>
                <a:lnTo>
                  <a:pt x="356" y="3388"/>
                </a:lnTo>
                <a:lnTo>
                  <a:pt x="367" y="3400"/>
                </a:lnTo>
                <a:lnTo>
                  <a:pt x="377" y="3411"/>
                </a:lnTo>
                <a:lnTo>
                  <a:pt x="387" y="3422"/>
                </a:lnTo>
                <a:lnTo>
                  <a:pt x="398" y="3430"/>
                </a:lnTo>
                <a:lnTo>
                  <a:pt x="410" y="3436"/>
                </a:lnTo>
                <a:lnTo>
                  <a:pt x="423" y="3442"/>
                </a:lnTo>
                <a:lnTo>
                  <a:pt x="435" y="3447"/>
                </a:lnTo>
                <a:lnTo>
                  <a:pt x="448" y="3450"/>
                </a:lnTo>
                <a:lnTo>
                  <a:pt x="461" y="3452"/>
                </a:lnTo>
                <a:lnTo>
                  <a:pt x="476" y="3453"/>
                </a:lnTo>
                <a:lnTo>
                  <a:pt x="490" y="3454"/>
                </a:lnTo>
                <a:lnTo>
                  <a:pt x="505" y="3453"/>
                </a:lnTo>
                <a:lnTo>
                  <a:pt x="520" y="3452"/>
                </a:lnTo>
                <a:lnTo>
                  <a:pt x="536" y="3449"/>
                </a:lnTo>
                <a:lnTo>
                  <a:pt x="552" y="3446"/>
                </a:lnTo>
                <a:lnTo>
                  <a:pt x="586" y="3438"/>
                </a:lnTo>
                <a:lnTo>
                  <a:pt x="620" y="3427"/>
                </a:lnTo>
                <a:lnTo>
                  <a:pt x="657" y="3413"/>
                </a:lnTo>
                <a:lnTo>
                  <a:pt x="695" y="3398"/>
                </a:lnTo>
                <a:lnTo>
                  <a:pt x="774" y="3364"/>
                </a:lnTo>
                <a:lnTo>
                  <a:pt x="858" y="3328"/>
                </a:lnTo>
                <a:lnTo>
                  <a:pt x="901" y="3310"/>
                </a:lnTo>
                <a:lnTo>
                  <a:pt x="946" y="3292"/>
                </a:lnTo>
                <a:lnTo>
                  <a:pt x="993" y="3276"/>
                </a:lnTo>
                <a:lnTo>
                  <a:pt x="1040" y="3261"/>
                </a:lnTo>
                <a:lnTo>
                  <a:pt x="1087" y="3247"/>
                </a:lnTo>
                <a:lnTo>
                  <a:pt x="1111" y="3241"/>
                </a:lnTo>
                <a:lnTo>
                  <a:pt x="1136" y="3236"/>
                </a:lnTo>
                <a:lnTo>
                  <a:pt x="1160" y="3231"/>
                </a:lnTo>
                <a:lnTo>
                  <a:pt x="1185" y="3227"/>
                </a:lnTo>
                <a:lnTo>
                  <a:pt x="1210" y="3224"/>
                </a:lnTo>
                <a:lnTo>
                  <a:pt x="1236" y="3221"/>
                </a:lnTo>
                <a:lnTo>
                  <a:pt x="1236" y="2849"/>
                </a:lnTo>
                <a:lnTo>
                  <a:pt x="1226" y="2842"/>
                </a:lnTo>
                <a:lnTo>
                  <a:pt x="1218" y="2835"/>
                </a:lnTo>
                <a:lnTo>
                  <a:pt x="1209" y="2826"/>
                </a:lnTo>
                <a:lnTo>
                  <a:pt x="1201" y="2816"/>
                </a:lnTo>
                <a:lnTo>
                  <a:pt x="1193" y="2806"/>
                </a:lnTo>
                <a:lnTo>
                  <a:pt x="1186" y="2795"/>
                </a:lnTo>
                <a:lnTo>
                  <a:pt x="1170" y="2771"/>
                </a:lnTo>
                <a:lnTo>
                  <a:pt x="1156" y="2743"/>
                </a:lnTo>
                <a:lnTo>
                  <a:pt x="1142" y="2714"/>
                </a:lnTo>
                <a:lnTo>
                  <a:pt x="1130" y="2681"/>
                </a:lnTo>
                <a:lnTo>
                  <a:pt x="1118" y="2646"/>
                </a:lnTo>
                <a:lnTo>
                  <a:pt x="1108" y="2609"/>
                </a:lnTo>
                <a:lnTo>
                  <a:pt x="1099" y="2569"/>
                </a:lnTo>
                <a:lnTo>
                  <a:pt x="1091" y="2528"/>
                </a:lnTo>
                <a:lnTo>
                  <a:pt x="1085" y="2485"/>
                </a:lnTo>
                <a:lnTo>
                  <a:pt x="1079" y="2441"/>
                </a:lnTo>
                <a:lnTo>
                  <a:pt x="1076" y="2395"/>
                </a:lnTo>
                <a:lnTo>
                  <a:pt x="1073" y="2347"/>
                </a:lnTo>
                <a:lnTo>
                  <a:pt x="1073" y="2299"/>
                </a:lnTo>
                <a:close/>
                <a:moveTo>
                  <a:pt x="1525" y="2299"/>
                </a:moveTo>
                <a:lnTo>
                  <a:pt x="1525" y="2299"/>
                </a:lnTo>
                <a:lnTo>
                  <a:pt x="1524" y="2347"/>
                </a:lnTo>
                <a:lnTo>
                  <a:pt x="1522" y="2395"/>
                </a:lnTo>
                <a:lnTo>
                  <a:pt x="1518" y="2441"/>
                </a:lnTo>
                <a:lnTo>
                  <a:pt x="1513" y="2485"/>
                </a:lnTo>
                <a:lnTo>
                  <a:pt x="1506" y="2528"/>
                </a:lnTo>
                <a:lnTo>
                  <a:pt x="1498" y="2569"/>
                </a:lnTo>
                <a:lnTo>
                  <a:pt x="1489" y="2609"/>
                </a:lnTo>
                <a:lnTo>
                  <a:pt x="1479" y="2646"/>
                </a:lnTo>
                <a:lnTo>
                  <a:pt x="1467" y="2681"/>
                </a:lnTo>
                <a:lnTo>
                  <a:pt x="1455" y="2714"/>
                </a:lnTo>
                <a:lnTo>
                  <a:pt x="1441" y="2743"/>
                </a:lnTo>
                <a:lnTo>
                  <a:pt x="1427" y="2771"/>
                </a:lnTo>
                <a:lnTo>
                  <a:pt x="1412" y="2795"/>
                </a:lnTo>
                <a:lnTo>
                  <a:pt x="1404" y="2806"/>
                </a:lnTo>
                <a:lnTo>
                  <a:pt x="1396" y="2816"/>
                </a:lnTo>
                <a:lnTo>
                  <a:pt x="1387" y="2826"/>
                </a:lnTo>
                <a:lnTo>
                  <a:pt x="1379" y="2835"/>
                </a:lnTo>
                <a:lnTo>
                  <a:pt x="1370" y="2842"/>
                </a:lnTo>
                <a:lnTo>
                  <a:pt x="1362" y="2849"/>
                </a:lnTo>
                <a:lnTo>
                  <a:pt x="1362" y="3221"/>
                </a:lnTo>
                <a:lnTo>
                  <a:pt x="1387" y="3224"/>
                </a:lnTo>
                <a:lnTo>
                  <a:pt x="1412" y="3227"/>
                </a:lnTo>
                <a:lnTo>
                  <a:pt x="1436" y="3231"/>
                </a:lnTo>
                <a:lnTo>
                  <a:pt x="1461" y="3236"/>
                </a:lnTo>
                <a:lnTo>
                  <a:pt x="1485" y="3241"/>
                </a:lnTo>
                <a:lnTo>
                  <a:pt x="1510" y="3247"/>
                </a:lnTo>
                <a:lnTo>
                  <a:pt x="1558" y="3261"/>
                </a:lnTo>
                <a:lnTo>
                  <a:pt x="1604" y="3276"/>
                </a:lnTo>
                <a:lnTo>
                  <a:pt x="1650" y="3292"/>
                </a:lnTo>
                <a:lnTo>
                  <a:pt x="1695" y="3310"/>
                </a:lnTo>
                <a:lnTo>
                  <a:pt x="1739" y="3328"/>
                </a:lnTo>
                <a:lnTo>
                  <a:pt x="1823" y="3364"/>
                </a:lnTo>
                <a:lnTo>
                  <a:pt x="1903" y="3398"/>
                </a:lnTo>
                <a:lnTo>
                  <a:pt x="1941" y="3413"/>
                </a:lnTo>
                <a:lnTo>
                  <a:pt x="1976" y="3427"/>
                </a:lnTo>
                <a:lnTo>
                  <a:pt x="2012" y="3438"/>
                </a:lnTo>
                <a:lnTo>
                  <a:pt x="2044" y="3446"/>
                </a:lnTo>
                <a:lnTo>
                  <a:pt x="2061" y="3449"/>
                </a:lnTo>
                <a:lnTo>
                  <a:pt x="2076" y="3452"/>
                </a:lnTo>
                <a:lnTo>
                  <a:pt x="2091" y="3453"/>
                </a:lnTo>
                <a:lnTo>
                  <a:pt x="2107" y="3454"/>
                </a:lnTo>
                <a:lnTo>
                  <a:pt x="2121" y="3453"/>
                </a:lnTo>
                <a:lnTo>
                  <a:pt x="2135" y="3452"/>
                </a:lnTo>
                <a:lnTo>
                  <a:pt x="2148" y="3450"/>
                </a:lnTo>
                <a:lnTo>
                  <a:pt x="2162" y="3447"/>
                </a:lnTo>
                <a:lnTo>
                  <a:pt x="2175" y="3442"/>
                </a:lnTo>
                <a:lnTo>
                  <a:pt x="2186" y="3436"/>
                </a:lnTo>
                <a:lnTo>
                  <a:pt x="2198" y="3430"/>
                </a:lnTo>
                <a:lnTo>
                  <a:pt x="2209" y="3422"/>
                </a:lnTo>
                <a:lnTo>
                  <a:pt x="2221" y="3411"/>
                </a:lnTo>
                <a:lnTo>
                  <a:pt x="2231" y="3400"/>
                </a:lnTo>
                <a:lnTo>
                  <a:pt x="2240" y="3388"/>
                </a:lnTo>
                <a:lnTo>
                  <a:pt x="2250" y="3375"/>
                </a:lnTo>
                <a:lnTo>
                  <a:pt x="2258" y="3359"/>
                </a:lnTo>
                <a:lnTo>
                  <a:pt x="2267" y="3342"/>
                </a:lnTo>
                <a:lnTo>
                  <a:pt x="2275" y="3324"/>
                </a:lnTo>
                <a:lnTo>
                  <a:pt x="2282" y="3303"/>
                </a:lnTo>
                <a:lnTo>
                  <a:pt x="2289" y="3282"/>
                </a:lnTo>
                <a:lnTo>
                  <a:pt x="2295" y="3258"/>
                </a:lnTo>
                <a:lnTo>
                  <a:pt x="2300" y="3232"/>
                </a:lnTo>
                <a:lnTo>
                  <a:pt x="2305" y="3205"/>
                </a:lnTo>
                <a:lnTo>
                  <a:pt x="2309" y="3176"/>
                </a:lnTo>
                <a:lnTo>
                  <a:pt x="2313" y="3144"/>
                </a:lnTo>
                <a:lnTo>
                  <a:pt x="2317" y="3111"/>
                </a:lnTo>
                <a:lnTo>
                  <a:pt x="2320" y="3076"/>
                </a:lnTo>
                <a:lnTo>
                  <a:pt x="2322" y="3039"/>
                </a:lnTo>
                <a:lnTo>
                  <a:pt x="2324" y="2999"/>
                </a:lnTo>
                <a:lnTo>
                  <a:pt x="2325" y="2957"/>
                </a:lnTo>
                <a:lnTo>
                  <a:pt x="2325" y="2913"/>
                </a:lnTo>
                <a:lnTo>
                  <a:pt x="2325" y="2868"/>
                </a:lnTo>
                <a:lnTo>
                  <a:pt x="2324" y="2824"/>
                </a:lnTo>
                <a:lnTo>
                  <a:pt x="2322" y="2780"/>
                </a:lnTo>
                <a:lnTo>
                  <a:pt x="2320" y="2737"/>
                </a:lnTo>
                <a:lnTo>
                  <a:pt x="2317" y="2694"/>
                </a:lnTo>
                <a:lnTo>
                  <a:pt x="2313" y="2652"/>
                </a:lnTo>
                <a:lnTo>
                  <a:pt x="2309" y="2611"/>
                </a:lnTo>
                <a:lnTo>
                  <a:pt x="2305" y="2570"/>
                </a:lnTo>
                <a:lnTo>
                  <a:pt x="2300" y="2530"/>
                </a:lnTo>
                <a:lnTo>
                  <a:pt x="2295" y="2491"/>
                </a:lnTo>
                <a:lnTo>
                  <a:pt x="2289" y="2452"/>
                </a:lnTo>
                <a:lnTo>
                  <a:pt x="2282" y="2414"/>
                </a:lnTo>
                <a:lnTo>
                  <a:pt x="2275" y="2376"/>
                </a:lnTo>
                <a:lnTo>
                  <a:pt x="2267" y="2339"/>
                </a:lnTo>
                <a:lnTo>
                  <a:pt x="2258" y="2303"/>
                </a:lnTo>
                <a:lnTo>
                  <a:pt x="2250" y="2267"/>
                </a:lnTo>
                <a:lnTo>
                  <a:pt x="2240" y="2232"/>
                </a:lnTo>
                <a:lnTo>
                  <a:pt x="2231" y="2197"/>
                </a:lnTo>
                <a:lnTo>
                  <a:pt x="2221" y="2164"/>
                </a:lnTo>
                <a:lnTo>
                  <a:pt x="2209" y="2130"/>
                </a:lnTo>
                <a:lnTo>
                  <a:pt x="2198" y="2097"/>
                </a:lnTo>
                <a:lnTo>
                  <a:pt x="2186" y="2066"/>
                </a:lnTo>
                <a:lnTo>
                  <a:pt x="2175" y="2034"/>
                </a:lnTo>
                <a:lnTo>
                  <a:pt x="2162" y="2004"/>
                </a:lnTo>
                <a:lnTo>
                  <a:pt x="2148" y="1974"/>
                </a:lnTo>
                <a:lnTo>
                  <a:pt x="2135" y="1945"/>
                </a:lnTo>
                <a:lnTo>
                  <a:pt x="2121" y="1916"/>
                </a:lnTo>
                <a:lnTo>
                  <a:pt x="2107" y="1889"/>
                </a:lnTo>
                <a:lnTo>
                  <a:pt x="2091" y="1861"/>
                </a:lnTo>
                <a:lnTo>
                  <a:pt x="2076" y="1835"/>
                </a:lnTo>
                <a:lnTo>
                  <a:pt x="2061" y="1808"/>
                </a:lnTo>
                <a:lnTo>
                  <a:pt x="2044" y="1783"/>
                </a:lnTo>
                <a:lnTo>
                  <a:pt x="2028" y="1758"/>
                </a:lnTo>
                <a:lnTo>
                  <a:pt x="2012" y="1735"/>
                </a:lnTo>
                <a:lnTo>
                  <a:pt x="1995" y="1711"/>
                </a:lnTo>
                <a:lnTo>
                  <a:pt x="1976" y="1689"/>
                </a:lnTo>
                <a:lnTo>
                  <a:pt x="1959" y="1666"/>
                </a:lnTo>
                <a:lnTo>
                  <a:pt x="1941" y="1645"/>
                </a:lnTo>
                <a:lnTo>
                  <a:pt x="1921" y="1625"/>
                </a:lnTo>
                <a:lnTo>
                  <a:pt x="1903" y="1605"/>
                </a:lnTo>
                <a:lnTo>
                  <a:pt x="1884" y="1586"/>
                </a:lnTo>
                <a:lnTo>
                  <a:pt x="1863" y="1568"/>
                </a:lnTo>
                <a:lnTo>
                  <a:pt x="1844" y="1550"/>
                </a:lnTo>
                <a:lnTo>
                  <a:pt x="1823" y="1533"/>
                </a:lnTo>
                <a:lnTo>
                  <a:pt x="1803" y="1517"/>
                </a:lnTo>
                <a:lnTo>
                  <a:pt x="1782" y="1501"/>
                </a:lnTo>
                <a:lnTo>
                  <a:pt x="1760" y="1486"/>
                </a:lnTo>
                <a:lnTo>
                  <a:pt x="1739" y="1472"/>
                </a:lnTo>
                <a:lnTo>
                  <a:pt x="1717" y="1459"/>
                </a:lnTo>
                <a:lnTo>
                  <a:pt x="1695" y="1446"/>
                </a:lnTo>
                <a:lnTo>
                  <a:pt x="1673" y="1434"/>
                </a:lnTo>
                <a:lnTo>
                  <a:pt x="1650" y="1423"/>
                </a:lnTo>
                <a:lnTo>
                  <a:pt x="1628" y="1412"/>
                </a:lnTo>
                <a:lnTo>
                  <a:pt x="1604" y="1403"/>
                </a:lnTo>
                <a:lnTo>
                  <a:pt x="1581" y="1394"/>
                </a:lnTo>
                <a:lnTo>
                  <a:pt x="1558" y="1385"/>
                </a:lnTo>
                <a:lnTo>
                  <a:pt x="1534" y="1377"/>
                </a:lnTo>
                <a:lnTo>
                  <a:pt x="1510" y="1371"/>
                </a:lnTo>
                <a:lnTo>
                  <a:pt x="1485" y="1365"/>
                </a:lnTo>
                <a:lnTo>
                  <a:pt x="1461" y="1360"/>
                </a:lnTo>
                <a:lnTo>
                  <a:pt x="1436" y="1355"/>
                </a:lnTo>
                <a:lnTo>
                  <a:pt x="1412" y="1351"/>
                </a:lnTo>
                <a:lnTo>
                  <a:pt x="1387" y="1348"/>
                </a:lnTo>
                <a:lnTo>
                  <a:pt x="1362" y="1346"/>
                </a:lnTo>
                <a:lnTo>
                  <a:pt x="1362" y="1748"/>
                </a:lnTo>
                <a:lnTo>
                  <a:pt x="1370" y="1755"/>
                </a:lnTo>
                <a:lnTo>
                  <a:pt x="1379" y="1763"/>
                </a:lnTo>
                <a:lnTo>
                  <a:pt x="1387" y="1771"/>
                </a:lnTo>
                <a:lnTo>
                  <a:pt x="1396" y="1782"/>
                </a:lnTo>
                <a:lnTo>
                  <a:pt x="1404" y="1792"/>
                </a:lnTo>
                <a:lnTo>
                  <a:pt x="1412" y="1802"/>
                </a:lnTo>
                <a:lnTo>
                  <a:pt x="1427" y="1826"/>
                </a:lnTo>
                <a:lnTo>
                  <a:pt x="1441" y="1854"/>
                </a:lnTo>
                <a:lnTo>
                  <a:pt x="1455" y="1884"/>
                </a:lnTo>
                <a:lnTo>
                  <a:pt x="1467" y="1917"/>
                </a:lnTo>
                <a:lnTo>
                  <a:pt x="1479" y="1952"/>
                </a:lnTo>
                <a:lnTo>
                  <a:pt x="1489" y="1988"/>
                </a:lnTo>
                <a:lnTo>
                  <a:pt x="1498" y="2028"/>
                </a:lnTo>
                <a:lnTo>
                  <a:pt x="1506" y="2069"/>
                </a:lnTo>
                <a:lnTo>
                  <a:pt x="1513" y="2113"/>
                </a:lnTo>
                <a:lnTo>
                  <a:pt x="1518" y="2156"/>
                </a:lnTo>
                <a:lnTo>
                  <a:pt x="1522" y="2203"/>
                </a:lnTo>
                <a:lnTo>
                  <a:pt x="1524" y="2250"/>
                </a:lnTo>
                <a:lnTo>
                  <a:pt x="1525" y="2299"/>
                </a:lnTo>
                <a:close/>
                <a:moveTo>
                  <a:pt x="1168" y="2034"/>
                </a:moveTo>
                <a:lnTo>
                  <a:pt x="1168" y="2553"/>
                </a:lnTo>
                <a:lnTo>
                  <a:pt x="1168" y="2561"/>
                </a:lnTo>
                <a:lnTo>
                  <a:pt x="1169" y="2568"/>
                </a:lnTo>
                <a:lnTo>
                  <a:pt x="1171" y="2575"/>
                </a:lnTo>
                <a:lnTo>
                  <a:pt x="1173" y="2583"/>
                </a:lnTo>
                <a:lnTo>
                  <a:pt x="1178" y="2589"/>
                </a:lnTo>
                <a:lnTo>
                  <a:pt x="1181" y="2595"/>
                </a:lnTo>
                <a:lnTo>
                  <a:pt x="1185" y="2602"/>
                </a:lnTo>
                <a:lnTo>
                  <a:pt x="1190" y="2608"/>
                </a:lnTo>
                <a:lnTo>
                  <a:pt x="1196" y="2613"/>
                </a:lnTo>
                <a:lnTo>
                  <a:pt x="1201" y="2617"/>
                </a:lnTo>
                <a:lnTo>
                  <a:pt x="1207" y="2621"/>
                </a:lnTo>
                <a:lnTo>
                  <a:pt x="1214" y="2624"/>
                </a:lnTo>
                <a:lnTo>
                  <a:pt x="1221" y="2627"/>
                </a:lnTo>
                <a:lnTo>
                  <a:pt x="1228" y="2629"/>
                </a:lnTo>
                <a:lnTo>
                  <a:pt x="1236" y="2630"/>
                </a:lnTo>
                <a:lnTo>
                  <a:pt x="1244" y="2630"/>
                </a:lnTo>
                <a:lnTo>
                  <a:pt x="1354" y="2630"/>
                </a:lnTo>
                <a:lnTo>
                  <a:pt x="1361" y="2630"/>
                </a:lnTo>
                <a:lnTo>
                  <a:pt x="1369" y="2629"/>
                </a:lnTo>
                <a:lnTo>
                  <a:pt x="1376" y="2627"/>
                </a:lnTo>
                <a:lnTo>
                  <a:pt x="1383" y="2624"/>
                </a:lnTo>
                <a:lnTo>
                  <a:pt x="1389" y="2621"/>
                </a:lnTo>
                <a:lnTo>
                  <a:pt x="1396" y="2617"/>
                </a:lnTo>
                <a:lnTo>
                  <a:pt x="1402" y="2613"/>
                </a:lnTo>
                <a:lnTo>
                  <a:pt x="1407" y="2608"/>
                </a:lnTo>
                <a:lnTo>
                  <a:pt x="1412" y="2602"/>
                </a:lnTo>
                <a:lnTo>
                  <a:pt x="1416" y="2595"/>
                </a:lnTo>
                <a:lnTo>
                  <a:pt x="1420" y="2589"/>
                </a:lnTo>
                <a:lnTo>
                  <a:pt x="1423" y="2583"/>
                </a:lnTo>
                <a:lnTo>
                  <a:pt x="1426" y="2575"/>
                </a:lnTo>
                <a:lnTo>
                  <a:pt x="1427" y="2568"/>
                </a:lnTo>
                <a:lnTo>
                  <a:pt x="1428" y="2561"/>
                </a:lnTo>
                <a:lnTo>
                  <a:pt x="1429" y="2553"/>
                </a:lnTo>
                <a:lnTo>
                  <a:pt x="1429" y="2034"/>
                </a:lnTo>
                <a:lnTo>
                  <a:pt x="1428" y="2027"/>
                </a:lnTo>
                <a:lnTo>
                  <a:pt x="1427" y="2019"/>
                </a:lnTo>
                <a:lnTo>
                  <a:pt x="1426" y="2012"/>
                </a:lnTo>
                <a:lnTo>
                  <a:pt x="1423" y="2005"/>
                </a:lnTo>
                <a:lnTo>
                  <a:pt x="1420" y="1998"/>
                </a:lnTo>
                <a:lnTo>
                  <a:pt x="1416" y="1991"/>
                </a:lnTo>
                <a:lnTo>
                  <a:pt x="1412" y="1985"/>
                </a:lnTo>
                <a:lnTo>
                  <a:pt x="1407" y="1979"/>
                </a:lnTo>
                <a:lnTo>
                  <a:pt x="1402" y="1974"/>
                </a:lnTo>
                <a:lnTo>
                  <a:pt x="1396" y="1970"/>
                </a:lnTo>
                <a:lnTo>
                  <a:pt x="1389" y="1966"/>
                </a:lnTo>
                <a:lnTo>
                  <a:pt x="1383" y="1963"/>
                </a:lnTo>
                <a:lnTo>
                  <a:pt x="1376" y="1960"/>
                </a:lnTo>
                <a:lnTo>
                  <a:pt x="1369" y="1959"/>
                </a:lnTo>
                <a:lnTo>
                  <a:pt x="1361" y="1957"/>
                </a:lnTo>
                <a:lnTo>
                  <a:pt x="1354" y="1957"/>
                </a:lnTo>
                <a:lnTo>
                  <a:pt x="1244" y="1957"/>
                </a:lnTo>
                <a:lnTo>
                  <a:pt x="1236" y="1957"/>
                </a:lnTo>
                <a:lnTo>
                  <a:pt x="1228" y="1959"/>
                </a:lnTo>
                <a:lnTo>
                  <a:pt x="1221" y="1960"/>
                </a:lnTo>
                <a:lnTo>
                  <a:pt x="1214" y="1963"/>
                </a:lnTo>
                <a:lnTo>
                  <a:pt x="1207" y="1966"/>
                </a:lnTo>
                <a:lnTo>
                  <a:pt x="1201" y="1970"/>
                </a:lnTo>
                <a:lnTo>
                  <a:pt x="1196" y="1974"/>
                </a:lnTo>
                <a:lnTo>
                  <a:pt x="1190" y="1979"/>
                </a:lnTo>
                <a:lnTo>
                  <a:pt x="1185" y="1985"/>
                </a:lnTo>
                <a:lnTo>
                  <a:pt x="1181" y="1991"/>
                </a:lnTo>
                <a:lnTo>
                  <a:pt x="1178" y="1998"/>
                </a:lnTo>
                <a:lnTo>
                  <a:pt x="1173" y="2005"/>
                </a:lnTo>
                <a:lnTo>
                  <a:pt x="1171" y="2012"/>
                </a:lnTo>
                <a:lnTo>
                  <a:pt x="1169" y="2019"/>
                </a:lnTo>
                <a:lnTo>
                  <a:pt x="1168" y="2027"/>
                </a:lnTo>
                <a:lnTo>
                  <a:pt x="1168" y="2034"/>
                </a:lnTo>
                <a:close/>
                <a:moveTo>
                  <a:pt x="1789" y="827"/>
                </a:moveTo>
                <a:lnTo>
                  <a:pt x="1789" y="827"/>
                </a:lnTo>
                <a:lnTo>
                  <a:pt x="1809" y="825"/>
                </a:lnTo>
                <a:lnTo>
                  <a:pt x="1828" y="824"/>
                </a:lnTo>
                <a:lnTo>
                  <a:pt x="1849" y="823"/>
                </a:lnTo>
                <a:lnTo>
                  <a:pt x="1869" y="823"/>
                </a:lnTo>
                <a:lnTo>
                  <a:pt x="1909" y="825"/>
                </a:lnTo>
                <a:lnTo>
                  <a:pt x="1950" y="828"/>
                </a:lnTo>
                <a:lnTo>
                  <a:pt x="1989" y="833"/>
                </a:lnTo>
                <a:lnTo>
                  <a:pt x="2029" y="840"/>
                </a:lnTo>
                <a:lnTo>
                  <a:pt x="2069" y="848"/>
                </a:lnTo>
                <a:lnTo>
                  <a:pt x="2109" y="856"/>
                </a:lnTo>
                <a:lnTo>
                  <a:pt x="2188" y="873"/>
                </a:lnTo>
                <a:lnTo>
                  <a:pt x="2229" y="882"/>
                </a:lnTo>
                <a:lnTo>
                  <a:pt x="2269" y="890"/>
                </a:lnTo>
                <a:lnTo>
                  <a:pt x="2308" y="897"/>
                </a:lnTo>
                <a:lnTo>
                  <a:pt x="2348" y="904"/>
                </a:lnTo>
                <a:lnTo>
                  <a:pt x="2389" y="908"/>
                </a:lnTo>
                <a:lnTo>
                  <a:pt x="2429" y="911"/>
                </a:lnTo>
                <a:lnTo>
                  <a:pt x="2470" y="911"/>
                </a:lnTo>
                <a:lnTo>
                  <a:pt x="2511" y="910"/>
                </a:lnTo>
                <a:lnTo>
                  <a:pt x="2550" y="906"/>
                </a:lnTo>
                <a:lnTo>
                  <a:pt x="2588" y="901"/>
                </a:lnTo>
                <a:lnTo>
                  <a:pt x="2625" y="892"/>
                </a:lnTo>
                <a:lnTo>
                  <a:pt x="2660" y="882"/>
                </a:lnTo>
                <a:lnTo>
                  <a:pt x="2694" y="871"/>
                </a:lnTo>
                <a:lnTo>
                  <a:pt x="2727" y="857"/>
                </a:lnTo>
                <a:lnTo>
                  <a:pt x="2758" y="841"/>
                </a:lnTo>
                <a:lnTo>
                  <a:pt x="2788" y="824"/>
                </a:lnTo>
                <a:lnTo>
                  <a:pt x="2817" y="806"/>
                </a:lnTo>
                <a:lnTo>
                  <a:pt x="2844" y="785"/>
                </a:lnTo>
                <a:lnTo>
                  <a:pt x="2870" y="764"/>
                </a:lnTo>
                <a:lnTo>
                  <a:pt x="2894" y="741"/>
                </a:lnTo>
                <a:lnTo>
                  <a:pt x="2916" y="715"/>
                </a:lnTo>
                <a:lnTo>
                  <a:pt x="2938" y="690"/>
                </a:lnTo>
                <a:lnTo>
                  <a:pt x="2958" y="662"/>
                </a:lnTo>
                <a:lnTo>
                  <a:pt x="2977" y="634"/>
                </a:lnTo>
                <a:lnTo>
                  <a:pt x="2994" y="603"/>
                </a:lnTo>
                <a:lnTo>
                  <a:pt x="3010" y="573"/>
                </a:lnTo>
                <a:lnTo>
                  <a:pt x="3024" y="541"/>
                </a:lnTo>
                <a:lnTo>
                  <a:pt x="3037" y="508"/>
                </a:lnTo>
                <a:lnTo>
                  <a:pt x="3048" y="475"/>
                </a:lnTo>
                <a:lnTo>
                  <a:pt x="3058" y="440"/>
                </a:lnTo>
                <a:lnTo>
                  <a:pt x="3066" y="404"/>
                </a:lnTo>
                <a:lnTo>
                  <a:pt x="3073" y="369"/>
                </a:lnTo>
                <a:lnTo>
                  <a:pt x="3078" y="332"/>
                </a:lnTo>
                <a:lnTo>
                  <a:pt x="3083" y="294"/>
                </a:lnTo>
                <a:lnTo>
                  <a:pt x="3085" y="257"/>
                </a:lnTo>
                <a:lnTo>
                  <a:pt x="3085" y="219"/>
                </a:lnTo>
                <a:lnTo>
                  <a:pt x="3084" y="180"/>
                </a:lnTo>
                <a:lnTo>
                  <a:pt x="3082" y="142"/>
                </a:lnTo>
                <a:lnTo>
                  <a:pt x="3079" y="124"/>
                </a:lnTo>
                <a:lnTo>
                  <a:pt x="3075" y="109"/>
                </a:lnTo>
                <a:lnTo>
                  <a:pt x="3070" y="94"/>
                </a:lnTo>
                <a:lnTo>
                  <a:pt x="3063" y="80"/>
                </a:lnTo>
                <a:lnTo>
                  <a:pt x="3056" y="67"/>
                </a:lnTo>
                <a:lnTo>
                  <a:pt x="3047" y="56"/>
                </a:lnTo>
                <a:lnTo>
                  <a:pt x="3038" y="45"/>
                </a:lnTo>
                <a:lnTo>
                  <a:pt x="3026" y="36"/>
                </a:lnTo>
                <a:lnTo>
                  <a:pt x="3015" y="28"/>
                </a:lnTo>
                <a:lnTo>
                  <a:pt x="3003" y="20"/>
                </a:lnTo>
                <a:lnTo>
                  <a:pt x="2991" y="14"/>
                </a:lnTo>
                <a:lnTo>
                  <a:pt x="2978" y="9"/>
                </a:lnTo>
                <a:lnTo>
                  <a:pt x="2964" y="5"/>
                </a:lnTo>
                <a:lnTo>
                  <a:pt x="2950" y="2"/>
                </a:lnTo>
                <a:lnTo>
                  <a:pt x="2937" y="1"/>
                </a:lnTo>
                <a:lnTo>
                  <a:pt x="2923" y="0"/>
                </a:lnTo>
                <a:lnTo>
                  <a:pt x="2909" y="1"/>
                </a:lnTo>
                <a:lnTo>
                  <a:pt x="2895" y="2"/>
                </a:lnTo>
                <a:lnTo>
                  <a:pt x="2882" y="5"/>
                </a:lnTo>
                <a:lnTo>
                  <a:pt x="2870" y="9"/>
                </a:lnTo>
                <a:lnTo>
                  <a:pt x="2857" y="14"/>
                </a:lnTo>
                <a:lnTo>
                  <a:pt x="2845" y="20"/>
                </a:lnTo>
                <a:lnTo>
                  <a:pt x="2835" y="28"/>
                </a:lnTo>
                <a:lnTo>
                  <a:pt x="2825" y="36"/>
                </a:lnTo>
                <a:lnTo>
                  <a:pt x="2816" y="45"/>
                </a:lnTo>
                <a:lnTo>
                  <a:pt x="2807" y="55"/>
                </a:lnTo>
                <a:lnTo>
                  <a:pt x="2800" y="67"/>
                </a:lnTo>
                <a:lnTo>
                  <a:pt x="2795" y="80"/>
                </a:lnTo>
                <a:lnTo>
                  <a:pt x="2791" y="94"/>
                </a:lnTo>
                <a:lnTo>
                  <a:pt x="2788" y="108"/>
                </a:lnTo>
                <a:lnTo>
                  <a:pt x="2787" y="124"/>
                </a:lnTo>
                <a:lnTo>
                  <a:pt x="2787" y="142"/>
                </a:lnTo>
                <a:lnTo>
                  <a:pt x="2790" y="179"/>
                </a:lnTo>
                <a:lnTo>
                  <a:pt x="2791" y="217"/>
                </a:lnTo>
                <a:lnTo>
                  <a:pt x="2791" y="255"/>
                </a:lnTo>
                <a:lnTo>
                  <a:pt x="2790" y="291"/>
                </a:lnTo>
                <a:lnTo>
                  <a:pt x="2786" y="326"/>
                </a:lnTo>
                <a:lnTo>
                  <a:pt x="2780" y="361"/>
                </a:lnTo>
                <a:lnTo>
                  <a:pt x="2777" y="378"/>
                </a:lnTo>
                <a:lnTo>
                  <a:pt x="2773" y="394"/>
                </a:lnTo>
                <a:lnTo>
                  <a:pt x="2768" y="411"/>
                </a:lnTo>
                <a:lnTo>
                  <a:pt x="2762" y="426"/>
                </a:lnTo>
                <a:lnTo>
                  <a:pt x="2756" y="441"/>
                </a:lnTo>
                <a:lnTo>
                  <a:pt x="2748" y="456"/>
                </a:lnTo>
                <a:lnTo>
                  <a:pt x="2740" y="471"/>
                </a:lnTo>
                <a:lnTo>
                  <a:pt x="2732" y="484"/>
                </a:lnTo>
                <a:lnTo>
                  <a:pt x="2722" y="498"/>
                </a:lnTo>
                <a:lnTo>
                  <a:pt x="2712" y="510"/>
                </a:lnTo>
                <a:lnTo>
                  <a:pt x="2701" y="523"/>
                </a:lnTo>
                <a:lnTo>
                  <a:pt x="2689" y="535"/>
                </a:lnTo>
                <a:lnTo>
                  <a:pt x="2676" y="546"/>
                </a:lnTo>
                <a:lnTo>
                  <a:pt x="2662" y="556"/>
                </a:lnTo>
                <a:lnTo>
                  <a:pt x="2648" y="566"/>
                </a:lnTo>
                <a:lnTo>
                  <a:pt x="2631" y="576"/>
                </a:lnTo>
                <a:lnTo>
                  <a:pt x="2615" y="584"/>
                </a:lnTo>
                <a:lnTo>
                  <a:pt x="2597" y="592"/>
                </a:lnTo>
                <a:lnTo>
                  <a:pt x="2577" y="598"/>
                </a:lnTo>
                <a:lnTo>
                  <a:pt x="2558" y="605"/>
                </a:lnTo>
                <a:lnTo>
                  <a:pt x="2540" y="609"/>
                </a:lnTo>
                <a:lnTo>
                  <a:pt x="2521" y="613"/>
                </a:lnTo>
                <a:lnTo>
                  <a:pt x="2503" y="616"/>
                </a:lnTo>
                <a:lnTo>
                  <a:pt x="2485" y="618"/>
                </a:lnTo>
                <a:lnTo>
                  <a:pt x="2465" y="619"/>
                </a:lnTo>
                <a:lnTo>
                  <a:pt x="2447" y="620"/>
                </a:lnTo>
                <a:lnTo>
                  <a:pt x="2427" y="620"/>
                </a:lnTo>
                <a:lnTo>
                  <a:pt x="2409" y="620"/>
                </a:lnTo>
                <a:lnTo>
                  <a:pt x="2370" y="617"/>
                </a:lnTo>
                <a:lnTo>
                  <a:pt x="2333" y="613"/>
                </a:lnTo>
                <a:lnTo>
                  <a:pt x="2294" y="607"/>
                </a:lnTo>
                <a:lnTo>
                  <a:pt x="2255" y="600"/>
                </a:lnTo>
                <a:lnTo>
                  <a:pt x="2217" y="592"/>
                </a:lnTo>
                <a:lnTo>
                  <a:pt x="2179" y="583"/>
                </a:lnTo>
                <a:lnTo>
                  <a:pt x="2103" y="565"/>
                </a:lnTo>
                <a:lnTo>
                  <a:pt x="2065" y="556"/>
                </a:lnTo>
                <a:lnTo>
                  <a:pt x="2027" y="549"/>
                </a:lnTo>
                <a:lnTo>
                  <a:pt x="1990" y="542"/>
                </a:lnTo>
                <a:lnTo>
                  <a:pt x="1955" y="537"/>
                </a:lnTo>
                <a:lnTo>
                  <a:pt x="1916" y="533"/>
                </a:lnTo>
                <a:lnTo>
                  <a:pt x="1879" y="531"/>
                </a:lnTo>
                <a:lnTo>
                  <a:pt x="1843" y="530"/>
                </a:lnTo>
                <a:lnTo>
                  <a:pt x="1807" y="532"/>
                </a:lnTo>
                <a:lnTo>
                  <a:pt x="1772" y="534"/>
                </a:lnTo>
                <a:lnTo>
                  <a:pt x="1739" y="539"/>
                </a:lnTo>
                <a:lnTo>
                  <a:pt x="1706" y="545"/>
                </a:lnTo>
                <a:lnTo>
                  <a:pt x="1674" y="553"/>
                </a:lnTo>
                <a:lnTo>
                  <a:pt x="1643" y="562"/>
                </a:lnTo>
                <a:lnTo>
                  <a:pt x="1613" y="574"/>
                </a:lnTo>
                <a:lnTo>
                  <a:pt x="1584" y="586"/>
                </a:lnTo>
                <a:lnTo>
                  <a:pt x="1555" y="599"/>
                </a:lnTo>
                <a:lnTo>
                  <a:pt x="1528" y="614"/>
                </a:lnTo>
                <a:lnTo>
                  <a:pt x="1501" y="631"/>
                </a:lnTo>
                <a:lnTo>
                  <a:pt x="1476" y="649"/>
                </a:lnTo>
                <a:lnTo>
                  <a:pt x="1452" y="668"/>
                </a:lnTo>
                <a:lnTo>
                  <a:pt x="1428" y="689"/>
                </a:lnTo>
                <a:lnTo>
                  <a:pt x="1405" y="710"/>
                </a:lnTo>
                <a:lnTo>
                  <a:pt x="1383" y="733"/>
                </a:lnTo>
                <a:lnTo>
                  <a:pt x="1363" y="757"/>
                </a:lnTo>
                <a:lnTo>
                  <a:pt x="1343" y="782"/>
                </a:lnTo>
                <a:lnTo>
                  <a:pt x="1324" y="809"/>
                </a:lnTo>
                <a:lnTo>
                  <a:pt x="1306" y="835"/>
                </a:lnTo>
                <a:lnTo>
                  <a:pt x="1290" y="864"/>
                </a:lnTo>
                <a:lnTo>
                  <a:pt x="1273" y="893"/>
                </a:lnTo>
                <a:lnTo>
                  <a:pt x="1259" y="924"/>
                </a:lnTo>
                <a:lnTo>
                  <a:pt x="1245" y="955"/>
                </a:lnTo>
                <a:lnTo>
                  <a:pt x="1233" y="987"/>
                </a:lnTo>
                <a:lnTo>
                  <a:pt x="1220" y="1020"/>
                </a:lnTo>
                <a:lnTo>
                  <a:pt x="1209" y="1053"/>
                </a:lnTo>
                <a:lnTo>
                  <a:pt x="1200" y="1088"/>
                </a:lnTo>
                <a:lnTo>
                  <a:pt x="1191" y="1123"/>
                </a:lnTo>
                <a:lnTo>
                  <a:pt x="1160" y="1127"/>
                </a:lnTo>
                <a:lnTo>
                  <a:pt x="1129" y="1132"/>
                </a:lnTo>
                <a:lnTo>
                  <a:pt x="1098" y="1137"/>
                </a:lnTo>
                <a:lnTo>
                  <a:pt x="1068" y="1143"/>
                </a:lnTo>
                <a:lnTo>
                  <a:pt x="1038" y="1151"/>
                </a:lnTo>
                <a:lnTo>
                  <a:pt x="1007" y="1159"/>
                </a:lnTo>
                <a:lnTo>
                  <a:pt x="978" y="1168"/>
                </a:lnTo>
                <a:lnTo>
                  <a:pt x="948" y="1179"/>
                </a:lnTo>
                <a:lnTo>
                  <a:pt x="920" y="1190"/>
                </a:lnTo>
                <a:lnTo>
                  <a:pt x="890" y="1201"/>
                </a:lnTo>
                <a:lnTo>
                  <a:pt x="862" y="1214"/>
                </a:lnTo>
                <a:lnTo>
                  <a:pt x="833" y="1229"/>
                </a:lnTo>
                <a:lnTo>
                  <a:pt x="806" y="1243"/>
                </a:lnTo>
                <a:lnTo>
                  <a:pt x="778" y="1258"/>
                </a:lnTo>
                <a:lnTo>
                  <a:pt x="751" y="1274"/>
                </a:lnTo>
                <a:lnTo>
                  <a:pt x="724" y="1292"/>
                </a:lnTo>
                <a:lnTo>
                  <a:pt x="697" y="1310"/>
                </a:lnTo>
                <a:lnTo>
                  <a:pt x="671" y="1329"/>
                </a:lnTo>
                <a:lnTo>
                  <a:pt x="645" y="1350"/>
                </a:lnTo>
                <a:lnTo>
                  <a:pt x="619" y="1370"/>
                </a:lnTo>
                <a:lnTo>
                  <a:pt x="595" y="1391"/>
                </a:lnTo>
                <a:lnTo>
                  <a:pt x="569" y="1415"/>
                </a:lnTo>
                <a:lnTo>
                  <a:pt x="545" y="1438"/>
                </a:lnTo>
                <a:lnTo>
                  <a:pt x="521" y="1463"/>
                </a:lnTo>
                <a:lnTo>
                  <a:pt x="498" y="1487"/>
                </a:lnTo>
                <a:lnTo>
                  <a:pt x="475" y="1514"/>
                </a:lnTo>
                <a:lnTo>
                  <a:pt x="452" y="1540"/>
                </a:lnTo>
                <a:lnTo>
                  <a:pt x="430" y="1568"/>
                </a:lnTo>
                <a:lnTo>
                  <a:pt x="408" y="1596"/>
                </a:lnTo>
                <a:lnTo>
                  <a:pt x="387" y="1626"/>
                </a:lnTo>
                <a:lnTo>
                  <a:pt x="366" y="1656"/>
                </a:lnTo>
                <a:lnTo>
                  <a:pt x="345" y="1688"/>
                </a:lnTo>
                <a:lnTo>
                  <a:pt x="326" y="1719"/>
                </a:lnTo>
                <a:lnTo>
                  <a:pt x="307" y="1752"/>
                </a:lnTo>
                <a:lnTo>
                  <a:pt x="287" y="1786"/>
                </a:lnTo>
                <a:lnTo>
                  <a:pt x="269" y="1820"/>
                </a:lnTo>
                <a:lnTo>
                  <a:pt x="252" y="1855"/>
                </a:lnTo>
                <a:lnTo>
                  <a:pt x="234" y="1892"/>
                </a:lnTo>
                <a:lnTo>
                  <a:pt x="218" y="1928"/>
                </a:lnTo>
                <a:lnTo>
                  <a:pt x="202" y="1966"/>
                </a:lnTo>
                <a:lnTo>
                  <a:pt x="185" y="2005"/>
                </a:lnTo>
                <a:lnTo>
                  <a:pt x="171" y="2043"/>
                </a:lnTo>
                <a:lnTo>
                  <a:pt x="156" y="2083"/>
                </a:lnTo>
                <a:lnTo>
                  <a:pt x="143" y="2124"/>
                </a:lnTo>
                <a:lnTo>
                  <a:pt x="129" y="2166"/>
                </a:lnTo>
                <a:lnTo>
                  <a:pt x="116" y="2208"/>
                </a:lnTo>
                <a:lnTo>
                  <a:pt x="104" y="2251"/>
                </a:lnTo>
                <a:lnTo>
                  <a:pt x="93" y="2296"/>
                </a:lnTo>
                <a:lnTo>
                  <a:pt x="81" y="2340"/>
                </a:lnTo>
                <a:lnTo>
                  <a:pt x="71" y="2386"/>
                </a:lnTo>
                <a:lnTo>
                  <a:pt x="62" y="2432"/>
                </a:lnTo>
                <a:lnTo>
                  <a:pt x="53" y="2479"/>
                </a:lnTo>
                <a:lnTo>
                  <a:pt x="45" y="2527"/>
                </a:lnTo>
                <a:lnTo>
                  <a:pt x="38" y="2576"/>
                </a:lnTo>
                <a:lnTo>
                  <a:pt x="30" y="2625"/>
                </a:lnTo>
                <a:lnTo>
                  <a:pt x="24" y="2675"/>
                </a:lnTo>
                <a:lnTo>
                  <a:pt x="18" y="2726"/>
                </a:lnTo>
                <a:lnTo>
                  <a:pt x="14" y="2778"/>
                </a:lnTo>
                <a:lnTo>
                  <a:pt x="10" y="2830"/>
                </a:lnTo>
                <a:lnTo>
                  <a:pt x="6" y="2883"/>
                </a:lnTo>
                <a:lnTo>
                  <a:pt x="4" y="2937"/>
                </a:lnTo>
                <a:lnTo>
                  <a:pt x="2" y="2992"/>
                </a:lnTo>
                <a:lnTo>
                  <a:pt x="1" y="3047"/>
                </a:lnTo>
                <a:lnTo>
                  <a:pt x="0" y="3103"/>
                </a:lnTo>
                <a:lnTo>
                  <a:pt x="1" y="3162"/>
                </a:lnTo>
                <a:lnTo>
                  <a:pt x="2" y="3220"/>
                </a:lnTo>
                <a:lnTo>
                  <a:pt x="4" y="3277"/>
                </a:lnTo>
                <a:lnTo>
                  <a:pt x="7" y="3333"/>
                </a:lnTo>
                <a:lnTo>
                  <a:pt x="11" y="3389"/>
                </a:lnTo>
                <a:lnTo>
                  <a:pt x="15" y="3443"/>
                </a:lnTo>
                <a:lnTo>
                  <a:pt x="20" y="3497"/>
                </a:lnTo>
                <a:lnTo>
                  <a:pt x="26" y="3550"/>
                </a:lnTo>
                <a:lnTo>
                  <a:pt x="34" y="3602"/>
                </a:lnTo>
                <a:lnTo>
                  <a:pt x="41" y="3653"/>
                </a:lnTo>
                <a:lnTo>
                  <a:pt x="50" y="3703"/>
                </a:lnTo>
                <a:lnTo>
                  <a:pt x="59" y="3752"/>
                </a:lnTo>
                <a:lnTo>
                  <a:pt x="68" y="3799"/>
                </a:lnTo>
                <a:lnTo>
                  <a:pt x="79" y="3847"/>
                </a:lnTo>
                <a:lnTo>
                  <a:pt x="91" y="3893"/>
                </a:lnTo>
                <a:lnTo>
                  <a:pt x="102" y="3939"/>
                </a:lnTo>
                <a:lnTo>
                  <a:pt x="115" y="3984"/>
                </a:lnTo>
                <a:lnTo>
                  <a:pt x="128" y="4028"/>
                </a:lnTo>
                <a:lnTo>
                  <a:pt x="143" y="4070"/>
                </a:lnTo>
                <a:lnTo>
                  <a:pt x="157" y="4112"/>
                </a:lnTo>
                <a:lnTo>
                  <a:pt x="172" y="4153"/>
                </a:lnTo>
                <a:lnTo>
                  <a:pt x="188" y="4193"/>
                </a:lnTo>
                <a:lnTo>
                  <a:pt x="205" y="4232"/>
                </a:lnTo>
                <a:lnTo>
                  <a:pt x="222" y="4270"/>
                </a:lnTo>
                <a:lnTo>
                  <a:pt x="239" y="4308"/>
                </a:lnTo>
                <a:lnTo>
                  <a:pt x="258" y="4344"/>
                </a:lnTo>
                <a:lnTo>
                  <a:pt x="277" y="4379"/>
                </a:lnTo>
                <a:lnTo>
                  <a:pt x="296" y="4414"/>
                </a:lnTo>
                <a:lnTo>
                  <a:pt x="317" y="4447"/>
                </a:lnTo>
                <a:lnTo>
                  <a:pt x="337" y="4480"/>
                </a:lnTo>
                <a:lnTo>
                  <a:pt x="359" y="4512"/>
                </a:lnTo>
                <a:lnTo>
                  <a:pt x="381" y="4543"/>
                </a:lnTo>
                <a:lnTo>
                  <a:pt x="402" y="4573"/>
                </a:lnTo>
                <a:lnTo>
                  <a:pt x="426" y="4602"/>
                </a:lnTo>
                <a:lnTo>
                  <a:pt x="449" y="4630"/>
                </a:lnTo>
                <a:lnTo>
                  <a:pt x="473" y="4657"/>
                </a:lnTo>
                <a:lnTo>
                  <a:pt x="497" y="4684"/>
                </a:lnTo>
                <a:lnTo>
                  <a:pt x="521" y="4708"/>
                </a:lnTo>
                <a:lnTo>
                  <a:pt x="547" y="4732"/>
                </a:lnTo>
                <a:lnTo>
                  <a:pt x="572" y="4756"/>
                </a:lnTo>
                <a:lnTo>
                  <a:pt x="599" y="4778"/>
                </a:lnTo>
                <a:lnTo>
                  <a:pt x="625" y="4800"/>
                </a:lnTo>
                <a:lnTo>
                  <a:pt x="652" y="4821"/>
                </a:lnTo>
                <a:lnTo>
                  <a:pt x="679" y="4840"/>
                </a:lnTo>
                <a:lnTo>
                  <a:pt x="708" y="4859"/>
                </a:lnTo>
                <a:lnTo>
                  <a:pt x="735" y="4876"/>
                </a:lnTo>
                <a:lnTo>
                  <a:pt x="764" y="4893"/>
                </a:lnTo>
                <a:lnTo>
                  <a:pt x="793" y="4910"/>
                </a:lnTo>
                <a:lnTo>
                  <a:pt x="822" y="4924"/>
                </a:lnTo>
                <a:lnTo>
                  <a:pt x="853" y="4938"/>
                </a:lnTo>
                <a:lnTo>
                  <a:pt x="882" y="4951"/>
                </a:lnTo>
                <a:lnTo>
                  <a:pt x="913" y="4963"/>
                </a:lnTo>
                <a:lnTo>
                  <a:pt x="943" y="4974"/>
                </a:lnTo>
                <a:lnTo>
                  <a:pt x="974" y="4984"/>
                </a:lnTo>
                <a:lnTo>
                  <a:pt x="1005" y="4993"/>
                </a:lnTo>
                <a:lnTo>
                  <a:pt x="1037" y="5001"/>
                </a:lnTo>
                <a:lnTo>
                  <a:pt x="1069" y="5008"/>
                </a:lnTo>
                <a:lnTo>
                  <a:pt x="1101" y="5015"/>
                </a:lnTo>
                <a:lnTo>
                  <a:pt x="1133" y="5021"/>
                </a:lnTo>
                <a:lnTo>
                  <a:pt x="1165" y="5025"/>
                </a:lnTo>
                <a:lnTo>
                  <a:pt x="1199" y="5028"/>
                </a:lnTo>
                <a:lnTo>
                  <a:pt x="1232" y="5031"/>
                </a:lnTo>
                <a:lnTo>
                  <a:pt x="1265" y="5032"/>
                </a:lnTo>
                <a:lnTo>
                  <a:pt x="1299" y="5033"/>
                </a:lnTo>
                <a:lnTo>
                  <a:pt x="1332" y="5032"/>
                </a:lnTo>
                <a:lnTo>
                  <a:pt x="1365" y="5031"/>
                </a:lnTo>
                <a:lnTo>
                  <a:pt x="1399" y="5028"/>
                </a:lnTo>
                <a:lnTo>
                  <a:pt x="1431" y="5025"/>
                </a:lnTo>
                <a:lnTo>
                  <a:pt x="1464" y="5021"/>
                </a:lnTo>
                <a:lnTo>
                  <a:pt x="1496" y="5015"/>
                </a:lnTo>
                <a:lnTo>
                  <a:pt x="1528" y="5008"/>
                </a:lnTo>
                <a:lnTo>
                  <a:pt x="1561" y="5001"/>
                </a:lnTo>
                <a:lnTo>
                  <a:pt x="1592" y="4993"/>
                </a:lnTo>
                <a:lnTo>
                  <a:pt x="1623" y="4984"/>
                </a:lnTo>
                <a:lnTo>
                  <a:pt x="1654" y="4974"/>
                </a:lnTo>
                <a:lnTo>
                  <a:pt x="1685" y="4963"/>
                </a:lnTo>
                <a:lnTo>
                  <a:pt x="1715" y="4951"/>
                </a:lnTo>
                <a:lnTo>
                  <a:pt x="1745" y="4938"/>
                </a:lnTo>
                <a:lnTo>
                  <a:pt x="1775" y="4924"/>
                </a:lnTo>
                <a:lnTo>
                  <a:pt x="1804" y="4910"/>
                </a:lnTo>
                <a:lnTo>
                  <a:pt x="1833" y="4893"/>
                </a:lnTo>
                <a:lnTo>
                  <a:pt x="1861" y="4876"/>
                </a:lnTo>
                <a:lnTo>
                  <a:pt x="1890" y="4859"/>
                </a:lnTo>
                <a:lnTo>
                  <a:pt x="1917" y="4840"/>
                </a:lnTo>
                <a:lnTo>
                  <a:pt x="1945" y="4821"/>
                </a:lnTo>
                <a:lnTo>
                  <a:pt x="1972" y="4800"/>
                </a:lnTo>
                <a:lnTo>
                  <a:pt x="1999" y="4778"/>
                </a:lnTo>
                <a:lnTo>
                  <a:pt x="2024" y="4756"/>
                </a:lnTo>
                <a:lnTo>
                  <a:pt x="2051" y="4732"/>
                </a:lnTo>
                <a:lnTo>
                  <a:pt x="2075" y="4708"/>
                </a:lnTo>
                <a:lnTo>
                  <a:pt x="2100" y="4684"/>
                </a:lnTo>
                <a:lnTo>
                  <a:pt x="2124" y="4657"/>
                </a:lnTo>
                <a:lnTo>
                  <a:pt x="2148" y="4630"/>
                </a:lnTo>
                <a:lnTo>
                  <a:pt x="2172" y="4602"/>
                </a:lnTo>
                <a:lnTo>
                  <a:pt x="2194" y="4573"/>
                </a:lnTo>
                <a:lnTo>
                  <a:pt x="2217" y="4543"/>
                </a:lnTo>
                <a:lnTo>
                  <a:pt x="2238" y="4512"/>
                </a:lnTo>
                <a:lnTo>
                  <a:pt x="2259" y="4480"/>
                </a:lnTo>
                <a:lnTo>
                  <a:pt x="2280" y="4447"/>
                </a:lnTo>
                <a:lnTo>
                  <a:pt x="2300" y="4414"/>
                </a:lnTo>
                <a:lnTo>
                  <a:pt x="2320" y="4379"/>
                </a:lnTo>
                <a:lnTo>
                  <a:pt x="2339" y="4344"/>
                </a:lnTo>
                <a:lnTo>
                  <a:pt x="2357" y="4308"/>
                </a:lnTo>
                <a:lnTo>
                  <a:pt x="2376" y="4270"/>
                </a:lnTo>
                <a:lnTo>
                  <a:pt x="2392" y="4232"/>
                </a:lnTo>
                <a:lnTo>
                  <a:pt x="2409" y="4193"/>
                </a:lnTo>
                <a:lnTo>
                  <a:pt x="2424" y="4153"/>
                </a:lnTo>
                <a:lnTo>
                  <a:pt x="2440" y="4112"/>
                </a:lnTo>
                <a:lnTo>
                  <a:pt x="2455" y="4070"/>
                </a:lnTo>
                <a:lnTo>
                  <a:pt x="2468" y="4028"/>
                </a:lnTo>
                <a:lnTo>
                  <a:pt x="2483" y="3984"/>
                </a:lnTo>
                <a:lnTo>
                  <a:pt x="2495" y="3939"/>
                </a:lnTo>
                <a:lnTo>
                  <a:pt x="2507" y="3893"/>
                </a:lnTo>
                <a:lnTo>
                  <a:pt x="2518" y="3847"/>
                </a:lnTo>
                <a:lnTo>
                  <a:pt x="2528" y="3799"/>
                </a:lnTo>
                <a:lnTo>
                  <a:pt x="2539" y="3752"/>
                </a:lnTo>
                <a:lnTo>
                  <a:pt x="2548" y="3703"/>
                </a:lnTo>
                <a:lnTo>
                  <a:pt x="2556" y="3653"/>
                </a:lnTo>
                <a:lnTo>
                  <a:pt x="2564" y="3602"/>
                </a:lnTo>
                <a:lnTo>
                  <a:pt x="2570" y="3550"/>
                </a:lnTo>
                <a:lnTo>
                  <a:pt x="2576" y="3497"/>
                </a:lnTo>
                <a:lnTo>
                  <a:pt x="2581" y="3443"/>
                </a:lnTo>
                <a:lnTo>
                  <a:pt x="2586" y="3389"/>
                </a:lnTo>
                <a:lnTo>
                  <a:pt x="2590" y="3333"/>
                </a:lnTo>
                <a:lnTo>
                  <a:pt x="2593" y="3277"/>
                </a:lnTo>
                <a:lnTo>
                  <a:pt x="2595" y="3220"/>
                </a:lnTo>
                <a:lnTo>
                  <a:pt x="2597" y="3162"/>
                </a:lnTo>
                <a:lnTo>
                  <a:pt x="2597" y="3103"/>
                </a:lnTo>
                <a:lnTo>
                  <a:pt x="2597" y="3049"/>
                </a:lnTo>
                <a:lnTo>
                  <a:pt x="2596" y="2996"/>
                </a:lnTo>
                <a:lnTo>
                  <a:pt x="2594" y="2944"/>
                </a:lnTo>
                <a:lnTo>
                  <a:pt x="2592" y="2892"/>
                </a:lnTo>
                <a:lnTo>
                  <a:pt x="2588" y="2841"/>
                </a:lnTo>
                <a:lnTo>
                  <a:pt x="2584" y="2791"/>
                </a:lnTo>
                <a:lnTo>
                  <a:pt x="2580" y="2741"/>
                </a:lnTo>
                <a:lnTo>
                  <a:pt x="2575" y="2692"/>
                </a:lnTo>
                <a:lnTo>
                  <a:pt x="2569" y="2644"/>
                </a:lnTo>
                <a:lnTo>
                  <a:pt x="2563" y="2596"/>
                </a:lnTo>
                <a:lnTo>
                  <a:pt x="2556" y="2550"/>
                </a:lnTo>
                <a:lnTo>
                  <a:pt x="2549" y="2504"/>
                </a:lnTo>
                <a:lnTo>
                  <a:pt x="2541" y="2458"/>
                </a:lnTo>
                <a:lnTo>
                  <a:pt x="2531" y="2413"/>
                </a:lnTo>
                <a:lnTo>
                  <a:pt x="2522" y="2369"/>
                </a:lnTo>
                <a:lnTo>
                  <a:pt x="2512" y="2326"/>
                </a:lnTo>
                <a:lnTo>
                  <a:pt x="2502" y="2284"/>
                </a:lnTo>
                <a:lnTo>
                  <a:pt x="2491" y="2241"/>
                </a:lnTo>
                <a:lnTo>
                  <a:pt x="2478" y="2200"/>
                </a:lnTo>
                <a:lnTo>
                  <a:pt x="2466" y="2159"/>
                </a:lnTo>
                <a:lnTo>
                  <a:pt x="2453" y="2120"/>
                </a:lnTo>
                <a:lnTo>
                  <a:pt x="2440" y="2081"/>
                </a:lnTo>
                <a:lnTo>
                  <a:pt x="2426" y="2042"/>
                </a:lnTo>
                <a:lnTo>
                  <a:pt x="2412" y="2005"/>
                </a:lnTo>
                <a:lnTo>
                  <a:pt x="2397" y="1968"/>
                </a:lnTo>
                <a:lnTo>
                  <a:pt x="2382" y="1932"/>
                </a:lnTo>
                <a:lnTo>
                  <a:pt x="2365" y="1897"/>
                </a:lnTo>
                <a:lnTo>
                  <a:pt x="2349" y="1862"/>
                </a:lnTo>
                <a:lnTo>
                  <a:pt x="2332" y="1828"/>
                </a:lnTo>
                <a:lnTo>
                  <a:pt x="2314" y="1795"/>
                </a:lnTo>
                <a:lnTo>
                  <a:pt x="2297" y="1762"/>
                </a:lnTo>
                <a:lnTo>
                  <a:pt x="2279" y="1731"/>
                </a:lnTo>
                <a:lnTo>
                  <a:pt x="2259" y="1700"/>
                </a:lnTo>
                <a:lnTo>
                  <a:pt x="2240" y="1671"/>
                </a:lnTo>
                <a:lnTo>
                  <a:pt x="2221" y="1641"/>
                </a:lnTo>
                <a:lnTo>
                  <a:pt x="2200" y="1613"/>
                </a:lnTo>
                <a:lnTo>
                  <a:pt x="2180" y="1584"/>
                </a:lnTo>
                <a:lnTo>
                  <a:pt x="2159" y="1558"/>
                </a:lnTo>
                <a:lnTo>
                  <a:pt x="2137" y="1531"/>
                </a:lnTo>
                <a:lnTo>
                  <a:pt x="2116" y="1506"/>
                </a:lnTo>
                <a:lnTo>
                  <a:pt x="2093" y="1481"/>
                </a:lnTo>
                <a:lnTo>
                  <a:pt x="2071" y="1457"/>
                </a:lnTo>
                <a:lnTo>
                  <a:pt x="2048" y="1434"/>
                </a:lnTo>
                <a:lnTo>
                  <a:pt x="2024" y="1412"/>
                </a:lnTo>
                <a:lnTo>
                  <a:pt x="2001" y="1390"/>
                </a:lnTo>
                <a:lnTo>
                  <a:pt x="1977" y="1369"/>
                </a:lnTo>
                <a:lnTo>
                  <a:pt x="1953" y="1350"/>
                </a:lnTo>
                <a:lnTo>
                  <a:pt x="1927" y="1330"/>
                </a:lnTo>
                <a:lnTo>
                  <a:pt x="1903" y="1312"/>
                </a:lnTo>
                <a:lnTo>
                  <a:pt x="1877" y="1295"/>
                </a:lnTo>
                <a:lnTo>
                  <a:pt x="1851" y="1277"/>
                </a:lnTo>
                <a:lnTo>
                  <a:pt x="1825" y="1261"/>
                </a:lnTo>
                <a:lnTo>
                  <a:pt x="1799" y="1247"/>
                </a:lnTo>
                <a:lnTo>
                  <a:pt x="1772" y="1233"/>
                </a:lnTo>
                <a:lnTo>
                  <a:pt x="1745" y="1218"/>
                </a:lnTo>
                <a:lnTo>
                  <a:pt x="1717" y="1206"/>
                </a:lnTo>
                <a:lnTo>
                  <a:pt x="1690" y="1194"/>
                </a:lnTo>
                <a:lnTo>
                  <a:pt x="1662" y="1184"/>
                </a:lnTo>
                <a:lnTo>
                  <a:pt x="1635" y="1174"/>
                </a:lnTo>
                <a:lnTo>
                  <a:pt x="1606" y="1164"/>
                </a:lnTo>
                <a:lnTo>
                  <a:pt x="1578" y="1155"/>
                </a:lnTo>
                <a:lnTo>
                  <a:pt x="1549" y="1148"/>
                </a:lnTo>
                <a:lnTo>
                  <a:pt x="1520" y="1141"/>
                </a:lnTo>
                <a:lnTo>
                  <a:pt x="1490" y="1135"/>
                </a:lnTo>
                <a:lnTo>
                  <a:pt x="1499" y="1106"/>
                </a:lnTo>
                <a:lnTo>
                  <a:pt x="1509" y="1079"/>
                </a:lnTo>
                <a:lnTo>
                  <a:pt x="1519" y="1051"/>
                </a:lnTo>
                <a:lnTo>
                  <a:pt x="1530" y="1026"/>
                </a:lnTo>
                <a:lnTo>
                  <a:pt x="1543" y="1000"/>
                </a:lnTo>
                <a:lnTo>
                  <a:pt x="1557" y="976"/>
                </a:lnTo>
                <a:lnTo>
                  <a:pt x="1572" y="953"/>
                </a:lnTo>
                <a:lnTo>
                  <a:pt x="1589" y="932"/>
                </a:lnTo>
                <a:lnTo>
                  <a:pt x="1607" y="912"/>
                </a:lnTo>
                <a:lnTo>
                  <a:pt x="1618" y="903"/>
                </a:lnTo>
                <a:lnTo>
                  <a:pt x="1628" y="893"/>
                </a:lnTo>
                <a:lnTo>
                  <a:pt x="1638" y="885"/>
                </a:lnTo>
                <a:lnTo>
                  <a:pt x="1649" y="877"/>
                </a:lnTo>
                <a:lnTo>
                  <a:pt x="1660" y="870"/>
                </a:lnTo>
                <a:lnTo>
                  <a:pt x="1673" y="863"/>
                </a:lnTo>
                <a:lnTo>
                  <a:pt x="1686" y="857"/>
                </a:lnTo>
                <a:lnTo>
                  <a:pt x="1698" y="851"/>
                </a:lnTo>
                <a:lnTo>
                  <a:pt x="1712" y="845"/>
                </a:lnTo>
                <a:lnTo>
                  <a:pt x="1727" y="840"/>
                </a:lnTo>
                <a:lnTo>
                  <a:pt x="1741" y="836"/>
                </a:lnTo>
                <a:lnTo>
                  <a:pt x="1756" y="832"/>
                </a:lnTo>
                <a:lnTo>
                  <a:pt x="1772" y="829"/>
                </a:lnTo>
                <a:lnTo>
                  <a:pt x="1789" y="827"/>
                </a:lnTo>
                <a:close/>
                <a:moveTo>
                  <a:pt x="2443" y="2988"/>
                </a:moveTo>
                <a:lnTo>
                  <a:pt x="2443" y="2988"/>
                </a:lnTo>
                <a:lnTo>
                  <a:pt x="2442" y="3039"/>
                </a:lnTo>
                <a:lnTo>
                  <a:pt x="2441" y="3087"/>
                </a:lnTo>
                <a:lnTo>
                  <a:pt x="2439" y="3132"/>
                </a:lnTo>
                <a:lnTo>
                  <a:pt x="2437" y="3175"/>
                </a:lnTo>
                <a:lnTo>
                  <a:pt x="2434" y="3216"/>
                </a:lnTo>
                <a:lnTo>
                  <a:pt x="2430" y="3254"/>
                </a:lnTo>
                <a:lnTo>
                  <a:pt x="2424" y="3289"/>
                </a:lnTo>
                <a:lnTo>
                  <a:pt x="2419" y="3323"/>
                </a:lnTo>
                <a:lnTo>
                  <a:pt x="2413" y="3354"/>
                </a:lnTo>
                <a:lnTo>
                  <a:pt x="2406" y="3383"/>
                </a:lnTo>
                <a:lnTo>
                  <a:pt x="2399" y="3409"/>
                </a:lnTo>
                <a:lnTo>
                  <a:pt x="2391" y="3434"/>
                </a:lnTo>
                <a:lnTo>
                  <a:pt x="2383" y="3456"/>
                </a:lnTo>
                <a:lnTo>
                  <a:pt x="2374" y="3477"/>
                </a:lnTo>
                <a:lnTo>
                  <a:pt x="2363" y="3495"/>
                </a:lnTo>
                <a:lnTo>
                  <a:pt x="2352" y="3512"/>
                </a:lnTo>
                <a:lnTo>
                  <a:pt x="2341" y="3526"/>
                </a:lnTo>
                <a:lnTo>
                  <a:pt x="2330" y="3540"/>
                </a:lnTo>
                <a:lnTo>
                  <a:pt x="2317" y="3552"/>
                </a:lnTo>
                <a:lnTo>
                  <a:pt x="2304" y="3561"/>
                </a:lnTo>
                <a:lnTo>
                  <a:pt x="2291" y="3569"/>
                </a:lnTo>
                <a:lnTo>
                  <a:pt x="2277" y="3576"/>
                </a:lnTo>
                <a:lnTo>
                  <a:pt x="2262" y="3581"/>
                </a:lnTo>
                <a:lnTo>
                  <a:pt x="2247" y="3585"/>
                </a:lnTo>
                <a:lnTo>
                  <a:pt x="2232" y="3589"/>
                </a:lnTo>
                <a:lnTo>
                  <a:pt x="2216" y="3591"/>
                </a:lnTo>
                <a:lnTo>
                  <a:pt x="2198" y="3591"/>
                </a:lnTo>
                <a:lnTo>
                  <a:pt x="2181" y="3590"/>
                </a:lnTo>
                <a:lnTo>
                  <a:pt x="2164" y="3588"/>
                </a:lnTo>
                <a:lnTo>
                  <a:pt x="2145" y="3584"/>
                </a:lnTo>
                <a:lnTo>
                  <a:pt x="2127" y="3581"/>
                </a:lnTo>
                <a:lnTo>
                  <a:pt x="2108" y="3576"/>
                </a:lnTo>
                <a:lnTo>
                  <a:pt x="2087" y="3571"/>
                </a:lnTo>
                <a:lnTo>
                  <a:pt x="2068" y="3564"/>
                </a:lnTo>
                <a:lnTo>
                  <a:pt x="2026" y="3550"/>
                </a:lnTo>
                <a:lnTo>
                  <a:pt x="1983" y="3534"/>
                </a:lnTo>
                <a:lnTo>
                  <a:pt x="1939" y="3514"/>
                </a:lnTo>
                <a:lnTo>
                  <a:pt x="1844" y="3473"/>
                </a:lnTo>
                <a:lnTo>
                  <a:pt x="1795" y="3452"/>
                </a:lnTo>
                <a:lnTo>
                  <a:pt x="1744" y="3432"/>
                </a:lnTo>
                <a:lnTo>
                  <a:pt x="1692" y="3411"/>
                </a:lnTo>
                <a:lnTo>
                  <a:pt x="1639" y="3392"/>
                </a:lnTo>
                <a:lnTo>
                  <a:pt x="1584" y="3375"/>
                </a:lnTo>
                <a:lnTo>
                  <a:pt x="1557" y="3367"/>
                </a:lnTo>
                <a:lnTo>
                  <a:pt x="1529" y="3358"/>
                </a:lnTo>
                <a:lnTo>
                  <a:pt x="1500" y="3352"/>
                </a:lnTo>
                <a:lnTo>
                  <a:pt x="1473" y="3346"/>
                </a:lnTo>
                <a:lnTo>
                  <a:pt x="1444" y="3341"/>
                </a:lnTo>
                <a:lnTo>
                  <a:pt x="1416" y="3336"/>
                </a:lnTo>
                <a:lnTo>
                  <a:pt x="1386" y="3333"/>
                </a:lnTo>
                <a:lnTo>
                  <a:pt x="1358" y="3330"/>
                </a:lnTo>
                <a:lnTo>
                  <a:pt x="1328" y="3328"/>
                </a:lnTo>
                <a:lnTo>
                  <a:pt x="1299" y="3328"/>
                </a:lnTo>
                <a:lnTo>
                  <a:pt x="1269" y="3328"/>
                </a:lnTo>
                <a:lnTo>
                  <a:pt x="1240" y="3330"/>
                </a:lnTo>
                <a:lnTo>
                  <a:pt x="1210" y="3333"/>
                </a:lnTo>
                <a:lnTo>
                  <a:pt x="1182" y="3336"/>
                </a:lnTo>
                <a:lnTo>
                  <a:pt x="1153" y="3341"/>
                </a:lnTo>
                <a:lnTo>
                  <a:pt x="1125" y="3346"/>
                </a:lnTo>
                <a:lnTo>
                  <a:pt x="1096" y="3352"/>
                </a:lnTo>
                <a:lnTo>
                  <a:pt x="1068" y="3358"/>
                </a:lnTo>
                <a:lnTo>
                  <a:pt x="1040" y="3367"/>
                </a:lnTo>
                <a:lnTo>
                  <a:pt x="1013" y="3375"/>
                </a:lnTo>
                <a:lnTo>
                  <a:pt x="959" y="3392"/>
                </a:lnTo>
                <a:lnTo>
                  <a:pt x="906" y="3411"/>
                </a:lnTo>
                <a:lnTo>
                  <a:pt x="854" y="3432"/>
                </a:lnTo>
                <a:lnTo>
                  <a:pt x="803" y="3452"/>
                </a:lnTo>
                <a:lnTo>
                  <a:pt x="753" y="3473"/>
                </a:lnTo>
                <a:lnTo>
                  <a:pt x="659" y="3514"/>
                </a:lnTo>
                <a:lnTo>
                  <a:pt x="614" y="3534"/>
                </a:lnTo>
                <a:lnTo>
                  <a:pt x="570" y="3550"/>
                </a:lnTo>
                <a:lnTo>
                  <a:pt x="530" y="3564"/>
                </a:lnTo>
                <a:lnTo>
                  <a:pt x="509" y="3571"/>
                </a:lnTo>
                <a:lnTo>
                  <a:pt x="490" y="3576"/>
                </a:lnTo>
                <a:lnTo>
                  <a:pt x="471" y="3581"/>
                </a:lnTo>
                <a:lnTo>
                  <a:pt x="452" y="3584"/>
                </a:lnTo>
                <a:lnTo>
                  <a:pt x="434" y="3588"/>
                </a:lnTo>
                <a:lnTo>
                  <a:pt x="416" y="3590"/>
                </a:lnTo>
                <a:lnTo>
                  <a:pt x="398" y="3591"/>
                </a:lnTo>
                <a:lnTo>
                  <a:pt x="382" y="3591"/>
                </a:lnTo>
                <a:lnTo>
                  <a:pt x="366" y="3589"/>
                </a:lnTo>
                <a:lnTo>
                  <a:pt x="350" y="3585"/>
                </a:lnTo>
                <a:lnTo>
                  <a:pt x="335" y="3581"/>
                </a:lnTo>
                <a:lnTo>
                  <a:pt x="320" y="3576"/>
                </a:lnTo>
                <a:lnTo>
                  <a:pt x="307" y="3569"/>
                </a:lnTo>
                <a:lnTo>
                  <a:pt x="292" y="3561"/>
                </a:lnTo>
                <a:lnTo>
                  <a:pt x="280" y="3552"/>
                </a:lnTo>
                <a:lnTo>
                  <a:pt x="268" y="3540"/>
                </a:lnTo>
                <a:lnTo>
                  <a:pt x="256" y="3526"/>
                </a:lnTo>
                <a:lnTo>
                  <a:pt x="244" y="3512"/>
                </a:lnTo>
                <a:lnTo>
                  <a:pt x="234" y="3495"/>
                </a:lnTo>
                <a:lnTo>
                  <a:pt x="224" y="3477"/>
                </a:lnTo>
                <a:lnTo>
                  <a:pt x="215" y="3456"/>
                </a:lnTo>
                <a:lnTo>
                  <a:pt x="206" y="3434"/>
                </a:lnTo>
                <a:lnTo>
                  <a:pt x="198" y="3409"/>
                </a:lnTo>
                <a:lnTo>
                  <a:pt x="190" y="3383"/>
                </a:lnTo>
                <a:lnTo>
                  <a:pt x="184" y="3354"/>
                </a:lnTo>
                <a:lnTo>
                  <a:pt x="178" y="3323"/>
                </a:lnTo>
                <a:lnTo>
                  <a:pt x="172" y="3289"/>
                </a:lnTo>
                <a:lnTo>
                  <a:pt x="168" y="3254"/>
                </a:lnTo>
                <a:lnTo>
                  <a:pt x="164" y="3216"/>
                </a:lnTo>
                <a:lnTo>
                  <a:pt x="161" y="3175"/>
                </a:lnTo>
                <a:lnTo>
                  <a:pt x="158" y="3132"/>
                </a:lnTo>
                <a:lnTo>
                  <a:pt x="156" y="3087"/>
                </a:lnTo>
                <a:lnTo>
                  <a:pt x="155" y="3039"/>
                </a:lnTo>
                <a:lnTo>
                  <a:pt x="155" y="2988"/>
                </a:lnTo>
                <a:lnTo>
                  <a:pt x="155" y="2936"/>
                </a:lnTo>
                <a:lnTo>
                  <a:pt x="156" y="2885"/>
                </a:lnTo>
                <a:lnTo>
                  <a:pt x="158" y="2834"/>
                </a:lnTo>
                <a:lnTo>
                  <a:pt x="161" y="2784"/>
                </a:lnTo>
                <a:lnTo>
                  <a:pt x="164" y="2735"/>
                </a:lnTo>
                <a:lnTo>
                  <a:pt x="168" y="2686"/>
                </a:lnTo>
                <a:lnTo>
                  <a:pt x="172" y="2639"/>
                </a:lnTo>
                <a:lnTo>
                  <a:pt x="178" y="2592"/>
                </a:lnTo>
                <a:lnTo>
                  <a:pt x="184" y="2546"/>
                </a:lnTo>
                <a:lnTo>
                  <a:pt x="190" y="2501"/>
                </a:lnTo>
                <a:lnTo>
                  <a:pt x="198" y="2456"/>
                </a:lnTo>
                <a:lnTo>
                  <a:pt x="206" y="2412"/>
                </a:lnTo>
                <a:lnTo>
                  <a:pt x="215" y="2368"/>
                </a:lnTo>
                <a:lnTo>
                  <a:pt x="224" y="2326"/>
                </a:lnTo>
                <a:lnTo>
                  <a:pt x="234" y="2284"/>
                </a:lnTo>
                <a:lnTo>
                  <a:pt x="244" y="2243"/>
                </a:lnTo>
                <a:lnTo>
                  <a:pt x="256" y="2203"/>
                </a:lnTo>
                <a:lnTo>
                  <a:pt x="268" y="2164"/>
                </a:lnTo>
                <a:lnTo>
                  <a:pt x="280" y="2125"/>
                </a:lnTo>
                <a:lnTo>
                  <a:pt x="292" y="2087"/>
                </a:lnTo>
                <a:lnTo>
                  <a:pt x="307" y="2051"/>
                </a:lnTo>
                <a:lnTo>
                  <a:pt x="320" y="2014"/>
                </a:lnTo>
                <a:lnTo>
                  <a:pt x="335" y="1978"/>
                </a:lnTo>
                <a:lnTo>
                  <a:pt x="350" y="1944"/>
                </a:lnTo>
                <a:lnTo>
                  <a:pt x="366" y="1910"/>
                </a:lnTo>
                <a:lnTo>
                  <a:pt x="382" y="1876"/>
                </a:lnTo>
                <a:lnTo>
                  <a:pt x="398" y="1844"/>
                </a:lnTo>
                <a:lnTo>
                  <a:pt x="416" y="1812"/>
                </a:lnTo>
                <a:lnTo>
                  <a:pt x="434" y="1782"/>
                </a:lnTo>
                <a:lnTo>
                  <a:pt x="452" y="1752"/>
                </a:lnTo>
                <a:lnTo>
                  <a:pt x="471" y="1723"/>
                </a:lnTo>
                <a:lnTo>
                  <a:pt x="490" y="1694"/>
                </a:lnTo>
                <a:lnTo>
                  <a:pt x="509" y="1666"/>
                </a:lnTo>
                <a:lnTo>
                  <a:pt x="530" y="1640"/>
                </a:lnTo>
                <a:lnTo>
                  <a:pt x="550" y="1615"/>
                </a:lnTo>
                <a:lnTo>
                  <a:pt x="570" y="1589"/>
                </a:lnTo>
                <a:lnTo>
                  <a:pt x="592" y="1565"/>
                </a:lnTo>
                <a:lnTo>
                  <a:pt x="614" y="1541"/>
                </a:lnTo>
                <a:lnTo>
                  <a:pt x="637" y="1519"/>
                </a:lnTo>
                <a:lnTo>
                  <a:pt x="659" y="1497"/>
                </a:lnTo>
                <a:lnTo>
                  <a:pt x="681" y="1476"/>
                </a:lnTo>
                <a:lnTo>
                  <a:pt x="705" y="1457"/>
                </a:lnTo>
                <a:lnTo>
                  <a:pt x="729" y="1437"/>
                </a:lnTo>
                <a:lnTo>
                  <a:pt x="753" y="1419"/>
                </a:lnTo>
                <a:lnTo>
                  <a:pt x="778" y="1402"/>
                </a:lnTo>
                <a:lnTo>
                  <a:pt x="803" y="1385"/>
                </a:lnTo>
                <a:lnTo>
                  <a:pt x="828" y="1369"/>
                </a:lnTo>
                <a:lnTo>
                  <a:pt x="854" y="1355"/>
                </a:lnTo>
                <a:lnTo>
                  <a:pt x="879" y="1341"/>
                </a:lnTo>
                <a:lnTo>
                  <a:pt x="906" y="1327"/>
                </a:lnTo>
                <a:lnTo>
                  <a:pt x="932" y="1315"/>
                </a:lnTo>
                <a:lnTo>
                  <a:pt x="959" y="1304"/>
                </a:lnTo>
                <a:lnTo>
                  <a:pt x="985" y="1294"/>
                </a:lnTo>
                <a:lnTo>
                  <a:pt x="1013" y="1284"/>
                </a:lnTo>
                <a:lnTo>
                  <a:pt x="1040" y="1275"/>
                </a:lnTo>
                <a:lnTo>
                  <a:pt x="1068" y="1267"/>
                </a:lnTo>
                <a:lnTo>
                  <a:pt x="1096" y="1261"/>
                </a:lnTo>
                <a:lnTo>
                  <a:pt x="1125" y="1255"/>
                </a:lnTo>
                <a:lnTo>
                  <a:pt x="1153" y="1250"/>
                </a:lnTo>
                <a:lnTo>
                  <a:pt x="1182" y="1246"/>
                </a:lnTo>
                <a:lnTo>
                  <a:pt x="1210" y="1243"/>
                </a:lnTo>
                <a:lnTo>
                  <a:pt x="1240" y="1240"/>
                </a:lnTo>
                <a:lnTo>
                  <a:pt x="1269" y="1239"/>
                </a:lnTo>
                <a:lnTo>
                  <a:pt x="1299" y="1238"/>
                </a:lnTo>
                <a:lnTo>
                  <a:pt x="1328" y="1239"/>
                </a:lnTo>
                <a:lnTo>
                  <a:pt x="1358" y="1240"/>
                </a:lnTo>
                <a:lnTo>
                  <a:pt x="1386" y="1243"/>
                </a:lnTo>
                <a:lnTo>
                  <a:pt x="1416" y="1246"/>
                </a:lnTo>
                <a:lnTo>
                  <a:pt x="1444" y="1250"/>
                </a:lnTo>
                <a:lnTo>
                  <a:pt x="1473" y="1255"/>
                </a:lnTo>
                <a:lnTo>
                  <a:pt x="1500" y="1261"/>
                </a:lnTo>
                <a:lnTo>
                  <a:pt x="1529" y="1267"/>
                </a:lnTo>
                <a:lnTo>
                  <a:pt x="1557" y="1275"/>
                </a:lnTo>
                <a:lnTo>
                  <a:pt x="1584" y="1284"/>
                </a:lnTo>
                <a:lnTo>
                  <a:pt x="1612" y="1294"/>
                </a:lnTo>
                <a:lnTo>
                  <a:pt x="1639" y="1304"/>
                </a:lnTo>
                <a:lnTo>
                  <a:pt x="1666" y="1315"/>
                </a:lnTo>
                <a:lnTo>
                  <a:pt x="1692" y="1327"/>
                </a:lnTo>
                <a:lnTo>
                  <a:pt x="1717" y="1341"/>
                </a:lnTo>
                <a:lnTo>
                  <a:pt x="1744" y="1355"/>
                </a:lnTo>
                <a:lnTo>
                  <a:pt x="1769" y="1369"/>
                </a:lnTo>
                <a:lnTo>
                  <a:pt x="1795" y="1385"/>
                </a:lnTo>
                <a:lnTo>
                  <a:pt x="1819" y="1402"/>
                </a:lnTo>
                <a:lnTo>
                  <a:pt x="1844" y="1419"/>
                </a:lnTo>
                <a:lnTo>
                  <a:pt x="1868" y="1437"/>
                </a:lnTo>
                <a:lnTo>
                  <a:pt x="1892" y="1457"/>
                </a:lnTo>
                <a:lnTo>
                  <a:pt x="1915" y="1476"/>
                </a:lnTo>
                <a:lnTo>
                  <a:pt x="1939" y="1497"/>
                </a:lnTo>
                <a:lnTo>
                  <a:pt x="1961" y="1519"/>
                </a:lnTo>
                <a:lnTo>
                  <a:pt x="1983" y="1541"/>
                </a:lnTo>
                <a:lnTo>
                  <a:pt x="2005" y="1565"/>
                </a:lnTo>
                <a:lnTo>
                  <a:pt x="2026" y="1589"/>
                </a:lnTo>
                <a:lnTo>
                  <a:pt x="2048" y="1615"/>
                </a:lnTo>
                <a:lnTo>
                  <a:pt x="2068" y="1640"/>
                </a:lnTo>
                <a:lnTo>
                  <a:pt x="2087" y="1666"/>
                </a:lnTo>
                <a:lnTo>
                  <a:pt x="2108" y="1694"/>
                </a:lnTo>
                <a:lnTo>
                  <a:pt x="2127" y="1723"/>
                </a:lnTo>
                <a:lnTo>
                  <a:pt x="2145" y="1752"/>
                </a:lnTo>
                <a:lnTo>
                  <a:pt x="2164" y="1782"/>
                </a:lnTo>
                <a:lnTo>
                  <a:pt x="2181" y="1812"/>
                </a:lnTo>
                <a:lnTo>
                  <a:pt x="2198" y="1844"/>
                </a:lnTo>
                <a:lnTo>
                  <a:pt x="2216" y="1876"/>
                </a:lnTo>
                <a:lnTo>
                  <a:pt x="2232" y="1910"/>
                </a:lnTo>
                <a:lnTo>
                  <a:pt x="2247" y="1944"/>
                </a:lnTo>
                <a:lnTo>
                  <a:pt x="2262" y="1978"/>
                </a:lnTo>
                <a:lnTo>
                  <a:pt x="2277" y="2014"/>
                </a:lnTo>
                <a:lnTo>
                  <a:pt x="2291" y="2051"/>
                </a:lnTo>
                <a:lnTo>
                  <a:pt x="2304" y="2087"/>
                </a:lnTo>
                <a:lnTo>
                  <a:pt x="2317" y="2125"/>
                </a:lnTo>
                <a:lnTo>
                  <a:pt x="2330" y="2164"/>
                </a:lnTo>
                <a:lnTo>
                  <a:pt x="2341" y="2203"/>
                </a:lnTo>
                <a:lnTo>
                  <a:pt x="2352" y="2243"/>
                </a:lnTo>
                <a:lnTo>
                  <a:pt x="2363" y="2284"/>
                </a:lnTo>
                <a:lnTo>
                  <a:pt x="2374" y="2326"/>
                </a:lnTo>
                <a:lnTo>
                  <a:pt x="2383" y="2368"/>
                </a:lnTo>
                <a:lnTo>
                  <a:pt x="2391" y="2412"/>
                </a:lnTo>
                <a:lnTo>
                  <a:pt x="2399" y="2456"/>
                </a:lnTo>
                <a:lnTo>
                  <a:pt x="2406" y="2501"/>
                </a:lnTo>
                <a:lnTo>
                  <a:pt x="2413" y="2546"/>
                </a:lnTo>
                <a:lnTo>
                  <a:pt x="2419" y="2592"/>
                </a:lnTo>
                <a:lnTo>
                  <a:pt x="2424" y="2639"/>
                </a:lnTo>
                <a:lnTo>
                  <a:pt x="2430" y="2686"/>
                </a:lnTo>
                <a:lnTo>
                  <a:pt x="2434" y="2735"/>
                </a:lnTo>
                <a:lnTo>
                  <a:pt x="2437" y="2784"/>
                </a:lnTo>
                <a:lnTo>
                  <a:pt x="2439" y="2834"/>
                </a:lnTo>
                <a:lnTo>
                  <a:pt x="2441" y="2885"/>
                </a:lnTo>
                <a:lnTo>
                  <a:pt x="2442" y="2936"/>
                </a:lnTo>
                <a:lnTo>
                  <a:pt x="2443" y="2988"/>
                </a:lnTo>
                <a:close/>
              </a:path>
            </a:pathLst>
          </a:custGeom>
          <a:solidFill>
            <a:srgbClr val="815366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4705005" y="4018176"/>
            <a:ext cx="13681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600" cap="all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PPT</a:t>
            </a:r>
            <a:r>
              <a:rPr lang="zh-CN" altLang="en-US" sz="1600" cap="all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网</a:t>
            </a:r>
            <a:endParaRPr lang="zh-CN" altLang="en-US" sz="1600" cap="all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011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515">
        <p14:vortex dir="r"/>
      </p:transition>
    </mc:Choice>
    <mc:Fallback xmlns="">
      <p:transition spd="slow" advTm="65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95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 animBg="1"/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3"/>
          <p:cNvGrpSpPr/>
          <p:nvPr/>
        </p:nvGrpSpPr>
        <p:grpSpPr>
          <a:xfrm>
            <a:off x="4768353" y="2563753"/>
            <a:ext cx="490518" cy="229623"/>
            <a:chOff x="3366566" y="1459073"/>
            <a:chExt cx="465169" cy="221445"/>
          </a:xfrm>
        </p:grpSpPr>
        <p:cxnSp>
          <p:nvCxnSpPr>
            <p:cNvPr id="38" name="Straight Connector 37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3366566" y="1459073"/>
              <a:ext cx="226116" cy="0"/>
            </a:xfrm>
            <a:prstGeom prst="line">
              <a:avLst/>
            </a:prstGeom>
            <a:ln w="19050" cap="rnd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74"/>
          <p:cNvGrpSpPr/>
          <p:nvPr/>
        </p:nvGrpSpPr>
        <p:grpSpPr>
          <a:xfrm flipH="1">
            <a:off x="7528356" y="2561852"/>
            <a:ext cx="541166" cy="233426"/>
            <a:chOff x="3318534" y="1459155"/>
            <a:chExt cx="513201" cy="221363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3318534" y="1459155"/>
              <a:ext cx="274147" cy="0"/>
            </a:xfrm>
            <a:prstGeom prst="line">
              <a:avLst/>
            </a:prstGeom>
            <a:ln w="19050" cap="rnd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81"/>
          <p:cNvGrpSpPr/>
          <p:nvPr/>
        </p:nvGrpSpPr>
        <p:grpSpPr>
          <a:xfrm flipV="1">
            <a:off x="4768354" y="5114901"/>
            <a:ext cx="480061" cy="229623"/>
            <a:chOff x="3376482" y="1459073"/>
            <a:chExt cx="455253" cy="221445"/>
          </a:xfrm>
        </p:grpSpPr>
        <p:cxnSp>
          <p:nvCxnSpPr>
            <p:cNvPr id="44" name="Straight Connector 43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3376482" y="1459073"/>
              <a:ext cx="216200" cy="0"/>
            </a:xfrm>
            <a:prstGeom prst="line">
              <a:avLst/>
            </a:prstGeom>
            <a:ln w="19050" cap="rnd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84"/>
          <p:cNvGrpSpPr/>
          <p:nvPr/>
        </p:nvGrpSpPr>
        <p:grpSpPr>
          <a:xfrm flipH="1" flipV="1">
            <a:off x="7550345" y="5113000"/>
            <a:ext cx="519177" cy="233426"/>
            <a:chOff x="3339387" y="1459155"/>
            <a:chExt cx="492348" cy="221363"/>
          </a:xfrm>
        </p:grpSpPr>
        <p:cxnSp>
          <p:nvCxnSpPr>
            <p:cNvPr id="47" name="Straight Connector 46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3339387" y="1459155"/>
              <a:ext cx="253294" cy="0"/>
            </a:xfrm>
            <a:prstGeom prst="line">
              <a:avLst/>
            </a:prstGeom>
            <a:ln w="19050" cap="rnd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9" name="Freeform 5"/>
          <p:cNvSpPr>
            <a:spLocks/>
          </p:cNvSpPr>
          <p:nvPr/>
        </p:nvSpPr>
        <p:spPr bwMode="auto">
          <a:xfrm>
            <a:off x="4460745" y="3352048"/>
            <a:ext cx="1966958" cy="2360349"/>
          </a:xfrm>
          <a:custGeom>
            <a:avLst/>
            <a:gdLst/>
            <a:ahLst/>
            <a:cxnLst>
              <a:cxn ang="0">
                <a:pos x="248" y="158"/>
              </a:cxn>
              <a:cxn ang="0">
                <a:pos x="248" y="160"/>
              </a:cxn>
              <a:cxn ang="0">
                <a:pos x="250" y="192"/>
              </a:cxn>
              <a:cxn ang="0">
                <a:pos x="321" y="335"/>
              </a:cxn>
              <a:cxn ang="0">
                <a:pos x="437" y="401"/>
              </a:cxn>
              <a:cxn ang="0">
                <a:pos x="496" y="408"/>
              </a:cxn>
              <a:cxn ang="0">
                <a:pos x="496" y="595"/>
              </a:cxn>
              <a:cxn ang="0">
                <a:pos x="430" y="591"/>
              </a:cxn>
              <a:cxn ang="0">
                <a:pos x="189" y="468"/>
              </a:cxn>
              <a:cxn ang="0">
                <a:pos x="62" y="192"/>
              </a:cxn>
              <a:cxn ang="0">
                <a:pos x="61" y="160"/>
              </a:cxn>
              <a:cxn ang="0">
                <a:pos x="61" y="158"/>
              </a:cxn>
              <a:cxn ang="0">
                <a:pos x="0" y="158"/>
              </a:cxn>
              <a:cxn ang="0">
                <a:pos x="157" y="0"/>
              </a:cxn>
              <a:cxn ang="0">
                <a:pos x="313" y="158"/>
              </a:cxn>
              <a:cxn ang="0">
                <a:pos x="248" y="158"/>
              </a:cxn>
            </a:cxnLst>
            <a:rect l="0" t="0" r="r" b="b"/>
            <a:pathLst>
              <a:path w="496" h="595">
                <a:moveTo>
                  <a:pt x="248" y="158"/>
                </a:moveTo>
                <a:cubicBezTo>
                  <a:pt x="248" y="158"/>
                  <a:pt x="248" y="159"/>
                  <a:pt x="248" y="160"/>
                </a:cubicBezTo>
                <a:cubicBezTo>
                  <a:pt x="248" y="171"/>
                  <a:pt x="249" y="182"/>
                  <a:pt x="250" y="192"/>
                </a:cubicBezTo>
                <a:cubicBezTo>
                  <a:pt x="257" y="247"/>
                  <a:pt x="281" y="295"/>
                  <a:pt x="321" y="335"/>
                </a:cubicBezTo>
                <a:cubicBezTo>
                  <a:pt x="355" y="369"/>
                  <a:pt x="393" y="391"/>
                  <a:pt x="437" y="401"/>
                </a:cubicBezTo>
                <a:cubicBezTo>
                  <a:pt x="456" y="406"/>
                  <a:pt x="475" y="408"/>
                  <a:pt x="496" y="408"/>
                </a:cubicBezTo>
                <a:cubicBezTo>
                  <a:pt x="496" y="595"/>
                  <a:pt x="496" y="595"/>
                  <a:pt x="496" y="595"/>
                </a:cubicBezTo>
                <a:cubicBezTo>
                  <a:pt x="474" y="595"/>
                  <a:pt x="452" y="594"/>
                  <a:pt x="430" y="591"/>
                </a:cubicBezTo>
                <a:cubicBezTo>
                  <a:pt x="338" y="578"/>
                  <a:pt x="258" y="537"/>
                  <a:pt x="189" y="468"/>
                </a:cubicBezTo>
                <a:cubicBezTo>
                  <a:pt x="112" y="390"/>
                  <a:pt x="69" y="299"/>
                  <a:pt x="62" y="192"/>
                </a:cubicBezTo>
                <a:cubicBezTo>
                  <a:pt x="61" y="182"/>
                  <a:pt x="61" y="171"/>
                  <a:pt x="61" y="160"/>
                </a:cubicBezTo>
                <a:cubicBezTo>
                  <a:pt x="61" y="159"/>
                  <a:pt x="61" y="158"/>
                  <a:pt x="61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157" y="0"/>
                  <a:pt x="157" y="0"/>
                  <a:pt x="157" y="0"/>
                </a:cubicBezTo>
                <a:cubicBezTo>
                  <a:pt x="313" y="158"/>
                  <a:pt x="313" y="158"/>
                  <a:pt x="313" y="158"/>
                </a:cubicBezTo>
                <a:lnTo>
                  <a:pt x="248" y="158"/>
                </a:lnTo>
                <a:close/>
              </a:path>
            </a:pathLst>
          </a:custGeom>
          <a:solidFill>
            <a:srgbClr val="815366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3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0" name="Freeform 6"/>
          <p:cNvSpPr>
            <a:spLocks/>
          </p:cNvSpPr>
          <p:nvPr/>
        </p:nvSpPr>
        <p:spPr bwMode="auto">
          <a:xfrm>
            <a:off x="5793253" y="3978126"/>
            <a:ext cx="2367046" cy="1971980"/>
          </a:xfrm>
          <a:custGeom>
            <a:avLst/>
            <a:gdLst/>
            <a:ahLst/>
            <a:cxnLst>
              <a:cxn ang="0">
                <a:pos x="403" y="61"/>
              </a:cxn>
              <a:cxn ang="0">
                <a:pos x="410" y="2"/>
              </a:cxn>
              <a:cxn ang="0">
                <a:pos x="410" y="0"/>
              </a:cxn>
              <a:cxn ang="0">
                <a:pos x="597" y="0"/>
              </a:cxn>
              <a:cxn ang="0">
                <a:pos x="597" y="2"/>
              </a:cxn>
              <a:cxn ang="0">
                <a:pos x="592" y="68"/>
              </a:cxn>
              <a:cxn ang="0">
                <a:pos x="469" y="310"/>
              </a:cxn>
              <a:cxn ang="0">
                <a:pos x="161" y="437"/>
              </a:cxn>
              <a:cxn ang="0">
                <a:pos x="160" y="437"/>
              </a:cxn>
              <a:cxn ang="0">
                <a:pos x="160" y="497"/>
              </a:cxn>
              <a:cxn ang="0">
                <a:pos x="0" y="341"/>
              </a:cxn>
              <a:cxn ang="0">
                <a:pos x="160" y="185"/>
              </a:cxn>
              <a:cxn ang="0">
                <a:pos x="160" y="250"/>
              </a:cxn>
              <a:cxn ang="0">
                <a:pos x="161" y="250"/>
              </a:cxn>
              <a:cxn ang="0">
                <a:pos x="337" y="177"/>
              </a:cxn>
              <a:cxn ang="0">
                <a:pos x="403" y="61"/>
              </a:cxn>
            </a:cxnLst>
            <a:rect l="0" t="0" r="r" b="b"/>
            <a:pathLst>
              <a:path w="597" h="497">
                <a:moveTo>
                  <a:pt x="403" y="61"/>
                </a:moveTo>
                <a:cubicBezTo>
                  <a:pt x="408" y="42"/>
                  <a:pt x="410" y="22"/>
                  <a:pt x="410" y="2"/>
                </a:cubicBezTo>
                <a:cubicBezTo>
                  <a:pt x="410" y="1"/>
                  <a:pt x="410" y="0"/>
                  <a:pt x="410" y="0"/>
                </a:cubicBezTo>
                <a:cubicBezTo>
                  <a:pt x="597" y="0"/>
                  <a:pt x="597" y="0"/>
                  <a:pt x="597" y="0"/>
                </a:cubicBezTo>
                <a:cubicBezTo>
                  <a:pt x="597" y="0"/>
                  <a:pt x="597" y="1"/>
                  <a:pt x="597" y="2"/>
                </a:cubicBezTo>
                <a:cubicBezTo>
                  <a:pt x="597" y="24"/>
                  <a:pt x="595" y="46"/>
                  <a:pt x="592" y="68"/>
                </a:cubicBezTo>
                <a:cubicBezTo>
                  <a:pt x="579" y="160"/>
                  <a:pt x="538" y="241"/>
                  <a:pt x="469" y="310"/>
                </a:cubicBezTo>
                <a:cubicBezTo>
                  <a:pt x="384" y="395"/>
                  <a:pt x="281" y="437"/>
                  <a:pt x="161" y="437"/>
                </a:cubicBezTo>
                <a:cubicBezTo>
                  <a:pt x="161" y="437"/>
                  <a:pt x="160" y="437"/>
                  <a:pt x="160" y="437"/>
                </a:cubicBezTo>
                <a:cubicBezTo>
                  <a:pt x="160" y="497"/>
                  <a:pt x="160" y="497"/>
                  <a:pt x="160" y="497"/>
                </a:cubicBezTo>
                <a:cubicBezTo>
                  <a:pt x="0" y="341"/>
                  <a:pt x="0" y="341"/>
                  <a:pt x="0" y="341"/>
                </a:cubicBezTo>
                <a:cubicBezTo>
                  <a:pt x="160" y="185"/>
                  <a:pt x="160" y="185"/>
                  <a:pt x="160" y="185"/>
                </a:cubicBezTo>
                <a:cubicBezTo>
                  <a:pt x="160" y="250"/>
                  <a:pt x="160" y="250"/>
                  <a:pt x="160" y="250"/>
                </a:cubicBezTo>
                <a:cubicBezTo>
                  <a:pt x="160" y="250"/>
                  <a:pt x="161" y="250"/>
                  <a:pt x="161" y="250"/>
                </a:cubicBezTo>
                <a:cubicBezTo>
                  <a:pt x="230" y="250"/>
                  <a:pt x="288" y="226"/>
                  <a:pt x="337" y="177"/>
                </a:cubicBezTo>
                <a:cubicBezTo>
                  <a:pt x="371" y="143"/>
                  <a:pt x="393" y="104"/>
                  <a:pt x="403" y="61"/>
                </a:cubicBezTo>
                <a:close/>
              </a:path>
            </a:pathLst>
          </a:custGeom>
          <a:solidFill>
            <a:srgbClr val="815366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3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1" name="Freeform 7"/>
          <p:cNvSpPr>
            <a:spLocks/>
          </p:cNvSpPr>
          <p:nvPr/>
        </p:nvSpPr>
        <p:spPr bwMode="auto">
          <a:xfrm>
            <a:off x="6427703" y="2252227"/>
            <a:ext cx="1973654" cy="2368719"/>
          </a:xfrm>
          <a:custGeom>
            <a:avLst/>
            <a:gdLst/>
            <a:ahLst/>
            <a:cxnLst>
              <a:cxn ang="0">
                <a:pos x="67" y="5"/>
              </a:cxn>
              <a:cxn ang="0">
                <a:pos x="309" y="129"/>
              </a:cxn>
              <a:cxn ang="0">
                <a:pos x="437" y="435"/>
              </a:cxn>
              <a:cxn ang="0">
                <a:pos x="498" y="435"/>
              </a:cxn>
              <a:cxn ang="0">
                <a:pos x="341" y="597"/>
              </a:cxn>
              <a:cxn ang="0">
                <a:pos x="184" y="435"/>
              </a:cxn>
              <a:cxn ang="0">
                <a:pos x="250" y="435"/>
              </a:cxn>
              <a:cxn ang="0">
                <a:pos x="177" y="261"/>
              </a:cxn>
              <a:cxn ang="0">
                <a:pos x="60" y="194"/>
              </a:cxn>
              <a:cxn ang="0">
                <a:pos x="1" y="188"/>
              </a:cxn>
              <a:cxn ang="0">
                <a:pos x="0" y="188"/>
              </a:cxn>
              <a:cxn ang="0">
                <a:pos x="0" y="0"/>
              </a:cxn>
              <a:cxn ang="0">
                <a:pos x="1" y="0"/>
              </a:cxn>
              <a:cxn ang="0">
                <a:pos x="67" y="5"/>
              </a:cxn>
            </a:cxnLst>
            <a:rect l="0" t="0" r="r" b="b"/>
            <a:pathLst>
              <a:path w="498" h="597">
                <a:moveTo>
                  <a:pt x="67" y="5"/>
                </a:moveTo>
                <a:cubicBezTo>
                  <a:pt x="159" y="18"/>
                  <a:pt x="240" y="59"/>
                  <a:pt x="309" y="129"/>
                </a:cubicBezTo>
                <a:cubicBezTo>
                  <a:pt x="394" y="213"/>
                  <a:pt x="436" y="315"/>
                  <a:pt x="437" y="435"/>
                </a:cubicBezTo>
                <a:cubicBezTo>
                  <a:pt x="498" y="435"/>
                  <a:pt x="498" y="435"/>
                  <a:pt x="498" y="435"/>
                </a:cubicBezTo>
                <a:cubicBezTo>
                  <a:pt x="341" y="597"/>
                  <a:pt x="341" y="597"/>
                  <a:pt x="341" y="597"/>
                </a:cubicBezTo>
                <a:cubicBezTo>
                  <a:pt x="184" y="435"/>
                  <a:pt x="184" y="435"/>
                  <a:pt x="184" y="435"/>
                </a:cubicBezTo>
                <a:cubicBezTo>
                  <a:pt x="250" y="435"/>
                  <a:pt x="250" y="435"/>
                  <a:pt x="250" y="435"/>
                </a:cubicBezTo>
                <a:cubicBezTo>
                  <a:pt x="249" y="367"/>
                  <a:pt x="225" y="309"/>
                  <a:pt x="177" y="261"/>
                </a:cubicBezTo>
                <a:cubicBezTo>
                  <a:pt x="143" y="227"/>
                  <a:pt x="104" y="205"/>
                  <a:pt x="60" y="194"/>
                </a:cubicBezTo>
                <a:cubicBezTo>
                  <a:pt x="41" y="190"/>
                  <a:pt x="21" y="188"/>
                  <a:pt x="1" y="188"/>
                </a:cubicBezTo>
                <a:cubicBezTo>
                  <a:pt x="1" y="188"/>
                  <a:pt x="0" y="188"/>
                  <a:pt x="0" y="188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24" y="0"/>
                  <a:pt x="46" y="2"/>
                  <a:pt x="67" y="5"/>
                </a:cubicBezTo>
                <a:close/>
              </a:path>
            </a:pathLst>
          </a:custGeom>
          <a:solidFill>
            <a:srgbClr val="815366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3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2" name="Freeform 8"/>
          <p:cNvSpPr>
            <a:spLocks noEditPoints="1"/>
          </p:cNvSpPr>
          <p:nvPr/>
        </p:nvSpPr>
        <p:spPr bwMode="auto">
          <a:xfrm>
            <a:off x="4701802" y="2011169"/>
            <a:ext cx="2360349" cy="1966957"/>
          </a:xfrm>
          <a:custGeom>
            <a:avLst/>
            <a:gdLst/>
            <a:ahLst/>
            <a:cxnLst>
              <a:cxn ang="0">
                <a:pos x="96" y="338"/>
              </a:cxn>
              <a:cxn ang="0">
                <a:pos x="95" y="338"/>
              </a:cxn>
              <a:cxn ang="0">
                <a:pos x="96" y="338"/>
              </a:cxn>
              <a:cxn ang="0">
                <a:pos x="435" y="0"/>
              </a:cxn>
              <a:cxn ang="0">
                <a:pos x="595" y="157"/>
              </a:cxn>
              <a:cxn ang="0">
                <a:pos x="435" y="314"/>
              </a:cxn>
              <a:cxn ang="0">
                <a:pos x="435" y="249"/>
              </a:cxn>
              <a:cxn ang="0">
                <a:pos x="260" y="322"/>
              </a:cxn>
              <a:cxn ang="0">
                <a:pos x="194" y="437"/>
              </a:cxn>
              <a:cxn ang="0">
                <a:pos x="187" y="496"/>
              </a:cxn>
              <a:cxn ang="0">
                <a:pos x="0" y="496"/>
              </a:cxn>
              <a:cxn ang="0">
                <a:pos x="5" y="429"/>
              </a:cxn>
              <a:cxn ang="0">
                <a:pos x="128" y="190"/>
              </a:cxn>
              <a:cxn ang="0">
                <a:pos x="435" y="61"/>
              </a:cxn>
              <a:cxn ang="0">
                <a:pos x="435" y="0"/>
              </a:cxn>
            </a:cxnLst>
            <a:rect l="0" t="0" r="r" b="b"/>
            <a:pathLst>
              <a:path w="595" h="496">
                <a:moveTo>
                  <a:pt x="96" y="338"/>
                </a:moveTo>
                <a:cubicBezTo>
                  <a:pt x="96" y="338"/>
                  <a:pt x="95" y="338"/>
                  <a:pt x="95" y="338"/>
                </a:cubicBezTo>
                <a:cubicBezTo>
                  <a:pt x="96" y="338"/>
                  <a:pt x="96" y="338"/>
                  <a:pt x="96" y="338"/>
                </a:cubicBezTo>
                <a:close/>
                <a:moveTo>
                  <a:pt x="435" y="0"/>
                </a:moveTo>
                <a:cubicBezTo>
                  <a:pt x="595" y="157"/>
                  <a:pt x="595" y="157"/>
                  <a:pt x="595" y="157"/>
                </a:cubicBezTo>
                <a:cubicBezTo>
                  <a:pt x="435" y="314"/>
                  <a:pt x="435" y="314"/>
                  <a:pt x="435" y="314"/>
                </a:cubicBezTo>
                <a:cubicBezTo>
                  <a:pt x="435" y="249"/>
                  <a:pt x="435" y="249"/>
                  <a:pt x="435" y="249"/>
                </a:cubicBezTo>
                <a:cubicBezTo>
                  <a:pt x="367" y="249"/>
                  <a:pt x="309" y="273"/>
                  <a:pt x="260" y="322"/>
                </a:cubicBezTo>
                <a:cubicBezTo>
                  <a:pt x="227" y="356"/>
                  <a:pt x="204" y="394"/>
                  <a:pt x="194" y="437"/>
                </a:cubicBezTo>
                <a:cubicBezTo>
                  <a:pt x="190" y="456"/>
                  <a:pt x="187" y="475"/>
                  <a:pt x="187" y="496"/>
                </a:cubicBezTo>
                <a:cubicBezTo>
                  <a:pt x="0" y="496"/>
                  <a:pt x="0" y="496"/>
                  <a:pt x="0" y="496"/>
                </a:cubicBezTo>
                <a:cubicBezTo>
                  <a:pt x="0" y="473"/>
                  <a:pt x="2" y="451"/>
                  <a:pt x="5" y="429"/>
                </a:cubicBezTo>
                <a:cubicBezTo>
                  <a:pt x="18" y="338"/>
                  <a:pt x="59" y="258"/>
                  <a:pt x="128" y="190"/>
                </a:cubicBezTo>
                <a:cubicBezTo>
                  <a:pt x="213" y="104"/>
                  <a:pt x="315" y="62"/>
                  <a:pt x="435" y="61"/>
                </a:cubicBezTo>
                <a:lnTo>
                  <a:pt x="435" y="0"/>
                </a:lnTo>
                <a:close/>
              </a:path>
            </a:pathLst>
          </a:custGeom>
          <a:solidFill>
            <a:srgbClr val="815366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3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 Placeholder 3"/>
          <p:cNvSpPr txBox="1">
            <a:spLocks/>
          </p:cNvSpPr>
          <p:nvPr/>
        </p:nvSpPr>
        <p:spPr>
          <a:xfrm>
            <a:off x="6342831" y="2593110"/>
            <a:ext cx="214802" cy="2515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24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4" name="Text Placeholder 3"/>
          <p:cNvSpPr txBox="1">
            <a:spLocks/>
          </p:cNvSpPr>
          <p:nvPr/>
        </p:nvSpPr>
        <p:spPr>
          <a:xfrm>
            <a:off x="7669494" y="4163290"/>
            <a:ext cx="214802" cy="2515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24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7" name="Text Placeholder 3"/>
          <p:cNvSpPr txBox="1">
            <a:spLocks/>
          </p:cNvSpPr>
          <p:nvPr/>
        </p:nvSpPr>
        <p:spPr>
          <a:xfrm>
            <a:off x="6277828" y="5287839"/>
            <a:ext cx="214802" cy="2515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24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grpSp>
        <p:nvGrpSpPr>
          <p:cNvPr id="9" name="Group 59"/>
          <p:cNvGrpSpPr/>
          <p:nvPr/>
        </p:nvGrpSpPr>
        <p:grpSpPr>
          <a:xfrm>
            <a:off x="8242163" y="5021741"/>
            <a:ext cx="2475860" cy="764766"/>
            <a:chOff x="7154104" y="3245088"/>
            <a:chExt cx="2276195" cy="725243"/>
          </a:xfrm>
        </p:grpSpPr>
        <p:sp>
          <p:nvSpPr>
            <p:cNvPr id="50" name="TextBox 49"/>
            <p:cNvSpPr txBox="1"/>
            <p:nvPr/>
          </p:nvSpPr>
          <p:spPr>
            <a:xfrm>
              <a:off x="7154106" y="3550037"/>
              <a:ext cx="2276193" cy="4202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64248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154104" y="3245088"/>
              <a:ext cx="1155403" cy="22401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58"/>
          <p:cNvGrpSpPr/>
          <p:nvPr/>
        </p:nvGrpSpPr>
        <p:grpSpPr>
          <a:xfrm>
            <a:off x="8201987" y="2237670"/>
            <a:ext cx="2475860" cy="765761"/>
            <a:chOff x="7174424" y="1401232"/>
            <a:chExt cx="2276195" cy="726191"/>
          </a:xfrm>
        </p:grpSpPr>
        <p:sp>
          <p:nvSpPr>
            <p:cNvPr id="53" name="TextBox 52"/>
            <p:cNvSpPr txBox="1"/>
            <p:nvPr/>
          </p:nvSpPr>
          <p:spPr>
            <a:xfrm>
              <a:off x="7174424" y="1707127"/>
              <a:ext cx="2276195" cy="4202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64248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174424" y="1401232"/>
              <a:ext cx="1155403" cy="22401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56"/>
          <p:cNvGrpSpPr/>
          <p:nvPr/>
        </p:nvGrpSpPr>
        <p:grpSpPr>
          <a:xfrm>
            <a:off x="2180903" y="2217159"/>
            <a:ext cx="2486870" cy="771559"/>
            <a:chOff x="-2357350" y="1392685"/>
            <a:chExt cx="4337036" cy="731685"/>
          </a:xfrm>
        </p:grpSpPr>
        <p:sp>
          <p:nvSpPr>
            <p:cNvPr id="56" name="TextBox 55"/>
            <p:cNvSpPr txBox="1"/>
            <p:nvPr/>
          </p:nvSpPr>
          <p:spPr>
            <a:xfrm>
              <a:off x="-2357350" y="1704076"/>
              <a:ext cx="4337036" cy="4202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64248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-212060" y="1392685"/>
              <a:ext cx="2191746" cy="22401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56"/>
          <p:cNvGrpSpPr/>
          <p:nvPr/>
        </p:nvGrpSpPr>
        <p:grpSpPr>
          <a:xfrm>
            <a:off x="2180903" y="5002563"/>
            <a:ext cx="2456738" cy="765366"/>
            <a:chOff x="-2304800" y="1402413"/>
            <a:chExt cx="4284486" cy="701475"/>
          </a:xfrm>
        </p:grpSpPr>
        <p:sp>
          <p:nvSpPr>
            <p:cNvPr id="59" name="TextBox 58"/>
            <p:cNvSpPr txBox="1"/>
            <p:nvPr/>
          </p:nvSpPr>
          <p:spPr>
            <a:xfrm>
              <a:off x="-2304800" y="1697687"/>
              <a:ext cx="4284486" cy="4062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64248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-212060" y="1402413"/>
              <a:ext cx="2191746" cy="21650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1" name="Freeform 101"/>
          <p:cNvSpPr>
            <a:spLocks noEditPoints="1"/>
          </p:cNvSpPr>
          <p:nvPr/>
        </p:nvSpPr>
        <p:spPr bwMode="auto">
          <a:xfrm>
            <a:off x="5299593" y="2795277"/>
            <a:ext cx="443890" cy="410672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3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Freeform 24"/>
          <p:cNvSpPr>
            <a:spLocks noEditPoints="1"/>
          </p:cNvSpPr>
          <p:nvPr/>
        </p:nvSpPr>
        <p:spPr bwMode="auto">
          <a:xfrm>
            <a:off x="7096084" y="4908116"/>
            <a:ext cx="325801" cy="353800"/>
          </a:xfrm>
          <a:custGeom>
            <a:avLst/>
            <a:gdLst/>
            <a:ahLst/>
            <a:cxnLst>
              <a:cxn ang="0">
                <a:pos x="55" y="55"/>
              </a:cxn>
              <a:cxn ang="0">
                <a:pos x="39" y="55"/>
              </a:cxn>
              <a:cxn ang="0">
                <a:pos x="30" y="64"/>
              </a:cxn>
              <a:cxn ang="0">
                <a:pos x="21" y="55"/>
              </a:cxn>
              <a:cxn ang="0">
                <a:pos x="5" y="55"/>
              </a:cxn>
              <a:cxn ang="0">
                <a:pos x="0" y="50"/>
              </a:cxn>
              <a:cxn ang="0">
                <a:pos x="11" y="20"/>
              </a:cxn>
              <a:cxn ang="0">
                <a:pos x="27" y="5"/>
              </a:cxn>
              <a:cxn ang="0">
                <a:pos x="26" y="3"/>
              </a:cxn>
              <a:cxn ang="0">
                <a:pos x="30" y="0"/>
              </a:cxn>
              <a:cxn ang="0">
                <a:pos x="33" y="3"/>
              </a:cxn>
              <a:cxn ang="0">
                <a:pos x="33" y="5"/>
              </a:cxn>
              <a:cxn ang="0">
                <a:pos x="48" y="20"/>
              </a:cxn>
              <a:cxn ang="0">
                <a:pos x="59" y="50"/>
              </a:cxn>
              <a:cxn ang="0">
                <a:pos x="55" y="55"/>
              </a:cxn>
              <a:cxn ang="0">
                <a:pos x="30" y="60"/>
              </a:cxn>
              <a:cxn ang="0">
                <a:pos x="25" y="55"/>
              </a:cxn>
              <a:cxn ang="0">
                <a:pos x="24" y="54"/>
              </a:cxn>
              <a:cxn ang="0">
                <a:pos x="23" y="55"/>
              </a:cxn>
              <a:cxn ang="0">
                <a:pos x="30" y="61"/>
              </a:cxn>
              <a:cxn ang="0">
                <a:pos x="30" y="60"/>
              </a:cxn>
              <a:cxn ang="0">
                <a:pos x="30" y="60"/>
              </a:cxn>
            </a:cxnLst>
            <a:rect l="0" t="0" r="r" b="b"/>
            <a:pathLst>
              <a:path w="59" h="64">
                <a:moveTo>
                  <a:pt x="55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60"/>
                  <a:pt x="35" y="64"/>
                  <a:pt x="30" y="64"/>
                </a:cubicBezTo>
                <a:cubicBezTo>
                  <a:pt x="25" y="64"/>
                  <a:pt x="21" y="60"/>
                  <a:pt x="21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5" y="46"/>
                  <a:pt x="11" y="38"/>
                  <a:pt x="11" y="20"/>
                </a:cubicBezTo>
                <a:cubicBezTo>
                  <a:pt x="11" y="13"/>
                  <a:pt x="17" y="6"/>
                  <a:pt x="27" y="5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1"/>
                  <a:pt x="28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4"/>
                  <a:pt x="33" y="4"/>
                  <a:pt x="33" y="5"/>
                </a:cubicBezTo>
                <a:cubicBezTo>
                  <a:pt x="42" y="6"/>
                  <a:pt x="48" y="13"/>
                  <a:pt x="48" y="20"/>
                </a:cubicBezTo>
                <a:cubicBezTo>
                  <a:pt x="48" y="38"/>
                  <a:pt x="54" y="46"/>
                  <a:pt x="59" y="50"/>
                </a:cubicBezTo>
                <a:cubicBezTo>
                  <a:pt x="59" y="53"/>
                  <a:pt x="57" y="55"/>
                  <a:pt x="55" y="55"/>
                </a:cubicBezTo>
                <a:close/>
                <a:moveTo>
                  <a:pt x="30" y="60"/>
                </a:moveTo>
                <a:cubicBezTo>
                  <a:pt x="27" y="60"/>
                  <a:pt x="25" y="57"/>
                  <a:pt x="25" y="55"/>
                </a:cubicBezTo>
                <a:cubicBezTo>
                  <a:pt x="25" y="54"/>
                  <a:pt x="24" y="54"/>
                  <a:pt x="24" y="54"/>
                </a:cubicBezTo>
                <a:cubicBezTo>
                  <a:pt x="24" y="54"/>
                  <a:pt x="23" y="54"/>
                  <a:pt x="23" y="55"/>
                </a:cubicBezTo>
                <a:cubicBezTo>
                  <a:pt x="23" y="58"/>
                  <a:pt x="26" y="61"/>
                  <a:pt x="30" y="61"/>
                </a:cubicBezTo>
                <a:cubicBezTo>
                  <a:pt x="30" y="61"/>
                  <a:pt x="30" y="61"/>
                  <a:pt x="30" y="60"/>
                </a:cubicBezTo>
                <a:cubicBezTo>
                  <a:pt x="30" y="60"/>
                  <a:pt x="30" y="60"/>
                  <a:pt x="30" y="6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3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Freeform 138"/>
          <p:cNvSpPr>
            <a:spLocks noEditPoints="1"/>
          </p:cNvSpPr>
          <p:nvPr/>
        </p:nvSpPr>
        <p:spPr bwMode="auto">
          <a:xfrm>
            <a:off x="7349191" y="3026255"/>
            <a:ext cx="374399" cy="290898"/>
          </a:xfrm>
          <a:custGeom>
            <a:avLst/>
            <a:gdLst/>
            <a:ahLst/>
            <a:cxnLst>
              <a:cxn ang="0">
                <a:pos x="50" y="40"/>
              </a:cxn>
              <a:cxn ang="0">
                <a:pos x="40" y="50"/>
              </a:cxn>
              <a:cxn ang="0">
                <a:pos x="10" y="50"/>
              </a:cxn>
              <a:cxn ang="0">
                <a:pos x="0" y="40"/>
              </a:cxn>
              <a:cxn ang="0">
                <a:pos x="0" y="10"/>
              </a:cxn>
              <a:cxn ang="0">
                <a:pos x="10" y="0"/>
              </a:cxn>
              <a:cxn ang="0">
                <a:pos x="40" y="0"/>
              </a:cxn>
              <a:cxn ang="0">
                <a:pos x="44" y="1"/>
              </a:cxn>
              <a:cxn ang="0">
                <a:pos x="45" y="2"/>
              </a:cxn>
              <a:cxn ang="0">
                <a:pos x="44" y="3"/>
              </a:cxn>
              <a:cxn ang="0">
                <a:pos x="42" y="4"/>
              </a:cxn>
              <a:cxn ang="0">
                <a:pos x="41" y="5"/>
              </a:cxn>
              <a:cxn ang="0">
                <a:pos x="40" y="4"/>
              </a:cxn>
              <a:cxn ang="0">
                <a:pos x="10" y="4"/>
              </a:cxn>
              <a:cxn ang="0">
                <a:pos x="4" y="10"/>
              </a:cxn>
              <a:cxn ang="0">
                <a:pos x="4" y="40"/>
              </a:cxn>
              <a:cxn ang="0">
                <a:pos x="10" y="46"/>
              </a:cxn>
              <a:cxn ang="0">
                <a:pos x="40" y="46"/>
              </a:cxn>
              <a:cxn ang="0">
                <a:pos x="45" y="40"/>
              </a:cxn>
              <a:cxn ang="0">
                <a:pos x="45" y="35"/>
              </a:cxn>
              <a:cxn ang="0">
                <a:pos x="46" y="35"/>
              </a:cxn>
              <a:cxn ang="0">
                <a:pos x="48" y="32"/>
              </a:cxn>
              <a:cxn ang="0">
                <a:pos x="49" y="32"/>
              </a:cxn>
              <a:cxn ang="0">
                <a:pos x="50" y="33"/>
              </a:cxn>
              <a:cxn ang="0">
                <a:pos x="50" y="40"/>
              </a:cxn>
              <a:cxn ang="0">
                <a:pos x="57" y="17"/>
              </a:cxn>
              <a:cxn ang="0">
                <a:pos x="33" y="41"/>
              </a:cxn>
              <a:cxn ang="0">
                <a:pos x="23" y="41"/>
              </a:cxn>
              <a:cxn ang="0">
                <a:pos x="23" y="31"/>
              </a:cxn>
              <a:cxn ang="0">
                <a:pos x="47" y="7"/>
              </a:cxn>
              <a:cxn ang="0">
                <a:pos x="57" y="17"/>
              </a:cxn>
              <a:cxn ang="0">
                <a:pos x="36" y="33"/>
              </a:cxn>
              <a:cxn ang="0">
                <a:pos x="30" y="28"/>
              </a:cxn>
              <a:cxn ang="0">
                <a:pos x="26" y="32"/>
              </a:cxn>
              <a:cxn ang="0">
                <a:pos x="26" y="34"/>
              </a:cxn>
              <a:cxn ang="0">
                <a:pos x="29" y="34"/>
              </a:cxn>
              <a:cxn ang="0">
                <a:pos x="29" y="38"/>
              </a:cxn>
              <a:cxn ang="0">
                <a:pos x="31" y="38"/>
              </a:cxn>
              <a:cxn ang="0">
                <a:pos x="36" y="33"/>
              </a:cxn>
              <a:cxn ang="0">
                <a:pos x="46" y="12"/>
              </a:cxn>
              <a:cxn ang="0">
                <a:pos x="34" y="24"/>
              </a:cxn>
              <a:cxn ang="0">
                <a:pos x="33" y="26"/>
              </a:cxn>
              <a:cxn ang="0">
                <a:pos x="35" y="26"/>
              </a:cxn>
              <a:cxn ang="0">
                <a:pos x="47" y="13"/>
              </a:cxn>
              <a:cxn ang="0">
                <a:pos x="47" y="12"/>
              </a:cxn>
              <a:cxn ang="0">
                <a:pos x="46" y="12"/>
              </a:cxn>
              <a:cxn ang="0">
                <a:pos x="59" y="15"/>
              </a:cxn>
              <a:cxn ang="0">
                <a:pos x="49" y="4"/>
              </a:cxn>
              <a:cxn ang="0">
                <a:pos x="52" y="1"/>
              </a:cxn>
              <a:cxn ang="0">
                <a:pos x="57" y="1"/>
              </a:cxn>
              <a:cxn ang="0">
                <a:pos x="62" y="7"/>
              </a:cxn>
              <a:cxn ang="0">
                <a:pos x="62" y="11"/>
              </a:cxn>
              <a:cxn ang="0">
                <a:pos x="59" y="15"/>
              </a:cxn>
            </a:cxnLst>
            <a:rect l="0" t="0" r="r" b="b"/>
            <a:pathLst>
              <a:path w="64" h="50">
                <a:moveTo>
                  <a:pt x="50" y="40"/>
                </a:moveTo>
                <a:cubicBezTo>
                  <a:pt x="50" y="46"/>
                  <a:pt x="45" y="50"/>
                  <a:pt x="4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50"/>
                  <a:pt x="0" y="46"/>
                  <a:pt x="0" y="4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0"/>
                  <a:pt x="43" y="0"/>
                  <a:pt x="44" y="1"/>
                </a:cubicBezTo>
                <a:cubicBezTo>
                  <a:pt x="44" y="1"/>
                  <a:pt x="44" y="1"/>
                  <a:pt x="45" y="2"/>
                </a:cubicBezTo>
                <a:cubicBezTo>
                  <a:pt x="45" y="2"/>
                  <a:pt x="45" y="2"/>
                  <a:pt x="44" y="3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5"/>
                  <a:pt x="42" y="5"/>
                  <a:pt x="41" y="5"/>
                </a:cubicBezTo>
                <a:cubicBezTo>
                  <a:pt x="41" y="5"/>
                  <a:pt x="40" y="4"/>
                  <a:pt x="4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7" y="4"/>
                  <a:pt x="4" y="7"/>
                  <a:pt x="4" y="1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3"/>
                  <a:pt x="7" y="46"/>
                  <a:pt x="1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3" y="46"/>
                  <a:pt x="45" y="43"/>
                  <a:pt x="45" y="40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35"/>
                  <a:pt x="46" y="35"/>
                  <a:pt x="46" y="35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9" y="32"/>
                  <a:pt x="49" y="32"/>
                </a:cubicBezTo>
                <a:cubicBezTo>
                  <a:pt x="50" y="32"/>
                  <a:pt x="50" y="33"/>
                  <a:pt x="50" y="33"/>
                </a:cubicBezTo>
                <a:lnTo>
                  <a:pt x="50" y="40"/>
                </a:lnTo>
                <a:close/>
                <a:moveTo>
                  <a:pt x="57" y="17"/>
                </a:moveTo>
                <a:cubicBezTo>
                  <a:pt x="33" y="41"/>
                  <a:pt x="33" y="41"/>
                  <a:pt x="3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31"/>
                  <a:pt x="23" y="31"/>
                  <a:pt x="23" y="31"/>
                </a:cubicBezTo>
                <a:cubicBezTo>
                  <a:pt x="47" y="7"/>
                  <a:pt x="47" y="7"/>
                  <a:pt x="47" y="7"/>
                </a:cubicBezTo>
                <a:lnTo>
                  <a:pt x="57" y="17"/>
                </a:lnTo>
                <a:close/>
                <a:moveTo>
                  <a:pt x="36" y="33"/>
                </a:moveTo>
                <a:cubicBezTo>
                  <a:pt x="30" y="28"/>
                  <a:pt x="30" y="28"/>
                  <a:pt x="30" y="28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4"/>
                  <a:pt x="26" y="34"/>
                  <a:pt x="26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8"/>
                  <a:pt x="29" y="38"/>
                  <a:pt x="29" y="38"/>
                </a:cubicBezTo>
                <a:cubicBezTo>
                  <a:pt x="31" y="38"/>
                  <a:pt x="31" y="38"/>
                  <a:pt x="31" y="38"/>
                </a:cubicBezTo>
                <a:lnTo>
                  <a:pt x="36" y="33"/>
                </a:lnTo>
                <a:close/>
                <a:moveTo>
                  <a:pt x="46" y="12"/>
                </a:moveTo>
                <a:cubicBezTo>
                  <a:pt x="34" y="24"/>
                  <a:pt x="34" y="24"/>
                  <a:pt x="34" y="24"/>
                </a:cubicBezTo>
                <a:cubicBezTo>
                  <a:pt x="33" y="25"/>
                  <a:pt x="33" y="25"/>
                  <a:pt x="33" y="26"/>
                </a:cubicBezTo>
                <a:cubicBezTo>
                  <a:pt x="34" y="26"/>
                  <a:pt x="34" y="26"/>
                  <a:pt x="35" y="26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3"/>
                  <a:pt x="47" y="12"/>
                  <a:pt x="47" y="12"/>
                </a:cubicBezTo>
                <a:cubicBezTo>
                  <a:pt x="47" y="12"/>
                  <a:pt x="46" y="12"/>
                  <a:pt x="46" y="12"/>
                </a:cubicBezTo>
                <a:close/>
                <a:moveTo>
                  <a:pt x="59" y="15"/>
                </a:moveTo>
                <a:cubicBezTo>
                  <a:pt x="49" y="4"/>
                  <a:pt x="49" y="4"/>
                  <a:pt x="49" y="4"/>
                </a:cubicBezTo>
                <a:cubicBezTo>
                  <a:pt x="52" y="1"/>
                  <a:pt x="52" y="1"/>
                  <a:pt x="52" y="1"/>
                </a:cubicBezTo>
                <a:cubicBezTo>
                  <a:pt x="53" y="0"/>
                  <a:pt x="56" y="0"/>
                  <a:pt x="57" y="1"/>
                </a:cubicBezTo>
                <a:cubicBezTo>
                  <a:pt x="62" y="7"/>
                  <a:pt x="62" y="7"/>
                  <a:pt x="62" y="7"/>
                </a:cubicBezTo>
                <a:cubicBezTo>
                  <a:pt x="64" y="8"/>
                  <a:pt x="64" y="10"/>
                  <a:pt x="62" y="11"/>
                </a:cubicBezTo>
                <a:lnTo>
                  <a:pt x="59" y="1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3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Freeform 248"/>
          <p:cNvSpPr>
            <a:spLocks noEditPoints="1"/>
          </p:cNvSpPr>
          <p:nvPr/>
        </p:nvSpPr>
        <p:spPr bwMode="auto">
          <a:xfrm>
            <a:off x="5162001" y="4623111"/>
            <a:ext cx="346139" cy="282237"/>
          </a:xfrm>
          <a:custGeom>
            <a:avLst/>
            <a:gdLst/>
            <a:ahLst/>
            <a:cxnLst>
              <a:cxn ang="0">
                <a:pos x="24" y="49"/>
              </a:cxn>
              <a:cxn ang="0">
                <a:pos x="11" y="49"/>
              </a:cxn>
              <a:cxn ang="0">
                <a:pos x="0" y="38"/>
              </a:cxn>
              <a:cxn ang="0">
                <a:pos x="0" y="11"/>
              </a:cxn>
              <a:cxn ang="0">
                <a:pos x="11" y="0"/>
              </a:cxn>
              <a:cxn ang="0">
                <a:pos x="24" y="0"/>
              </a:cxn>
              <a:cxn ang="0">
                <a:pos x="25" y="2"/>
              </a:cxn>
              <a:cxn ang="0">
                <a:pos x="24" y="5"/>
              </a:cxn>
              <a:cxn ang="0">
                <a:pos x="11" y="5"/>
              </a:cxn>
              <a:cxn ang="0">
                <a:pos x="5" y="11"/>
              </a:cxn>
              <a:cxn ang="0">
                <a:pos x="5" y="38"/>
              </a:cxn>
              <a:cxn ang="0">
                <a:pos x="11" y="44"/>
              </a:cxn>
              <a:cxn ang="0">
                <a:pos x="22" y="44"/>
              </a:cxn>
              <a:cxn ang="0">
                <a:pos x="25" y="45"/>
              </a:cxn>
              <a:cxn ang="0">
                <a:pos x="24" y="49"/>
              </a:cxn>
              <a:cxn ang="0">
                <a:pos x="59" y="26"/>
              </a:cxn>
              <a:cxn ang="0">
                <a:pos x="39" y="47"/>
              </a:cxn>
              <a:cxn ang="0">
                <a:pos x="37" y="48"/>
              </a:cxn>
              <a:cxn ang="0">
                <a:pos x="34" y="45"/>
              </a:cxn>
              <a:cxn ang="0">
                <a:pos x="34" y="34"/>
              </a:cxn>
              <a:cxn ang="0">
                <a:pos x="17" y="34"/>
              </a:cxn>
              <a:cxn ang="0">
                <a:pos x="15" y="32"/>
              </a:cxn>
              <a:cxn ang="0">
                <a:pos x="15" y="17"/>
              </a:cxn>
              <a:cxn ang="0">
                <a:pos x="17" y="15"/>
              </a:cxn>
              <a:cxn ang="0">
                <a:pos x="34" y="15"/>
              </a:cxn>
              <a:cxn ang="0">
                <a:pos x="34" y="4"/>
              </a:cxn>
              <a:cxn ang="0">
                <a:pos x="37" y="2"/>
              </a:cxn>
              <a:cxn ang="0">
                <a:pos x="39" y="2"/>
              </a:cxn>
              <a:cxn ang="0">
                <a:pos x="59" y="23"/>
              </a:cxn>
              <a:cxn ang="0">
                <a:pos x="60" y="25"/>
              </a:cxn>
              <a:cxn ang="0">
                <a:pos x="59" y="26"/>
              </a:cxn>
            </a:cxnLst>
            <a:rect l="0" t="0" r="r" b="b"/>
            <a:pathLst>
              <a:path w="60" h="49">
                <a:moveTo>
                  <a:pt x="24" y="49"/>
                </a:moveTo>
                <a:cubicBezTo>
                  <a:pt x="11" y="49"/>
                  <a:pt x="11" y="49"/>
                  <a:pt x="11" y="49"/>
                </a:cubicBezTo>
                <a:cubicBezTo>
                  <a:pt x="5" y="49"/>
                  <a:pt x="0" y="44"/>
                  <a:pt x="0" y="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5" y="1"/>
                  <a:pt x="25" y="2"/>
                </a:cubicBezTo>
                <a:cubicBezTo>
                  <a:pt x="25" y="3"/>
                  <a:pt x="25" y="5"/>
                  <a:pt x="24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8" y="5"/>
                  <a:pt x="5" y="8"/>
                  <a:pt x="5" y="11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41"/>
                  <a:pt x="8" y="44"/>
                  <a:pt x="11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4"/>
                  <a:pt x="25" y="44"/>
                  <a:pt x="25" y="45"/>
                </a:cubicBezTo>
                <a:cubicBezTo>
                  <a:pt x="25" y="46"/>
                  <a:pt x="25" y="49"/>
                  <a:pt x="24" y="49"/>
                </a:cubicBezTo>
                <a:close/>
                <a:moveTo>
                  <a:pt x="59" y="26"/>
                </a:moveTo>
                <a:cubicBezTo>
                  <a:pt x="39" y="47"/>
                  <a:pt x="39" y="47"/>
                  <a:pt x="39" y="47"/>
                </a:cubicBezTo>
                <a:cubicBezTo>
                  <a:pt x="38" y="48"/>
                  <a:pt x="38" y="48"/>
                  <a:pt x="37" y="48"/>
                </a:cubicBezTo>
                <a:cubicBezTo>
                  <a:pt x="36" y="48"/>
                  <a:pt x="34" y="47"/>
                  <a:pt x="34" y="45"/>
                </a:cubicBezTo>
                <a:cubicBezTo>
                  <a:pt x="34" y="34"/>
                  <a:pt x="34" y="34"/>
                  <a:pt x="34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6" y="34"/>
                  <a:pt x="15" y="33"/>
                  <a:pt x="15" y="32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6"/>
                  <a:pt x="16" y="15"/>
                  <a:pt x="1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3"/>
                  <a:pt x="36" y="2"/>
                  <a:pt x="37" y="2"/>
                </a:cubicBezTo>
                <a:cubicBezTo>
                  <a:pt x="38" y="2"/>
                  <a:pt x="38" y="2"/>
                  <a:pt x="39" y="2"/>
                </a:cubicBezTo>
                <a:cubicBezTo>
                  <a:pt x="59" y="23"/>
                  <a:pt x="59" y="23"/>
                  <a:pt x="59" y="23"/>
                </a:cubicBezTo>
                <a:cubicBezTo>
                  <a:pt x="60" y="23"/>
                  <a:pt x="60" y="24"/>
                  <a:pt x="60" y="25"/>
                </a:cubicBezTo>
                <a:cubicBezTo>
                  <a:pt x="60" y="25"/>
                  <a:pt x="60" y="26"/>
                  <a:pt x="59" y="2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3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9"/>
          <p:cNvSpPr>
            <a:spLocks/>
          </p:cNvSpPr>
          <p:nvPr/>
        </p:nvSpPr>
        <p:spPr bwMode="auto">
          <a:xfrm>
            <a:off x="4460745" y="3352047"/>
            <a:ext cx="1240440" cy="759999"/>
          </a:xfrm>
          <a:custGeom>
            <a:avLst/>
            <a:gdLst/>
            <a:ahLst/>
            <a:cxnLst>
              <a:cxn ang="0">
                <a:pos x="250" y="192"/>
              </a:cxn>
              <a:cxn ang="0">
                <a:pos x="62" y="192"/>
              </a:cxn>
              <a:cxn ang="0">
                <a:pos x="61" y="160"/>
              </a:cxn>
              <a:cxn ang="0">
                <a:pos x="61" y="158"/>
              </a:cxn>
              <a:cxn ang="0">
                <a:pos x="0" y="158"/>
              </a:cxn>
              <a:cxn ang="0">
                <a:pos x="157" y="0"/>
              </a:cxn>
              <a:cxn ang="0">
                <a:pos x="313" y="158"/>
              </a:cxn>
              <a:cxn ang="0">
                <a:pos x="248" y="158"/>
              </a:cxn>
              <a:cxn ang="0">
                <a:pos x="248" y="160"/>
              </a:cxn>
              <a:cxn ang="0">
                <a:pos x="250" y="192"/>
              </a:cxn>
            </a:cxnLst>
            <a:rect l="0" t="0" r="r" b="b"/>
            <a:pathLst>
              <a:path w="313" h="192">
                <a:moveTo>
                  <a:pt x="250" y="192"/>
                </a:moveTo>
                <a:cubicBezTo>
                  <a:pt x="62" y="192"/>
                  <a:pt x="62" y="192"/>
                  <a:pt x="62" y="192"/>
                </a:cubicBezTo>
                <a:cubicBezTo>
                  <a:pt x="61" y="182"/>
                  <a:pt x="61" y="171"/>
                  <a:pt x="61" y="160"/>
                </a:cubicBezTo>
                <a:cubicBezTo>
                  <a:pt x="61" y="159"/>
                  <a:pt x="61" y="158"/>
                  <a:pt x="61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157" y="0"/>
                  <a:pt x="157" y="0"/>
                  <a:pt x="157" y="0"/>
                </a:cubicBezTo>
                <a:cubicBezTo>
                  <a:pt x="313" y="158"/>
                  <a:pt x="313" y="158"/>
                  <a:pt x="313" y="158"/>
                </a:cubicBezTo>
                <a:cubicBezTo>
                  <a:pt x="248" y="158"/>
                  <a:pt x="248" y="158"/>
                  <a:pt x="248" y="158"/>
                </a:cubicBezTo>
                <a:cubicBezTo>
                  <a:pt x="248" y="158"/>
                  <a:pt x="248" y="159"/>
                  <a:pt x="248" y="160"/>
                </a:cubicBezTo>
                <a:cubicBezTo>
                  <a:pt x="248" y="171"/>
                  <a:pt x="249" y="182"/>
                  <a:pt x="250" y="192"/>
                </a:cubicBezTo>
                <a:close/>
              </a:path>
            </a:pathLst>
          </a:custGeom>
          <a:solidFill>
            <a:srgbClr val="815366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3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4990395" y="3756712"/>
            <a:ext cx="214802" cy="2515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24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1278612" y="591989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3" name="直接连接符 62"/>
          <p:cNvCxnSpPr/>
          <p:nvPr/>
        </p:nvCxnSpPr>
        <p:spPr>
          <a:xfrm>
            <a:off x="812751" y="1043782"/>
            <a:ext cx="399877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913516"/>
      </p:ext>
    </p:extLst>
  </p:cSld>
  <p:clrMapOvr>
    <a:masterClrMapping/>
  </p:clrMapOvr>
  <p:transition spd="slow" advTm="1186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  <p:bldP spid="1030" grpId="0" animBg="1"/>
      <p:bldP spid="1031" grpId="0" animBg="1"/>
      <p:bldP spid="1032" grpId="0" animBg="1"/>
      <p:bldP spid="23" grpId="0"/>
      <p:bldP spid="24" grpId="0"/>
      <p:bldP spid="27" grpId="0"/>
      <p:bldP spid="61" grpId="0" animBg="1"/>
      <p:bldP spid="64" grpId="0" animBg="1"/>
      <p:bldP spid="66" grpId="0" animBg="1"/>
      <p:bldP spid="69" grpId="0" animBg="1"/>
      <p:bldP spid="72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onut 28"/>
          <p:cNvSpPr/>
          <p:nvPr/>
        </p:nvSpPr>
        <p:spPr>
          <a:xfrm>
            <a:off x="5941295" y="1456183"/>
            <a:ext cx="1251763" cy="1251763"/>
          </a:xfrm>
          <a:prstGeom prst="donut">
            <a:avLst>
              <a:gd name="adj" fmla="val 10574"/>
            </a:avLst>
          </a:prstGeom>
          <a:solidFill>
            <a:srgbClr val="81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Donut 27"/>
          <p:cNvSpPr/>
          <p:nvPr/>
        </p:nvSpPr>
        <p:spPr>
          <a:xfrm>
            <a:off x="6297370" y="2228479"/>
            <a:ext cx="1471552" cy="1471548"/>
          </a:xfrm>
          <a:prstGeom prst="donut">
            <a:avLst>
              <a:gd name="adj" fmla="val 10574"/>
            </a:avLst>
          </a:prstGeom>
          <a:solidFill>
            <a:srgbClr val="81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Donut 26"/>
          <p:cNvSpPr/>
          <p:nvPr/>
        </p:nvSpPr>
        <p:spPr>
          <a:xfrm>
            <a:off x="6684953" y="3291293"/>
            <a:ext cx="1459341" cy="1459341"/>
          </a:xfrm>
          <a:prstGeom prst="donut">
            <a:avLst>
              <a:gd name="adj" fmla="val 10574"/>
            </a:avLst>
          </a:prstGeom>
          <a:solidFill>
            <a:srgbClr val="81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174"/>
          <p:cNvSpPr>
            <a:spLocks noEditPoints="1"/>
          </p:cNvSpPr>
          <p:nvPr/>
        </p:nvSpPr>
        <p:spPr bwMode="auto">
          <a:xfrm>
            <a:off x="7128386" y="3821352"/>
            <a:ext cx="572464" cy="399219"/>
          </a:xfrm>
          <a:custGeom>
            <a:avLst/>
            <a:gdLst/>
            <a:ahLst/>
            <a:cxnLst>
              <a:cxn ang="0">
                <a:pos x="64" y="20"/>
              </a:cxn>
              <a:cxn ang="0">
                <a:pos x="35" y="9"/>
              </a:cxn>
              <a:cxn ang="0">
                <a:pos x="7" y="20"/>
              </a:cxn>
              <a:cxn ang="0">
                <a:pos x="6" y="20"/>
              </a:cxn>
              <a:cxn ang="0">
                <a:pos x="0" y="14"/>
              </a:cxn>
              <a:cxn ang="0">
                <a:pos x="1" y="13"/>
              </a:cxn>
              <a:cxn ang="0">
                <a:pos x="35" y="0"/>
              </a:cxn>
              <a:cxn ang="0">
                <a:pos x="70" y="13"/>
              </a:cxn>
              <a:cxn ang="0">
                <a:pos x="70" y="14"/>
              </a:cxn>
              <a:cxn ang="0">
                <a:pos x="64" y="20"/>
              </a:cxn>
              <a:cxn ang="0">
                <a:pos x="64" y="20"/>
              </a:cxn>
              <a:cxn ang="0">
                <a:pos x="54" y="30"/>
              </a:cxn>
              <a:cxn ang="0">
                <a:pos x="35" y="22"/>
              </a:cxn>
              <a:cxn ang="0">
                <a:pos x="16" y="30"/>
              </a:cxn>
              <a:cxn ang="0">
                <a:pos x="10" y="24"/>
              </a:cxn>
              <a:cxn ang="0">
                <a:pos x="10" y="23"/>
              </a:cxn>
              <a:cxn ang="0">
                <a:pos x="35" y="13"/>
              </a:cxn>
              <a:cxn ang="0">
                <a:pos x="60" y="23"/>
              </a:cxn>
              <a:cxn ang="0">
                <a:pos x="61" y="24"/>
              </a:cxn>
              <a:cxn ang="0">
                <a:pos x="55" y="30"/>
              </a:cxn>
              <a:cxn ang="0">
                <a:pos x="54" y="30"/>
              </a:cxn>
              <a:cxn ang="0">
                <a:pos x="35" y="36"/>
              </a:cxn>
              <a:cxn ang="0">
                <a:pos x="26" y="40"/>
              </a:cxn>
              <a:cxn ang="0">
                <a:pos x="20" y="34"/>
              </a:cxn>
              <a:cxn ang="0">
                <a:pos x="20" y="33"/>
              </a:cxn>
              <a:cxn ang="0">
                <a:pos x="35" y="27"/>
              </a:cxn>
              <a:cxn ang="0">
                <a:pos x="51" y="33"/>
              </a:cxn>
              <a:cxn ang="0">
                <a:pos x="51" y="34"/>
              </a:cxn>
              <a:cxn ang="0">
                <a:pos x="45" y="40"/>
              </a:cxn>
              <a:cxn ang="0">
                <a:pos x="35" y="36"/>
              </a:cxn>
              <a:cxn ang="0">
                <a:pos x="29" y="43"/>
              </a:cxn>
              <a:cxn ang="0">
                <a:pos x="35" y="41"/>
              </a:cxn>
              <a:cxn ang="0">
                <a:pos x="41" y="43"/>
              </a:cxn>
              <a:cxn ang="0">
                <a:pos x="35" y="49"/>
              </a:cxn>
              <a:cxn ang="0">
                <a:pos x="29" y="43"/>
              </a:cxn>
            </a:cxnLst>
            <a:rect l="0" t="0" r="r" b="b"/>
            <a:pathLst>
              <a:path w="70" h="49">
                <a:moveTo>
                  <a:pt x="64" y="20"/>
                </a:moveTo>
                <a:cubicBezTo>
                  <a:pt x="55" y="13"/>
                  <a:pt x="46" y="9"/>
                  <a:pt x="35" y="9"/>
                </a:cubicBezTo>
                <a:cubicBezTo>
                  <a:pt x="24" y="9"/>
                  <a:pt x="15" y="13"/>
                  <a:pt x="7" y="20"/>
                </a:cubicBezTo>
                <a:cubicBezTo>
                  <a:pt x="7" y="20"/>
                  <a:pt x="7" y="20"/>
                  <a:pt x="6" y="20"/>
                </a:cubicBezTo>
                <a:cubicBezTo>
                  <a:pt x="5" y="20"/>
                  <a:pt x="0" y="15"/>
                  <a:pt x="0" y="14"/>
                </a:cubicBezTo>
                <a:cubicBezTo>
                  <a:pt x="0" y="14"/>
                  <a:pt x="0" y="14"/>
                  <a:pt x="1" y="13"/>
                </a:cubicBezTo>
                <a:cubicBezTo>
                  <a:pt x="10" y="4"/>
                  <a:pt x="23" y="0"/>
                  <a:pt x="35" y="0"/>
                </a:cubicBezTo>
                <a:cubicBezTo>
                  <a:pt x="48" y="0"/>
                  <a:pt x="61" y="4"/>
                  <a:pt x="70" y="13"/>
                </a:cubicBezTo>
                <a:cubicBezTo>
                  <a:pt x="70" y="14"/>
                  <a:pt x="70" y="14"/>
                  <a:pt x="70" y="14"/>
                </a:cubicBezTo>
                <a:cubicBezTo>
                  <a:pt x="70" y="15"/>
                  <a:pt x="65" y="20"/>
                  <a:pt x="64" y="20"/>
                </a:cubicBezTo>
                <a:cubicBezTo>
                  <a:pt x="64" y="20"/>
                  <a:pt x="64" y="20"/>
                  <a:pt x="64" y="20"/>
                </a:cubicBezTo>
                <a:close/>
                <a:moveTo>
                  <a:pt x="54" y="30"/>
                </a:moveTo>
                <a:cubicBezTo>
                  <a:pt x="48" y="25"/>
                  <a:pt x="43" y="22"/>
                  <a:pt x="35" y="22"/>
                </a:cubicBezTo>
                <a:cubicBezTo>
                  <a:pt x="25" y="22"/>
                  <a:pt x="16" y="30"/>
                  <a:pt x="16" y="30"/>
                </a:cubicBezTo>
                <a:cubicBezTo>
                  <a:pt x="15" y="30"/>
                  <a:pt x="10" y="25"/>
                  <a:pt x="10" y="24"/>
                </a:cubicBezTo>
                <a:cubicBezTo>
                  <a:pt x="10" y="24"/>
                  <a:pt x="10" y="23"/>
                  <a:pt x="10" y="23"/>
                </a:cubicBezTo>
                <a:cubicBezTo>
                  <a:pt x="17" y="17"/>
                  <a:pt x="26" y="13"/>
                  <a:pt x="35" y="13"/>
                </a:cubicBezTo>
                <a:cubicBezTo>
                  <a:pt x="44" y="13"/>
                  <a:pt x="54" y="17"/>
                  <a:pt x="60" y="23"/>
                </a:cubicBezTo>
                <a:cubicBezTo>
                  <a:pt x="61" y="23"/>
                  <a:pt x="61" y="24"/>
                  <a:pt x="61" y="24"/>
                </a:cubicBezTo>
                <a:cubicBezTo>
                  <a:pt x="61" y="25"/>
                  <a:pt x="56" y="30"/>
                  <a:pt x="55" y="30"/>
                </a:cubicBezTo>
                <a:cubicBezTo>
                  <a:pt x="54" y="30"/>
                  <a:pt x="54" y="30"/>
                  <a:pt x="54" y="30"/>
                </a:cubicBezTo>
                <a:close/>
                <a:moveTo>
                  <a:pt x="35" y="36"/>
                </a:moveTo>
                <a:cubicBezTo>
                  <a:pt x="30" y="36"/>
                  <a:pt x="26" y="40"/>
                  <a:pt x="26" y="40"/>
                </a:cubicBezTo>
                <a:cubicBezTo>
                  <a:pt x="25" y="40"/>
                  <a:pt x="20" y="35"/>
                  <a:pt x="20" y="34"/>
                </a:cubicBezTo>
                <a:cubicBezTo>
                  <a:pt x="20" y="33"/>
                  <a:pt x="20" y="33"/>
                  <a:pt x="20" y="33"/>
                </a:cubicBezTo>
                <a:cubicBezTo>
                  <a:pt x="24" y="29"/>
                  <a:pt x="30" y="27"/>
                  <a:pt x="35" y="27"/>
                </a:cubicBezTo>
                <a:cubicBezTo>
                  <a:pt x="41" y="27"/>
                  <a:pt x="47" y="29"/>
                  <a:pt x="51" y="33"/>
                </a:cubicBezTo>
                <a:cubicBezTo>
                  <a:pt x="51" y="33"/>
                  <a:pt x="51" y="33"/>
                  <a:pt x="51" y="34"/>
                </a:cubicBezTo>
                <a:cubicBezTo>
                  <a:pt x="51" y="35"/>
                  <a:pt x="46" y="40"/>
                  <a:pt x="45" y="40"/>
                </a:cubicBezTo>
                <a:cubicBezTo>
                  <a:pt x="44" y="40"/>
                  <a:pt x="41" y="36"/>
                  <a:pt x="35" y="36"/>
                </a:cubicBezTo>
                <a:close/>
                <a:moveTo>
                  <a:pt x="29" y="43"/>
                </a:moveTo>
                <a:cubicBezTo>
                  <a:pt x="29" y="42"/>
                  <a:pt x="34" y="41"/>
                  <a:pt x="35" y="41"/>
                </a:cubicBezTo>
                <a:cubicBezTo>
                  <a:pt x="37" y="41"/>
                  <a:pt x="41" y="42"/>
                  <a:pt x="41" y="43"/>
                </a:cubicBezTo>
                <a:cubicBezTo>
                  <a:pt x="41" y="44"/>
                  <a:pt x="36" y="49"/>
                  <a:pt x="35" y="49"/>
                </a:cubicBezTo>
                <a:cubicBezTo>
                  <a:pt x="34" y="49"/>
                  <a:pt x="29" y="44"/>
                  <a:pt x="29" y="43"/>
                </a:cubicBezTo>
                <a:close/>
              </a:path>
            </a:pathLst>
          </a:custGeom>
          <a:solidFill>
            <a:srgbClr val="815366"/>
          </a:solidFill>
          <a:ln w="9525">
            <a:noFill/>
            <a:round/>
            <a:headEnd/>
            <a:tailEnd/>
          </a:ln>
        </p:spPr>
        <p:txBody>
          <a:bodyPr vert="horz" wrap="square" lIns="128563" tIns="64282" rIns="128563" bIns="6428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101"/>
          <p:cNvSpPr>
            <a:spLocks noEditPoints="1"/>
          </p:cNvSpPr>
          <p:nvPr/>
        </p:nvSpPr>
        <p:spPr bwMode="auto">
          <a:xfrm>
            <a:off x="6806482" y="2788356"/>
            <a:ext cx="453322" cy="419399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rgbClr val="815366"/>
          </a:solidFill>
          <a:ln w="9525">
            <a:noFill/>
            <a:round/>
            <a:headEnd/>
            <a:tailEnd/>
          </a:ln>
        </p:spPr>
        <p:txBody>
          <a:bodyPr vert="horz" wrap="square" lIns="128563" tIns="64282" rIns="128563" bIns="6428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145"/>
          <p:cNvSpPr>
            <a:spLocks/>
          </p:cNvSpPr>
          <p:nvPr/>
        </p:nvSpPr>
        <p:spPr bwMode="auto">
          <a:xfrm>
            <a:off x="6370585" y="1889106"/>
            <a:ext cx="383189" cy="330428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rgbClr val="815366"/>
          </a:solidFill>
          <a:ln w="9525">
            <a:noFill/>
            <a:round/>
            <a:headEnd/>
            <a:tailEnd/>
          </a:ln>
        </p:spPr>
        <p:txBody>
          <a:bodyPr vert="horz" wrap="square" lIns="128563" tIns="64282" rIns="128563" bIns="6428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Donut 25"/>
          <p:cNvSpPr/>
          <p:nvPr/>
        </p:nvSpPr>
        <p:spPr>
          <a:xfrm>
            <a:off x="5849916" y="4047942"/>
            <a:ext cx="1672628" cy="1672628"/>
          </a:xfrm>
          <a:prstGeom prst="donut">
            <a:avLst>
              <a:gd name="adj" fmla="val 10574"/>
            </a:avLst>
          </a:prstGeom>
          <a:solidFill>
            <a:srgbClr val="81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Donut 24"/>
          <p:cNvSpPr/>
          <p:nvPr/>
        </p:nvSpPr>
        <p:spPr>
          <a:xfrm>
            <a:off x="4502834" y="4496969"/>
            <a:ext cx="1975723" cy="1975723"/>
          </a:xfrm>
          <a:prstGeom prst="donut">
            <a:avLst>
              <a:gd name="adj" fmla="val 10574"/>
            </a:avLst>
          </a:prstGeom>
          <a:solidFill>
            <a:srgbClr val="81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Donut 23"/>
          <p:cNvSpPr/>
          <p:nvPr/>
        </p:nvSpPr>
        <p:spPr>
          <a:xfrm>
            <a:off x="2670101" y="4317355"/>
            <a:ext cx="2334944" cy="2334944"/>
          </a:xfrm>
          <a:prstGeom prst="donut">
            <a:avLst>
              <a:gd name="adj" fmla="val 10574"/>
            </a:avLst>
          </a:prstGeom>
          <a:solidFill>
            <a:srgbClr val="81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66"/>
          <p:cNvSpPr>
            <a:spLocks noEditPoints="1"/>
          </p:cNvSpPr>
          <p:nvPr/>
        </p:nvSpPr>
        <p:spPr bwMode="auto">
          <a:xfrm>
            <a:off x="3595927" y="5159788"/>
            <a:ext cx="556545" cy="650084"/>
          </a:xfrm>
          <a:custGeom>
            <a:avLst/>
            <a:gdLst/>
            <a:ahLst/>
            <a:cxnLst>
              <a:cxn ang="0">
                <a:pos x="55" y="9"/>
              </a:cxn>
              <a:cxn ang="0">
                <a:pos x="55" y="14"/>
              </a:cxn>
              <a:cxn ang="0">
                <a:pos x="27" y="23"/>
              </a:cxn>
              <a:cxn ang="0">
                <a:pos x="0" y="14"/>
              </a:cxn>
              <a:cxn ang="0">
                <a:pos x="0" y="9"/>
              </a:cxn>
              <a:cxn ang="0">
                <a:pos x="27" y="0"/>
              </a:cxn>
              <a:cxn ang="0">
                <a:pos x="55" y="9"/>
              </a:cxn>
              <a:cxn ang="0">
                <a:pos x="55" y="21"/>
              </a:cxn>
              <a:cxn ang="0">
                <a:pos x="55" y="27"/>
              </a:cxn>
              <a:cxn ang="0">
                <a:pos x="27" y="37"/>
              </a:cxn>
              <a:cxn ang="0">
                <a:pos x="0" y="27"/>
              </a:cxn>
              <a:cxn ang="0">
                <a:pos x="0" y="21"/>
              </a:cxn>
              <a:cxn ang="0">
                <a:pos x="27" y="27"/>
              </a:cxn>
              <a:cxn ang="0">
                <a:pos x="55" y="21"/>
              </a:cxn>
              <a:cxn ang="0">
                <a:pos x="55" y="35"/>
              </a:cxn>
              <a:cxn ang="0">
                <a:pos x="55" y="41"/>
              </a:cxn>
              <a:cxn ang="0">
                <a:pos x="27" y="50"/>
              </a:cxn>
              <a:cxn ang="0">
                <a:pos x="0" y="41"/>
              </a:cxn>
              <a:cxn ang="0">
                <a:pos x="0" y="35"/>
              </a:cxn>
              <a:cxn ang="0">
                <a:pos x="27" y="41"/>
              </a:cxn>
              <a:cxn ang="0">
                <a:pos x="55" y="35"/>
              </a:cxn>
              <a:cxn ang="0">
                <a:pos x="55" y="49"/>
              </a:cxn>
              <a:cxn ang="0">
                <a:pos x="55" y="55"/>
              </a:cxn>
              <a:cxn ang="0">
                <a:pos x="27" y="64"/>
              </a:cxn>
              <a:cxn ang="0">
                <a:pos x="0" y="55"/>
              </a:cxn>
              <a:cxn ang="0">
                <a:pos x="0" y="49"/>
              </a:cxn>
              <a:cxn ang="0">
                <a:pos x="27" y="55"/>
              </a:cxn>
              <a:cxn ang="0">
                <a:pos x="55" y="49"/>
              </a:cxn>
            </a:cxnLst>
            <a:rect l="0" t="0" r="r" b="b"/>
            <a:pathLst>
              <a:path w="55" h="64">
                <a:moveTo>
                  <a:pt x="55" y="9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9"/>
                  <a:pt x="42" y="23"/>
                  <a:pt x="27" y="23"/>
                </a:cubicBezTo>
                <a:cubicBezTo>
                  <a:pt x="12" y="23"/>
                  <a:pt x="0" y="19"/>
                  <a:pt x="0" y="14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12" y="0"/>
                  <a:pt x="27" y="0"/>
                </a:cubicBezTo>
                <a:cubicBezTo>
                  <a:pt x="42" y="0"/>
                  <a:pt x="55" y="4"/>
                  <a:pt x="55" y="9"/>
                </a:cubicBezTo>
                <a:close/>
                <a:moveTo>
                  <a:pt x="55" y="21"/>
                </a:moveTo>
                <a:cubicBezTo>
                  <a:pt x="55" y="27"/>
                  <a:pt x="55" y="27"/>
                  <a:pt x="55" y="27"/>
                </a:cubicBezTo>
                <a:cubicBezTo>
                  <a:pt x="55" y="32"/>
                  <a:pt x="42" y="37"/>
                  <a:pt x="27" y="37"/>
                </a:cubicBezTo>
                <a:cubicBezTo>
                  <a:pt x="12" y="37"/>
                  <a:pt x="0" y="32"/>
                  <a:pt x="0" y="27"/>
                </a:cubicBezTo>
                <a:cubicBezTo>
                  <a:pt x="0" y="21"/>
                  <a:pt x="0" y="21"/>
                  <a:pt x="0" y="21"/>
                </a:cubicBezTo>
                <a:cubicBezTo>
                  <a:pt x="6" y="25"/>
                  <a:pt x="16" y="27"/>
                  <a:pt x="27" y="27"/>
                </a:cubicBezTo>
                <a:cubicBezTo>
                  <a:pt x="38" y="27"/>
                  <a:pt x="49" y="25"/>
                  <a:pt x="55" y="21"/>
                </a:cubicBezTo>
                <a:close/>
                <a:moveTo>
                  <a:pt x="55" y="35"/>
                </a:moveTo>
                <a:cubicBezTo>
                  <a:pt x="55" y="41"/>
                  <a:pt x="55" y="41"/>
                  <a:pt x="55" y="41"/>
                </a:cubicBezTo>
                <a:cubicBezTo>
                  <a:pt x="55" y="46"/>
                  <a:pt x="42" y="50"/>
                  <a:pt x="27" y="50"/>
                </a:cubicBezTo>
                <a:cubicBezTo>
                  <a:pt x="12" y="50"/>
                  <a:pt x="0" y="46"/>
                  <a:pt x="0" y="41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39"/>
                  <a:pt x="16" y="41"/>
                  <a:pt x="27" y="41"/>
                </a:cubicBezTo>
                <a:cubicBezTo>
                  <a:pt x="38" y="41"/>
                  <a:pt x="49" y="39"/>
                  <a:pt x="55" y="35"/>
                </a:cubicBezTo>
                <a:close/>
                <a:moveTo>
                  <a:pt x="55" y="49"/>
                </a:moveTo>
                <a:cubicBezTo>
                  <a:pt x="55" y="55"/>
                  <a:pt x="55" y="55"/>
                  <a:pt x="55" y="55"/>
                </a:cubicBezTo>
                <a:cubicBezTo>
                  <a:pt x="55" y="60"/>
                  <a:pt x="42" y="64"/>
                  <a:pt x="27" y="64"/>
                </a:cubicBezTo>
                <a:cubicBezTo>
                  <a:pt x="12" y="64"/>
                  <a:pt x="0" y="60"/>
                  <a:pt x="0" y="55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53"/>
                  <a:pt x="16" y="55"/>
                  <a:pt x="27" y="55"/>
                </a:cubicBezTo>
                <a:cubicBezTo>
                  <a:pt x="38" y="55"/>
                  <a:pt x="49" y="53"/>
                  <a:pt x="55" y="49"/>
                </a:cubicBezTo>
                <a:close/>
              </a:path>
            </a:pathLst>
          </a:custGeom>
          <a:solidFill>
            <a:srgbClr val="815366"/>
          </a:solidFill>
          <a:ln w="9525">
            <a:noFill/>
            <a:round/>
            <a:headEnd/>
            <a:tailEnd/>
          </a:ln>
        </p:spPr>
        <p:txBody>
          <a:bodyPr vert="horz" wrap="square" lIns="128563" tIns="64282" rIns="128563" bIns="6428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72"/>
          <p:cNvSpPr>
            <a:spLocks noEditPoints="1"/>
          </p:cNvSpPr>
          <p:nvPr/>
        </p:nvSpPr>
        <p:spPr bwMode="auto">
          <a:xfrm>
            <a:off x="5210192" y="5262848"/>
            <a:ext cx="561012" cy="443965"/>
          </a:xfrm>
          <a:custGeom>
            <a:avLst/>
            <a:gdLst/>
            <a:ahLst/>
            <a:cxnLst>
              <a:cxn ang="0">
                <a:pos x="50" y="41"/>
              </a:cxn>
              <a:cxn ang="0">
                <a:pos x="40" y="51"/>
              </a:cxn>
              <a:cxn ang="0">
                <a:pos x="10" y="51"/>
              </a:cxn>
              <a:cxn ang="0">
                <a:pos x="0" y="41"/>
              </a:cxn>
              <a:cxn ang="0">
                <a:pos x="0" y="11"/>
              </a:cxn>
              <a:cxn ang="0">
                <a:pos x="10" y="1"/>
              </a:cxn>
              <a:cxn ang="0">
                <a:pos x="40" y="1"/>
              </a:cxn>
              <a:cxn ang="0">
                <a:pos x="44" y="1"/>
              </a:cxn>
              <a:cxn ang="0">
                <a:pos x="45" y="2"/>
              </a:cxn>
              <a:cxn ang="0">
                <a:pos x="44" y="3"/>
              </a:cxn>
              <a:cxn ang="0">
                <a:pos x="43" y="5"/>
              </a:cxn>
              <a:cxn ang="0">
                <a:pos x="41" y="5"/>
              </a:cxn>
              <a:cxn ang="0">
                <a:pos x="40" y="5"/>
              </a:cxn>
              <a:cxn ang="0">
                <a:pos x="10" y="5"/>
              </a:cxn>
              <a:cxn ang="0">
                <a:pos x="4" y="11"/>
              </a:cxn>
              <a:cxn ang="0">
                <a:pos x="4" y="41"/>
              </a:cxn>
              <a:cxn ang="0">
                <a:pos x="10" y="46"/>
              </a:cxn>
              <a:cxn ang="0">
                <a:pos x="40" y="46"/>
              </a:cxn>
              <a:cxn ang="0">
                <a:pos x="45" y="41"/>
              </a:cxn>
              <a:cxn ang="0">
                <a:pos x="45" y="36"/>
              </a:cxn>
              <a:cxn ang="0">
                <a:pos x="46" y="35"/>
              </a:cxn>
              <a:cxn ang="0">
                <a:pos x="48" y="33"/>
              </a:cxn>
              <a:cxn ang="0">
                <a:pos x="49" y="33"/>
              </a:cxn>
              <a:cxn ang="0">
                <a:pos x="50" y="34"/>
              </a:cxn>
              <a:cxn ang="0">
                <a:pos x="50" y="41"/>
              </a:cxn>
              <a:cxn ang="0">
                <a:pos x="57" y="18"/>
              </a:cxn>
              <a:cxn ang="0">
                <a:pos x="33" y="42"/>
              </a:cxn>
              <a:cxn ang="0">
                <a:pos x="23" y="42"/>
              </a:cxn>
              <a:cxn ang="0">
                <a:pos x="23" y="31"/>
              </a:cxn>
              <a:cxn ang="0">
                <a:pos x="47" y="7"/>
              </a:cxn>
              <a:cxn ang="0">
                <a:pos x="57" y="18"/>
              </a:cxn>
              <a:cxn ang="0">
                <a:pos x="36" y="34"/>
              </a:cxn>
              <a:cxn ang="0">
                <a:pos x="30" y="29"/>
              </a:cxn>
              <a:cxn ang="0">
                <a:pos x="26" y="33"/>
              </a:cxn>
              <a:cxn ang="0">
                <a:pos x="26" y="35"/>
              </a:cxn>
              <a:cxn ang="0">
                <a:pos x="29" y="35"/>
              </a:cxn>
              <a:cxn ang="0">
                <a:pos x="29" y="38"/>
              </a:cxn>
              <a:cxn ang="0">
                <a:pos x="31" y="38"/>
              </a:cxn>
              <a:cxn ang="0">
                <a:pos x="36" y="34"/>
              </a:cxn>
              <a:cxn ang="0">
                <a:pos x="46" y="13"/>
              </a:cxn>
              <a:cxn ang="0">
                <a:pos x="34" y="25"/>
              </a:cxn>
              <a:cxn ang="0">
                <a:pos x="33" y="26"/>
              </a:cxn>
              <a:cxn ang="0">
                <a:pos x="35" y="26"/>
              </a:cxn>
              <a:cxn ang="0">
                <a:pos x="47" y="14"/>
              </a:cxn>
              <a:cxn ang="0">
                <a:pos x="47" y="13"/>
              </a:cxn>
              <a:cxn ang="0">
                <a:pos x="46" y="13"/>
              </a:cxn>
              <a:cxn ang="0">
                <a:pos x="59" y="15"/>
              </a:cxn>
              <a:cxn ang="0">
                <a:pos x="49" y="5"/>
              </a:cxn>
              <a:cxn ang="0">
                <a:pos x="52" y="2"/>
              </a:cxn>
              <a:cxn ang="0">
                <a:pos x="57" y="2"/>
              </a:cxn>
              <a:cxn ang="0">
                <a:pos x="62" y="7"/>
              </a:cxn>
              <a:cxn ang="0">
                <a:pos x="62" y="12"/>
              </a:cxn>
              <a:cxn ang="0">
                <a:pos x="59" y="15"/>
              </a:cxn>
            </a:cxnLst>
            <a:rect l="0" t="0" r="r" b="b"/>
            <a:pathLst>
              <a:path w="64" h="51">
                <a:moveTo>
                  <a:pt x="50" y="41"/>
                </a:moveTo>
                <a:cubicBezTo>
                  <a:pt x="50" y="46"/>
                  <a:pt x="45" y="51"/>
                  <a:pt x="40" y="51"/>
                </a:cubicBezTo>
                <a:cubicBezTo>
                  <a:pt x="10" y="51"/>
                  <a:pt x="10" y="51"/>
                  <a:pt x="10" y="51"/>
                </a:cubicBezTo>
                <a:cubicBezTo>
                  <a:pt x="4" y="51"/>
                  <a:pt x="0" y="46"/>
                  <a:pt x="0" y="4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4" y="1"/>
                  <a:pt x="1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1" y="1"/>
                  <a:pt x="43" y="1"/>
                  <a:pt x="44" y="1"/>
                </a:cubicBezTo>
                <a:cubicBezTo>
                  <a:pt x="44" y="2"/>
                  <a:pt x="44" y="2"/>
                  <a:pt x="45" y="2"/>
                </a:cubicBezTo>
                <a:cubicBezTo>
                  <a:pt x="45" y="3"/>
                  <a:pt x="45" y="3"/>
                  <a:pt x="44" y="3"/>
                </a:cubicBezTo>
                <a:cubicBezTo>
                  <a:pt x="43" y="5"/>
                  <a:pt x="43" y="5"/>
                  <a:pt x="43" y="5"/>
                </a:cubicBezTo>
                <a:cubicBezTo>
                  <a:pt x="42" y="5"/>
                  <a:pt x="42" y="5"/>
                  <a:pt x="41" y="5"/>
                </a:cubicBezTo>
                <a:cubicBezTo>
                  <a:pt x="41" y="5"/>
                  <a:pt x="40" y="5"/>
                  <a:pt x="4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7" y="5"/>
                  <a:pt x="4" y="8"/>
                  <a:pt x="4" y="1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4"/>
                  <a:pt x="7" y="46"/>
                  <a:pt x="1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3" y="46"/>
                  <a:pt x="45" y="44"/>
                  <a:pt x="45" y="41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5"/>
                  <a:pt x="46" y="35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9" y="33"/>
                  <a:pt x="49" y="33"/>
                </a:cubicBezTo>
                <a:cubicBezTo>
                  <a:pt x="50" y="33"/>
                  <a:pt x="50" y="33"/>
                  <a:pt x="50" y="34"/>
                </a:cubicBezTo>
                <a:lnTo>
                  <a:pt x="50" y="41"/>
                </a:lnTo>
                <a:close/>
                <a:moveTo>
                  <a:pt x="57" y="18"/>
                </a:moveTo>
                <a:cubicBezTo>
                  <a:pt x="33" y="42"/>
                  <a:pt x="33" y="42"/>
                  <a:pt x="33" y="42"/>
                </a:cubicBezTo>
                <a:cubicBezTo>
                  <a:pt x="23" y="42"/>
                  <a:pt x="23" y="42"/>
                  <a:pt x="23" y="42"/>
                </a:cubicBezTo>
                <a:cubicBezTo>
                  <a:pt x="23" y="31"/>
                  <a:pt x="23" y="31"/>
                  <a:pt x="23" y="31"/>
                </a:cubicBezTo>
                <a:cubicBezTo>
                  <a:pt x="47" y="7"/>
                  <a:pt x="47" y="7"/>
                  <a:pt x="47" y="7"/>
                </a:cubicBezTo>
                <a:lnTo>
                  <a:pt x="57" y="18"/>
                </a:lnTo>
                <a:close/>
                <a:moveTo>
                  <a:pt x="36" y="34"/>
                </a:moveTo>
                <a:cubicBezTo>
                  <a:pt x="30" y="29"/>
                  <a:pt x="30" y="29"/>
                  <a:pt x="30" y="29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5"/>
                  <a:pt x="26" y="35"/>
                  <a:pt x="26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38"/>
                  <a:pt x="29" y="38"/>
                  <a:pt x="29" y="38"/>
                </a:cubicBezTo>
                <a:cubicBezTo>
                  <a:pt x="31" y="38"/>
                  <a:pt x="31" y="38"/>
                  <a:pt x="31" y="38"/>
                </a:cubicBezTo>
                <a:lnTo>
                  <a:pt x="36" y="34"/>
                </a:lnTo>
                <a:close/>
                <a:moveTo>
                  <a:pt x="46" y="13"/>
                </a:moveTo>
                <a:cubicBezTo>
                  <a:pt x="34" y="25"/>
                  <a:pt x="34" y="25"/>
                  <a:pt x="34" y="25"/>
                </a:cubicBezTo>
                <a:cubicBezTo>
                  <a:pt x="33" y="25"/>
                  <a:pt x="33" y="26"/>
                  <a:pt x="33" y="26"/>
                </a:cubicBezTo>
                <a:cubicBezTo>
                  <a:pt x="34" y="27"/>
                  <a:pt x="34" y="27"/>
                  <a:pt x="35" y="26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2"/>
                  <a:pt x="46" y="12"/>
                  <a:pt x="46" y="13"/>
                </a:cubicBezTo>
                <a:close/>
                <a:moveTo>
                  <a:pt x="59" y="15"/>
                </a:moveTo>
                <a:cubicBezTo>
                  <a:pt x="49" y="5"/>
                  <a:pt x="49" y="5"/>
                  <a:pt x="49" y="5"/>
                </a:cubicBezTo>
                <a:cubicBezTo>
                  <a:pt x="52" y="2"/>
                  <a:pt x="52" y="2"/>
                  <a:pt x="52" y="2"/>
                </a:cubicBezTo>
                <a:cubicBezTo>
                  <a:pt x="53" y="0"/>
                  <a:pt x="56" y="0"/>
                  <a:pt x="57" y="2"/>
                </a:cubicBezTo>
                <a:cubicBezTo>
                  <a:pt x="62" y="7"/>
                  <a:pt x="62" y="7"/>
                  <a:pt x="62" y="7"/>
                </a:cubicBezTo>
                <a:cubicBezTo>
                  <a:pt x="64" y="9"/>
                  <a:pt x="64" y="11"/>
                  <a:pt x="62" y="12"/>
                </a:cubicBezTo>
                <a:lnTo>
                  <a:pt x="59" y="15"/>
                </a:lnTo>
                <a:close/>
              </a:path>
            </a:pathLst>
          </a:custGeom>
          <a:solidFill>
            <a:srgbClr val="815366"/>
          </a:solidFill>
          <a:ln w="9525">
            <a:noFill/>
            <a:round/>
            <a:headEnd/>
            <a:tailEnd/>
          </a:ln>
        </p:spPr>
        <p:txBody>
          <a:bodyPr vert="horz" wrap="square" lIns="128563" tIns="64282" rIns="128563" bIns="6428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126"/>
          <p:cNvSpPr>
            <a:spLocks/>
          </p:cNvSpPr>
          <p:nvPr/>
        </p:nvSpPr>
        <p:spPr bwMode="auto">
          <a:xfrm>
            <a:off x="6473217" y="4610106"/>
            <a:ext cx="426022" cy="548307"/>
          </a:xfrm>
          <a:custGeom>
            <a:avLst/>
            <a:gdLst/>
            <a:ahLst/>
            <a:cxnLst>
              <a:cxn ang="0">
                <a:pos x="25" y="46"/>
              </a:cxn>
              <a:cxn ang="0">
                <a:pos x="1" y="64"/>
              </a:cxn>
              <a:cxn ang="0">
                <a:pos x="0" y="62"/>
              </a:cxn>
              <a:cxn ang="0">
                <a:pos x="1" y="61"/>
              </a:cxn>
              <a:cxn ang="0">
                <a:pos x="22" y="46"/>
              </a:cxn>
              <a:cxn ang="0">
                <a:pos x="1" y="36"/>
              </a:cxn>
              <a:cxn ang="0">
                <a:pos x="24" y="41"/>
              </a:cxn>
              <a:cxn ang="0">
                <a:pos x="27" y="31"/>
              </a:cxn>
              <a:cxn ang="0">
                <a:pos x="7" y="18"/>
              </a:cxn>
              <a:cxn ang="0">
                <a:pos x="27" y="28"/>
              </a:cxn>
              <a:cxn ang="0">
                <a:pos x="28" y="21"/>
              </a:cxn>
              <a:cxn ang="0">
                <a:pos x="23" y="0"/>
              </a:cxn>
              <a:cxn ang="0">
                <a:pos x="31" y="21"/>
              </a:cxn>
              <a:cxn ang="0">
                <a:pos x="31" y="25"/>
              </a:cxn>
              <a:cxn ang="0">
                <a:pos x="48" y="18"/>
              </a:cxn>
              <a:cxn ang="0">
                <a:pos x="30" y="32"/>
              </a:cxn>
              <a:cxn ang="0">
                <a:pos x="27" y="42"/>
              </a:cxn>
              <a:cxn ang="0">
                <a:pos x="50" y="39"/>
              </a:cxn>
              <a:cxn ang="0">
                <a:pos x="25" y="46"/>
              </a:cxn>
            </a:cxnLst>
            <a:rect l="0" t="0" r="r" b="b"/>
            <a:pathLst>
              <a:path w="50" h="64">
                <a:moveTo>
                  <a:pt x="25" y="46"/>
                </a:moveTo>
                <a:cubicBezTo>
                  <a:pt x="20" y="57"/>
                  <a:pt x="11" y="64"/>
                  <a:pt x="1" y="64"/>
                </a:cubicBezTo>
                <a:cubicBezTo>
                  <a:pt x="0" y="64"/>
                  <a:pt x="0" y="63"/>
                  <a:pt x="0" y="62"/>
                </a:cubicBezTo>
                <a:cubicBezTo>
                  <a:pt x="0" y="61"/>
                  <a:pt x="0" y="61"/>
                  <a:pt x="1" y="61"/>
                </a:cubicBezTo>
                <a:cubicBezTo>
                  <a:pt x="10" y="61"/>
                  <a:pt x="17" y="55"/>
                  <a:pt x="22" y="46"/>
                </a:cubicBezTo>
                <a:cubicBezTo>
                  <a:pt x="17" y="48"/>
                  <a:pt x="6" y="50"/>
                  <a:pt x="1" y="36"/>
                </a:cubicBezTo>
                <a:cubicBezTo>
                  <a:pt x="15" y="30"/>
                  <a:pt x="22" y="37"/>
                  <a:pt x="24" y="41"/>
                </a:cubicBezTo>
                <a:cubicBezTo>
                  <a:pt x="25" y="38"/>
                  <a:pt x="26" y="35"/>
                  <a:pt x="27" y="31"/>
                </a:cubicBezTo>
                <a:cubicBezTo>
                  <a:pt x="27" y="31"/>
                  <a:pt x="9" y="34"/>
                  <a:pt x="7" y="18"/>
                </a:cubicBezTo>
                <a:cubicBezTo>
                  <a:pt x="23" y="12"/>
                  <a:pt x="27" y="28"/>
                  <a:pt x="27" y="28"/>
                </a:cubicBezTo>
                <a:cubicBezTo>
                  <a:pt x="27" y="26"/>
                  <a:pt x="28" y="21"/>
                  <a:pt x="28" y="21"/>
                </a:cubicBezTo>
                <a:cubicBezTo>
                  <a:pt x="28" y="21"/>
                  <a:pt x="14" y="12"/>
                  <a:pt x="23" y="0"/>
                </a:cubicBezTo>
                <a:cubicBezTo>
                  <a:pt x="39" y="5"/>
                  <a:pt x="31" y="21"/>
                  <a:pt x="31" y="21"/>
                </a:cubicBezTo>
                <a:cubicBezTo>
                  <a:pt x="31" y="21"/>
                  <a:pt x="31" y="24"/>
                  <a:pt x="31" y="25"/>
                </a:cubicBezTo>
                <a:cubicBezTo>
                  <a:pt x="31" y="25"/>
                  <a:pt x="37" y="14"/>
                  <a:pt x="48" y="18"/>
                </a:cubicBezTo>
                <a:cubicBezTo>
                  <a:pt x="48" y="35"/>
                  <a:pt x="30" y="32"/>
                  <a:pt x="30" y="32"/>
                </a:cubicBezTo>
                <a:cubicBezTo>
                  <a:pt x="29" y="35"/>
                  <a:pt x="29" y="39"/>
                  <a:pt x="27" y="42"/>
                </a:cubicBezTo>
                <a:cubicBezTo>
                  <a:pt x="27" y="42"/>
                  <a:pt x="38" y="30"/>
                  <a:pt x="50" y="39"/>
                </a:cubicBezTo>
                <a:cubicBezTo>
                  <a:pt x="43" y="57"/>
                  <a:pt x="25" y="46"/>
                  <a:pt x="25" y="46"/>
                </a:cubicBezTo>
                <a:close/>
              </a:path>
            </a:pathLst>
          </a:custGeom>
          <a:solidFill>
            <a:srgbClr val="815366"/>
          </a:solidFill>
          <a:ln w="9525">
            <a:noFill/>
            <a:round/>
            <a:headEnd/>
            <a:tailEnd/>
          </a:ln>
        </p:spPr>
        <p:txBody>
          <a:bodyPr vert="horz" wrap="square" lIns="128563" tIns="64282" rIns="128563" bIns="6428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ooter Text"/>
          <p:cNvSpPr txBox="1"/>
          <p:nvPr/>
        </p:nvSpPr>
        <p:spPr>
          <a:xfrm>
            <a:off x="2279284" y="3816231"/>
            <a:ext cx="2491972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8" name="Footer Text"/>
          <p:cNvSpPr txBox="1"/>
          <p:nvPr/>
        </p:nvSpPr>
        <p:spPr>
          <a:xfrm>
            <a:off x="6473216" y="5984624"/>
            <a:ext cx="2473655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9" name="Footer Text"/>
          <p:cNvSpPr txBox="1"/>
          <p:nvPr/>
        </p:nvSpPr>
        <p:spPr>
          <a:xfrm>
            <a:off x="7661781" y="4798076"/>
            <a:ext cx="2473655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0" name="Footer Text"/>
          <p:cNvSpPr txBox="1"/>
          <p:nvPr/>
        </p:nvSpPr>
        <p:spPr>
          <a:xfrm>
            <a:off x="8249496" y="3566593"/>
            <a:ext cx="2473655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1" name="Footer Text"/>
          <p:cNvSpPr txBox="1"/>
          <p:nvPr/>
        </p:nvSpPr>
        <p:spPr>
          <a:xfrm>
            <a:off x="7901302" y="2420412"/>
            <a:ext cx="2473655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2" name="Footer Text"/>
          <p:cNvSpPr txBox="1"/>
          <p:nvPr/>
        </p:nvSpPr>
        <p:spPr>
          <a:xfrm>
            <a:off x="3390181" y="1616890"/>
            <a:ext cx="2495549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1278612" y="591989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812751" y="1043782"/>
            <a:ext cx="399877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87570"/>
      </p:ext>
    </p:extLst>
  </p:cSld>
  <p:clrMapOvr>
    <a:masterClrMapping/>
  </p:clrMapOvr>
  <p:transition spd="slow" advTm="107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7" grpId="0" animBg="1"/>
      <p:bldP spid="14" grpId="0" animBg="1"/>
      <p:bldP spid="15" grpId="0" animBg="1"/>
      <p:bldP spid="16" grpId="0" animBg="1"/>
      <p:bldP spid="26" grpId="0" animBg="1"/>
      <p:bldP spid="25" grpId="0" animBg="1"/>
      <p:bldP spid="24" grpId="0" animBg="1"/>
      <p:bldP spid="11" grpId="0" animBg="1"/>
      <p:bldP spid="12" grpId="0" animBg="1"/>
      <p:bldP spid="13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 flipH="1">
            <a:off x="5132150" y="4117100"/>
            <a:ext cx="1613003" cy="1227831"/>
            <a:chOff x="4250639" y="3537480"/>
            <a:chExt cx="1529450" cy="1164230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250639" y="3537480"/>
              <a:ext cx="1529450" cy="1164230"/>
            </a:xfrm>
            <a:custGeom>
              <a:avLst/>
              <a:gdLst>
                <a:gd name="T0" fmla="*/ 192 w 813"/>
                <a:gd name="T1" fmla="*/ 556 h 619"/>
                <a:gd name="T2" fmla="*/ 637 w 813"/>
                <a:gd name="T3" fmla="*/ 535 h 619"/>
                <a:gd name="T4" fmla="*/ 637 w 813"/>
                <a:gd name="T5" fmla="*/ 535 h 619"/>
                <a:gd name="T6" fmla="*/ 783 w 813"/>
                <a:gd name="T7" fmla="*/ 348 h 619"/>
                <a:gd name="T8" fmla="*/ 575 w 813"/>
                <a:gd name="T9" fmla="*/ 31 h 619"/>
                <a:gd name="T10" fmla="*/ 258 w 813"/>
                <a:gd name="T11" fmla="*/ 238 h 619"/>
                <a:gd name="T12" fmla="*/ 342 w 813"/>
                <a:gd name="T13" fmla="*/ 494 h 619"/>
                <a:gd name="T14" fmla="*/ 220 w 813"/>
                <a:gd name="T15" fmla="*/ 472 h 619"/>
                <a:gd name="T16" fmla="*/ 241 w 813"/>
                <a:gd name="T17" fmla="*/ 408 h 619"/>
                <a:gd name="T18" fmla="*/ 0 w 813"/>
                <a:gd name="T19" fmla="*/ 379 h 619"/>
                <a:gd name="T20" fmla="*/ 171 w 813"/>
                <a:gd name="T21" fmla="*/ 619 h 619"/>
                <a:gd name="T22" fmla="*/ 192 w 813"/>
                <a:gd name="T23" fmla="*/ 556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619">
                  <a:moveTo>
                    <a:pt x="192" y="556"/>
                  </a:moveTo>
                  <a:cubicBezTo>
                    <a:pt x="319" y="598"/>
                    <a:pt x="511" y="596"/>
                    <a:pt x="637" y="535"/>
                  </a:cubicBezTo>
                  <a:cubicBezTo>
                    <a:pt x="637" y="535"/>
                    <a:pt x="638" y="536"/>
                    <a:pt x="637" y="535"/>
                  </a:cubicBezTo>
                  <a:cubicBezTo>
                    <a:pt x="710" y="500"/>
                    <a:pt x="765" y="432"/>
                    <a:pt x="783" y="348"/>
                  </a:cubicBezTo>
                  <a:cubicBezTo>
                    <a:pt x="813" y="203"/>
                    <a:pt x="720" y="61"/>
                    <a:pt x="575" y="31"/>
                  </a:cubicBezTo>
                  <a:cubicBezTo>
                    <a:pt x="430" y="0"/>
                    <a:pt x="288" y="93"/>
                    <a:pt x="258" y="238"/>
                  </a:cubicBezTo>
                  <a:cubicBezTo>
                    <a:pt x="237" y="336"/>
                    <a:pt x="273" y="432"/>
                    <a:pt x="342" y="494"/>
                  </a:cubicBezTo>
                  <a:cubicBezTo>
                    <a:pt x="301" y="492"/>
                    <a:pt x="260" y="485"/>
                    <a:pt x="220" y="472"/>
                  </a:cubicBezTo>
                  <a:cubicBezTo>
                    <a:pt x="227" y="451"/>
                    <a:pt x="234" y="429"/>
                    <a:pt x="241" y="408"/>
                  </a:cubicBezTo>
                  <a:cubicBezTo>
                    <a:pt x="170" y="424"/>
                    <a:pt x="85" y="418"/>
                    <a:pt x="0" y="379"/>
                  </a:cubicBezTo>
                  <a:cubicBezTo>
                    <a:pt x="30" y="468"/>
                    <a:pt x="87" y="553"/>
                    <a:pt x="171" y="619"/>
                  </a:cubicBezTo>
                  <a:cubicBezTo>
                    <a:pt x="178" y="598"/>
                    <a:pt x="185" y="577"/>
                    <a:pt x="192" y="556"/>
                  </a:cubicBezTo>
                  <a:close/>
                </a:path>
              </a:pathLst>
            </a:custGeom>
            <a:solidFill>
              <a:srgbClr val="815366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946647" y="3804569"/>
              <a:ext cx="551192" cy="55119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Shape 1849"/>
            <p:cNvSpPr/>
            <p:nvPr/>
          </p:nvSpPr>
          <p:spPr>
            <a:xfrm flipH="1">
              <a:off x="5071935" y="3959885"/>
              <a:ext cx="329565" cy="265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63" extrusionOk="0">
                  <a:moveTo>
                    <a:pt x="7274" y="21020"/>
                  </a:moveTo>
                  <a:cubicBezTo>
                    <a:pt x="7274" y="21376"/>
                    <a:pt x="7435" y="21475"/>
                    <a:pt x="7659" y="21222"/>
                  </a:cubicBezTo>
                  <a:cubicBezTo>
                    <a:pt x="7951" y="20894"/>
                    <a:pt x="10973" y="17529"/>
                    <a:pt x="10973" y="17529"/>
                  </a:cubicBezTo>
                  <a:lnTo>
                    <a:pt x="7274" y="15153"/>
                  </a:lnTo>
                  <a:cubicBezTo>
                    <a:pt x="7274" y="15153"/>
                    <a:pt x="7274" y="21020"/>
                    <a:pt x="7274" y="21020"/>
                  </a:cubicBezTo>
                  <a:close/>
                  <a:moveTo>
                    <a:pt x="20812" y="50"/>
                  </a:moveTo>
                  <a:cubicBezTo>
                    <a:pt x="20412" y="224"/>
                    <a:pt x="667" y="8860"/>
                    <a:pt x="277" y="9030"/>
                  </a:cubicBezTo>
                  <a:cubicBezTo>
                    <a:pt x="-53" y="9174"/>
                    <a:pt x="-126" y="9528"/>
                    <a:pt x="266" y="9723"/>
                  </a:cubicBezTo>
                  <a:cubicBezTo>
                    <a:pt x="733" y="9955"/>
                    <a:pt x="4681" y="11919"/>
                    <a:pt x="4681" y="11919"/>
                  </a:cubicBezTo>
                  <a:lnTo>
                    <a:pt x="4681" y="11919"/>
                  </a:lnTo>
                  <a:lnTo>
                    <a:pt x="7298" y="13221"/>
                  </a:lnTo>
                  <a:cubicBezTo>
                    <a:pt x="7298" y="13221"/>
                    <a:pt x="19903" y="1732"/>
                    <a:pt x="20073" y="1577"/>
                  </a:cubicBezTo>
                  <a:cubicBezTo>
                    <a:pt x="20246" y="1420"/>
                    <a:pt x="20443" y="1713"/>
                    <a:pt x="20319" y="1881"/>
                  </a:cubicBezTo>
                  <a:cubicBezTo>
                    <a:pt x="20194" y="2050"/>
                    <a:pt x="11163" y="14170"/>
                    <a:pt x="11163" y="14170"/>
                  </a:cubicBezTo>
                  <a:cubicBezTo>
                    <a:pt x="11163" y="14170"/>
                    <a:pt x="11163" y="14170"/>
                    <a:pt x="11163" y="14171"/>
                  </a:cubicBezTo>
                  <a:lnTo>
                    <a:pt x="10637" y="14898"/>
                  </a:lnTo>
                  <a:lnTo>
                    <a:pt x="11333" y="15363"/>
                  </a:lnTo>
                  <a:lnTo>
                    <a:pt x="11333" y="15363"/>
                  </a:lnTo>
                  <a:cubicBezTo>
                    <a:pt x="11333" y="15363"/>
                    <a:pt x="16742" y="18976"/>
                    <a:pt x="17127" y="19234"/>
                  </a:cubicBezTo>
                  <a:cubicBezTo>
                    <a:pt x="17464" y="19459"/>
                    <a:pt x="17904" y="19272"/>
                    <a:pt x="18001" y="18750"/>
                  </a:cubicBezTo>
                  <a:cubicBezTo>
                    <a:pt x="18117" y="18135"/>
                    <a:pt x="21310" y="1052"/>
                    <a:pt x="21382" y="671"/>
                  </a:cubicBezTo>
                  <a:cubicBezTo>
                    <a:pt x="21474" y="177"/>
                    <a:pt x="21211" y="-125"/>
                    <a:pt x="20812" y="5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562784" y="3764943"/>
            <a:ext cx="1476228" cy="1403910"/>
            <a:chOff x="6254758" y="3535584"/>
            <a:chExt cx="1399760" cy="1331188"/>
          </a:xfrm>
        </p:grpSpPr>
        <p:grpSp>
          <p:nvGrpSpPr>
            <p:cNvPr id="16" name="Group 15"/>
            <p:cNvGrpSpPr/>
            <p:nvPr/>
          </p:nvGrpSpPr>
          <p:grpSpPr>
            <a:xfrm flipH="1">
              <a:off x="6254758" y="3535584"/>
              <a:ext cx="1399760" cy="1331188"/>
              <a:chOff x="3023802" y="3203565"/>
              <a:chExt cx="1399760" cy="1331188"/>
            </a:xfrm>
          </p:grpSpPr>
          <p:sp>
            <p:nvSpPr>
              <p:cNvPr id="17" name="Freeform 20"/>
              <p:cNvSpPr>
                <a:spLocks/>
              </p:cNvSpPr>
              <p:nvPr/>
            </p:nvSpPr>
            <p:spPr bwMode="auto">
              <a:xfrm>
                <a:off x="3023802" y="3203565"/>
                <a:ext cx="1399760" cy="1331188"/>
              </a:xfrm>
              <a:custGeom>
                <a:avLst/>
                <a:gdLst>
                  <a:gd name="T0" fmla="*/ 66 w 745"/>
                  <a:gd name="T1" fmla="*/ 251 h 708"/>
                  <a:gd name="T2" fmla="*/ 284 w 745"/>
                  <a:gd name="T3" fmla="*/ 640 h 708"/>
                  <a:gd name="T4" fmla="*/ 284 w 745"/>
                  <a:gd name="T5" fmla="*/ 640 h 708"/>
                  <a:gd name="T6" fmla="*/ 517 w 745"/>
                  <a:gd name="T7" fmla="*/ 686 h 708"/>
                  <a:gd name="T8" fmla="*/ 707 w 745"/>
                  <a:gd name="T9" fmla="*/ 358 h 708"/>
                  <a:gd name="T10" fmla="*/ 379 w 745"/>
                  <a:gd name="T11" fmla="*/ 167 h 708"/>
                  <a:gd name="T12" fmla="*/ 189 w 745"/>
                  <a:gd name="T13" fmla="*/ 357 h 708"/>
                  <a:gd name="T14" fmla="*/ 154 w 745"/>
                  <a:gd name="T15" fmla="*/ 239 h 708"/>
                  <a:gd name="T16" fmla="*/ 220 w 745"/>
                  <a:gd name="T17" fmla="*/ 229 h 708"/>
                  <a:gd name="T18" fmla="*/ 138 w 745"/>
                  <a:gd name="T19" fmla="*/ 0 h 708"/>
                  <a:gd name="T20" fmla="*/ 0 w 745"/>
                  <a:gd name="T21" fmla="*/ 261 h 708"/>
                  <a:gd name="T22" fmla="*/ 66 w 745"/>
                  <a:gd name="T23" fmla="*/ 251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5" h="708">
                    <a:moveTo>
                      <a:pt x="66" y="251"/>
                    </a:moveTo>
                    <a:cubicBezTo>
                      <a:pt x="85" y="383"/>
                      <a:pt x="172" y="554"/>
                      <a:pt x="284" y="640"/>
                    </a:cubicBezTo>
                    <a:cubicBezTo>
                      <a:pt x="284" y="639"/>
                      <a:pt x="283" y="640"/>
                      <a:pt x="284" y="640"/>
                    </a:cubicBezTo>
                    <a:cubicBezTo>
                      <a:pt x="347" y="689"/>
                      <a:pt x="433" y="708"/>
                      <a:pt x="517" y="686"/>
                    </a:cubicBezTo>
                    <a:cubicBezTo>
                      <a:pt x="660" y="648"/>
                      <a:pt x="745" y="501"/>
                      <a:pt x="707" y="358"/>
                    </a:cubicBezTo>
                    <a:cubicBezTo>
                      <a:pt x="669" y="215"/>
                      <a:pt x="522" y="129"/>
                      <a:pt x="379" y="167"/>
                    </a:cubicBezTo>
                    <a:cubicBezTo>
                      <a:pt x="283" y="193"/>
                      <a:pt x="213" y="268"/>
                      <a:pt x="189" y="357"/>
                    </a:cubicBezTo>
                    <a:cubicBezTo>
                      <a:pt x="171" y="320"/>
                      <a:pt x="160" y="280"/>
                      <a:pt x="154" y="239"/>
                    </a:cubicBezTo>
                    <a:cubicBezTo>
                      <a:pt x="176" y="235"/>
                      <a:pt x="198" y="232"/>
                      <a:pt x="220" y="229"/>
                    </a:cubicBezTo>
                    <a:cubicBezTo>
                      <a:pt x="174" y="172"/>
                      <a:pt x="141" y="94"/>
                      <a:pt x="138" y="0"/>
                    </a:cubicBezTo>
                    <a:cubicBezTo>
                      <a:pt x="72" y="66"/>
                      <a:pt x="22" y="156"/>
                      <a:pt x="0" y="261"/>
                    </a:cubicBezTo>
                    <a:cubicBezTo>
                      <a:pt x="22" y="258"/>
                      <a:pt x="44" y="254"/>
                      <a:pt x="66" y="251"/>
                    </a:cubicBezTo>
                    <a:close/>
                  </a:path>
                </a:pathLst>
              </a:custGeom>
              <a:solidFill>
                <a:srgbClr val="815366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596074" y="3732211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3" name="Shape 2671"/>
            <p:cNvSpPr/>
            <p:nvPr/>
          </p:nvSpPr>
          <p:spPr>
            <a:xfrm>
              <a:off x="6705147" y="4201178"/>
              <a:ext cx="203005" cy="286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574" extrusionOk="0">
                  <a:moveTo>
                    <a:pt x="13864" y="16422"/>
                  </a:moveTo>
                  <a:cubicBezTo>
                    <a:pt x="13295" y="16782"/>
                    <a:pt x="12583" y="17013"/>
                    <a:pt x="11740" y="17115"/>
                  </a:cubicBezTo>
                  <a:lnTo>
                    <a:pt x="11752" y="18333"/>
                  </a:lnTo>
                  <a:lnTo>
                    <a:pt x="9908" y="18336"/>
                  </a:lnTo>
                  <a:lnTo>
                    <a:pt x="9897" y="17119"/>
                  </a:lnTo>
                  <a:cubicBezTo>
                    <a:pt x="9066" y="17021"/>
                    <a:pt x="8316" y="16773"/>
                    <a:pt x="7666" y="16391"/>
                  </a:cubicBezTo>
                  <a:cubicBezTo>
                    <a:pt x="6892" y="15916"/>
                    <a:pt x="6492" y="15369"/>
                    <a:pt x="6466" y="14757"/>
                  </a:cubicBezTo>
                  <a:lnTo>
                    <a:pt x="6503" y="14424"/>
                  </a:lnTo>
                  <a:lnTo>
                    <a:pt x="8292" y="14419"/>
                  </a:lnTo>
                  <a:lnTo>
                    <a:pt x="8298" y="14543"/>
                  </a:lnTo>
                  <a:cubicBezTo>
                    <a:pt x="8309" y="15050"/>
                    <a:pt x="8528" y="15427"/>
                    <a:pt x="8960" y="15694"/>
                  </a:cubicBezTo>
                  <a:cubicBezTo>
                    <a:pt x="9384" y="15964"/>
                    <a:pt x="10003" y="16098"/>
                    <a:pt x="10790" y="16098"/>
                  </a:cubicBezTo>
                  <a:cubicBezTo>
                    <a:pt x="11584" y="16093"/>
                    <a:pt x="12202" y="15951"/>
                    <a:pt x="12633" y="15680"/>
                  </a:cubicBezTo>
                  <a:cubicBezTo>
                    <a:pt x="13064" y="15409"/>
                    <a:pt x="13270" y="15036"/>
                    <a:pt x="13270" y="14552"/>
                  </a:cubicBezTo>
                  <a:cubicBezTo>
                    <a:pt x="13270" y="14153"/>
                    <a:pt x="13070" y="13842"/>
                    <a:pt x="12652" y="13606"/>
                  </a:cubicBezTo>
                  <a:cubicBezTo>
                    <a:pt x="12221" y="13367"/>
                    <a:pt x="11477" y="13158"/>
                    <a:pt x="10433" y="12985"/>
                  </a:cubicBezTo>
                  <a:cubicBezTo>
                    <a:pt x="9278" y="12794"/>
                    <a:pt x="8385" y="12496"/>
                    <a:pt x="7803" y="12110"/>
                  </a:cubicBezTo>
                  <a:cubicBezTo>
                    <a:pt x="7210" y="11710"/>
                    <a:pt x="6897" y="11199"/>
                    <a:pt x="6892" y="10591"/>
                  </a:cubicBezTo>
                  <a:cubicBezTo>
                    <a:pt x="6886" y="9899"/>
                    <a:pt x="7266" y="9321"/>
                    <a:pt x="8023" y="8877"/>
                  </a:cubicBezTo>
                  <a:cubicBezTo>
                    <a:pt x="8534" y="8574"/>
                    <a:pt x="9147" y="8376"/>
                    <a:pt x="9833" y="8282"/>
                  </a:cubicBezTo>
                  <a:lnTo>
                    <a:pt x="9822" y="7225"/>
                  </a:lnTo>
                  <a:lnTo>
                    <a:pt x="11665" y="7216"/>
                  </a:lnTo>
                  <a:lnTo>
                    <a:pt x="11671" y="8242"/>
                  </a:lnTo>
                  <a:cubicBezTo>
                    <a:pt x="12496" y="8322"/>
                    <a:pt x="13183" y="8527"/>
                    <a:pt x="13727" y="8841"/>
                  </a:cubicBezTo>
                  <a:cubicBezTo>
                    <a:pt x="14451" y="9272"/>
                    <a:pt x="14851" y="9867"/>
                    <a:pt x="14907" y="10617"/>
                  </a:cubicBezTo>
                  <a:lnTo>
                    <a:pt x="14914" y="10748"/>
                  </a:lnTo>
                  <a:lnTo>
                    <a:pt x="13114" y="10754"/>
                  </a:lnTo>
                  <a:lnTo>
                    <a:pt x="13089" y="10650"/>
                  </a:lnTo>
                  <a:cubicBezTo>
                    <a:pt x="13002" y="10183"/>
                    <a:pt x="12783" y="9832"/>
                    <a:pt x="12427" y="9610"/>
                  </a:cubicBezTo>
                  <a:cubicBezTo>
                    <a:pt x="12077" y="9392"/>
                    <a:pt x="11565" y="9277"/>
                    <a:pt x="10895" y="9282"/>
                  </a:cubicBezTo>
                  <a:cubicBezTo>
                    <a:pt x="10196" y="9282"/>
                    <a:pt x="9640" y="9401"/>
                    <a:pt x="9259" y="9632"/>
                  </a:cubicBezTo>
                  <a:cubicBezTo>
                    <a:pt x="8878" y="9858"/>
                    <a:pt x="8698" y="10160"/>
                    <a:pt x="8702" y="10572"/>
                  </a:cubicBezTo>
                  <a:cubicBezTo>
                    <a:pt x="8702" y="10924"/>
                    <a:pt x="8878" y="11204"/>
                    <a:pt x="9229" y="11408"/>
                  </a:cubicBezTo>
                  <a:cubicBezTo>
                    <a:pt x="9584" y="11621"/>
                    <a:pt x="10216" y="11808"/>
                    <a:pt x="11115" y="11954"/>
                  </a:cubicBezTo>
                  <a:cubicBezTo>
                    <a:pt x="12421" y="12172"/>
                    <a:pt x="13414" y="12492"/>
                    <a:pt x="14076" y="12914"/>
                  </a:cubicBezTo>
                  <a:cubicBezTo>
                    <a:pt x="14732" y="13335"/>
                    <a:pt x="15076" y="13877"/>
                    <a:pt x="15076" y="14521"/>
                  </a:cubicBezTo>
                  <a:cubicBezTo>
                    <a:pt x="15082" y="15289"/>
                    <a:pt x="14676" y="15929"/>
                    <a:pt x="13864" y="16422"/>
                  </a:cubicBezTo>
                  <a:cubicBezTo>
                    <a:pt x="13864" y="16422"/>
                    <a:pt x="13864" y="16422"/>
                    <a:pt x="13864" y="16422"/>
                  </a:cubicBezTo>
                  <a:close/>
                  <a:moveTo>
                    <a:pt x="13995" y="4271"/>
                  </a:moveTo>
                  <a:lnTo>
                    <a:pt x="13995" y="4298"/>
                  </a:lnTo>
                  <a:lnTo>
                    <a:pt x="7161" y="4325"/>
                  </a:lnTo>
                  <a:lnTo>
                    <a:pt x="7372" y="4045"/>
                  </a:lnTo>
                  <a:lnTo>
                    <a:pt x="7754" y="3756"/>
                  </a:lnTo>
                  <a:lnTo>
                    <a:pt x="13245" y="3739"/>
                  </a:lnTo>
                  <a:lnTo>
                    <a:pt x="14789" y="0"/>
                  </a:lnTo>
                  <a:lnTo>
                    <a:pt x="6535" y="31"/>
                  </a:lnTo>
                  <a:lnTo>
                    <a:pt x="7722" y="3668"/>
                  </a:lnTo>
                  <a:cubicBezTo>
                    <a:pt x="6866" y="2984"/>
                    <a:pt x="4761" y="1540"/>
                    <a:pt x="2855" y="2042"/>
                  </a:cubicBezTo>
                  <a:lnTo>
                    <a:pt x="3061" y="2446"/>
                  </a:lnTo>
                  <a:cubicBezTo>
                    <a:pt x="4687" y="2020"/>
                    <a:pt x="6673" y="3472"/>
                    <a:pt x="7372" y="4045"/>
                  </a:cubicBezTo>
                  <a:cubicBezTo>
                    <a:pt x="6210" y="4348"/>
                    <a:pt x="4699" y="4569"/>
                    <a:pt x="3805" y="4001"/>
                  </a:cubicBezTo>
                  <a:lnTo>
                    <a:pt x="3399" y="4329"/>
                  </a:lnTo>
                  <a:cubicBezTo>
                    <a:pt x="3930" y="4667"/>
                    <a:pt x="4605" y="4783"/>
                    <a:pt x="5310" y="4783"/>
                  </a:cubicBezTo>
                  <a:cubicBezTo>
                    <a:pt x="5729" y="4783"/>
                    <a:pt x="6155" y="4734"/>
                    <a:pt x="6566" y="4667"/>
                  </a:cubicBezTo>
                  <a:cubicBezTo>
                    <a:pt x="2687" y="6563"/>
                    <a:pt x="-26" y="10769"/>
                    <a:pt x="0" y="13957"/>
                  </a:cubicBezTo>
                  <a:cubicBezTo>
                    <a:pt x="32" y="18189"/>
                    <a:pt x="4886" y="21600"/>
                    <a:pt x="10828" y="21573"/>
                  </a:cubicBezTo>
                  <a:cubicBezTo>
                    <a:pt x="16782" y="21556"/>
                    <a:pt x="21574" y="18105"/>
                    <a:pt x="21543" y="13877"/>
                  </a:cubicBezTo>
                  <a:cubicBezTo>
                    <a:pt x="21518" y="10468"/>
                    <a:pt x="18344" y="5897"/>
                    <a:pt x="13995" y="4271"/>
                  </a:cubicBezTo>
                  <a:cubicBezTo>
                    <a:pt x="13995" y="4271"/>
                    <a:pt x="13995" y="4271"/>
                    <a:pt x="13995" y="4271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745406" y="2722622"/>
            <a:ext cx="1183812" cy="1649162"/>
            <a:chOff x="4531519" y="2547255"/>
            <a:chExt cx="1122491" cy="1563736"/>
          </a:xfrm>
        </p:grpSpPr>
        <p:grpSp>
          <p:nvGrpSpPr>
            <p:cNvPr id="25" name="Group 24"/>
            <p:cNvGrpSpPr/>
            <p:nvPr/>
          </p:nvGrpSpPr>
          <p:grpSpPr>
            <a:xfrm flipH="1">
              <a:off x="4531519" y="2547255"/>
              <a:ext cx="1122491" cy="1563736"/>
              <a:chOff x="5024310" y="2215236"/>
              <a:chExt cx="1122491" cy="1563736"/>
            </a:xfrm>
          </p:grpSpPr>
          <p:sp>
            <p:nvSpPr>
              <p:cNvPr id="26" name="Freeform 22"/>
              <p:cNvSpPr>
                <a:spLocks/>
              </p:cNvSpPr>
              <p:nvPr/>
            </p:nvSpPr>
            <p:spPr bwMode="auto">
              <a:xfrm>
                <a:off x="5024310" y="2215236"/>
                <a:ext cx="1122491" cy="1563736"/>
              </a:xfrm>
              <a:custGeom>
                <a:avLst/>
                <a:gdLst>
                  <a:gd name="T0" fmla="*/ 477 w 597"/>
                  <a:gd name="T1" fmla="*/ 690 h 831"/>
                  <a:gd name="T2" fmla="*/ 570 w 597"/>
                  <a:gd name="T3" fmla="*/ 255 h 831"/>
                  <a:gd name="T4" fmla="*/ 570 w 597"/>
                  <a:gd name="T5" fmla="*/ 255 h 831"/>
                  <a:gd name="T6" fmla="*/ 426 w 597"/>
                  <a:gd name="T7" fmla="*/ 66 h 831"/>
                  <a:gd name="T8" fmla="*/ 66 w 597"/>
                  <a:gd name="T9" fmla="*/ 186 h 831"/>
                  <a:gd name="T10" fmla="*/ 186 w 597"/>
                  <a:gd name="T11" fmla="*/ 546 h 831"/>
                  <a:gd name="T12" fmla="*/ 454 w 597"/>
                  <a:gd name="T13" fmla="*/ 529 h 831"/>
                  <a:gd name="T14" fmla="*/ 402 w 597"/>
                  <a:gd name="T15" fmla="*/ 642 h 831"/>
                  <a:gd name="T16" fmla="*/ 346 w 597"/>
                  <a:gd name="T17" fmla="*/ 605 h 831"/>
                  <a:gd name="T18" fmla="*/ 256 w 597"/>
                  <a:gd name="T19" fmla="*/ 831 h 831"/>
                  <a:gd name="T20" fmla="*/ 532 w 597"/>
                  <a:gd name="T21" fmla="*/ 727 h 831"/>
                  <a:gd name="T22" fmla="*/ 477 w 597"/>
                  <a:gd name="T23" fmla="*/ 690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7" h="831">
                    <a:moveTo>
                      <a:pt x="477" y="690"/>
                    </a:moveTo>
                    <a:cubicBezTo>
                      <a:pt x="550" y="578"/>
                      <a:pt x="597" y="392"/>
                      <a:pt x="570" y="255"/>
                    </a:cubicBezTo>
                    <a:cubicBezTo>
                      <a:pt x="569" y="255"/>
                      <a:pt x="571" y="254"/>
                      <a:pt x="570" y="255"/>
                    </a:cubicBezTo>
                    <a:cubicBezTo>
                      <a:pt x="554" y="176"/>
                      <a:pt x="503" y="105"/>
                      <a:pt x="426" y="66"/>
                    </a:cubicBezTo>
                    <a:cubicBezTo>
                      <a:pt x="293" y="0"/>
                      <a:pt x="132" y="54"/>
                      <a:pt x="66" y="186"/>
                    </a:cubicBezTo>
                    <a:cubicBezTo>
                      <a:pt x="0" y="319"/>
                      <a:pt x="54" y="480"/>
                      <a:pt x="186" y="546"/>
                    </a:cubicBezTo>
                    <a:cubicBezTo>
                      <a:pt x="275" y="590"/>
                      <a:pt x="377" y="581"/>
                      <a:pt x="454" y="529"/>
                    </a:cubicBezTo>
                    <a:cubicBezTo>
                      <a:pt x="442" y="569"/>
                      <a:pt x="425" y="607"/>
                      <a:pt x="402" y="642"/>
                    </a:cubicBezTo>
                    <a:cubicBezTo>
                      <a:pt x="383" y="630"/>
                      <a:pt x="365" y="617"/>
                      <a:pt x="346" y="605"/>
                    </a:cubicBezTo>
                    <a:cubicBezTo>
                      <a:pt x="343" y="678"/>
                      <a:pt x="316" y="759"/>
                      <a:pt x="256" y="831"/>
                    </a:cubicBezTo>
                    <a:cubicBezTo>
                      <a:pt x="350" y="825"/>
                      <a:pt x="446" y="791"/>
                      <a:pt x="532" y="727"/>
                    </a:cubicBezTo>
                    <a:cubicBezTo>
                      <a:pt x="514" y="715"/>
                      <a:pt x="495" y="702"/>
                      <a:pt x="477" y="690"/>
                    </a:cubicBezTo>
                    <a:close/>
                  </a:path>
                </a:pathLst>
              </a:custGeom>
              <a:solidFill>
                <a:srgbClr val="815366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318921" y="2519887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5" name="AutoShape 24"/>
            <p:cNvSpPr>
              <a:spLocks/>
            </p:cNvSpPr>
            <p:nvPr/>
          </p:nvSpPr>
          <p:spPr bwMode="auto">
            <a:xfrm>
              <a:off x="4943243" y="2987043"/>
              <a:ext cx="281119" cy="280917"/>
            </a:xfrm>
            <a:custGeom>
              <a:avLst/>
              <a:gdLst>
                <a:gd name="T0" fmla="*/ 16823 w 19689"/>
                <a:gd name="T1" fmla="*/ 2867 h 19689"/>
                <a:gd name="T2" fmla="*/ 2867 w 19689"/>
                <a:gd name="T3" fmla="*/ 2867 h 19689"/>
                <a:gd name="T4" fmla="*/ 2867 w 19689"/>
                <a:gd name="T5" fmla="*/ 16823 h 19689"/>
                <a:gd name="T6" fmla="*/ 16823 w 19689"/>
                <a:gd name="T7" fmla="*/ 16823 h 19689"/>
                <a:gd name="T8" fmla="*/ 16823 w 19689"/>
                <a:gd name="T9" fmla="*/ 2867 h 19689"/>
                <a:gd name="T10" fmla="*/ 11507 w 19689"/>
                <a:gd name="T11" fmla="*/ 12670 h 19689"/>
                <a:gd name="T12" fmla="*/ 6522 w 19689"/>
                <a:gd name="T13" fmla="*/ 15494 h 19689"/>
                <a:gd name="T14" fmla="*/ 6522 w 19689"/>
                <a:gd name="T15" fmla="*/ 9845 h 19689"/>
                <a:gd name="T16" fmla="*/ 6522 w 19689"/>
                <a:gd name="T17" fmla="*/ 4030 h 19689"/>
                <a:gd name="T18" fmla="*/ 11507 w 19689"/>
                <a:gd name="T19" fmla="*/ 7020 h 19689"/>
                <a:gd name="T20" fmla="*/ 16325 w 19689"/>
                <a:gd name="T21" fmla="*/ 9845 h 19689"/>
                <a:gd name="T22" fmla="*/ 11507 w 19689"/>
                <a:gd name="T23" fmla="*/ 12670 h 19689"/>
                <a:gd name="T24" fmla="*/ 11507 w 19689"/>
                <a:gd name="T25" fmla="*/ 12670 h 19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689" h="19689">
                  <a:moveTo>
                    <a:pt x="16823" y="2867"/>
                  </a:moveTo>
                  <a:cubicBezTo>
                    <a:pt x="12836" y="-955"/>
                    <a:pt x="6688" y="-955"/>
                    <a:pt x="2867" y="2867"/>
                  </a:cubicBezTo>
                  <a:cubicBezTo>
                    <a:pt x="-955" y="6688"/>
                    <a:pt x="-955" y="13002"/>
                    <a:pt x="2867" y="16823"/>
                  </a:cubicBezTo>
                  <a:cubicBezTo>
                    <a:pt x="6688" y="20645"/>
                    <a:pt x="12836" y="20645"/>
                    <a:pt x="16823" y="16823"/>
                  </a:cubicBezTo>
                  <a:cubicBezTo>
                    <a:pt x="20645" y="13002"/>
                    <a:pt x="20645" y="6688"/>
                    <a:pt x="16823" y="2867"/>
                  </a:cubicBezTo>
                  <a:close/>
                  <a:moveTo>
                    <a:pt x="11507" y="12670"/>
                  </a:moveTo>
                  <a:cubicBezTo>
                    <a:pt x="6522" y="15494"/>
                    <a:pt x="6522" y="15494"/>
                    <a:pt x="6522" y="15494"/>
                  </a:cubicBezTo>
                  <a:cubicBezTo>
                    <a:pt x="6522" y="9845"/>
                    <a:pt x="6522" y="9845"/>
                    <a:pt x="6522" y="9845"/>
                  </a:cubicBezTo>
                  <a:cubicBezTo>
                    <a:pt x="6522" y="4030"/>
                    <a:pt x="6522" y="4030"/>
                    <a:pt x="6522" y="4030"/>
                  </a:cubicBezTo>
                  <a:cubicBezTo>
                    <a:pt x="11507" y="7020"/>
                    <a:pt x="11507" y="7020"/>
                    <a:pt x="11507" y="7020"/>
                  </a:cubicBezTo>
                  <a:cubicBezTo>
                    <a:pt x="16325" y="9845"/>
                    <a:pt x="16325" y="9845"/>
                    <a:pt x="16325" y="9845"/>
                  </a:cubicBezTo>
                  <a:lnTo>
                    <a:pt x="11507" y="12670"/>
                  </a:lnTo>
                  <a:close/>
                  <a:moveTo>
                    <a:pt x="11507" y="1267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11371" y="1960141"/>
            <a:ext cx="1608287" cy="1135076"/>
            <a:chOff x="5068168" y="1824270"/>
            <a:chExt cx="1524978" cy="1076279"/>
          </a:xfrm>
        </p:grpSpPr>
        <p:grpSp>
          <p:nvGrpSpPr>
            <p:cNvPr id="29" name="Group 28"/>
            <p:cNvGrpSpPr/>
            <p:nvPr/>
          </p:nvGrpSpPr>
          <p:grpSpPr>
            <a:xfrm flipH="1">
              <a:off x="5068168" y="1824270"/>
              <a:ext cx="1524978" cy="1076279"/>
              <a:chOff x="4085174" y="1492251"/>
              <a:chExt cx="1524978" cy="1076279"/>
            </a:xfrm>
          </p:grpSpPr>
          <p:sp>
            <p:nvSpPr>
              <p:cNvPr id="30" name="Freeform 23"/>
              <p:cNvSpPr>
                <a:spLocks/>
              </p:cNvSpPr>
              <p:nvPr/>
            </p:nvSpPr>
            <p:spPr bwMode="auto">
              <a:xfrm>
                <a:off x="4085174" y="1492251"/>
                <a:ext cx="1524978" cy="1076279"/>
              </a:xfrm>
              <a:custGeom>
                <a:avLst/>
                <a:gdLst>
                  <a:gd name="T0" fmla="*/ 714 w 811"/>
                  <a:gd name="T1" fmla="*/ 209 h 573"/>
                  <a:gd name="T2" fmla="*/ 318 w 811"/>
                  <a:gd name="T3" fmla="*/ 6 h 573"/>
                  <a:gd name="T4" fmla="*/ 318 w 811"/>
                  <a:gd name="T5" fmla="*/ 6 h 573"/>
                  <a:gd name="T6" fmla="*/ 98 w 811"/>
                  <a:gd name="T7" fmla="*/ 97 h 573"/>
                  <a:gd name="T8" fmla="*/ 121 w 811"/>
                  <a:gd name="T9" fmla="*/ 475 h 573"/>
                  <a:gd name="T10" fmla="*/ 500 w 811"/>
                  <a:gd name="T11" fmla="*/ 452 h 573"/>
                  <a:gd name="T12" fmla="*/ 553 w 811"/>
                  <a:gd name="T13" fmla="*/ 189 h 573"/>
                  <a:gd name="T14" fmla="*/ 648 w 811"/>
                  <a:gd name="T15" fmla="*/ 268 h 573"/>
                  <a:gd name="T16" fmla="*/ 598 w 811"/>
                  <a:gd name="T17" fmla="*/ 313 h 573"/>
                  <a:gd name="T18" fmla="*/ 793 w 811"/>
                  <a:gd name="T19" fmla="*/ 458 h 573"/>
                  <a:gd name="T20" fmla="*/ 764 w 811"/>
                  <a:gd name="T21" fmla="*/ 164 h 573"/>
                  <a:gd name="T22" fmla="*/ 714 w 811"/>
                  <a:gd name="T23" fmla="*/ 209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1" h="573">
                    <a:moveTo>
                      <a:pt x="714" y="209"/>
                    </a:moveTo>
                    <a:cubicBezTo>
                      <a:pt x="625" y="109"/>
                      <a:pt x="458" y="16"/>
                      <a:pt x="318" y="6"/>
                    </a:cubicBezTo>
                    <a:cubicBezTo>
                      <a:pt x="317" y="7"/>
                      <a:pt x="318" y="5"/>
                      <a:pt x="318" y="6"/>
                    </a:cubicBezTo>
                    <a:cubicBezTo>
                      <a:pt x="237" y="0"/>
                      <a:pt x="156" y="32"/>
                      <a:pt x="98" y="97"/>
                    </a:cubicBezTo>
                    <a:cubicBezTo>
                      <a:pt x="0" y="207"/>
                      <a:pt x="10" y="377"/>
                      <a:pt x="121" y="475"/>
                    </a:cubicBezTo>
                    <a:cubicBezTo>
                      <a:pt x="232" y="573"/>
                      <a:pt x="401" y="563"/>
                      <a:pt x="500" y="452"/>
                    </a:cubicBezTo>
                    <a:cubicBezTo>
                      <a:pt x="566" y="378"/>
                      <a:pt x="583" y="277"/>
                      <a:pt x="553" y="189"/>
                    </a:cubicBezTo>
                    <a:cubicBezTo>
                      <a:pt x="588" y="211"/>
                      <a:pt x="620" y="237"/>
                      <a:pt x="648" y="268"/>
                    </a:cubicBezTo>
                    <a:cubicBezTo>
                      <a:pt x="631" y="283"/>
                      <a:pt x="615" y="298"/>
                      <a:pt x="598" y="313"/>
                    </a:cubicBezTo>
                    <a:cubicBezTo>
                      <a:pt x="668" y="335"/>
                      <a:pt x="738" y="382"/>
                      <a:pt x="793" y="458"/>
                    </a:cubicBezTo>
                    <a:cubicBezTo>
                      <a:pt x="811" y="367"/>
                      <a:pt x="803" y="264"/>
                      <a:pt x="764" y="164"/>
                    </a:cubicBezTo>
                    <a:cubicBezTo>
                      <a:pt x="747" y="179"/>
                      <a:pt x="731" y="194"/>
                      <a:pt x="714" y="209"/>
                    </a:cubicBezTo>
                    <a:close/>
                  </a:path>
                </a:pathLst>
              </a:custGeom>
              <a:solidFill>
                <a:srgbClr val="815366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366880" y="1741826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7" name="Shape 819"/>
            <p:cNvSpPr/>
            <p:nvPr/>
          </p:nvSpPr>
          <p:spPr>
            <a:xfrm>
              <a:off x="5903979" y="2201089"/>
              <a:ext cx="263729" cy="296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9" extrusionOk="0">
                  <a:moveTo>
                    <a:pt x="4049" y="7519"/>
                  </a:moveTo>
                  <a:cubicBezTo>
                    <a:pt x="3162" y="7519"/>
                    <a:pt x="0" y="7985"/>
                    <a:pt x="0" y="11154"/>
                  </a:cubicBezTo>
                  <a:lnTo>
                    <a:pt x="0" y="16799"/>
                  </a:lnTo>
                  <a:cubicBezTo>
                    <a:pt x="0" y="19968"/>
                    <a:pt x="3162" y="20318"/>
                    <a:pt x="4049" y="20318"/>
                  </a:cubicBezTo>
                  <a:cubicBezTo>
                    <a:pt x="4937" y="20318"/>
                    <a:pt x="2699" y="19651"/>
                    <a:pt x="2699" y="17687"/>
                  </a:cubicBezTo>
                  <a:lnTo>
                    <a:pt x="2699" y="10267"/>
                  </a:lnTo>
                  <a:cubicBezTo>
                    <a:pt x="2699" y="8207"/>
                    <a:pt x="4937" y="7519"/>
                    <a:pt x="4049" y="7519"/>
                  </a:cubicBezTo>
                  <a:close/>
                  <a:moveTo>
                    <a:pt x="15725" y="7408"/>
                  </a:moveTo>
                  <a:cubicBezTo>
                    <a:pt x="15548" y="6995"/>
                    <a:pt x="20503" y="3177"/>
                    <a:pt x="17612" y="83"/>
                  </a:cubicBezTo>
                  <a:cubicBezTo>
                    <a:pt x="16934" y="-641"/>
                    <a:pt x="14641" y="3547"/>
                    <a:pt x="11381" y="5443"/>
                  </a:cubicBezTo>
                  <a:cubicBezTo>
                    <a:pt x="9583" y="6489"/>
                    <a:pt x="5399" y="8716"/>
                    <a:pt x="5399" y="9946"/>
                  </a:cubicBezTo>
                  <a:lnTo>
                    <a:pt x="5399" y="17911"/>
                  </a:lnTo>
                  <a:cubicBezTo>
                    <a:pt x="5399" y="19392"/>
                    <a:pt x="12033" y="20959"/>
                    <a:pt x="17076" y="20959"/>
                  </a:cubicBezTo>
                  <a:cubicBezTo>
                    <a:pt x="18923" y="20959"/>
                    <a:pt x="21600" y="10974"/>
                    <a:pt x="21600" y="9387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803321" y="2450644"/>
            <a:ext cx="1241980" cy="1550118"/>
            <a:chOff x="6482835" y="2289366"/>
            <a:chExt cx="1177646" cy="1469822"/>
          </a:xfrm>
        </p:grpSpPr>
        <p:grpSp>
          <p:nvGrpSpPr>
            <p:cNvPr id="36" name="Group 35"/>
            <p:cNvGrpSpPr/>
            <p:nvPr/>
          </p:nvGrpSpPr>
          <p:grpSpPr>
            <a:xfrm flipH="1">
              <a:off x="6482835" y="2289366"/>
              <a:ext cx="1177646" cy="1469822"/>
              <a:chOff x="3017839" y="1957347"/>
              <a:chExt cx="1177646" cy="1469822"/>
            </a:xfrm>
          </p:grpSpPr>
          <p:sp>
            <p:nvSpPr>
              <p:cNvPr id="37" name="Freeform 19"/>
              <p:cNvSpPr>
                <a:spLocks/>
              </p:cNvSpPr>
              <p:nvPr/>
            </p:nvSpPr>
            <p:spPr bwMode="auto">
              <a:xfrm>
                <a:off x="3017839" y="1957347"/>
                <a:ext cx="1177646" cy="1469822"/>
              </a:xfrm>
              <a:custGeom>
                <a:avLst/>
                <a:gdLst>
                  <a:gd name="T0" fmla="*/ 365 w 626"/>
                  <a:gd name="T1" fmla="*/ 64 h 781"/>
                  <a:gd name="T2" fmla="*/ 34 w 626"/>
                  <a:gd name="T3" fmla="*/ 362 h 781"/>
                  <a:gd name="T4" fmla="*/ 34 w 626"/>
                  <a:gd name="T5" fmla="*/ 362 h 781"/>
                  <a:gd name="T6" fmla="*/ 40 w 626"/>
                  <a:gd name="T7" fmla="*/ 599 h 781"/>
                  <a:gd name="T8" fmla="*/ 401 w 626"/>
                  <a:gd name="T9" fmla="*/ 713 h 781"/>
                  <a:gd name="T10" fmla="*/ 515 w 626"/>
                  <a:gd name="T11" fmla="*/ 351 h 781"/>
                  <a:gd name="T12" fmla="*/ 288 w 626"/>
                  <a:gd name="T13" fmla="*/ 207 h 781"/>
                  <a:gd name="T14" fmla="*/ 397 w 626"/>
                  <a:gd name="T15" fmla="*/ 147 h 781"/>
                  <a:gd name="T16" fmla="*/ 421 w 626"/>
                  <a:gd name="T17" fmla="*/ 209 h 781"/>
                  <a:gd name="T18" fmla="*/ 626 w 626"/>
                  <a:gd name="T19" fmla="*/ 79 h 781"/>
                  <a:gd name="T20" fmla="*/ 341 w 626"/>
                  <a:gd name="T21" fmla="*/ 2 h 781"/>
                  <a:gd name="T22" fmla="*/ 365 w 626"/>
                  <a:gd name="T23" fmla="*/ 64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6" h="781">
                    <a:moveTo>
                      <a:pt x="365" y="64"/>
                    </a:moveTo>
                    <a:cubicBezTo>
                      <a:pt x="240" y="112"/>
                      <a:pt x="93" y="235"/>
                      <a:pt x="34" y="362"/>
                    </a:cubicBezTo>
                    <a:cubicBezTo>
                      <a:pt x="34" y="362"/>
                      <a:pt x="33" y="362"/>
                      <a:pt x="34" y="362"/>
                    </a:cubicBezTo>
                    <a:cubicBezTo>
                      <a:pt x="0" y="435"/>
                      <a:pt x="0" y="522"/>
                      <a:pt x="40" y="599"/>
                    </a:cubicBezTo>
                    <a:cubicBezTo>
                      <a:pt x="108" y="730"/>
                      <a:pt x="270" y="781"/>
                      <a:pt x="401" y="713"/>
                    </a:cubicBezTo>
                    <a:cubicBezTo>
                      <a:pt x="533" y="645"/>
                      <a:pt x="584" y="483"/>
                      <a:pt x="515" y="351"/>
                    </a:cubicBezTo>
                    <a:cubicBezTo>
                      <a:pt x="469" y="263"/>
                      <a:pt x="381" y="211"/>
                      <a:pt x="288" y="207"/>
                    </a:cubicBezTo>
                    <a:cubicBezTo>
                      <a:pt x="321" y="182"/>
                      <a:pt x="358" y="162"/>
                      <a:pt x="397" y="147"/>
                    </a:cubicBezTo>
                    <a:cubicBezTo>
                      <a:pt x="405" y="168"/>
                      <a:pt x="413" y="189"/>
                      <a:pt x="421" y="209"/>
                    </a:cubicBezTo>
                    <a:cubicBezTo>
                      <a:pt x="466" y="152"/>
                      <a:pt x="535" y="103"/>
                      <a:pt x="626" y="79"/>
                    </a:cubicBezTo>
                    <a:cubicBezTo>
                      <a:pt x="547" y="30"/>
                      <a:pt x="448" y="0"/>
                      <a:pt x="341" y="2"/>
                    </a:cubicBezTo>
                    <a:cubicBezTo>
                      <a:pt x="349" y="22"/>
                      <a:pt x="357" y="43"/>
                      <a:pt x="365" y="64"/>
                    </a:cubicBezTo>
                    <a:close/>
                  </a:path>
                </a:pathLst>
              </a:custGeom>
              <a:solidFill>
                <a:srgbClr val="815366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262699" y="2568530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9" name="Shape 617"/>
            <p:cNvSpPr/>
            <p:nvPr/>
          </p:nvSpPr>
          <p:spPr>
            <a:xfrm>
              <a:off x="7049343" y="3024277"/>
              <a:ext cx="181363" cy="298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67" y="10800"/>
                  </a:moveTo>
                  <a:cubicBezTo>
                    <a:pt x="11767" y="12089"/>
                    <a:pt x="13688" y="12918"/>
                    <a:pt x="15722" y="14025"/>
                  </a:cubicBezTo>
                  <a:cubicBezTo>
                    <a:pt x="17208" y="14834"/>
                    <a:pt x="19243" y="15942"/>
                    <a:pt x="19243" y="16656"/>
                  </a:cubicBezTo>
                  <a:lnTo>
                    <a:pt x="19243" y="18090"/>
                  </a:lnTo>
                  <a:cubicBezTo>
                    <a:pt x="17373" y="17569"/>
                    <a:pt x="11777" y="17058"/>
                    <a:pt x="11777" y="15387"/>
                  </a:cubicBezTo>
                  <a:cubicBezTo>
                    <a:pt x="11777" y="14540"/>
                    <a:pt x="9823" y="14540"/>
                    <a:pt x="9823" y="15387"/>
                  </a:cubicBezTo>
                  <a:cubicBezTo>
                    <a:pt x="9823" y="17058"/>
                    <a:pt x="4224" y="17569"/>
                    <a:pt x="2357" y="18090"/>
                  </a:cubicBezTo>
                  <a:lnTo>
                    <a:pt x="2357" y="16656"/>
                  </a:lnTo>
                  <a:cubicBezTo>
                    <a:pt x="2357" y="15942"/>
                    <a:pt x="4392" y="14834"/>
                    <a:pt x="5878" y="14025"/>
                  </a:cubicBezTo>
                  <a:cubicBezTo>
                    <a:pt x="7912" y="12918"/>
                    <a:pt x="9833" y="12089"/>
                    <a:pt x="9833" y="10800"/>
                  </a:cubicBezTo>
                  <a:cubicBezTo>
                    <a:pt x="9833" y="9511"/>
                    <a:pt x="7912" y="8682"/>
                    <a:pt x="5878" y="7575"/>
                  </a:cubicBezTo>
                  <a:cubicBezTo>
                    <a:pt x="4392" y="6766"/>
                    <a:pt x="2357" y="5658"/>
                    <a:pt x="2357" y="4944"/>
                  </a:cubicBezTo>
                  <a:lnTo>
                    <a:pt x="2264" y="3865"/>
                  </a:lnTo>
                  <a:cubicBezTo>
                    <a:pt x="4243" y="4462"/>
                    <a:pt x="7380" y="5030"/>
                    <a:pt x="10799" y="5030"/>
                  </a:cubicBezTo>
                  <a:cubicBezTo>
                    <a:pt x="14220" y="5030"/>
                    <a:pt x="17371" y="4462"/>
                    <a:pt x="19350" y="3865"/>
                  </a:cubicBezTo>
                  <a:lnTo>
                    <a:pt x="19243" y="4944"/>
                  </a:lnTo>
                  <a:cubicBezTo>
                    <a:pt x="19243" y="5658"/>
                    <a:pt x="17208" y="6766"/>
                    <a:pt x="15722" y="7575"/>
                  </a:cubicBezTo>
                  <a:cubicBezTo>
                    <a:pt x="13688" y="8682"/>
                    <a:pt x="11767" y="9511"/>
                    <a:pt x="11767" y="10800"/>
                  </a:cubicBezTo>
                  <a:close/>
                  <a:moveTo>
                    <a:pt x="2970" y="2515"/>
                  </a:moveTo>
                  <a:cubicBezTo>
                    <a:pt x="4313" y="2042"/>
                    <a:pt x="6830" y="1346"/>
                    <a:pt x="10906" y="1346"/>
                  </a:cubicBezTo>
                  <a:cubicBezTo>
                    <a:pt x="14981" y="1346"/>
                    <a:pt x="18632" y="2515"/>
                    <a:pt x="18632" y="2515"/>
                  </a:cubicBezTo>
                  <a:cubicBezTo>
                    <a:pt x="18904" y="2609"/>
                    <a:pt x="19979" y="2930"/>
                    <a:pt x="19243" y="3173"/>
                  </a:cubicBezTo>
                  <a:cubicBezTo>
                    <a:pt x="17626" y="3709"/>
                    <a:pt x="14463" y="4274"/>
                    <a:pt x="10799" y="4274"/>
                  </a:cubicBezTo>
                  <a:cubicBezTo>
                    <a:pt x="7137" y="4274"/>
                    <a:pt x="4080" y="3652"/>
                    <a:pt x="2462" y="3115"/>
                  </a:cubicBezTo>
                  <a:cubicBezTo>
                    <a:pt x="1728" y="2871"/>
                    <a:pt x="2970" y="2515"/>
                    <a:pt x="2970" y="2515"/>
                  </a:cubicBezTo>
                  <a:close/>
                  <a:moveTo>
                    <a:pt x="21600" y="4944"/>
                  </a:moveTo>
                  <a:cubicBezTo>
                    <a:pt x="21600" y="2633"/>
                    <a:pt x="21600" y="2407"/>
                    <a:pt x="21600" y="2407"/>
                  </a:cubicBezTo>
                  <a:cubicBezTo>
                    <a:pt x="21600" y="1555"/>
                    <a:pt x="16765" y="0"/>
                    <a:pt x="10799" y="0"/>
                  </a:cubicBezTo>
                  <a:cubicBezTo>
                    <a:pt x="4835" y="0"/>
                    <a:pt x="0" y="1555"/>
                    <a:pt x="0" y="2407"/>
                  </a:cubicBezTo>
                  <a:cubicBezTo>
                    <a:pt x="0" y="2407"/>
                    <a:pt x="0" y="2633"/>
                    <a:pt x="0" y="4944"/>
                  </a:cubicBezTo>
                  <a:cubicBezTo>
                    <a:pt x="0" y="7255"/>
                    <a:pt x="7476" y="9164"/>
                    <a:pt x="7476" y="10800"/>
                  </a:cubicBezTo>
                  <a:cubicBezTo>
                    <a:pt x="7476" y="12436"/>
                    <a:pt x="0" y="14345"/>
                    <a:pt x="0" y="16656"/>
                  </a:cubicBezTo>
                  <a:cubicBezTo>
                    <a:pt x="0" y="18967"/>
                    <a:pt x="0" y="19193"/>
                    <a:pt x="0" y="19193"/>
                  </a:cubicBezTo>
                  <a:cubicBezTo>
                    <a:pt x="0" y="20045"/>
                    <a:pt x="4835" y="21600"/>
                    <a:pt x="10799" y="21600"/>
                  </a:cubicBezTo>
                  <a:cubicBezTo>
                    <a:pt x="16765" y="21600"/>
                    <a:pt x="21600" y="20045"/>
                    <a:pt x="21600" y="19193"/>
                  </a:cubicBezTo>
                  <a:cubicBezTo>
                    <a:pt x="21600" y="19193"/>
                    <a:pt x="21600" y="18967"/>
                    <a:pt x="21600" y="16656"/>
                  </a:cubicBezTo>
                  <a:cubicBezTo>
                    <a:pt x="21600" y="14345"/>
                    <a:pt x="14122" y="12436"/>
                    <a:pt x="14122" y="10800"/>
                  </a:cubicBezTo>
                  <a:cubicBezTo>
                    <a:pt x="14122" y="9164"/>
                    <a:pt x="21600" y="7255"/>
                    <a:pt x="21600" y="494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 Placeholder 8"/>
          <p:cNvSpPr txBox="1">
            <a:spLocks/>
          </p:cNvSpPr>
          <p:nvPr/>
        </p:nvSpPr>
        <p:spPr>
          <a:xfrm>
            <a:off x="2036887" y="2014809"/>
            <a:ext cx="2036887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 Placeholder 9"/>
          <p:cNvSpPr txBox="1">
            <a:spLocks/>
          </p:cNvSpPr>
          <p:nvPr/>
        </p:nvSpPr>
        <p:spPr>
          <a:xfrm>
            <a:off x="2036887" y="2310964"/>
            <a:ext cx="230965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 Placeholder 8"/>
          <p:cNvSpPr txBox="1">
            <a:spLocks/>
          </p:cNvSpPr>
          <p:nvPr/>
        </p:nvSpPr>
        <p:spPr>
          <a:xfrm>
            <a:off x="2036887" y="3241947"/>
            <a:ext cx="2036887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 Placeholder 9"/>
          <p:cNvSpPr txBox="1">
            <a:spLocks/>
          </p:cNvSpPr>
          <p:nvPr/>
        </p:nvSpPr>
        <p:spPr>
          <a:xfrm>
            <a:off x="2036887" y="3539689"/>
            <a:ext cx="230965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 Placeholder 8"/>
          <p:cNvSpPr txBox="1">
            <a:spLocks/>
          </p:cNvSpPr>
          <p:nvPr/>
        </p:nvSpPr>
        <p:spPr>
          <a:xfrm>
            <a:off x="2036887" y="4408759"/>
            <a:ext cx="2036887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 Placeholder 9"/>
          <p:cNvSpPr txBox="1">
            <a:spLocks/>
          </p:cNvSpPr>
          <p:nvPr/>
        </p:nvSpPr>
        <p:spPr>
          <a:xfrm>
            <a:off x="2036887" y="4706502"/>
            <a:ext cx="230965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 Placeholder 8"/>
          <p:cNvSpPr txBox="1">
            <a:spLocks/>
          </p:cNvSpPr>
          <p:nvPr/>
        </p:nvSpPr>
        <p:spPr>
          <a:xfrm>
            <a:off x="8441452" y="1994172"/>
            <a:ext cx="2043112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 Placeholder 9"/>
          <p:cNvSpPr txBox="1">
            <a:spLocks/>
          </p:cNvSpPr>
          <p:nvPr/>
        </p:nvSpPr>
        <p:spPr>
          <a:xfrm>
            <a:off x="8441451" y="2291913"/>
            <a:ext cx="2316709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 Placeholder 8"/>
          <p:cNvSpPr txBox="1">
            <a:spLocks/>
          </p:cNvSpPr>
          <p:nvPr/>
        </p:nvSpPr>
        <p:spPr>
          <a:xfrm>
            <a:off x="8441452" y="3221309"/>
            <a:ext cx="2043112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 Placeholder 9"/>
          <p:cNvSpPr txBox="1">
            <a:spLocks/>
          </p:cNvSpPr>
          <p:nvPr/>
        </p:nvSpPr>
        <p:spPr>
          <a:xfrm>
            <a:off x="8441451" y="3519051"/>
            <a:ext cx="2316709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1278612" y="591989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812751" y="1043782"/>
            <a:ext cx="399877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474357"/>
      </p:ext>
    </p:extLst>
  </p:cSld>
  <p:clrMapOvr>
    <a:masterClrMapping/>
  </p:clrMapOvr>
  <p:transition spd="slow" advTm="617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3" grpId="0" build="p"/>
      <p:bldP spid="34" grpId="0" build="p"/>
      <p:bldP spid="35" grpId="0" build="p"/>
      <p:bldP spid="39" grpId="0" build="p"/>
      <p:bldP spid="40" grpId="0" build="p"/>
      <p:bldP spid="41" grpId="0" build="p"/>
      <p:bldP spid="42" grpId="0" build="p"/>
      <p:bldP spid="51" grpId="0" build="p"/>
      <p:bldP spid="5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75700" y="1873186"/>
            <a:ext cx="5064342" cy="3573719"/>
            <a:chOff x="6199748" y="2294758"/>
            <a:chExt cx="4802010" cy="3388601"/>
          </a:xfrm>
          <a:solidFill>
            <a:srgbClr val="815366"/>
          </a:solidFill>
        </p:grpSpPr>
        <p:sp>
          <p:nvSpPr>
            <p:cNvPr id="7" name="Freeform 6"/>
            <p:cNvSpPr/>
            <p:nvPr/>
          </p:nvSpPr>
          <p:spPr>
            <a:xfrm>
              <a:off x="7045861" y="2643177"/>
              <a:ext cx="2708066" cy="2708008"/>
            </a:xfrm>
            <a:custGeom>
              <a:avLst/>
              <a:gdLst>
                <a:gd name="connsiteX0" fmla="*/ 0 w 2708066"/>
                <a:gd name="connsiteY0" fmla="*/ 1354004 h 2708008"/>
                <a:gd name="connsiteX1" fmla="*/ 1354033 w 2708066"/>
                <a:gd name="connsiteY1" fmla="*/ 0 h 2708008"/>
                <a:gd name="connsiteX2" fmla="*/ 2708066 w 2708066"/>
                <a:gd name="connsiteY2" fmla="*/ 1354004 h 2708008"/>
                <a:gd name="connsiteX3" fmla="*/ 1354033 w 2708066"/>
                <a:gd name="connsiteY3" fmla="*/ 2708008 h 2708008"/>
                <a:gd name="connsiteX4" fmla="*/ 0 w 2708066"/>
                <a:gd name="connsiteY4" fmla="*/ 1354004 h 270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8066" h="2708008">
                  <a:moveTo>
                    <a:pt x="0" y="1354004"/>
                  </a:moveTo>
                  <a:cubicBezTo>
                    <a:pt x="0" y="606208"/>
                    <a:pt x="606221" y="0"/>
                    <a:pt x="1354033" y="0"/>
                  </a:cubicBezTo>
                  <a:cubicBezTo>
                    <a:pt x="2101845" y="0"/>
                    <a:pt x="2708066" y="606208"/>
                    <a:pt x="2708066" y="1354004"/>
                  </a:cubicBezTo>
                  <a:cubicBezTo>
                    <a:pt x="2708066" y="2101800"/>
                    <a:pt x="2101845" y="2708008"/>
                    <a:pt x="1354033" y="2708008"/>
                  </a:cubicBezTo>
                  <a:cubicBezTo>
                    <a:pt x="606221" y="2708008"/>
                    <a:pt x="0" y="2101800"/>
                    <a:pt x="0" y="13540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7196" tIns="627187" rIns="627196" bIns="627187" numCol="1" spcCol="1270" anchor="ctr" anchorCtr="0">
              <a:noAutofit/>
            </a:bodyPr>
            <a:lstStyle/>
            <a:p>
              <a:pPr algn="ctr" defTabSz="2437602">
                <a:lnSpc>
                  <a:spcPct val="120000"/>
                </a:lnSpc>
                <a:spcAft>
                  <a:spcPct val="35000"/>
                </a:spcAft>
              </a:pPr>
              <a:endParaRPr lang="id-ID" sz="5484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8591026" y="2519799"/>
              <a:ext cx="301176" cy="301171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877873" y="5149983"/>
              <a:ext cx="218075" cy="218285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40"/>
                <a:satOff val="2879"/>
                <a:lumOff val="1209"/>
                <a:alphaOff val="0"/>
              </a:schemeClr>
            </a:fillRef>
            <a:effectRef idx="0">
              <a:schemeClr val="accent3">
                <a:hueOff val="56240"/>
                <a:satOff val="2879"/>
                <a:lumOff val="120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928187" y="3742198"/>
              <a:ext cx="218075" cy="2182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479"/>
                <a:satOff val="5757"/>
                <a:lumOff val="2418"/>
                <a:alphaOff val="0"/>
              </a:schemeClr>
            </a:fillRef>
            <a:effectRef idx="0">
              <a:schemeClr val="accent3">
                <a:hueOff val="112479"/>
                <a:satOff val="5757"/>
                <a:lumOff val="241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884647" y="5382188"/>
              <a:ext cx="301176" cy="3011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8719"/>
                <a:satOff val="8636"/>
                <a:lumOff val="3628"/>
                <a:alphaOff val="0"/>
              </a:schemeClr>
            </a:fillRef>
            <a:effectRef idx="0">
              <a:schemeClr val="accent3">
                <a:hueOff val="168719"/>
                <a:satOff val="8636"/>
                <a:lumOff val="362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578045" y="3164374"/>
              <a:ext cx="218075" cy="2182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24959"/>
                <a:satOff val="11515"/>
                <a:lumOff val="4837"/>
                <a:alphaOff val="0"/>
              </a:schemeClr>
            </a:fillRef>
            <a:effectRef idx="0">
              <a:schemeClr val="accent3">
                <a:hueOff val="224959"/>
                <a:satOff val="11515"/>
                <a:lumOff val="483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199748" y="3131948"/>
              <a:ext cx="1100954" cy="1100602"/>
            </a:xfrm>
            <a:custGeom>
              <a:avLst/>
              <a:gdLst>
                <a:gd name="connsiteX0" fmla="*/ 0 w 1100954"/>
                <a:gd name="connsiteY0" fmla="*/ 550301 h 1100602"/>
                <a:gd name="connsiteX1" fmla="*/ 550477 w 1100954"/>
                <a:gd name="connsiteY1" fmla="*/ 0 h 1100602"/>
                <a:gd name="connsiteX2" fmla="*/ 1100954 w 1100954"/>
                <a:gd name="connsiteY2" fmla="*/ 550301 h 1100602"/>
                <a:gd name="connsiteX3" fmla="*/ 550477 w 1100954"/>
                <a:gd name="connsiteY3" fmla="*/ 1100602 h 1100602"/>
                <a:gd name="connsiteX4" fmla="*/ 0 w 1100954"/>
                <a:gd name="connsiteY4" fmla="*/ 550301 h 110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954" h="1100602">
                  <a:moveTo>
                    <a:pt x="0" y="550301"/>
                  </a:moveTo>
                  <a:cubicBezTo>
                    <a:pt x="0" y="246378"/>
                    <a:pt x="246457" y="0"/>
                    <a:pt x="550477" y="0"/>
                  </a:cubicBezTo>
                  <a:cubicBezTo>
                    <a:pt x="854497" y="0"/>
                    <a:pt x="1100954" y="246378"/>
                    <a:pt x="1100954" y="550301"/>
                  </a:cubicBezTo>
                  <a:cubicBezTo>
                    <a:pt x="1100954" y="854224"/>
                    <a:pt x="854497" y="1100602"/>
                    <a:pt x="550477" y="1100602"/>
                  </a:cubicBezTo>
                  <a:cubicBezTo>
                    <a:pt x="246457" y="1100602"/>
                    <a:pt x="0" y="854224"/>
                    <a:pt x="0" y="550301"/>
                  </a:cubicBezTo>
                  <a:close/>
                </a:path>
              </a:pathLst>
            </a:cu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37438"/>
                <a:satOff val="17272"/>
                <a:lumOff val="7255"/>
                <a:alphaOff val="0"/>
              </a:schemeClr>
            </a:fillRef>
            <a:effectRef idx="0">
              <a:schemeClr val="accent3">
                <a:hueOff val="337438"/>
                <a:satOff val="17272"/>
                <a:lumOff val="725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4420" tIns="254365" rIns="254420" bIns="254365" numCol="1" spcCol="1270" anchor="ctr" anchorCtr="0">
              <a:noAutofit/>
            </a:bodyPr>
            <a:lstStyle/>
            <a:p>
              <a:pPr algn="ctr" defTabSz="984416">
                <a:lnSpc>
                  <a:spcPct val="120000"/>
                </a:lnSpc>
                <a:spcAft>
                  <a:spcPct val="35000"/>
                </a:spcAft>
              </a:pPr>
              <a:endParaRPr lang="id-ID" sz="2215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9288092" y="4197527"/>
              <a:ext cx="301176" cy="3011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93678"/>
                <a:satOff val="20151"/>
                <a:lumOff val="8464"/>
                <a:alphaOff val="0"/>
              </a:schemeClr>
            </a:fillRef>
            <a:effectRef idx="0">
              <a:schemeClr val="accent3">
                <a:hueOff val="393678"/>
                <a:satOff val="20151"/>
                <a:lumOff val="846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461137" y="4435079"/>
              <a:ext cx="544433" cy="5444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49917"/>
                <a:satOff val="23029"/>
                <a:lumOff val="9673"/>
                <a:alphaOff val="0"/>
              </a:schemeClr>
            </a:fillRef>
            <a:effectRef idx="0">
              <a:schemeClr val="accent3">
                <a:hueOff val="449917"/>
                <a:satOff val="23029"/>
                <a:lumOff val="967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9900804" y="2294758"/>
              <a:ext cx="1100954" cy="1100602"/>
            </a:xfrm>
            <a:custGeom>
              <a:avLst/>
              <a:gdLst>
                <a:gd name="connsiteX0" fmla="*/ 0 w 1100954"/>
                <a:gd name="connsiteY0" fmla="*/ 550301 h 1100602"/>
                <a:gd name="connsiteX1" fmla="*/ 550477 w 1100954"/>
                <a:gd name="connsiteY1" fmla="*/ 0 h 1100602"/>
                <a:gd name="connsiteX2" fmla="*/ 1100954 w 1100954"/>
                <a:gd name="connsiteY2" fmla="*/ 550301 h 1100602"/>
                <a:gd name="connsiteX3" fmla="*/ 550477 w 1100954"/>
                <a:gd name="connsiteY3" fmla="*/ 1100602 h 1100602"/>
                <a:gd name="connsiteX4" fmla="*/ 0 w 1100954"/>
                <a:gd name="connsiteY4" fmla="*/ 550301 h 110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954" h="1100602">
                  <a:moveTo>
                    <a:pt x="0" y="550301"/>
                  </a:moveTo>
                  <a:cubicBezTo>
                    <a:pt x="0" y="246378"/>
                    <a:pt x="246457" y="0"/>
                    <a:pt x="550477" y="0"/>
                  </a:cubicBezTo>
                  <a:cubicBezTo>
                    <a:pt x="854497" y="0"/>
                    <a:pt x="1100954" y="246378"/>
                    <a:pt x="1100954" y="550301"/>
                  </a:cubicBezTo>
                  <a:cubicBezTo>
                    <a:pt x="1100954" y="854224"/>
                    <a:pt x="854497" y="1100602"/>
                    <a:pt x="550477" y="1100602"/>
                  </a:cubicBezTo>
                  <a:cubicBezTo>
                    <a:pt x="246457" y="1100602"/>
                    <a:pt x="0" y="854224"/>
                    <a:pt x="0" y="5503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06157"/>
                <a:satOff val="25908"/>
                <a:lumOff val="10883"/>
                <a:alphaOff val="0"/>
              </a:schemeClr>
            </a:fillRef>
            <a:effectRef idx="0">
              <a:schemeClr val="accent3">
                <a:hueOff val="506157"/>
                <a:satOff val="25908"/>
                <a:lumOff val="10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4420" tIns="254365" rIns="254420" bIns="254365" numCol="1" spcCol="1270" anchor="ctr" anchorCtr="0">
              <a:noAutofit/>
            </a:bodyPr>
            <a:lstStyle/>
            <a:p>
              <a:pPr algn="ctr" defTabSz="984416">
                <a:lnSpc>
                  <a:spcPct val="120000"/>
                </a:lnSpc>
                <a:spcAft>
                  <a:spcPct val="35000"/>
                </a:spcAft>
              </a:pPr>
              <a:endParaRPr lang="id-ID" sz="2215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9540385" y="3373960"/>
              <a:ext cx="301176" cy="301171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397"/>
                <a:satOff val="28787"/>
                <a:lumOff val="12092"/>
                <a:alphaOff val="0"/>
              </a:schemeClr>
            </a:fillRef>
            <a:effectRef idx="0">
              <a:schemeClr val="accent3">
                <a:hueOff val="562397"/>
                <a:satOff val="28787"/>
                <a:lumOff val="1209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243062" y="5047837"/>
              <a:ext cx="218075" cy="2182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18636"/>
                <a:satOff val="31665"/>
                <a:lumOff val="13301"/>
                <a:alphaOff val="0"/>
              </a:schemeClr>
            </a:fillRef>
            <a:effectRef idx="0">
              <a:schemeClr val="accent3">
                <a:hueOff val="618636"/>
                <a:satOff val="31665"/>
                <a:lumOff val="1330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7733702" y="4763552"/>
              <a:ext cx="218075" cy="2182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74876"/>
                <a:satOff val="34544"/>
                <a:lumOff val="14510"/>
                <a:alphaOff val="0"/>
              </a:schemeClr>
            </a:fillRef>
            <a:effectRef idx="0">
              <a:schemeClr val="accent3">
                <a:hueOff val="674876"/>
                <a:satOff val="34544"/>
                <a:lumOff val="1451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Title 13"/>
          <p:cNvSpPr txBox="1">
            <a:spLocks/>
          </p:cNvSpPr>
          <p:nvPr/>
        </p:nvSpPr>
        <p:spPr>
          <a:xfrm>
            <a:off x="5678939" y="3728002"/>
            <a:ext cx="1016097" cy="30380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itle 13"/>
          <p:cNvSpPr txBox="1">
            <a:spLocks/>
          </p:cNvSpPr>
          <p:nvPr/>
        </p:nvSpPr>
        <p:spPr>
          <a:xfrm>
            <a:off x="3948207" y="3437587"/>
            <a:ext cx="1016097" cy="19575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1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sz="1266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itle 13"/>
          <p:cNvSpPr txBox="1">
            <a:spLocks/>
          </p:cNvSpPr>
          <p:nvPr/>
        </p:nvSpPr>
        <p:spPr>
          <a:xfrm>
            <a:off x="7852083" y="2537759"/>
            <a:ext cx="1016097" cy="19575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1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1266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887238" y="3209309"/>
            <a:ext cx="599498" cy="469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id-ID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077892" y="2112735"/>
            <a:ext cx="599498" cy="469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id-ID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175793" y="2998479"/>
            <a:ext cx="599498" cy="469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id-ID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1658171" y="3399023"/>
            <a:ext cx="2073024" cy="42960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9" name="TextBox 78"/>
          <p:cNvSpPr txBox="1"/>
          <p:nvPr/>
        </p:nvSpPr>
        <p:spPr>
          <a:xfrm>
            <a:off x="1658170" y="3119111"/>
            <a:ext cx="1569124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5143444" y="5837423"/>
            <a:ext cx="2073024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5" name="TextBox 78"/>
          <p:cNvSpPr txBox="1"/>
          <p:nvPr/>
        </p:nvSpPr>
        <p:spPr>
          <a:xfrm>
            <a:off x="5395394" y="5557511"/>
            <a:ext cx="1569124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Content Placeholder 2"/>
          <p:cNvSpPr txBox="1">
            <a:spLocks/>
          </p:cNvSpPr>
          <p:nvPr/>
        </p:nvSpPr>
        <p:spPr>
          <a:xfrm>
            <a:off x="9036871" y="2497323"/>
            <a:ext cx="2073024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036870" y="2217411"/>
            <a:ext cx="1569124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1278612" y="591989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812751" y="1043782"/>
            <a:ext cx="399877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754467"/>
      </p:ext>
    </p:extLst>
  </p:cSld>
  <p:clrMapOvr>
    <a:masterClrMapping/>
  </p:clrMapOvr>
  <p:transition spd="slow" advTm="287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75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25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52" grpId="0"/>
      <p:bldP spid="53" grpId="0"/>
      <p:bldP spid="54" grpId="0"/>
      <p:bldP spid="58" grpId="0"/>
      <p:bldP spid="59" grpId="0"/>
      <p:bldP spid="74" grpId="0"/>
      <p:bldP spid="75" grpId="0"/>
      <p:bldP spid="77" grpId="0"/>
      <p:bldP spid="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8"/>
          <p:cNvSpPr txBox="1"/>
          <p:nvPr/>
        </p:nvSpPr>
        <p:spPr>
          <a:xfrm>
            <a:off x="4552492" y="2876303"/>
            <a:ext cx="3960439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</a:t>
            </a:r>
            <a:endParaRPr lang="en-GB" altLang="zh-CN" sz="4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TextBox 49"/>
          <p:cNvSpPr txBox="1"/>
          <p:nvPr/>
        </p:nvSpPr>
        <p:spPr>
          <a:xfrm>
            <a:off x="4552492" y="3691321"/>
            <a:ext cx="46851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2324919" y="2694737"/>
            <a:ext cx="21964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9600" cap="all" spc="300" dirty="0" smtClean="0">
                <a:solidFill>
                  <a:srgbClr val="815366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z="9600" cap="all" spc="300" dirty="0">
              <a:solidFill>
                <a:srgbClr val="815366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233329" y="2680221"/>
            <a:ext cx="0" cy="1584176"/>
          </a:xfrm>
          <a:prstGeom prst="line">
            <a:avLst/>
          </a:prstGeom>
          <a:ln>
            <a:solidFill>
              <a:srgbClr val="815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401097"/>
      </p:ext>
    </p:extLst>
  </p:cSld>
  <p:clrMapOvr>
    <a:masterClrMapping/>
  </p:clrMapOvr>
  <p:transition spd="slow" advTm="503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1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ubtitle 21"/>
          <p:cNvSpPr txBox="1">
            <a:spLocks/>
          </p:cNvSpPr>
          <p:nvPr/>
        </p:nvSpPr>
        <p:spPr>
          <a:xfrm>
            <a:off x="1972831" y="5598799"/>
            <a:ext cx="1194122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Freeform 1"/>
          <p:cNvSpPr>
            <a:spLocks noChangeArrowheads="1"/>
          </p:cNvSpPr>
          <p:nvPr/>
        </p:nvSpPr>
        <p:spPr bwMode="auto">
          <a:xfrm>
            <a:off x="1995384" y="1600101"/>
            <a:ext cx="1149244" cy="1681243"/>
          </a:xfrm>
          <a:custGeom>
            <a:avLst/>
            <a:gdLst>
              <a:gd name="T0" fmla="*/ 2560 w 5121"/>
              <a:gd name="T1" fmla="*/ 940 h 7486"/>
              <a:gd name="T2" fmla="*/ 2560 w 5121"/>
              <a:gd name="T3" fmla="*/ 940 h 7486"/>
              <a:gd name="T4" fmla="*/ 3572 w 5121"/>
              <a:gd name="T5" fmla="*/ 1353 h 7486"/>
              <a:gd name="T6" fmla="*/ 3974 w 5121"/>
              <a:gd name="T7" fmla="*/ 2365 h 7486"/>
              <a:gd name="T8" fmla="*/ 3572 w 5121"/>
              <a:gd name="T9" fmla="*/ 3304 h 7486"/>
              <a:gd name="T10" fmla="*/ 2560 w 5121"/>
              <a:gd name="T11" fmla="*/ 4584 h 7486"/>
              <a:gd name="T12" fmla="*/ 1549 w 5121"/>
              <a:gd name="T13" fmla="*/ 3304 h 7486"/>
              <a:gd name="T14" fmla="*/ 1146 w 5121"/>
              <a:gd name="T15" fmla="*/ 2365 h 7486"/>
              <a:gd name="T16" fmla="*/ 1549 w 5121"/>
              <a:gd name="T17" fmla="*/ 1353 h 7486"/>
              <a:gd name="T18" fmla="*/ 2560 w 5121"/>
              <a:gd name="T19" fmla="*/ 940 h 7486"/>
              <a:gd name="T20" fmla="*/ 2560 w 5121"/>
              <a:gd name="T21" fmla="*/ 0 h 7486"/>
              <a:gd name="T22" fmla="*/ 2560 w 5121"/>
              <a:gd name="T23" fmla="*/ 0 h 7486"/>
              <a:gd name="T24" fmla="*/ 878 w 5121"/>
              <a:gd name="T25" fmla="*/ 672 h 7486"/>
              <a:gd name="T26" fmla="*/ 878 w 5121"/>
              <a:gd name="T27" fmla="*/ 3975 h 7486"/>
              <a:gd name="T28" fmla="*/ 2560 w 5121"/>
              <a:gd name="T29" fmla="*/ 7485 h 7486"/>
              <a:gd name="T30" fmla="*/ 4181 w 5121"/>
              <a:gd name="T31" fmla="*/ 3975 h 7486"/>
              <a:gd name="T32" fmla="*/ 4181 w 5121"/>
              <a:gd name="T33" fmla="*/ 672 h 7486"/>
              <a:gd name="T34" fmla="*/ 2560 w 5121"/>
              <a:gd name="T35" fmla="*/ 0 h 7486"/>
              <a:gd name="T36" fmla="*/ 2560 w 5121"/>
              <a:gd name="T37" fmla="*/ 940 h 7486"/>
              <a:gd name="T38" fmla="*/ 2560 w 5121"/>
              <a:gd name="T39" fmla="*/ 0 h 7486"/>
              <a:gd name="T40" fmla="*/ 2560 w 5121"/>
              <a:gd name="T41" fmla="*/ 0 h 7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21" h="7486">
                <a:moveTo>
                  <a:pt x="2560" y="940"/>
                </a:moveTo>
                <a:lnTo>
                  <a:pt x="2560" y="940"/>
                </a:lnTo>
                <a:cubicBezTo>
                  <a:pt x="2901" y="940"/>
                  <a:pt x="3304" y="1074"/>
                  <a:pt x="3572" y="1353"/>
                </a:cubicBezTo>
                <a:cubicBezTo>
                  <a:pt x="3778" y="1621"/>
                  <a:pt x="3974" y="1952"/>
                  <a:pt x="3974" y="2365"/>
                </a:cubicBezTo>
                <a:cubicBezTo>
                  <a:pt x="3974" y="2695"/>
                  <a:pt x="3778" y="3036"/>
                  <a:pt x="3572" y="3304"/>
                </a:cubicBezTo>
                <a:cubicBezTo>
                  <a:pt x="3499" y="3376"/>
                  <a:pt x="3035" y="3841"/>
                  <a:pt x="2560" y="4584"/>
                </a:cubicBezTo>
                <a:cubicBezTo>
                  <a:pt x="2086" y="3841"/>
                  <a:pt x="1611" y="3376"/>
                  <a:pt x="1549" y="3304"/>
                </a:cubicBezTo>
                <a:cubicBezTo>
                  <a:pt x="1280" y="3036"/>
                  <a:pt x="1146" y="2695"/>
                  <a:pt x="1146" y="2365"/>
                </a:cubicBezTo>
                <a:cubicBezTo>
                  <a:pt x="1146" y="1952"/>
                  <a:pt x="1280" y="1621"/>
                  <a:pt x="1549" y="1353"/>
                </a:cubicBezTo>
                <a:cubicBezTo>
                  <a:pt x="1817" y="1074"/>
                  <a:pt x="2158" y="940"/>
                  <a:pt x="2560" y="940"/>
                </a:cubicBezTo>
                <a:lnTo>
                  <a:pt x="2560" y="0"/>
                </a:lnTo>
                <a:lnTo>
                  <a:pt x="2560" y="0"/>
                </a:lnTo>
                <a:cubicBezTo>
                  <a:pt x="1951" y="0"/>
                  <a:pt x="1343" y="196"/>
                  <a:pt x="878" y="672"/>
                </a:cubicBezTo>
                <a:cubicBezTo>
                  <a:pt x="0" y="1621"/>
                  <a:pt x="0" y="3098"/>
                  <a:pt x="878" y="3975"/>
                </a:cubicBezTo>
                <a:cubicBezTo>
                  <a:pt x="878" y="3975"/>
                  <a:pt x="2560" y="5596"/>
                  <a:pt x="2560" y="7485"/>
                </a:cubicBezTo>
                <a:cubicBezTo>
                  <a:pt x="2560" y="5596"/>
                  <a:pt x="4181" y="3975"/>
                  <a:pt x="4181" y="3975"/>
                </a:cubicBezTo>
                <a:cubicBezTo>
                  <a:pt x="5120" y="3098"/>
                  <a:pt x="5120" y="1621"/>
                  <a:pt x="4181" y="672"/>
                </a:cubicBezTo>
                <a:cubicBezTo>
                  <a:pt x="3778" y="196"/>
                  <a:pt x="3169" y="0"/>
                  <a:pt x="2560" y="0"/>
                </a:cubicBezTo>
                <a:lnTo>
                  <a:pt x="2560" y="940"/>
                </a:lnTo>
                <a:close/>
                <a:moveTo>
                  <a:pt x="2560" y="0"/>
                </a:moveTo>
                <a:lnTo>
                  <a:pt x="2560" y="0"/>
                </a:lnTo>
                <a:close/>
              </a:path>
            </a:pathLst>
          </a:custGeom>
          <a:solidFill>
            <a:srgbClr val="815366"/>
          </a:solidFill>
          <a:ln>
            <a:noFill/>
          </a:ln>
          <a:effectLst/>
          <a:extLst/>
        </p:spPr>
        <p:txBody>
          <a:bodyPr wrap="none" lIns="83731" tIns="41866" rIns="83731" bIns="41866" anchor="ctr"/>
          <a:lstStyle/>
          <a:p>
            <a:pPr algn="just">
              <a:lnSpc>
                <a:spcPct val="120000"/>
              </a:lnSpc>
            </a:pPr>
            <a:endParaRPr lang="en-US" sz="695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Freeform 2"/>
          <p:cNvSpPr>
            <a:spLocks noChangeArrowheads="1"/>
          </p:cNvSpPr>
          <p:nvPr/>
        </p:nvSpPr>
        <p:spPr bwMode="auto">
          <a:xfrm>
            <a:off x="2463598" y="2024867"/>
            <a:ext cx="212823" cy="210899"/>
          </a:xfrm>
          <a:custGeom>
            <a:avLst/>
            <a:gdLst>
              <a:gd name="T0" fmla="*/ 949 w 950"/>
              <a:gd name="T1" fmla="*/ 476 h 941"/>
              <a:gd name="T2" fmla="*/ 949 w 950"/>
              <a:gd name="T3" fmla="*/ 476 h 941"/>
              <a:gd name="T4" fmla="*/ 474 w 950"/>
              <a:gd name="T5" fmla="*/ 940 h 941"/>
              <a:gd name="T6" fmla="*/ 0 w 950"/>
              <a:gd name="T7" fmla="*/ 476 h 941"/>
              <a:gd name="T8" fmla="*/ 474 w 950"/>
              <a:gd name="T9" fmla="*/ 0 h 941"/>
              <a:gd name="T10" fmla="*/ 949 w 950"/>
              <a:gd name="T11" fmla="*/ 476 h 941"/>
              <a:gd name="T12" fmla="*/ 949 w 950"/>
              <a:gd name="T13" fmla="*/ 476 h 941"/>
              <a:gd name="T14" fmla="*/ 949 w 950"/>
              <a:gd name="T15" fmla="*/ 476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0" h="941">
                <a:moveTo>
                  <a:pt x="949" y="476"/>
                </a:moveTo>
                <a:lnTo>
                  <a:pt x="949" y="476"/>
                </a:lnTo>
                <a:cubicBezTo>
                  <a:pt x="949" y="672"/>
                  <a:pt x="743" y="940"/>
                  <a:pt x="474" y="940"/>
                </a:cubicBezTo>
                <a:cubicBezTo>
                  <a:pt x="206" y="940"/>
                  <a:pt x="0" y="672"/>
                  <a:pt x="0" y="476"/>
                </a:cubicBezTo>
                <a:cubicBezTo>
                  <a:pt x="0" y="197"/>
                  <a:pt x="206" y="0"/>
                  <a:pt x="474" y="0"/>
                </a:cubicBezTo>
                <a:cubicBezTo>
                  <a:pt x="743" y="0"/>
                  <a:pt x="949" y="197"/>
                  <a:pt x="949" y="476"/>
                </a:cubicBezTo>
                <a:close/>
                <a:moveTo>
                  <a:pt x="949" y="476"/>
                </a:moveTo>
                <a:lnTo>
                  <a:pt x="949" y="476"/>
                </a:lnTo>
                <a:close/>
              </a:path>
            </a:pathLst>
          </a:custGeom>
          <a:solidFill>
            <a:srgbClr val="815366"/>
          </a:solidFill>
          <a:ln>
            <a:noFill/>
          </a:ln>
          <a:effectLst/>
          <a:extLst/>
        </p:spPr>
        <p:txBody>
          <a:bodyPr wrap="none" lIns="83731" tIns="41866" rIns="83731" bIns="41866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Freeform 1"/>
          <p:cNvSpPr>
            <a:spLocks noChangeArrowheads="1"/>
          </p:cNvSpPr>
          <p:nvPr/>
        </p:nvSpPr>
        <p:spPr bwMode="auto">
          <a:xfrm>
            <a:off x="3384999" y="2394341"/>
            <a:ext cx="1149244" cy="1681243"/>
          </a:xfrm>
          <a:custGeom>
            <a:avLst/>
            <a:gdLst>
              <a:gd name="T0" fmla="*/ 2560 w 5121"/>
              <a:gd name="T1" fmla="*/ 940 h 7486"/>
              <a:gd name="T2" fmla="*/ 2560 w 5121"/>
              <a:gd name="T3" fmla="*/ 940 h 7486"/>
              <a:gd name="T4" fmla="*/ 3572 w 5121"/>
              <a:gd name="T5" fmla="*/ 1353 h 7486"/>
              <a:gd name="T6" fmla="*/ 3974 w 5121"/>
              <a:gd name="T7" fmla="*/ 2365 h 7486"/>
              <a:gd name="T8" fmla="*/ 3572 w 5121"/>
              <a:gd name="T9" fmla="*/ 3304 h 7486"/>
              <a:gd name="T10" fmla="*/ 2560 w 5121"/>
              <a:gd name="T11" fmla="*/ 4584 h 7486"/>
              <a:gd name="T12" fmla="*/ 1549 w 5121"/>
              <a:gd name="T13" fmla="*/ 3304 h 7486"/>
              <a:gd name="T14" fmla="*/ 1146 w 5121"/>
              <a:gd name="T15" fmla="*/ 2365 h 7486"/>
              <a:gd name="T16" fmla="*/ 1549 w 5121"/>
              <a:gd name="T17" fmla="*/ 1353 h 7486"/>
              <a:gd name="T18" fmla="*/ 2560 w 5121"/>
              <a:gd name="T19" fmla="*/ 940 h 7486"/>
              <a:gd name="T20" fmla="*/ 2560 w 5121"/>
              <a:gd name="T21" fmla="*/ 0 h 7486"/>
              <a:gd name="T22" fmla="*/ 2560 w 5121"/>
              <a:gd name="T23" fmla="*/ 0 h 7486"/>
              <a:gd name="T24" fmla="*/ 878 w 5121"/>
              <a:gd name="T25" fmla="*/ 672 h 7486"/>
              <a:gd name="T26" fmla="*/ 878 w 5121"/>
              <a:gd name="T27" fmla="*/ 3975 h 7486"/>
              <a:gd name="T28" fmla="*/ 2560 w 5121"/>
              <a:gd name="T29" fmla="*/ 7485 h 7486"/>
              <a:gd name="T30" fmla="*/ 4181 w 5121"/>
              <a:gd name="T31" fmla="*/ 3975 h 7486"/>
              <a:gd name="T32" fmla="*/ 4181 w 5121"/>
              <a:gd name="T33" fmla="*/ 672 h 7486"/>
              <a:gd name="T34" fmla="*/ 2560 w 5121"/>
              <a:gd name="T35" fmla="*/ 0 h 7486"/>
              <a:gd name="T36" fmla="*/ 2560 w 5121"/>
              <a:gd name="T37" fmla="*/ 940 h 7486"/>
              <a:gd name="T38" fmla="*/ 2560 w 5121"/>
              <a:gd name="T39" fmla="*/ 0 h 7486"/>
              <a:gd name="T40" fmla="*/ 2560 w 5121"/>
              <a:gd name="T41" fmla="*/ 0 h 7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21" h="7486">
                <a:moveTo>
                  <a:pt x="2560" y="940"/>
                </a:moveTo>
                <a:lnTo>
                  <a:pt x="2560" y="940"/>
                </a:lnTo>
                <a:cubicBezTo>
                  <a:pt x="2901" y="940"/>
                  <a:pt x="3304" y="1074"/>
                  <a:pt x="3572" y="1353"/>
                </a:cubicBezTo>
                <a:cubicBezTo>
                  <a:pt x="3778" y="1621"/>
                  <a:pt x="3974" y="1952"/>
                  <a:pt x="3974" y="2365"/>
                </a:cubicBezTo>
                <a:cubicBezTo>
                  <a:pt x="3974" y="2695"/>
                  <a:pt x="3778" y="3036"/>
                  <a:pt x="3572" y="3304"/>
                </a:cubicBezTo>
                <a:cubicBezTo>
                  <a:pt x="3499" y="3376"/>
                  <a:pt x="3035" y="3841"/>
                  <a:pt x="2560" y="4584"/>
                </a:cubicBezTo>
                <a:cubicBezTo>
                  <a:pt x="2086" y="3841"/>
                  <a:pt x="1611" y="3376"/>
                  <a:pt x="1549" y="3304"/>
                </a:cubicBezTo>
                <a:cubicBezTo>
                  <a:pt x="1280" y="3036"/>
                  <a:pt x="1146" y="2695"/>
                  <a:pt x="1146" y="2365"/>
                </a:cubicBezTo>
                <a:cubicBezTo>
                  <a:pt x="1146" y="1952"/>
                  <a:pt x="1280" y="1621"/>
                  <a:pt x="1549" y="1353"/>
                </a:cubicBezTo>
                <a:cubicBezTo>
                  <a:pt x="1817" y="1074"/>
                  <a:pt x="2158" y="940"/>
                  <a:pt x="2560" y="940"/>
                </a:cubicBezTo>
                <a:lnTo>
                  <a:pt x="2560" y="0"/>
                </a:lnTo>
                <a:lnTo>
                  <a:pt x="2560" y="0"/>
                </a:lnTo>
                <a:cubicBezTo>
                  <a:pt x="1951" y="0"/>
                  <a:pt x="1343" y="196"/>
                  <a:pt x="878" y="672"/>
                </a:cubicBezTo>
                <a:cubicBezTo>
                  <a:pt x="0" y="1621"/>
                  <a:pt x="0" y="3098"/>
                  <a:pt x="878" y="3975"/>
                </a:cubicBezTo>
                <a:cubicBezTo>
                  <a:pt x="878" y="3975"/>
                  <a:pt x="2560" y="5596"/>
                  <a:pt x="2560" y="7485"/>
                </a:cubicBezTo>
                <a:cubicBezTo>
                  <a:pt x="2560" y="5596"/>
                  <a:pt x="4181" y="3975"/>
                  <a:pt x="4181" y="3975"/>
                </a:cubicBezTo>
                <a:cubicBezTo>
                  <a:pt x="5120" y="3098"/>
                  <a:pt x="5120" y="1621"/>
                  <a:pt x="4181" y="672"/>
                </a:cubicBezTo>
                <a:cubicBezTo>
                  <a:pt x="3778" y="196"/>
                  <a:pt x="3169" y="0"/>
                  <a:pt x="2560" y="0"/>
                </a:cubicBezTo>
                <a:lnTo>
                  <a:pt x="2560" y="940"/>
                </a:lnTo>
                <a:close/>
                <a:moveTo>
                  <a:pt x="2560" y="0"/>
                </a:moveTo>
                <a:lnTo>
                  <a:pt x="2560" y="0"/>
                </a:lnTo>
                <a:close/>
              </a:path>
            </a:pathLst>
          </a:custGeom>
          <a:solidFill>
            <a:srgbClr val="815366"/>
          </a:solidFill>
          <a:ln>
            <a:noFill/>
          </a:ln>
          <a:effectLst/>
          <a:extLst/>
        </p:spPr>
        <p:txBody>
          <a:bodyPr wrap="none" lIns="83731" tIns="41866" rIns="83731" bIns="41866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Freeform 2"/>
          <p:cNvSpPr>
            <a:spLocks noChangeArrowheads="1"/>
          </p:cNvSpPr>
          <p:nvPr/>
        </p:nvSpPr>
        <p:spPr bwMode="auto">
          <a:xfrm>
            <a:off x="3853212" y="2819107"/>
            <a:ext cx="212823" cy="210899"/>
          </a:xfrm>
          <a:custGeom>
            <a:avLst/>
            <a:gdLst>
              <a:gd name="T0" fmla="*/ 949 w 950"/>
              <a:gd name="T1" fmla="*/ 476 h 941"/>
              <a:gd name="T2" fmla="*/ 949 w 950"/>
              <a:gd name="T3" fmla="*/ 476 h 941"/>
              <a:gd name="T4" fmla="*/ 474 w 950"/>
              <a:gd name="T5" fmla="*/ 940 h 941"/>
              <a:gd name="T6" fmla="*/ 0 w 950"/>
              <a:gd name="T7" fmla="*/ 476 h 941"/>
              <a:gd name="T8" fmla="*/ 474 w 950"/>
              <a:gd name="T9" fmla="*/ 0 h 941"/>
              <a:gd name="T10" fmla="*/ 949 w 950"/>
              <a:gd name="T11" fmla="*/ 476 h 941"/>
              <a:gd name="T12" fmla="*/ 949 w 950"/>
              <a:gd name="T13" fmla="*/ 476 h 941"/>
              <a:gd name="T14" fmla="*/ 949 w 950"/>
              <a:gd name="T15" fmla="*/ 476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0" h="941">
                <a:moveTo>
                  <a:pt x="949" y="476"/>
                </a:moveTo>
                <a:lnTo>
                  <a:pt x="949" y="476"/>
                </a:lnTo>
                <a:cubicBezTo>
                  <a:pt x="949" y="672"/>
                  <a:pt x="743" y="940"/>
                  <a:pt x="474" y="940"/>
                </a:cubicBezTo>
                <a:cubicBezTo>
                  <a:pt x="206" y="940"/>
                  <a:pt x="0" y="672"/>
                  <a:pt x="0" y="476"/>
                </a:cubicBezTo>
                <a:cubicBezTo>
                  <a:pt x="0" y="197"/>
                  <a:pt x="206" y="0"/>
                  <a:pt x="474" y="0"/>
                </a:cubicBezTo>
                <a:cubicBezTo>
                  <a:pt x="743" y="0"/>
                  <a:pt x="949" y="197"/>
                  <a:pt x="949" y="476"/>
                </a:cubicBezTo>
                <a:close/>
                <a:moveTo>
                  <a:pt x="949" y="476"/>
                </a:moveTo>
                <a:lnTo>
                  <a:pt x="949" y="476"/>
                </a:lnTo>
                <a:close/>
              </a:path>
            </a:pathLst>
          </a:custGeom>
          <a:solidFill>
            <a:srgbClr val="815366"/>
          </a:solidFill>
          <a:ln>
            <a:noFill/>
          </a:ln>
          <a:effectLst/>
          <a:extLst/>
        </p:spPr>
        <p:txBody>
          <a:bodyPr wrap="none" lIns="83731" tIns="41866" rIns="83731" bIns="41866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Freeform 1"/>
          <p:cNvSpPr>
            <a:spLocks noChangeArrowheads="1"/>
          </p:cNvSpPr>
          <p:nvPr/>
        </p:nvSpPr>
        <p:spPr bwMode="auto">
          <a:xfrm>
            <a:off x="4795507" y="1600101"/>
            <a:ext cx="1149244" cy="1681243"/>
          </a:xfrm>
          <a:custGeom>
            <a:avLst/>
            <a:gdLst>
              <a:gd name="T0" fmla="*/ 2560 w 5121"/>
              <a:gd name="T1" fmla="*/ 940 h 7486"/>
              <a:gd name="T2" fmla="*/ 2560 w 5121"/>
              <a:gd name="T3" fmla="*/ 940 h 7486"/>
              <a:gd name="T4" fmla="*/ 3572 w 5121"/>
              <a:gd name="T5" fmla="*/ 1353 h 7486"/>
              <a:gd name="T6" fmla="*/ 3974 w 5121"/>
              <a:gd name="T7" fmla="*/ 2365 h 7486"/>
              <a:gd name="T8" fmla="*/ 3572 w 5121"/>
              <a:gd name="T9" fmla="*/ 3304 h 7486"/>
              <a:gd name="T10" fmla="*/ 2560 w 5121"/>
              <a:gd name="T11" fmla="*/ 4584 h 7486"/>
              <a:gd name="T12" fmla="*/ 1549 w 5121"/>
              <a:gd name="T13" fmla="*/ 3304 h 7486"/>
              <a:gd name="T14" fmla="*/ 1146 w 5121"/>
              <a:gd name="T15" fmla="*/ 2365 h 7486"/>
              <a:gd name="T16" fmla="*/ 1549 w 5121"/>
              <a:gd name="T17" fmla="*/ 1353 h 7486"/>
              <a:gd name="T18" fmla="*/ 2560 w 5121"/>
              <a:gd name="T19" fmla="*/ 940 h 7486"/>
              <a:gd name="T20" fmla="*/ 2560 w 5121"/>
              <a:gd name="T21" fmla="*/ 0 h 7486"/>
              <a:gd name="T22" fmla="*/ 2560 w 5121"/>
              <a:gd name="T23" fmla="*/ 0 h 7486"/>
              <a:gd name="T24" fmla="*/ 878 w 5121"/>
              <a:gd name="T25" fmla="*/ 672 h 7486"/>
              <a:gd name="T26" fmla="*/ 878 w 5121"/>
              <a:gd name="T27" fmla="*/ 3975 h 7486"/>
              <a:gd name="T28" fmla="*/ 2560 w 5121"/>
              <a:gd name="T29" fmla="*/ 7485 h 7486"/>
              <a:gd name="T30" fmla="*/ 4181 w 5121"/>
              <a:gd name="T31" fmla="*/ 3975 h 7486"/>
              <a:gd name="T32" fmla="*/ 4181 w 5121"/>
              <a:gd name="T33" fmla="*/ 672 h 7486"/>
              <a:gd name="T34" fmla="*/ 2560 w 5121"/>
              <a:gd name="T35" fmla="*/ 0 h 7486"/>
              <a:gd name="T36" fmla="*/ 2560 w 5121"/>
              <a:gd name="T37" fmla="*/ 940 h 7486"/>
              <a:gd name="T38" fmla="*/ 2560 w 5121"/>
              <a:gd name="T39" fmla="*/ 0 h 7486"/>
              <a:gd name="T40" fmla="*/ 2560 w 5121"/>
              <a:gd name="T41" fmla="*/ 0 h 7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21" h="7486">
                <a:moveTo>
                  <a:pt x="2560" y="940"/>
                </a:moveTo>
                <a:lnTo>
                  <a:pt x="2560" y="940"/>
                </a:lnTo>
                <a:cubicBezTo>
                  <a:pt x="2901" y="940"/>
                  <a:pt x="3304" y="1074"/>
                  <a:pt x="3572" y="1353"/>
                </a:cubicBezTo>
                <a:cubicBezTo>
                  <a:pt x="3778" y="1621"/>
                  <a:pt x="3974" y="1952"/>
                  <a:pt x="3974" y="2365"/>
                </a:cubicBezTo>
                <a:cubicBezTo>
                  <a:pt x="3974" y="2695"/>
                  <a:pt x="3778" y="3036"/>
                  <a:pt x="3572" y="3304"/>
                </a:cubicBezTo>
                <a:cubicBezTo>
                  <a:pt x="3499" y="3376"/>
                  <a:pt x="3035" y="3841"/>
                  <a:pt x="2560" y="4584"/>
                </a:cubicBezTo>
                <a:cubicBezTo>
                  <a:pt x="2086" y="3841"/>
                  <a:pt x="1611" y="3376"/>
                  <a:pt x="1549" y="3304"/>
                </a:cubicBezTo>
                <a:cubicBezTo>
                  <a:pt x="1280" y="3036"/>
                  <a:pt x="1146" y="2695"/>
                  <a:pt x="1146" y="2365"/>
                </a:cubicBezTo>
                <a:cubicBezTo>
                  <a:pt x="1146" y="1952"/>
                  <a:pt x="1280" y="1621"/>
                  <a:pt x="1549" y="1353"/>
                </a:cubicBezTo>
                <a:cubicBezTo>
                  <a:pt x="1817" y="1074"/>
                  <a:pt x="2158" y="940"/>
                  <a:pt x="2560" y="940"/>
                </a:cubicBezTo>
                <a:lnTo>
                  <a:pt x="2560" y="0"/>
                </a:lnTo>
                <a:lnTo>
                  <a:pt x="2560" y="0"/>
                </a:lnTo>
                <a:cubicBezTo>
                  <a:pt x="1951" y="0"/>
                  <a:pt x="1343" y="196"/>
                  <a:pt x="878" y="672"/>
                </a:cubicBezTo>
                <a:cubicBezTo>
                  <a:pt x="0" y="1621"/>
                  <a:pt x="0" y="3098"/>
                  <a:pt x="878" y="3975"/>
                </a:cubicBezTo>
                <a:cubicBezTo>
                  <a:pt x="878" y="3975"/>
                  <a:pt x="2560" y="5596"/>
                  <a:pt x="2560" y="7485"/>
                </a:cubicBezTo>
                <a:cubicBezTo>
                  <a:pt x="2560" y="5596"/>
                  <a:pt x="4181" y="3975"/>
                  <a:pt x="4181" y="3975"/>
                </a:cubicBezTo>
                <a:cubicBezTo>
                  <a:pt x="5120" y="3098"/>
                  <a:pt x="5120" y="1621"/>
                  <a:pt x="4181" y="672"/>
                </a:cubicBezTo>
                <a:cubicBezTo>
                  <a:pt x="3778" y="196"/>
                  <a:pt x="3169" y="0"/>
                  <a:pt x="2560" y="0"/>
                </a:cubicBezTo>
                <a:lnTo>
                  <a:pt x="2560" y="940"/>
                </a:lnTo>
                <a:close/>
                <a:moveTo>
                  <a:pt x="2560" y="0"/>
                </a:moveTo>
                <a:lnTo>
                  <a:pt x="2560" y="0"/>
                </a:lnTo>
                <a:close/>
              </a:path>
            </a:pathLst>
          </a:custGeom>
          <a:solidFill>
            <a:srgbClr val="815366"/>
          </a:solidFill>
          <a:ln>
            <a:noFill/>
          </a:ln>
          <a:effectLst/>
          <a:extLst/>
        </p:spPr>
        <p:txBody>
          <a:bodyPr wrap="none" lIns="83731" tIns="41866" rIns="83731" bIns="41866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Freeform 2"/>
          <p:cNvSpPr>
            <a:spLocks noChangeArrowheads="1"/>
          </p:cNvSpPr>
          <p:nvPr/>
        </p:nvSpPr>
        <p:spPr bwMode="auto">
          <a:xfrm>
            <a:off x="5263719" y="2024867"/>
            <a:ext cx="212823" cy="210899"/>
          </a:xfrm>
          <a:custGeom>
            <a:avLst/>
            <a:gdLst>
              <a:gd name="T0" fmla="*/ 949 w 950"/>
              <a:gd name="T1" fmla="*/ 476 h 941"/>
              <a:gd name="T2" fmla="*/ 949 w 950"/>
              <a:gd name="T3" fmla="*/ 476 h 941"/>
              <a:gd name="T4" fmla="*/ 474 w 950"/>
              <a:gd name="T5" fmla="*/ 940 h 941"/>
              <a:gd name="T6" fmla="*/ 0 w 950"/>
              <a:gd name="T7" fmla="*/ 476 h 941"/>
              <a:gd name="T8" fmla="*/ 474 w 950"/>
              <a:gd name="T9" fmla="*/ 0 h 941"/>
              <a:gd name="T10" fmla="*/ 949 w 950"/>
              <a:gd name="T11" fmla="*/ 476 h 941"/>
              <a:gd name="T12" fmla="*/ 949 w 950"/>
              <a:gd name="T13" fmla="*/ 476 h 941"/>
              <a:gd name="T14" fmla="*/ 949 w 950"/>
              <a:gd name="T15" fmla="*/ 476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0" h="941">
                <a:moveTo>
                  <a:pt x="949" y="476"/>
                </a:moveTo>
                <a:lnTo>
                  <a:pt x="949" y="476"/>
                </a:lnTo>
                <a:cubicBezTo>
                  <a:pt x="949" y="672"/>
                  <a:pt x="743" y="940"/>
                  <a:pt x="474" y="940"/>
                </a:cubicBezTo>
                <a:cubicBezTo>
                  <a:pt x="206" y="940"/>
                  <a:pt x="0" y="672"/>
                  <a:pt x="0" y="476"/>
                </a:cubicBezTo>
                <a:cubicBezTo>
                  <a:pt x="0" y="197"/>
                  <a:pt x="206" y="0"/>
                  <a:pt x="474" y="0"/>
                </a:cubicBezTo>
                <a:cubicBezTo>
                  <a:pt x="743" y="0"/>
                  <a:pt x="949" y="197"/>
                  <a:pt x="949" y="476"/>
                </a:cubicBezTo>
                <a:close/>
                <a:moveTo>
                  <a:pt x="949" y="476"/>
                </a:moveTo>
                <a:lnTo>
                  <a:pt x="949" y="476"/>
                </a:lnTo>
                <a:close/>
              </a:path>
            </a:pathLst>
          </a:custGeom>
          <a:solidFill>
            <a:srgbClr val="815366"/>
          </a:solidFill>
          <a:ln>
            <a:noFill/>
          </a:ln>
          <a:effectLst/>
          <a:extLst/>
        </p:spPr>
        <p:txBody>
          <a:bodyPr wrap="none" lIns="83731" tIns="41866" rIns="83731" bIns="41866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Freeform 1"/>
          <p:cNvSpPr>
            <a:spLocks noChangeArrowheads="1"/>
          </p:cNvSpPr>
          <p:nvPr/>
        </p:nvSpPr>
        <p:spPr bwMode="auto">
          <a:xfrm>
            <a:off x="6206016" y="2394341"/>
            <a:ext cx="1149244" cy="1681243"/>
          </a:xfrm>
          <a:custGeom>
            <a:avLst/>
            <a:gdLst>
              <a:gd name="T0" fmla="*/ 2560 w 5121"/>
              <a:gd name="T1" fmla="*/ 940 h 7486"/>
              <a:gd name="T2" fmla="*/ 2560 w 5121"/>
              <a:gd name="T3" fmla="*/ 940 h 7486"/>
              <a:gd name="T4" fmla="*/ 3572 w 5121"/>
              <a:gd name="T5" fmla="*/ 1353 h 7486"/>
              <a:gd name="T6" fmla="*/ 3974 w 5121"/>
              <a:gd name="T7" fmla="*/ 2365 h 7486"/>
              <a:gd name="T8" fmla="*/ 3572 w 5121"/>
              <a:gd name="T9" fmla="*/ 3304 h 7486"/>
              <a:gd name="T10" fmla="*/ 2560 w 5121"/>
              <a:gd name="T11" fmla="*/ 4584 h 7486"/>
              <a:gd name="T12" fmla="*/ 1549 w 5121"/>
              <a:gd name="T13" fmla="*/ 3304 h 7486"/>
              <a:gd name="T14" fmla="*/ 1146 w 5121"/>
              <a:gd name="T15" fmla="*/ 2365 h 7486"/>
              <a:gd name="T16" fmla="*/ 1549 w 5121"/>
              <a:gd name="T17" fmla="*/ 1353 h 7486"/>
              <a:gd name="T18" fmla="*/ 2560 w 5121"/>
              <a:gd name="T19" fmla="*/ 940 h 7486"/>
              <a:gd name="T20" fmla="*/ 2560 w 5121"/>
              <a:gd name="T21" fmla="*/ 0 h 7486"/>
              <a:gd name="T22" fmla="*/ 2560 w 5121"/>
              <a:gd name="T23" fmla="*/ 0 h 7486"/>
              <a:gd name="T24" fmla="*/ 878 w 5121"/>
              <a:gd name="T25" fmla="*/ 672 h 7486"/>
              <a:gd name="T26" fmla="*/ 878 w 5121"/>
              <a:gd name="T27" fmla="*/ 3975 h 7486"/>
              <a:gd name="T28" fmla="*/ 2560 w 5121"/>
              <a:gd name="T29" fmla="*/ 7485 h 7486"/>
              <a:gd name="T30" fmla="*/ 4181 w 5121"/>
              <a:gd name="T31" fmla="*/ 3975 h 7486"/>
              <a:gd name="T32" fmla="*/ 4181 w 5121"/>
              <a:gd name="T33" fmla="*/ 672 h 7486"/>
              <a:gd name="T34" fmla="*/ 2560 w 5121"/>
              <a:gd name="T35" fmla="*/ 0 h 7486"/>
              <a:gd name="T36" fmla="*/ 2560 w 5121"/>
              <a:gd name="T37" fmla="*/ 940 h 7486"/>
              <a:gd name="T38" fmla="*/ 2560 w 5121"/>
              <a:gd name="T39" fmla="*/ 0 h 7486"/>
              <a:gd name="T40" fmla="*/ 2560 w 5121"/>
              <a:gd name="T41" fmla="*/ 0 h 7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21" h="7486">
                <a:moveTo>
                  <a:pt x="2560" y="940"/>
                </a:moveTo>
                <a:lnTo>
                  <a:pt x="2560" y="940"/>
                </a:lnTo>
                <a:cubicBezTo>
                  <a:pt x="2901" y="940"/>
                  <a:pt x="3304" y="1074"/>
                  <a:pt x="3572" y="1353"/>
                </a:cubicBezTo>
                <a:cubicBezTo>
                  <a:pt x="3778" y="1621"/>
                  <a:pt x="3974" y="1952"/>
                  <a:pt x="3974" y="2365"/>
                </a:cubicBezTo>
                <a:cubicBezTo>
                  <a:pt x="3974" y="2695"/>
                  <a:pt x="3778" y="3036"/>
                  <a:pt x="3572" y="3304"/>
                </a:cubicBezTo>
                <a:cubicBezTo>
                  <a:pt x="3499" y="3376"/>
                  <a:pt x="3035" y="3841"/>
                  <a:pt x="2560" y="4584"/>
                </a:cubicBezTo>
                <a:cubicBezTo>
                  <a:pt x="2086" y="3841"/>
                  <a:pt x="1611" y="3376"/>
                  <a:pt x="1549" y="3304"/>
                </a:cubicBezTo>
                <a:cubicBezTo>
                  <a:pt x="1280" y="3036"/>
                  <a:pt x="1146" y="2695"/>
                  <a:pt x="1146" y="2365"/>
                </a:cubicBezTo>
                <a:cubicBezTo>
                  <a:pt x="1146" y="1952"/>
                  <a:pt x="1280" y="1621"/>
                  <a:pt x="1549" y="1353"/>
                </a:cubicBezTo>
                <a:cubicBezTo>
                  <a:pt x="1817" y="1074"/>
                  <a:pt x="2158" y="940"/>
                  <a:pt x="2560" y="940"/>
                </a:cubicBezTo>
                <a:lnTo>
                  <a:pt x="2560" y="0"/>
                </a:lnTo>
                <a:lnTo>
                  <a:pt x="2560" y="0"/>
                </a:lnTo>
                <a:cubicBezTo>
                  <a:pt x="1951" y="0"/>
                  <a:pt x="1343" y="196"/>
                  <a:pt x="878" y="672"/>
                </a:cubicBezTo>
                <a:cubicBezTo>
                  <a:pt x="0" y="1621"/>
                  <a:pt x="0" y="3098"/>
                  <a:pt x="878" y="3975"/>
                </a:cubicBezTo>
                <a:cubicBezTo>
                  <a:pt x="878" y="3975"/>
                  <a:pt x="2560" y="5596"/>
                  <a:pt x="2560" y="7485"/>
                </a:cubicBezTo>
                <a:cubicBezTo>
                  <a:pt x="2560" y="5596"/>
                  <a:pt x="4181" y="3975"/>
                  <a:pt x="4181" y="3975"/>
                </a:cubicBezTo>
                <a:cubicBezTo>
                  <a:pt x="5120" y="3098"/>
                  <a:pt x="5120" y="1621"/>
                  <a:pt x="4181" y="672"/>
                </a:cubicBezTo>
                <a:cubicBezTo>
                  <a:pt x="3778" y="196"/>
                  <a:pt x="3169" y="0"/>
                  <a:pt x="2560" y="0"/>
                </a:cubicBezTo>
                <a:lnTo>
                  <a:pt x="2560" y="940"/>
                </a:lnTo>
                <a:close/>
                <a:moveTo>
                  <a:pt x="2560" y="0"/>
                </a:moveTo>
                <a:lnTo>
                  <a:pt x="2560" y="0"/>
                </a:lnTo>
                <a:close/>
              </a:path>
            </a:pathLst>
          </a:custGeom>
          <a:solidFill>
            <a:srgbClr val="815366"/>
          </a:solidFill>
          <a:ln>
            <a:noFill/>
          </a:ln>
          <a:effectLst/>
          <a:extLst/>
        </p:spPr>
        <p:txBody>
          <a:bodyPr wrap="none" lIns="83731" tIns="41866" rIns="83731" bIns="41866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Freeform 2"/>
          <p:cNvSpPr>
            <a:spLocks noChangeArrowheads="1"/>
          </p:cNvSpPr>
          <p:nvPr/>
        </p:nvSpPr>
        <p:spPr bwMode="auto">
          <a:xfrm>
            <a:off x="6674229" y="2819107"/>
            <a:ext cx="212823" cy="210899"/>
          </a:xfrm>
          <a:custGeom>
            <a:avLst/>
            <a:gdLst>
              <a:gd name="T0" fmla="*/ 949 w 950"/>
              <a:gd name="T1" fmla="*/ 476 h 941"/>
              <a:gd name="T2" fmla="*/ 949 w 950"/>
              <a:gd name="T3" fmla="*/ 476 h 941"/>
              <a:gd name="T4" fmla="*/ 474 w 950"/>
              <a:gd name="T5" fmla="*/ 940 h 941"/>
              <a:gd name="T6" fmla="*/ 0 w 950"/>
              <a:gd name="T7" fmla="*/ 476 h 941"/>
              <a:gd name="T8" fmla="*/ 474 w 950"/>
              <a:gd name="T9" fmla="*/ 0 h 941"/>
              <a:gd name="T10" fmla="*/ 949 w 950"/>
              <a:gd name="T11" fmla="*/ 476 h 941"/>
              <a:gd name="T12" fmla="*/ 949 w 950"/>
              <a:gd name="T13" fmla="*/ 476 h 941"/>
              <a:gd name="T14" fmla="*/ 949 w 950"/>
              <a:gd name="T15" fmla="*/ 476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0" h="941">
                <a:moveTo>
                  <a:pt x="949" y="476"/>
                </a:moveTo>
                <a:lnTo>
                  <a:pt x="949" y="476"/>
                </a:lnTo>
                <a:cubicBezTo>
                  <a:pt x="949" y="672"/>
                  <a:pt x="743" y="940"/>
                  <a:pt x="474" y="940"/>
                </a:cubicBezTo>
                <a:cubicBezTo>
                  <a:pt x="206" y="940"/>
                  <a:pt x="0" y="672"/>
                  <a:pt x="0" y="476"/>
                </a:cubicBezTo>
                <a:cubicBezTo>
                  <a:pt x="0" y="197"/>
                  <a:pt x="206" y="0"/>
                  <a:pt x="474" y="0"/>
                </a:cubicBezTo>
                <a:cubicBezTo>
                  <a:pt x="743" y="0"/>
                  <a:pt x="949" y="197"/>
                  <a:pt x="949" y="476"/>
                </a:cubicBezTo>
                <a:close/>
                <a:moveTo>
                  <a:pt x="949" y="476"/>
                </a:moveTo>
                <a:lnTo>
                  <a:pt x="949" y="476"/>
                </a:lnTo>
                <a:close/>
              </a:path>
            </a:pathLst>
          </a:custGeom>
          <a:solidFill>
            <a:srgbClr val="815366"/>
          </a:solidFill>
          <a:ln>
            <a:noFill/>
          </a:ln>
          <a:effectLst/>
          <a:extLst/>
        </p:spPr>
        <p:txBody>
          <a:bodyPr wrap="none" lIns="83731" tIns="41866" rIns="83731" bIns="41866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Freeform 1"/>
          <p:cNvSpPr>
            <a:spLocks noChangeArrowheads="1"/>
          </p:cNvSpPr>
          <p:nvPr/>
        </p:nvSpPr>
        <p:spPr bwMode="auto">
          <a:xfrm>
            <a:off x="7641749" y="1600101"/>
            <a:ext cx="1149244" cy="1681243"/>
          </a:xfrm>
          <a:custGeom>
            <a:avLst/>
            <a:gdLst>
              <a:gd name="T0" fmla="*/ 2560 w 5121"/>
              <a:gd name="T1" fmla="*/ 940 h 7486"/>
              <a:gd name="T2" fmla="*/ 2560 w 5121"/>
              <a:gd name="T3" fmla="*/ 940 h 7486"/>
              <a:gd name="T4" fmla="*/ 3572 w 5121"/>
              <a:gd name="T5" fmla="*/ 1353 h 7486"/>
              <a:gd name="T6" fmla="*/ 3974 w 5121"/>
              <a:gd name="T7" fmla="*/ 2365 h 7486"/>
              <a:gd name="T8" fmla="*/ 3572 w 5121"/>
              <a:gd name="T9" fmla="*/ 3304 h 7486"/>
              <a:gd name="T10" fmla="*/ 2560 w 5121"/>
              <a:gd name="T11" fmla="*/ 4584 h 7486"/>
              <a:gd name="T12" fmla="*/ 1549 w 5121"/>
              <a:gd name="T13" fmla="*/ 3304 h 7486"/>
              <a:gd name="T14" fmla="*/ 1146 w 5121"/>
              <a:gd name="T15" fmla="*/ 2365 h 7486"/>
              <a:gd name="T16" fmla="*/ 1549 w 5121"/>
              <a:gd name="T17" fmla="*/ 1353 h 7486"/>
              <a:gd name="T18" fmla="*/ 2560 w 5121"/>
              <a:gd name="T19" fmla="*/ 940 h 7486"/>
              <a:gd name="T20" fmla="*/ 2560 w 5121"/>
              <a:gd name="T21" fmla="*/ 0 h 7486"/>
              <a:gd name="T22" fmla="*/ 2560 w 5121"/>
              <a:gd name="T23" fmla="*/ 0 h 7486"/>
              <a:gd name="T24" fmla="*/ 878 w 5121"/>
              <a:gd name="T25" fmla="*/ 672 h 7486"/>
              <a:gd name="T26" fmla="*/ 878 w 5121"/>
              <a:gd name="T27" fmla="*/ 3975 h 7486"/>
              <a:gd name="T28" fmla="*/ 2560 w 5121"/>
              <a:gd name="T29" fmla="*/ 7485 h 7486"/>
              <a:gd name="T30" fmla="*/ 4181 w 5121"/>
              <a:gd name="T31" fmla="*/ 3975 h 7486"/>
              <a:gd name="T32" fmla="*/ 4181 w 5121"/>
              <a:gd name="T33" fmla="*/ 672 h 7486"/>
              <a:gd name="T34" fmla="*/ 2560 w 5121"/>
              <a:gd name="T35" fmla="*/ 0 h 7486"/>
              <a:gd name="T36" fmla="*/ 2560 w 5121"/>
              <a:gd name="T37" fmla="*/ 940 h 7486"/>
              <a:gd name="T38" fmla="*/ 2560 w 5121"/>
              <a:gd name="T39" fmla="*/ 0 h 7486"/>
              <a:gd name="T40" fmla="*/ 2560 w 5121"/>
              <a:gd name="T41" fmla="*/ 0 h 7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21" h="7486">
                <a:moveTo>
                  <a:pt x="2560" y="940"/>
                </a:moveTo>
                <a:lnTo>
                  <a:pt x="2560" y="940"/>
                </a:lnTo>
                <a:cubicBezTo>
                  <a:pt x="2901" y="940"/>
                  <a:pt x="3304" y="1074"/>
                  <a:pt x="3572" y="1353"/>
                </a:cubicBezTo>
                <a:cubicBezTo>
                  <a:pt x="3778" y="1621"/>
                  <a:pt x="3974" y="1952"/>
                  <a:pt x="3974" y="2365"/>
                </a:cubicBezTo>
                <a:cubicBezTo>
                  <a:pt x="3974" y="2695"/>
                  <a:pt x="3778" y="3036"/>
                  <a:pt x="3572" y="3304"/>
                </a:cubicBezTo>
                <a:cubicBezTo>
                  <a:pt x="3499" y="3376"/>
                  <a:pt x="3035" y="3841"/>
                  <a:pt x="2560" y="4584"/>
                </a:cubicBezTo>
                <a:cubicBezTo>
                  <a:pt x="2086" y="3841"/>
                  <a:pt x="1611" y="3376"/>
                  <a:pt x="1549" y="3304"/>
                </a:cubicBezTo>
                <a:cubicBezTo>
                  <a:pt x="1280" y="3036"/>
                  <a:pt x="1146" y="2695"/>
                  <a:pt x="1146" y="2365"/>
                </a:cubicBezTo>
                <a:cubicBezTo>
                  <a:pt x="1146" y="1952"/>
                  <a:pt x="1280" y="1621"/>
                  <a:pt x="1549" y="1353"/>
                </a:cubicBezTo>
                <a:cubicBezTo>
                  <a:pt x="1817" y="1074"/>
                  <a:pt x="2158" y="940"/>
                  <a:pt x="2560" y="940"/>
                </a:cubicBezTo>
                <a:lnTo>
                  <a:pt x="2560" y="0"/>
                </a:lnTo>
                <a:lnTo>
                  <a:pt x="2560" y="0"/>
                </a:lnTo>
                <a:cubicBezTo>
                  <a:pt x="1951" y="0"/>
                  <a:pt x="1343" y="196"/>
                  <a:pt x="878" y="672"/>
                </a:cubicBezTo>
                <a:cubicBezTo>
                  <a:pt x="0" y="1621"/>
                  <a:pt x="0" y="3098"/>
                  <a:pt x="878" y="3975"/>
                </a:cubicBezTo>
                <a:cubicBezTo>
                  <a:pt x="878" y="3975"/>
                  <a:pt x="2560" y="5596"/>
                  <a:pt x="2560" y="7485"/>
                </a:cubicBezTo>
                <a:cubicBezTo>
                  <a:pt x="2560" y="5596"/>
                  <a:pt x="4181" y="3975"/>
                  <a:pt x="4181" y="3975"/>
                </a:cubicBezTo>
                <a:cubicBezTo>
                  <a:pt x="5120" y="3098"/>
                  <a:pt x="5120" y="1621"/>
                  <a:pt x="4181" y="672"/>
                </a:cubicBezTo>
                <a:cubicBezTo>
                  <a:pt x="3778" y="196"/>
                  <a:pt x="3169" y="0"/>
                  <a:pt x="2560" y="0"/>
                </a:cubicBezTo>
                <a:lnTo>
                  <a:pt x="2560" y="940"/>
                </a:lnTo>
                <a:close/>
                <a:moveTo>
                  <a:pt x="2560" y="0"/>
                </a:moveTo>
                <a:lnTo>
                  <a:pt x="2560" y="0"/>
                </a:lnTo>
                <a:close/>
              </a:path>
            </a:pathLst>
          </a:custGeom>
          <a:solidFill>
            <a:srgbClr val="815366"/>
          </a:solidFill>
          <a:ln>
            <a:noFill/>
          </a:ln>
          <a:effectLst/>
          <a:extLst/>
        </p:spPr>
        <p:txBody>
          <a:bodyPr wrap="none" lIns="83731" tIns="41866" rIns="83731" bIns="41866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Freeform 2"/>
          <p:cNvSpPr>
            <a:spLocks noChangeArrowheads="1"/>
          </p:cNvSpPr>
          <p:nvPr/>
        </p:nvSpPr>
        <p:spPr bwMode="auto">
          <a:xfrm>
            <a:off x="8109964" y="2024867"/>
            <a:ext cx="212823" cy="210899"/>
          </a:xfrm>
          <a:custGeom>
            <a:avLst/>
            <a:gdLst>
              <a:gd name="T0" fmla="*/ 949 w 950"/>
              <a:gd name="T1" fmla="*/ 476 h 941"/>
              <a:gd name="T2" fmla="*/ 949 w 950"/>
              <a:gd name="T3" fmla="*/ 476 h 941"/>
              <a:gd name="T4" fmla="*/ 474 w 950"/>
              <a:gd name="T5" fmla="*/ 940 h 941"/>
              <a:gd name="T6" fmla="*/ 0 w 950"/>
              <a:gd name="T7" fmla="*/ 476 h 941"/>
              <a:gd name="T8" fmla="*/ 474 w 950"/>
              <a:gd name="T9" fmla="*/ 0 h 941"/>
              <a:gd name="T10" fmla="*/ 949 w 950"/>
              <a:gd name="T11" fmla="*/ 476 h 941"/>
              <a:gd name="T12" fmla="*/ 949 w 950"/>
              <a:gd name="T13" fmla="*/ 476 h 941"/>
              <a:gd name="T14" fmla="*/ 949 w 950"/>
              <a:gd name="T15" fmla="*/ 476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0" h="941">
                <a:moveTo>
                  <a:pt x="949" y="476"/>
                </a:moveTo>
                <a:lnTo>
                  <a:pt x="949" y="476"/>
                </a:lnTo>
                <a:cubicBezTo>
                  <a:pt x="949" y="672"/>
                  <a:pt x="743" y="940"/>
                  <a:pt x="474" y="940"/>
                </a:cubicBezTo>
                <a:cubicBezTo>
                  <a:pt x="206" y="940"/>
                  <a:pt x="0" y="672"/>
                  <a:pt x="0" y="476"/>
                </a:cubicBezTo>
                <a:cubicBezTo>
                  <a:pt x="0" y="197"/>
                  <a:pt x="206" y="0"/>
                  <a:pt x="474" y="0"/>
                </a:cubicBezTo>
                <a:cubicBezTo>
                  <a:pt x="743" y="0"/>
                  <a:pt x="949" y="197"/>
                  <a:pt x="949" y="476"/>
                </a:cubicBezTo>
                <a:close/>
                <a:moveTo>
                  <a:pt x="949" y="476"/>
                </a:moveTo>
                <a:lnTo>
                  <a:pt x="949" y="476"/>
                </a:lnTo>
                <a:close/>
              </a:path>
            </a:pathLst>
          </a:custGeom>
          <a:solidFill>
            <a:srgbClr val="815366"/>
          </a:solidFill>
          <a:ln>
            <a:noFill/>
          </a:ln>
          <a:effectLst/>
          <a:extLst/>
        </p:spPr>
        <p:txBody>
          <a:bodyPr wrap="none" lIns="83731" tIns="41866" rIns="83731" bIns="41866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Freeform 1"/>
          <p:cNvSpPr>
            <a:spLocks noChangeArrowheads="1"/>
          </p:cNvSpPr>
          <p:nvPr/>
        </p:nvSpPr>
        <p:spPr bwMode="auto">
          <a:xfrm>
            <a:off x="9080686" y="2346866"/>
            <a:ext cx="1149244" cy="1681243"/>
          </a:xfrm>
          <a:custGeom>
            <a:avLst/>
            <a:gdLst>
              <a:gd name="T0" fmla="*/ 2560 w 5121"/>
              <a:gd name="T1" fmla="*/ 940 h 7486"/>
              <a:gd name="T2" fmla="*/ 2560 w 5121"/>
              <a:gd name="T3" fmla="*/ 940 h 7486"/>
              <a:gd name="T4" fmla="*/ 3572 w 5121"/>
              <a:gd name="T5" fmla="*/ 1353 h 7486"/>
              <a:gd name="T6" fmla="*/ 3974 w 5121"/>
              <a:gd name="T7" fmla="*/ 2365 h 7486"/>
              <a:gd name="T8" fmla="*/ 3572 w 5121"/>
              <a:gd name="T9" fmla="*/ 3304 h 7486"/>
              <a:gd name="T10" fmla="*/ 2560 w 5121"/>
              <a:gd name="T11" fmla="*/ 4584 h 7486"/>
              <a:gd name="T12" fmla="*/ 1549 w 5121"/>
              <a:gd name="T13" fmla="*/ 3304 h 7486"/>
              <a:gd name="T14" fmla="*/ 1146 w 5121"/>
              <a:gd name="T15" fmla="*/ 2365 h 7486"/>
              <a:gd name="T16" fmla="*/ 1549 w 5121"/>
              <a:gd name="T17" fmla="*/ 1353 h 7486"/>
              <a:gd name="T18" fmla="*/ 2560 w 5121"/>
              <a:gd name="T19" fmla="*/ 940 h 7486"/>
              <a:gd name="T20" fmla="*/ 2560 w 5121"/>
              <a:gd name="T21" fmla="*/ 0 h 7486"/>
              <a:gd name="T22" fmla="*/ 2560 w 5121"/>
              <a:gd name="T23" fmla="*/ 0 h 7486"/>
              <a:gd name="T24" fmla="*/ 878 w 5121"/>
              <a:gd name="T25" fmla="*/ 672 h 7486"/>
              <a:gd name="T26" fmla="*/ 878 w 5121"/>
              <a:gd name="T27" fmla="*/ 3975 h 7486"/>
              <a:gd name="T28" fmla="*/ 2560 w 5121"/>
              <a:gd name="T29" fmla="*/ 7485 h 7486"/>
              <a:gd name="T30" fmla="*/ 4181 w 5121"/>
              <a:gd name="T31" fmla="*/ 3975 h 7486"/>
              <a:gd name="T32" fmla="*/ 4181 w 5121"/>
              <a:gd name="T33" fmla="*/ 672 h 7486"/>
              <a:gd name="T34" fmla="*/ 2560 w 5121"/>
              <a:gd name="T35" fmla="*/ 0 h 7486"/>
              <a:gd name="T36" fmla="*/ 2560 w 5121"/>
              <a:gd name="T37" fmla="*/ 940 h 7486"/>
              <a:gd name="T38" fmla="*/ 2560 w 5121"/>
              <a:gd name="T39" fmla="*/ 0 h 7486"/>
              <a:gd name="T40" fmla="*/ 2560 w 5121"/>
              <a:gd name="T41" fmla="*/ 0 h 7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21" h="7486">
                <a:moveTo>
                  <a:pt x="2560" y="940"/>
                </a:moveTo>
                <a:lnTo>
                  <a:pt x="2560" y="940"/>
                </a:lnTo>
                <a:cubicBezTo>
                  <a:pt x="2901" y="940"/>
                  <a:pt x="3304" y="1074"/>
                  <a:pt x="3572" y="1353"/>
                </a:cubicBezTo>
                <a:cubicBezTo>
                  <a:pt x="3778" y="1621"/>
                  <a:pt x="3974" y="1952"/>
                  <a:pt x="3974" y="2365"/>
                </a:cubicBezTo>
                <a:cubicBezTo>
                  <a:pt x="3974" y="2695"/>
                  <a:pt x="3778" y="3036"/>
                  <a:pt x="3572" y="3304"/>
                </a:cubicBezTo>
                <a:cubicBezTo>
                  <a:pt x="3499" y="3376"/>
                  <a:pt x="3035" y="3841"/>
                  <a:pt x="2560" y="4584"/>
                </a:cubicBezTo>
                <a:cubicBezTo>
                  <a:pt x="2086" y="3841"/>
                  <a:pt x="1611" y="3376"/>
                  <a:pt x="1549" y="3304"/>
                </a:cubicBezTo>
                <a:cubicBezTo>
                  <a:pt x="1280" y="3036"/>
                  <a:pt x="1146" y="2695"/>
                  <a:pt x="1146" y="2365"/>
                </a:cubicBezTo>
                <a:cubicBezTo>
                  <a:pt x="1146" y="1952"/>
                  <a:pt x="1280" y="1621"/>
                  <a:pt x="1549" y="1353"/>
                </a:cubicBezTo>
                <a:cubicBezTo>
                  <a:pt x="1817" y="1074"/>
                  <a:pt x="2158" y="940"/>
                  <a:pt x="2560" y="940"/>
                </a:cubicBezTo>
                <a:lnTo>
                  <a:pt x="2560" y="0"/>
                </a:lnTo>
                <a:lnTo>
                  <a:pt x="2560" y="0"/>
                </a:lnTo>
                <a:cubicBezTo>
                  <a:pt x="1951" y="0"/>
                  <a:pt x="1343" y="196"/>
                  <a:pt x="878" y="672"/>
                </a:cubicBezTo>
                <a:cubicBezTo>
                  <a:pt x="0" y="1621"/>
                  <a:pt x="0" y="3098"/>
                  <a:pt x="878" y="3975"/>
                </a:cubicBezTo>
                <a:cubicBezTo>
                  <a:pt x="878" y="3975"/>
                  <a:pt x="2560" y="5596"/>
                  <a:pt x="2560" y="7485"/>
                </a:cubicBezTo>
                <a:cubicBezTo>
                  <a:pt x="2560" y="5596"/>
                  <a:pt x="4181" y="3975"/>
                  <a:pt x="4181" y="3975"/>
                </a:cubicBezTo>
                <a:cubicBezTo>
                  <a:pt x="5120" y="3098"/>
                  <a:pt x="5120" y="1621"/>
                  <a:pt x="4181" y="672"/>
                </a:cubicBezTo>
                <a:cubicBezTo>
                  <a:pt x="3778" y="196"/>
                  <a:pt x="3169" y="0"/>
                  <a:pt x="2560" y="0"/>
                </a:cubicBezTo>
                <a:lnTo>
                  <a:pt x="2560" y="940"/>
                </a:lnTo>
                <a:close/>
                <a:moveTo>
                  <a:pt x="2560" y="0"/>
                </a:moveTo>
                <a:lnTo>
                  <a:pt x="2560" y="0"/>
                </a:lnTo>
                <a:close/>
              </a:path>
            </a:pathLst>
          </a:custGeom>
          <a:solidFill>
            <a:srgbClr val="815366"/>
          </a:solidFill>
          <a:ln>
            <a:noFill/>
          </a:ln>
          <a:effectLst/>
          <a:extLst/>
        </p:spPr>
        <p:txBody>
          <a:bodyPr wrap="none" lIns="83731" tIns="41866" rIns="83731" bIns="41866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Freeform 2"/>
          <p:cNvSpPr>
            <a:spLocks noChangeArrowheads="1"/>
          </p:cNvSpPr>
          <p:nvPr/>
        </p:nvSpPr>
        <p:spPr bwMode="auto">
          <a:xfrm>
            <a:off x="9548899" y="2771631"/>
            <a:ext cx="212823" cy="210899"/>
          </a:xfrm>
          <a:custGeom>
            <a:avLst/>
            <a:gdLst>
              <a:gd name="T0" fmla="*/ 949 w 950"/>
              <a:gd name="T1" fmla="*/ 476 h 941"/>
              <a:gd name="T2" fmla="*/ 949 w 950"/>
              <a:gd name="T3" fmla="*/ 476 h 941"/>
              <a:gd name="T4" fmla="*/ 474 w 950"/>
              <a:gd name="T5" fmla="*/ 940 h 941"/>
              <a:gd name="T6" fmla="*/ 0 w 950"/>
              <a:gd name="T7" fmla="*/ 476 h 941"/>
              <a:gd name="T8" fmla="*/ 474 w 950"/>
              <a:gd name="T9" fmla="*/ 0 h 941"/>
              <a:gd name="T10" fmla="*/ 949 w 950"/>
              <a:gd name="T11" fmla="*/ 476 h 941"/>
              <a:gd name="T12" fmla="*/ 949 w 950"/>
              <a:gd name="T13" fmla="*/ 476 h 941"/>
              <a:gd name="T14" fmla="*/ 949 w 950"/>
              <a:gd name="T15" fmla="*/ 476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0" h="941">
                <a:moveTo>
                  <a:pt x="949" y="476"/>
                </a:moveTo>
                <a:lnTo>
                  <a:pt x="949" y="476"/>
                </a:lnTo>
                <a:cubicBezTo>
                  <a:pt x="949" y="672"/>
                  <a:pt x="743" y="940"/>
                  <a:pt x="474" y="940"/>
                </a:cubicBezTo>
                <a:cubicBezTo>
                  <a:pt x="206" y="940"/>
                  <a:pt x="0" y="672"/>
                  <a:pt x="0" y="476"/>
                </a:cubicBezTo>
                <a:cubicBezTo>
                  <a:pt x="0" y="197"/>
                  <a:pt x="206" y="0"/>
                  <a:pt x="474" y="0"/>
                </a:cubicBezTo>
                <a:cubicBezTo>
                  <a:pt x="743" y="0"/>
                  <a:pt x="949" y="197"/>
                  <a:pt x="949" y="476"/>
                </a:cubicBezTo>
                <a:close/>
                <a:moveTo>
                  <a:pt x="949" y="476"/>
                </a:moveTo>
                <a:lnTo>
                  <a:pt x="949" y="476"/>
                </a:lnTo>
                <a:close/>
              </a:path>
            </a:pathLst>
          </a:custGeom>
          <a:solidFill>
            <a:srgbClr val="815366"/>
          </a:solidFill>
          <a:ln>
            <a:noFill/>
          </a:ln>
          <a:effectLst/>
          <a:extLst/>
        </p:spPr>
        <p:txBody>
          <a:bodyPr wrap="none" lIns="83731" tIns="41866" rIns="83731" bIns="41866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Freeform 3"/>
          <p:cNvSpPr>
            <a:spLocks noChangeArrowheads="1"/>
          </p:cNvSpPr>
          <p:nvPr/>
        </p:nvSpPr>
        <p:spPr bwMode="auto">
          <a:xfrm>
            <a:off x="2354692" y="4857402"/>
            <a:ext cx="439660" cy="606155"/>
          </a:xfrm>
          <a:custGeom>
            <a:avLst/>
            <a:gdLst>
              <a:gd name="T0" fmla="*/ 2416 w 2644"/>
              <a:gd name="T1" fmla="*/ 0 h 3645"/>
              <a:gd name="T2" fmla="*/ 2416 w 2644"/>
              <a:gd name="T3" fmla="*/ 0 h 3645"/>
              <a:gd name="T4" fmla="*/ 238 w 2644"/>
              <a:gd name="T5" fmla="*/ 0 h 3645"/>
              <a:gd name="T6" fmla="*/ 0 w 2644"/>
              <a:gd name="T7" fmla="*/ 238 h 3645"/>
              <a:gd name="T8" fmla="*/ 0 w 2644"/>
              <a:gd name="T9" fmla="*/ 3407 h 3645"/>
              <a:gd name="T10" fmla="*/ 238 w 2644"/>
              <a:gd name="T11" fmla="*/ 3644 h 3645"/>
              <a:gd name="T12" fmla="*/ 2416 w 2644"/>
              <a:gd name="T13" fmla="*/ 3644 h 3645"/>
              <a:gd name="T14" fmla="*/ 2643 w 2644"/>
              <a:gd name="T15" fmla="*/ 3407 h 3645"/>
              <a:gd name="T16" fmla="*/ 2643 w 2644"/>
              <a:gd name="T17" fmla="*/ 238 h 3645"/>
              <a:gd name="T18" fmla="*/ 2416 w 2644"/>
              <a:gd name="T19" fmla="*/ 0 h 3645"/>
              <a:gd name="T20" fmla="*/ 1321 w 2644"/>
              <a:gd name="T21" fmla="*/ 3551 h 3645"/>
              <a:gd name="T22" fmla="*/ 1321 w 2644"/>
              <a:gd name="T23" fmla="*/ 3551 h 3645"/>
              <a:gd name="T24" fmla="*/ 1177 w 2644"/>
              <a:gd name="T25" fmla="*/ 3407 h 3645"/>
              <a:gd name="T26" fmla="*/ 1321 w 2644"/>
              <a:gd name="T27" fmla="*/ 3272 h 3645"/>
              <a:gd name="T28" fmla="*/ 1466 w 2644"/>
              <a:gd name="T29" fmla="*/ 3407 h 3645"/>
              <a:gd name="T30" fmla="*/ 1321 w 2644"/>
              <a:gd name="T31" fmla="*/ 3551 h 3645"/>
              <a:gd name="T32" fmla="*/ 2364 w 2644"/>
              <a:gd name="T33" fmla="*/ 3128 h 3645"/>
              <a:gd name="T34" fmla="*/ 2364 w 2644"/>
              <a:gd name="T35" fmla="*/ 3128 h 3645"/>
              <a:gd name="T36" fmla="*/ 238 w 2644"/>
              <a:gd name="T37" fmla="*/ 3128 h 3645"/>
              <a:gd name="T38" fmla="*/ 238 w 2644"/>
              <a:gd name="T39" fmla="*/ 289 h 3645"/>
              <a:gd name="T40" fmla="*/ 2364 w 2644"/>
              <a:gd name="T41" fmla="*/ 289 h 3645"/>
              <a:gd name="T42" fmla="*/ 2364 w 2644"/>
              <a:gd name="T43" fmla="*/ 3128 h 3645"/>
              <a:gd name="T44" fmla="*/ 2364 w 2644"/>
              <a:gd name="T45" fmla="*/ 3128 h 3645"/>
              <a:gd name="T46" fmla="*/ 2364 w 2644"/>
              <a:gd name="T47" fmla="*/ 312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44" h="3645">
                <a:moveTo>
                  <a:pt x="2416" y="0"/>
                </a:moveTo>
                <a:lnTo>
                  <a:pt x="2416" y="0"/>
                </a:lnTo>
                <a:cubicBezTo>
                  <a:pt x="238" y="0"/>
                  <a:pt x="238" y="0"/>
                  <a:pt x="238" y="0"/>
                </a:cubicBezTo>
                <a:cubicBezTo>
                  <a:pt x="93" y="0"/>
                  <a:pt x="0" y="144"/>
                  <a:pt x="0" y="238"/>
                </a:cubicBezTo>
                <a:cubicBezTo>
                  <a:pt x="0" y="3407"/>
                  <a:pt x="0" y="3407"/>
                  <a:pt x="0" y="3407"/>
                </a:cubicBezTo>
                <a:cubicBezTo>
                  <a:pt x="0" y="3551"/>
                  <a:pt x="93" y="3644"/>
                  <a:pt x="238" y="3644"/>
                </a:cubicBezTo>
                <a:cubicBezTo>
                  <a:pt x="2416" y="3644"/>
                  <a:pt x="2416" y="3644"/>
                  <a:pt x="2416" y="3644"/>
                </a:cubicBezTo>
                <a:cubicBezTo>
                  <a:pt x="2508" y="3644"/>
                  <a:pt x="2643" y="3551"/>
                  <a:pt x="2643" y="3407"/>
                </a:cubicBezTo>
                <a:cubicBezTo>
                  <a:pt x="2643" y="238"/>
                  <a:pt x="2643" y="238"/>
                  <a:pt x="2643" y="238"/>
                </a:cubicBezTo>
                <a:cubicBezTo>
                  <a:pt x="2643" y="144"/>
                  <a:pt x="2508" y="0"/>
                  <a:pt x="2416" y="0"/>
                </a:cubicBezTo>
                <a:close/>
                <a:moveTo>
                  <a:pt x="1321" y="3551"/>
                </a:moveTo>
                <a:lnTo>
                  <a:pt x="1321" y="3551"/>
                </a:lnTo>
                <a:cubicBezTo>
                  <a:pt x="1229" y="3551"/>
                  <a:pt x="1177" y="3500"/>
                  <a:pt x="1177" y="3407"/>
                </a:cubicBezTo>
                <a:cubicBezTo>
                  <a:pt x="1177" y="3314"/>
                  <a:pt x="1229" y="3272"/>
                  <a:pt x="1321" y="3272"/>
                </a:cubicBezTo>
                <a:cubicBezTo>
                  <a:pt x="1373" y="3272"/>
                  <a:pt x="1466" y="3314"/>
                  <a:pt x="1466" y="3407"/>
                </a:cubicBezTo>
                <a:cubicBezTo>
                  <a:pt x="1466" y="3500"/>
                  <a:pt x="1373" y="3551"/>
                  <a:pt x="1321" y="3551"/>
                </a:cubicBezTo>
                <a:close/>
                <a:moveTo>
                  <a:pt x="2364" y="3128"/>
                </a:moveTo>
                <a:lnTo>
                  <a:pt x="2364" y="3128"/>
                </a:lnTo>
                <a:cubicBezTo>
                  <a:pt x="238" y="3128"/>
                  <a:pt x="238" y="3128"/>
                  <a:pt x="238" y="3128"/>
                </a:cubicBezTo>
                <a:cubicBezTo>
                  <a:pt x="238" y="289"/>
                  <a:pt x="238" y="289"/>
                  <a:pt x="238" y="289"/>
                </a:cubicBezTo>
                <a:cubicBezTo>
                  <a:pt x="2364" y="289"/>
                  <a:pt x="2364" y="289"/>
                  <a:pt x="2364" y="289"/>
                </a:cubicBezTo>
                <a:lnTo>
                  <a:pt x="2364" y="3128"/>
                </a:lnTo>
                <a:close/>
                <a:moveTo>
                  <a:pt x="2364" y="3128"/>
                </a:moveTo>
                <a:lnTo>
                  <a:pt x="2364" y="3128"/>
                </a:lnTo>
                <a:close/>
              </a:path>
            </a:pathLst>
          </a:custGeom>
          <a:solidFill>
            <a:srgbClr val="815366"/>
          </a:solidFill>
          <a:ln>
            <a:noFill/>
          </a:ln>
          <a:effectLst/>
        </p:spPr>
        <p:txBody>
          <a:bodyPr wrap="none" lIns="111638" tIns="55819" rIns="111638" bIns="55819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Freeform 3"/>
          <p:cNvSpPr>
            <a:spLocks noChangeArrowheads="1"/>
          </p:cNvSpPr>
          <p:nvPr/>
        </p:nvSpPr>
        <p:spPr bwMode="auto">
          <a:xfrm>
            <a:off x="3744311" y="4857402"/>
            <a:ext cx="439660" cy="606155"/>
          </a:xfrm>
          <a:custGeom>
            <a:avLst/>
            <a:gdLst>
              <a:gd name="T0" fmla="*/ 2416 w 2644"/>
              <a:gd name="T1" fmla="*/ 0 h 3645"/>
              <a:gd name="T2" fmla="*/ 2416 w 2644"/>
              <a:gd name="T3" fmla="*/ 0 h 3645"/>
              <a:gd name="T4" fmla="*/ 238 w 2644"/>
              <a:gd name="T5" fmla="*/ 0 h 3645"/>
              <a:gd name="T6" fmla="*/ 0 w 2644"/>
              <a:gd name="T7" fmla="*/ 238 h 3645"/>
              <a:gd name="T8" fmla="*/ 0 w 2644"/>
              <a:gd name="T9" fmla="*/ 3407 h 3645"/>
              <a:gd name="T10" fmla="*/ 238 w 2644"/>
              <a:gd name="T11" fmla="*/ 3644 h 3645"/>
              <a:gd name="T12" fmla="*/ 2416 w 2644"/>
              <a:gd name="T13" fmla="*/ 3644 h 3645"/>
              <a:gd name="T14" fmla="*/ 2643 w 2644"/>
              <a:gd name="T15" fmla="*/ 3407 h 3645"/>
              <a:gd name="T16" fmla="*/ 2643 w 2644"/>
              <a:gd name="T17" fmla="*/ 238 h 3645"/>
              <a:gd name="T18" fmla="*/ 2416 w 2644"/>
              <a:gd name="T19" fmla="*/ 0 h 3645"/>
              <a:gd name="T20" fmla="*/ 1321 w 2644"/>
              <a:gd name="T21" fmla="*/ 3551 h 3645"/>
              <a:gd name="T22" fmla="*/ 1321 w 2644"/>
              <a:gd name="T23" fmla="*/ 3551 h 3645"/>
              <a:gd name="T24" fmla="*/ 1177 w 2644"/>
              <a:gd name="T25" fmla="*/ 3407 h 3645"/>
              <a:gd name="T26" fmla="*/ 1321 w 2644"/>
              <a:gd name="T27" fmla="*/ 3272 h 3645"/>
              <a:gd name="T28" fmla="*/ 1466 w 2644"/>
              <a:gd name="T29" fmla="*/ 3407 h 3645"/>
              <a:gd name="T30" fmla="*/ 1321 w 2644"/>
              <a:gd name="T31" fmla="*/ 3551 h 3645"/>
              <a:gd name="T32" fmla="*/ 2364 w 2644"/>
              <a:gd name="T33" fmla="*/ 3128 h 3645"/>
              <a:gd name="T34" fmla="*/ 2364 w 2644"/>
              <a:gd name="T35" fmla="*/ 3128 h 3645"/>
              <a:gd name="T36" fmla="*/ 238 w 2644"/>
              <a:gd name="T37" fmla="*/ 3128 h 3645"/>
              <a:gd name="T38" fmla="*/ 238 w 2644"/>
              <a:gd name="T39" fmla="*/ 289 h 3645"/>
              <a:gd name="T40" fmla="*/ 2364 w 2644"/>
              <a:gd name="T41" fmla="*/ 289 h 3645"/>
              <a:gd name="T42" fmla="*/ 2364 w 2644"/>
              <a:gd name="T43" fmla="*/ 3128 h 3645"/>
              <a:gd name="T44" fmla="*/ 2364 w 2644"/>
              <a:gd name="T45" fmla="*/ 3128 h 3645"/>
              <a:gd name="T46" fmla="*/ 2364 w 2644"/>
              <a:gd name="T47" fmla="*/ 312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44" h="3645">
                <a:moveTo>
                  <a:pt x="2416" y="0"/>
                </a:moveTo>
                <a:lnTo>
                  <a:pt x="2416" y="0"/>
                </a:lnTo>
                <a:cubicBezTo>
                  <a:pt x="238" y="0"/>
                  <a:pt x="238" y="0"/>
                  <a:pt x="238" y="0"/>
                </a:cubicBezTo>
                <a:cubicBezTo>
                  <a:pt x="93" y="0"/>
                  <a:pt x="0" y="144"/>
                  <a:pt x="0" y="238"/>
                </a:cubicBezTo>
                <a:cubicBezTo>
                  <a:pt x="0" y="3407"/>
                  <a:pt x="0" y="3407"/>
                  <a:pt x="0" y="3407"/>
                </a:cubicBezTo>
                <a:cubicBezTo>
                  <a:pt x="0" y="3551"/>
                  <a:pt x="93" y="3644"/>
                  <a:pt x="238" y="3644"/>
                </a:cubicBezTo>
                <a:cubicBezTo>
                  <a:pt x="2416" y="3644"/>
                  <a:pt x="2416" y="3644"/>
                  <a:pt x="2416" y="3644"/>
                </a:cubicBezTo>
                <a:cubicBezTo>
                  <a:pt x="2508" y="3644"/>
                  <a:pt x="2643" y="3551"/>
                  <a:pt x="2643" y="3407"/>
                </a:cubicBezTo>
                <a:cubicBezTo>
                  <a:pt x="2643" y="238"/>
                  <a:pt x="2643" y="238"/>
                  <a:pt x="2643" y="238"/>
                </a:cubicBezTo>
                <a:cubicBezTo>
                  <a:pt x="2643" y="144"/>
                  <a:pt x="2508" y="0"/>
                  <a:pt x="2416" y="0"/>
                </a:cubicBezTo>
                <a:close/>
                <a:moveTo>
                  <a:pt x="1321" y="3551"/>
                </a:moveTo>
                <a:lnTo>
                  <a:pt x="1321" y="3551"/>
                </a:lnTo>
                <a:cubicBezTo>
                  <a:pt x="1229" y="3551"/>
                  <a:pt x="1177" y="3500"/>
                  <a:pt x="1177" y="3407"/>
                </a:cubicBezTo>
                <a:cubicBezTo>
                  <a:pt x="1177" y="3314"/>
                  <a:pt x="1229" y="3272"/>
                  <a:pt x="1321" y="3272"/>
                </a:cubicBezTo>
                <a:cubicBezTo>
                  <a:pt x="1373" y="3272"/>
                  <a:pt x="1466" y="3314"/>
                  <a:pt x="1466" y="3407"/>
                </a:cubicBezTo>
                <a:cubicBezTo>
                  <a:pt x="1466" y="3500"/>
                  <a:pt x="1373" y="3551"/>
                  <a:pt x="1321" y="3551"/>
                </a:cubicBezTo>
                <a:close/>
                <a:moveTo>
                  <a:pt x="2364" y="3128"/>
                </a:moveTo>
                <a:lnTo>
                  <a:pt x="2364" y="3128"/>
                </a:lnTo>
                <a:cubicBezTo>
                  <a:pt x="238" y="3128"/>
                  <a:pt x="238" y="3128"/>
                  <a:pt x="238" y="3128"/>
                </a:cubicBezTo>
                <a:cubicBezTo>
                  <a:pt x="238" y="289"/>
                  <a:pt x="238" y="289"/>
                  <a:pt x="238" y="289"/>
                </a:cubicBezTo>
                <a:cubicBezTo>
                  <a:pt x="2364" y="289"/>
                  <a:pt x="2364" y="289"/>
                  <a:pt x="2364" y="289"/>
                </a:cubicBezTo>
                <a:lnTo>
                  <a:pt x="2364" y="3128"/>
                </a:lnTo>
                <a:close/>
                <a:moveTo>
                  <a:pt x="2364" y="3128"/>
                </a:moveTo>
                <a:lnTo>
                  <a:pt x="2364" y="3128"/>
                </a:lnTo>
                <a:close/>
              </a:path>
            </a:pathLst>
          </a:custGeom>
          <a:solidFill>
            <a:srgbClr val="815366"/>
          </a:solidFill>
          <a:ln>
            <a:noFill/>
          </a:ln>
          <a:effectLst/>
        </p:spPr>
        <p:txBody>
          <a:bodyPr wrap="none" lIns="111638" tIns="55819" rIns="111638" bIns="55819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Freeform 3"/>
          <p:cNvSpPr>
            <a:spLocks noChangeArrowheads="1"/>
          </p:cNvSpPr>
          <p:nvPr/>
        </p:nvSpPr>
        <p:spPr bwMode="auto">
          <a:xfrm>
            <a:off x="5136849" y="4857402"/>
            <a:ext cx="439660" cy="606155"/>
          </a:xfrm>
          <a:custGeom>
            <a:avLst/>
            <a:gdLst>
              <a:gd name="T0" fmla="*/ 2416 w 2644"/>
              <a:gd name="T1" fmla="*/ 0 h 3645"/>
              <a:gd name="T2" fmla="*/ 2416 w 2644"/>
              <a:gd name="T3" fmla="*/ 0 h 3645"/>
              <a:gd name="T4" fmla="*/ 238 w 2644"/>
              <a:gd name="T5" fmla="*/ 0 h 3645"/>
              <a:gd name="T6" fmla="*/ 0 w 2644"/>
              <a:gd name="T7" fmla="*/ 238 h 3645"/>
              <a:gd name="T8" fmla="*/ 0 w 2644"/>
              <a:gd name="T9" fmla="*/ 3407 h 3645"/>
              <a:gd name="T10" fmla="*/ 238 w 2644"/>
              <a:gd name="T11" fmla="*/ 3644 h 3645"/>
              <a:gd name="T12" fmla="*/ 2416 w 2644"/>
              <a:gd name="T13" fmla="*/ 3644 h 3645"/>
              <a:gd name="T14" fmla="*/ 2643 w 2644"/>
              <a:gd name="T15" fmla="*/ 3407 h 3645"/>
              <a:gd name="T16" fmla="*/ 2643 w 2644"/>
              <a:gd name="T17" fmla="*/ 238 h 3645"/>
              <a:gd name="T18" fmla="*/ 2416 w 2644"/>
              <a:gd name="T19" fmla="*/ 0 h 3645"/>
              <a:gd name="T20" fmla="*/ 1321 w 2644"/>
              <a:gd name="T21" fmla="*/ 3551 h 3645"/>
              <a:gd name="T22" fmla="*/ 1321 w 2644"/>
              <a:gd name="T23" fmla="*/ 3551 h 3645"/>
              <a:gd name="T24" fmla="*/ 1177 w 2644"/>
              <a:gd name="T25" fmla="*/ 3407 h 3645"/>
              <a:gd name="T26" fmla="*/ 1321 w 2644"/>
              <a:gd name="T27" fmla="*/ 3272 h 3645"/>
              <a:gd name="T28" fmla="*/ 1466 w 2644"/>
              <a:gd name="T29" fmla="*/ 3407 h 3645"/>
              <a:gd name="T30" fmla="*/ 1321 w 2644"/>
              <a:gd name="T31" fmla="*/ 3551 h 3645"/>
              <a:gd name="T32" fmla="*/ 2364 w 2644"/>
              <a:gd name="T33" fmla="*/ 3128 h 3645"/>
              <a:gd name="T34" fmla="*/ 2364 w 2644"/>
              <a:gd name="T35" fmla="*/ 3128 h 3645"/>
              <a:gd name="T36" fmla="*/ 238 w 2644"/>
              <a:gd name="T37" fmla="*/ 3128 h 3645"/>
              <a:gd name="T38" fmla="*/ 238 w 2644"/>
              <a:gd name="T39" fmla="*/ 289 h 3645"/>
              <a:gd name="T40" fmla="*/ 2364 w 2644"/>
              <a:gd name="T41" fmla="*/ 289 h 3645"/>
              <a:gd name="T42" fmla="*/ 2364 w 2644"/>
              <a:gd name="T43" fmla="*/ 3128 h 3645"/>
              <a:gd name="T44" fmla="*/ 2364 w 2644"/>
              <a:gd name="T45" fmla="*/ 3128 h 3645"/>
              <a:gd name="T46" fmla="*/ 2364 w 2644"/>
              <a:gd name="T47" fmla="*/ 312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44" h="3645">
                <a:moveTo>
                  <a:pt x="2416" y="0"/>
                </a:moveTo>
                <a:lnTo>
                  <a:pt x="2416" y="0"/>
                </a:lnTo>
                <a:cubicBezTo>
                  <a:pt x="238" y="0"/>
                  <a:pt x="238" y="0"/>
                  <a:pt x="238" y="0"/>
                </a:cubicBezTo>
                <a:cubicBezTo>
                  <a:pt x="93" y="0"/>
                  <a:pt x="0" y="144"/>
                  <a:pt x="0" y="238"/>
                </a:cubicBezTo>
                <a:cubicBezTo>
                  <a:pt x="0" y="3407"/>
                  <a:pt x="0" y="3407"/>
                  <a:pt x="0" y="3407"/>
                </a:cubicBezTo>
                <a:cubicBezTo>
                  <a:pt x="0" y="3551"/>
                  <a:pt x="93" y="3644"/>
                  <a:pt x="238" y="3644"/>
                </a:cubicBezTo>
                <a:cubicBezTo>
                  <a:pt x="2416" y="3644"/>
                  <a:pt x="2416" y="3644"/>
                  <a:pt x="2416" y="3644"/>
                </a:cubicBezTo>
                <a:cubicBezTo>
                  <a:pt x="2508" y="3644"/>
                  <a:pt x="2643" y="3551"/>
                  <a:pt x="2643" y="3407"/>
                </a:cubicBezTo>
                <a:cubicBezTo>
                  <a:pt x="2643" y="238"/>
                  <a:pt x="2643" y="238"/>
                  <a:pt x="2643" y="238"/>
                </a:cubicBezTo>
                <a:cubicBezTo>
                  <a:pt x="2643" y="144"/>
                  <a:pt x="2508" y="0"/>
                  <a:pt x="2416" y="0"/>
                </a:cubicBezTo>
                <a:close/>
                <a:moveTo>
                  <a:pt x="1321" y="3551"/>
                </a:moveTo>
                <a:lnTo>
                  <a:pt x="1321" y="3551"/>
                </a:lnTo>
                <a:cubicBezTo>
                  <a:pt x="1229" y="3551"/>
                  <a:pt x="1177" y="3500"/>
                  <a:pt x="1177" y="3407"/>
                </a:cubicBezTo>
                <a:cubicBezTo>
                  <a:pt x="1177" y="3314"/>
                  <a:pt x="1229" y="3272"/>
                  <a:pt x="1321" y="3272"/>
                </a:cubicBezTo>
                <a:cubicBezTo>
                  <a:pt x="1373" y="3272"/>
                  <a:pt x="1466" y="3314"/>
                  <a:pt x="1466" y="3407"/>
                </a:cubicBezTo>
                <a:cubicBezTo>
                  <a:pt x="1466" y="3500"/>
                  <a:pt x="1373" y="3551"/>
                  <a:pt x="1321" y="3551"/>
                </a:cubicBezTo>
                <a:close/>
                <a:moveTo>
                  <a:pt x="2364" y="3128"/>
                </a:moveTo>
                <a:lnTo>
                  <a:pt x="2364" y="3128"/>
                </a:lnTo>
                <a:cubicBezTo>
                  <a:pt x="238" y="3128"/>
                  <a:pt x="238" y="3128"/>
                  <a:pt x="238" y="3128"/>
                </a:cubicBezTo>
                <a:cubicBezTo>
                  <a:pt x="238" y="289"/>
                  <a:pt x="238" y="289"/>
                  <a:pt x="238" y="289"/>
                </a:cubicBezTo>
                <a:cubicBezTo>
                  <a:pt x="2364" y="289"/>
                  <a:pt x="2364" y="289"/>
                  <a:pt x="2364" y="289"/>
                </a:cubicBezTo>
                <a:lnTo>
                  <a:pt x="2364" y="3128"/>
                </a:lnTo>
                <a:close/>
                <a:moveTo>
                  <a:pt x="2364" y="3128"/>
                </a:moveTo>
                <a:lnTo>
                  <a:pt x="2364" y="3128"/>
                </a:lnTo>
                <a:close/>
              </a:path>
            </a:pathLst>
          </a:custGeom>
          <a:solidFill>
            <a:srgbClr val="815366"/>
          </a:solidFill>
          <a:ln>
            <a:noFill/>
          </a:ln>
          <a:effectLst/>
        </p:spPr>
        <p:txBody>
          <a:bodyPr wrap="none" lIns="111638" tIns="55819" rIns="111638" bIns="55819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Freeform 3"/>
          <p:cNvSpPr>
            <a:spLocks noChangeArrowheads="1"/>
          </p:cNvSpPr>
          <p:nvPr/>
        </p:nvSpPr>
        <p:spPr bwMode="auto">
          <a:xfrm>
            <a:off x="7996168" y="4867853"/>
            <a:ext cx="439660" cy="606155"/>
          </a:xfrm>
          <a:custGeom>
            <a:avLst/>
            <a:gdLst>
              <a:gd name="T0" fmla="*/ 2416 w 2644"/>
              <a:gd name="T1" fmla="*/ 0 h 3645"/>
              <a:gd name="T2" fmla="*/ 2416 w 2644"/>
              <a:gd name="T3" fmla="*/ 0 h 3645"/>
              <a:gd name="T4" fmla="*/ 238 w 2644"/>
              <a:gd name="T5" fmla="*/ 0 h 3645"/>
              <a:gd name="T6" fmla="*/ 0 w 2644"/>
              <a:gd name="T7" fmla="*/ 238 h 3645"/>
              <a:gd name="T8" fmla="*/ 0 w 2644"/>
              <a:gd name="T9" fmla="*/ 3407 h 3645"/>
              <a:gd name="T10" fmla="*/ 238 w 2644"/>
              <a:gd name="T11" fmla="*/ 3644 h 3645"/>
              <a:gd name="T12" fmla="*/ 2416 w 2644"/>
              <a:gd name="T13" fmla="*/ 3644 h 3645"/>
              <a:gd name="T14" fmla="*/ 2643 w 2644"/>
              <a:gd name="T15" fmla="*/ 3407 h 3645"/>
              <a:gd name="T16" fmla="*/ 2643 w 2644"/>
              <a:gd name="T17" fmla="*/ 238 h 3645"/>
              <a:gd name="T18" fmla="*/ 2416 w 2644"/>
              <a:gd name="T19" fmla="*/ 0 h 3645"/>
              <a:gd name="T20" fmla="*/ 1321 w 2644"/>
              <a:gd name="T21" fmla="*/ 3551 h 3645"/>
              <a:gd name="T22" fmla="*/ 1321 w 2644"/>
              <a:gd name="T23" fmla="*/ 3551 h 3645"/>
              <a:gd name="T24" fmla="*/ 1177 w 2644"/>
              <a:gd name="T25" fmla="*/ 3407 h 3645"/>
              <a:gd name="T26" fmla="*/ 1321 w 2644"/>
              <a:gd name="T27" fmla="*/ 3272 h 3645"/>
              <a:gd name="T28" fmla="*/ 1466 w 2644"/>
              <a:gd name="T29" fmla="*/ 3407 h 3645"/>
              <a:gd name="T30" fmla="*/ 1321 w 2644"/>
              <a:gd name="T31" fmla="*/ 3551 h 3645"/>
              <a:gd name="T32" fmla="*/ 2364 w 2644"/>
              <a:gd name="T33" fmla="*/ 3128 h 3645"/>
              <a:gd name="T34" fmla="*/ 2364 w 2644"/>
              <a:gd name="T35" fmla="*/ 3128 h 3645"/>
              <a:gd name="T36" fmla="*/ 238 w 2644"/>
              <a:gd name="T37" fmla="*/ 3128 h 3645"/>
              <a:gd name="T38" fmla="*/ 238 w 2644"/>
              <a:gd name="T39" fmla="*/ 289 h 3645"/>
              <a:gd name="T40" fmla="*/ 2364 w 2644"/>
              <a:gd name="T41" fmla="*/ 289 h 3645"/>
              <a:gd name="T42" fmla="*/ 2364 w 2644"/>
              <a:gd name="T43" fmla="*/ 3128 h 3645"/>
              <a:gd name="T44" fmla="*/ 2364 w 2644"/>
              <a:gd name="T45" fmla="*/ 3128 h 3645"/>
              <a:gd name="T46" fmla="*/ 2364 w 2644"/>
              <a:gd name="T47" fmla="*/ 312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44" h="3645">
                <a:moveTo>
                  <a:pt x="2416" y="0"/>
                </a:moveTo>
                <a:lnTo>
                  <a:pt x="2416" y="0"/>
                </a:lnTo>
                <a:cubicBezTo>
                  <a:pt x="238" y="0"/>
                  <a:pt x="238" y="0"/>
                  <a:pt x="238" y="0"/>
                </a:cubicBezTo>
                <a:cubicBezTo>
                  <a:pt x="93" y="0"/>
                  <a:pt x="0" y="144"/>
                  <a:pt x="0" y="238"/>
                </a:cubicBezTo>
                <a:cubicBezTo>
                  <a:pt x="0" y="3407"/>
                  <a:pt x="0" y="3407"/>
                  <a:pt x="0" y="3407"/>
                </a:cubicBezTo>
                <a:cubicBezTo>
                  <a:pt x="0" y="3551"/>
                  <a:pt x="93" y="3644"/>
                  <a:pt x="238" y="3644"/>
                </a:cubicBezTo>
                <a:cubicBezTo>
                  <a:pt x="2416" y="3644"/>
                  <a:pt x="2416" y="3644"/>
                  <a:pt x="2416" y="3644"/>
                </a:cubicBezTo>
                <a:cubicBezTo>
                  <a:pt x="2508" y="3644"/>
                  <a:pt x="2643" y="3551"/>
                  <a:pt x="2643" y="3407"/>
                </a:cubicBezTo>
                <a:cubicBezTo>
                  <a:pt x="2643" y="238"/>
                  <a:pt x="2643" y="238"/>
                  <a:pt x="2643" y="238"/>
                </a:cubicBezTo>
                <a:cubicBezTo>
                  <a:pt x="2643" y="144"/>
                  <a:pt x="2508" y="0"/>
                  <a:pt x="2416" y="0"/>
                </a:cubicBezTo>
                <a:close/>
                <a:moveTo>
                  <a:pt x="1321" y="3551"/>
                </a:moveTo>
                <a:lnTo>
                  <a:pt x="1321" y="3551"/>
                </a:lnTo>
                <a:cubicBezTo>
                  <a:pt x="1229" y="3551"/>
                  <a:pt x="1177" y="3500"/>
                  <a:pt x="1177" y="3407"/>
                </a:cubicBezTo>
                <a:cubicBezTo>
                  <a:pt x="1177" y="3314"/>
                  <a:pt x="1229" y="3272"/>
                  <a:pt x="1321" y="3272"/>
                </a:cubicBezTo>
                <a:cubicBezTo>
                  <a:pt x="1373" y="3272"/>
                  <a:pt x="1466" y="3314"/>
                  <a:pt x="1466" y="3407"/>
                </a:cubicBezTo>
                <a:cubicBezTo>
                  <a:pt x="1466" y="3500"/>
                  <a:pt x="1373" y="3551"/>
                  <a:pt x="1321" y="3551"/>
                </a:cubicBezTo>
                <a:close/>
                <a:moveTo>
                  <a:pt x="2364" y="3128"/>
                </a:moveTo>
                <a:lnTo>
                  <a:pt x="2364" y="3128"/>
                </a:lnTo>
                <a:cubicBezTo>
                  <a:pt x="238" y="3128"/>
                  <a:pt x="238" y="3128"/>
                  <a:pt x="238" y="3128"/>
                </a:cubicBezTo>
                <a:cubicBezTo>
                  <a:pt x="238" y="289"/>
                  <a:pt x="238" y="289"/>
                  <a:pt x="238" y="289"/>
                </a:cubicBezTo>
                <a:cubicBezTo>
                  <a:pt x="2364" y="289"/>
                  <a:pt x="2364" y="289"/>
                  <a:pt x="2364" y="289"/>
                </a:cubicBezTo>
                <a:lnTo>
                  <a:pt x="2364" y="3128"/>
                </a:lnTo>
                <a:close/>
                <a:moveTo>
                  <a:pt x="2364" y="3128"/>
                </a:moveTo>
                <a:lnTo>
                  <a:pt x="2364" y="3128"/>
                </a:lnTo>
                <a:close/>
              </a:path>
            </a:pathLst>
          </a:custGeom>
          <a:solidFill>
            <a:srgbClr val="815366"/>
          </a:solidFill>
          <a:ln>
            <a:noFill/>
          </a:ln>
          <a:effectLst/>
        </p:spPr>
        <p:txBody>
          <a:bodyPr wrap="none" lIns="111638" tIns="55819" rIns="111638" bIns="55819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515837" y="3277776"/>
            <a:ext cx="118498" cy="11852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>
              <a:lnSpc>
                <a:spcPct val="120000"/>
              </a:lnSpc>
            </a:pPr>
            <a:endParaRPr lang="zh-CN" alt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flipV="1">
            <a:off x="2569892" y="3389036"/>
            <a:ext cx="0" cy="1468369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5C5C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321036" y="3270504"/>
            <a:ext cx="118498" cy="11852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>
              <a:lnSpc>
                <a:spcPct val="120000"/>
              </a:lnSpc>
            </a:pPr>
            <a:endParaRPr lang="zh-CN" alt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flipV="1">
            <a:off x="5365661" y="3381768"/>
            <a:ext cx="0" cy="1475637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5C5C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8161901" y="3263239"/>
            <a:ext cx="118498" cy="11852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>
              <a:lnSpc>
                <a:spcPct val="120000"/>
              </a:lnSpc>
            </a:pPr>
            <a:endParaRPr lang="zh-CN" alt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8215959" y="3374497"/>
            <a:ext cx="0" cy="1483034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5C5C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3905744" y="4027793"/>
            <a:ext cx="118498" cy="11852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>
              <a:lnSpc>
                <a:spcPct val="120000"/>
              </a:lnSpc>
            </a:pPr>
            <a:endParaRPr lang="zh-CN" alt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3959801" y="4139050"/>
            <a:ext cx="0" cy="728805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5C5C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6721684" y="4030976"/>
            <a:ext cx="118498" cy="11852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>
              <a:lnSpc>
                <a:spcPct val="120000"/>
              </a:lnSpc>
            </a:pPr>
            <a:endParaRPr lang="zh-CN" alt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6775741" y="4142234"/>
            <a:ext cx="0" cy="715171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5C5C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9592896" y="4035757"/>
            <a:ext cx="118498" cy="11852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>
              <a:lnSpc>
                <a:spcPct val="120000"/>
              </a:lnSpc>
            </a:pPr>
            <a:endParaRPr lang="zh-CN" alt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 flipV="1">
            <a:off x="9646952" y="4147012"/>
            <a:ext cx="0" cy="710389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5C5C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 3"/>
          <p:cNvSpPr>
            <a:spLocks noChangeArrowheads="1"/>
          </p:cNvSpPr>
          <p:nvPr/>
        </p:nvSpPr>
        <p:spPr bwMode="auto">
          <a:xfrm>
            <a:off x="9426962" y="4857529"/>
            <a:ext cx="439660" cy="606155"/>
          </a:xfrm>
          <a:custGeom>
            <a:avLst/>
            <a:gdLst>
              <a:gd name="T0" fmla="*/ 2416 w 2644"/>
              <a:gd name="T1" fmla="*/ 0 h 3645"/>
              <a:gd name="T2" fmla="*/ 2416 w 2644"/>
              <a:gd name="T3" fmla="*/ 0 h 3645"/>
              <a:gd name="T4" fmla="*/ 238 w 2644"/>
              <a:gd name="T5" fmla="*/ 0 h 3645"/>
              <a:gd name="T6" fmla="*/ 0 w 2644"/>
              <a:gd name="T7" fmla="*/ 238 h 3645"/>
              <a:gd name="T8" fmla="*/ 0 w 2644"/>
              <a:gd name="T9" fmla="*/ 3407 h 3645"/>
              <a:gd name="T10" fmla="*/ 238 w 2644"/>
              <a:gd name="T11" fmla="*/ 3644 h 3645"/>
              <a:gd name="T12" fmla="*/ 2416 w 2644"/>
              <a:gd name="T13" fmla="*/ 3644 h 3645"/>
              <a:gd name="T14" fmla="*/ 2643 w 2644"/>
              <a:gd name="T15" fmla="*/ 3407 h 3645"/>
              <a:gd name="T16" fmla="*/ 2643 w 2644"/>
              <a:gd name="T17" fmla="*/ 238 h 3645"/>
              <a:gd name="T18" fmla="*/ 2416 w 2644"/>
              <a:gd name="T19" fmla="*/ 0 h 3645"/>
              <a:gd name="T20" fmla="*/ 1321 w 2644"/>
              <a:gd name="T21" fmla="*/ 3551 h 3645"/>
              <a:gd name="T22" fmla="*/ 1321 w 2644"/>
              <a:gd name="T23" fmla="*/ 3551 h 3645"/>
              <a:gd name="T24" fmla="*/ 1177 w 2644"/>
              <a:gd name="T25" fmla="*/ 3407 h 3645"/>
              <a:gd name="T26" fmla="*/ 1321 w 2644"/>
              <a:gd name="T27" fmla="*/ 3272 h 3645"/>
              <a:gd name="T28" fmla="*/ 1466 w 2644"/>
              <a:gd name="T29" fmla="*/ 3407 h 3645"/>
              <a:gd name="T30" fmla="*/ 1321 w 2644"/>
              <a:gd name="T31" fmla="*/ 3551 h 3645"/>
              <a:gd name="T32" fmla="*/ 2364 w 2644"/>
              <a:gd name="T33" fmla="*/ 3128 h 3645"/>
              <a:gd name="T34" fmla="*/ 2364 w 2644"/>
              <a:gd name="T35" fmla="*/ 3128 h 3645"/>
              <a:gd name="T36" fmla="*/ 238 w 2644"/>
              <a:gd name="T37" fmla="*/ 3128 h 3645"/>
              <a:gd name="T38" fmla="*/ 238 w 2644"/>
              <a:gd name="T39" fmla="*/ 289 h 3645"/>
              <a:gd name="T40" fmla="*/ 2364 w 2644"/>
              <a:gd name="T41" fmla="*/ 289 h 3645"/>
              <a:gd name="T42" fmla="*/ 2364 w 2644"/>
              <a:gd name="T43" fmla="*/ 3128 h 3645"/>
              <a:gd name="T44" fmla="*/ 2364 w 2644"/>
              <a:gd name="T45" fmla="*/ 3128 h 3645"/>
              <a:gd name="T46" fmla="*/ 2364 w 2644"/>
              <a:gd name="T47" fmla="*/ 312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44" h="3645">
                <a:moveTo>
                  <a:pt x="2416" y="0"/>
                </a:moveTo>
                <a:lnTo>
                  <a:pt x="2416" y="0"/>
                </a:lnTo>
                <a:cubicBezTo>
                  <a:pt x="238" y="0"/>
                  <a:pt x="238" y="0"/>
                  <a:pt x="238" y="0"/>
                </a:cubicBezTo>
                <a:cubicBezTo>
                  <a:pt x="93" y="0"/>
                  <a:pt x="0" y="144"/>
                  <a:pt x="0" y="238"/>
                </a:cubicBezTo>
                <a:cubicBezTo>
                  <a:pt x="0" y="3407"/>
                  <a:pt x="0" y="3407"/>
                  <a:pt x="0" y="3407"/>
                </a:cubicBezTo>
                <a:cubicBezTo>
                  <a:pt x="0" y="3551"/>
                  <a:pt x="93" y="3644"/>
                  <a:pt x="238" y="3644"/>
                </a:cubicBezTo>
                <a:cubicBezTo>
                  <a:pt x="2416" y="3644"/>
                  <a:pt x="2416" y="3644"/>
                  <a:pt x="2416" y="3644"/>
                </a:cubicBezTo>
                <a:cubicBezTo>
                  <a:pt x="2508" y="3644"/>
                  <a:pt x="2643" y="3551"/>
                  <a:pt x="2643" y="3407"/>
                </a:cubicBezTo>
                <a:cubicBezTo>
                  <a:pt x="2643" y="238"/>
                  <a:pt x="2643" y="238"/>
                  <a:pt x="2643" y="238"/>
                </a:cubicBezTo>
                <a:cubicBezTo>
                  <a:pt x="2643" y="144"/>
                  <a:pt x="2508" y="0"/>
                  <a:pt x="2416" y="0"/>
                </a:cubicBezTo>
                <a:close/>
                <a:moveTo>
                  <a:pt x="1321" y="3551"/>
                </a:moveTo>
                <a:lnTo>
                  <a:pt x="1321" y="3551"/>
                </a:lnTo>
                <a:cubicBezTo>
                  <a:pt x="1229" y="3551"/>
                  <a:pt x="1177" y="3500"/>
                  <a:pt x="1177" y="3407"/>
                </a:cubicBezTo>
                <a:cubicBezTo>
                  <a:pt x="1177" y="3314"/>
                  <a:pt x="1229" y="3272"/>
                  <a:pt x="1321" y="3272"/>
                </a:cubicBezTo>
                <a:cubicBezTo>
                  <a:pt x="1373" y="3272"/>
                  <a:pt x="1466" y="3314"/>
                  <a:pt x="1466" y="3407"/>
                </a:cubicBezTo>
                <a:cubicBezTo>
                  <a:pt x="1466" y="3500"/>
                  <a:pt x="1373" y="3551"/>
                  <a:pt x="1321" y="3551"/>
                </a:cubicBezTo>
                <a:close/>
                <a:moveTo>
                  <a:pt x="2364" y="3128"/>
                </a:moveTo>
                <a:lnTo>
                  <a:pt x="2364" y="3128"/>
                </a:lnTo>
                <a:cubicBezTo>
                  <a:pt x="238" y="3128"/>
                  <a:pt x="238" y="3128"/>
                  <a:pt x="238" y="3128"/>
                </a:cubicBezTo>
                <a:cubicBezTo>
                  <a:pt x="238" y="289"/>
                  <a:pt x="238" y="289"/>
                  <a:pt x="238" y="289"/>
                </a:cubicBezTo>
                <a:cubicBezTo>
                  <a:pt x="2364" y="289"/>
                  <a:pt x="2364" y="289"/>
                  <a:pt x="2364" y="289"/>
                </a:cubicBezTo>
                <a:lnTo>
                  <a:pt x="2364" y="3128"/>
                </a:lnTo>
                <a:close/>
                <a:moveTo>
                  <a:pt x="2364" y="3128"/>
                </a:moveTo>
                <a:lnTo>
                  <a:pt x="2364" y="3128"/>
                </a:lnTo>
                <a:close/>
              </a:path>
            </a:pathLst>
          </a:custGeom>
          <a:solidFill>
            <a:srgbClr val="815366"/>
          </a:solidFill>
          <a:ln>
            <a:noFill/>
          </a:ln>
          <a:effectLst/>
        </p:spPr>
        <p:txBody>
          <a:bodyPr wrap="none" lIns="111638" tIns="55819" rIns="111638" bIns="55819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Freeform 3"/>
          <p:cNvSpPr>
            <a:spLocks noChangeArrowheads="1"/>
          </p:cNvSpPr>
          <p:nvPr/>
        </p:nvSpPr>
        <p:spPr bwMode="auto">
          <a:xfrm>
            <a:off x="6554312" y="4857402"/>
            <a:ext cx="439660" cy="606155"/>
          </a:xfrm>
          <a:custGeom>
            <a:avLst/>
            <a:gdLst>
              <a:gd name="T0" fmla="*/ 2416 w 2644"/>
              <a:gd name="T1" fmla="*/ 0 h 3645"/>
              <a:gd name="T2" fmla="*/ 2416 w 2644"/>
              <a:gd name="T3" fmla="*/ 0 h 3645"/>
              <a:gd name="T4" fmla="*/ 238 w 2644"/>
              <a:gd name="T5" fmla="*/ 0 h 3645"/>
              <a:gd name="T6" fmla="*/ 0 w 2644"/>
              <a:gd name="T7" fmla="*/ 238 h 3645"/>
              <a:gd name="T8" fmla="*/ 0 w 2644"/>
              <a:gd name="T9" fmla="*/ 3407 h 3645"/>
              <a:gd name="T10" fmla="*/ 238 w 2644"/>
              <a:gd name="T11" fmla="*/ 3644 h 3645"/>
              <a:gd name="T12" fmla="*/ 2416 w 2644"/>
              <a:gd name="T13" fmla="*/ 3644 h 3645"/>
              <a:gd name="T14" fmla="*/ 2643 w 2644"/>
              <a:gd name="T15" fmla="*/ 3407 h 3645"/>
              <a:gd name="T16" fmla="*/ 2643 w 2644"/>
              <a:gd name="T17" fmla="*/ 238 h 3645"/>
              <a:gd name="T18" fmla="*/ 2416 w 2644"/>
              <a:gd name="T19" fmla="*/ 0 h 3645"/>
              <a:gd name="T20" fmla="*/ 1321 w 2644"/>
              <a:gd name="T21" fmla="*/ 3551 h 3645"/>
              <a:gd name="T22" fmla="*/ 1321 w 2644"/>
              <a:gd name="T23" fmla="*/ 3551 h 3645"/>
              <a:gd name="T24" fmla="*/ 1177 w 2644"/>
              <a:gd name="T25" fmla="*/ 3407 h 3645"/>
              <a:gd name="T26" fmla="*/ 1321 w 2644"/>
              <a:gd name="T27" fmla="*/ 3272 h 3645"/>
              <a:gd name="T28" fmla="*/ 1466 w 2644"/>
              <a:gd name="T29" fmla="*/ 3407 h 3645"/>
              <a:gd name="T30" fmla="*/ 1321 w 2644"/>
              <a:gd name="T31" fmla="*/ 3551 h 3645"/>
              <a:gd name="T32" fmla="*/ 2364 w 2644"/>
              <a:gd name="T33" fmla="*/ 3128 h 3645"/>
              <a:gd name="T34" fmla="*/ 2364 w 2644"/>
              <a:gd name="T35" fmla="*/ 3128 h 3645"/>
              <a:gd name="T36" fmla="*/ 238 w 2644"/>
              <a:gd name="T37" fmla="*/ 3128 h 3645"/>
              <a:gd name="T38" fmla="*/ 238 w 2644"/>
              <a:gd name="T39" fmla="*/ 289 h 3645"/>
              <a:gd name="T40" fmla="*/ 2364 w 2644"/>
              <a:gd name="T41" fmla="*/ 289 h 3645"/>
              <a:gd name="T42" fmla="*/ 2364 w 2644"/>
              <a:gd name="T43" fmla="*/ 3128 h 3645"/>
              <a:gd name="T44" fmla="*/ 2364 w 2644"/>
              <a:gd name="T45" fmla="*/ 3128 h 3645"/>
              <a:gd name="T46" fmla="*/ 2364 w 2644"/>
              <a:gd name="T47" fmla="*/ 312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44" h="3645">
                <a:moveTo>
                  <a:pt x="2416" y="0"/>
                </a:moveTo>
                <a:lnTo>
                  <a:pt x="2416" y="0"/>
                </a:lnTo>
                <a:cubicBezTo>
                  <a:pt x="238" y="0"/>
                  <a:pt x="238" y="0"/>
                  <a:pt x="238" y="0"/>
                </a:cubicBezTo>
                <a:cubicBezTo>
                  <a:pt x="93" y="0"/>
                  <a:pt x="0" y="144"/>
                  <a:pt x="0" y="238"/>
                </a:cubicBezTo>
                <a:cubicBezTo>
                  <a:pt x="0" y="3407"/>
                  <a:pt x="0" y="3407"/>
                  <a:pt x="0" y="3407"/>
                </a:cubicBezTo>
                <a:cubicBezTo>
                  <a:pt x="0" y="3551"/>
                  <a:pt x="93" y="3644"/>
                  <a:pt x="238" y="3644"/>
                </a:cubicBezTo>
                <a:cubicBezTo>
                  <a:pt x="2416" y="3644"/>
                  <a:pt x="2416" y="3644"/>
                  <a:pt x="2416" y="3644"/>
                </a:cubicBezTo>
                <a:cubicBezTo>
                  <a:pt x="2508" y="3644"/>
                  <a:pt x="2643" y="3551"/>
                  <a:pt x="2643" y="3407"/>
                </a:cubicBezTo>
                <a:cubicBezTo>
                  <a:pt x="2643" y="238"/>
                  <a:pt x="2643" y="238"/>
                  <a:pt x="2643" y="238"/>
                </a:cubicBezTo>
                <a:cubicBezTo>
                  <a:pt x="2643" y="144"/>
                  <a:pt x="2508" y="0"/>
                  <a:pt x="2416" y="0"/>
                </a:cubicBezTo>
                <a:close/>
                <a:moveTo>
                  <a:pt x="1321" y="3551"/>
                </a:moveTo>
                <a:lnTo>
                  <a:pt x="1321" y="3551"/>
                </a:lnTo>
                <a:cubicBezTo>
                  <a:pt x="1229" y="3551"/>
                  <a:pt x="1177" y="3500"/>
                  <a:pt x="1177" y="3407"/>
                </a:cubicBezTo>
                <a:cubicBezTo>
                  <a:pt x="1177" y="3314"/>
                  <a:pt x="1229" y="3272"/>
                  <a:pt x="1321" y="3272"/>
                </a:cubicBezTo>
                <a:cubicBezTo>
                  <a:pt x="1373" y="3272"/>
                  <a:pt x="1466" y="3314"/>
                  <a:pt x="1466" y="3407"/>
                </a:cubicBezTo>
                <a:cubicBezTo>
                  <a:pt x="1466" y="3500"/>
                  <a:pt x="1373" y="3551"/>
                  <a:pt x="1321" y="3551"/>
                </a:cubicBezTo>
                <a:close/>
                <a:moveTo>
                  <a:pt x="2364" y="3128"/>
                </a:moveTo>
                <a:lnTo>
                  <a:pt x="2364" y="3128"/>
                </a:lnTo>
                <a:cubicBezTo>
                  <a:pt x="238" y="3128"/>
                  <a:pt x="238" y="3128"/>
                  <a:pt x="238" y="3128"/>
                </a:cubicBezTo>
                <a:cubicBezTo>
                  <a:pt x="238" y="289"/>
                  <a:pt x="238" y="289"/>
                  <a:pt x="238" y="289"/>
                </a:cubicBezTo>
                <a:cubicBezTo>
                  <a:pt x="2364" y="289"/>
                  <a:pt x="2364" y="289"/>
                  <a:pt x="2364" y="289"/>
                </a:cubicBezTo>
                <a:lnTo>
                  <a:pt x="2364" y="3128"/>
                </a:lnTo>
                <a:close/>
                <a:moveTo>
                  <a:pt x="2364" y="3128"/>
                </a:moveTo>
                <a:lnTo>
                  <a:pt x="2364" y="3128"/>
                </a:lnTo>
                <a:close/>
              </a:path>
            </a:pathLst>
          </a:custGeom>
          <a:solidFill>
            <a:srgbClr val="815366"/>
          </a:solidFill>
          <a:ln>
            <a:noFill/>
          </a:ln>
          <a:effectLst/>
        </p:spPr>
        <p:txBody>
          <a:bodyPr wrap="none" lIns="111638" tIns="55819" rIns="111638" bIns="55819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Subtitle 21"/>
          <p:cNvSpPr txBox="1">
            <a:spLocks/>
          </p:cNvSpPr>
          <p:nvPr/>
        </p:nvSpPr>
        <p:spPr>
          <a:xfrm>
            <a:off x="3388600" y="5597491"/>
            <a:ext cx="1194122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Subtitle 21"/>
          <p:cNvSpPr txBox="1">
            <a:spLocks/>
          </p:cNvSpPr>
          <p:nvPr/>
        </p:nvSpPr>
        <p:spPr>
          <a:xfrm>
            <a:off x="4804369" y="5604165"/>
            <a:ext cx="1194122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Subtitle 21"/>
          <p:cNvSpPr txBox="1">
            <a:spLocks/>
          </p:cNvSpPr>
          <p:nvPr/>
        </p:nvSpPr>
        <p:spPr>
          <a:xfrm>
            <a:off x="6220138" y="5603307"/>
            <a:ext cx="1194122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Subtitle 21"/>
          <p:cNvSpPr txBox="1">
            <a:spLocks/>
          </p:cNvSpPr>
          <p:nvPr/>
        </p:nvSpPr>
        <p:spPr>
          <a:xfrm>
            <a:off x="7635907" y="5597491"/>
            <a:ext cx="1194122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Subtitle 21"/>
          <p:cNvSpPr txBox="1">
            <a:spLocks/>
          </p:cNvSpPr>
          <p:nvPr/>
        </p:nvSpPr>
        <p:spPr>
          <a:xfrm>
            <a:off x="9051677" y="5604165"/>
            <a:ext cx="1194122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1278612" y="591989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812751" y="1043782"/>
            <a:ext cx="399877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276243"/>
      </p:ext>
    </p:extLst>
  </p:cSld>
  <p:clrMapOvr>
    <a:masterClrMapping/>
  </p:clrMapOvr>
  <p:transition spd="slow" advTm="1854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80" grpId="0" animBg="1"/>
      <p:bldP spid="81" grpId="0" animBg="1"/>
      <p:bldP spid="82" grpId="0"/>
      <p:bldP spid="83" grpId="0"/>
      <p:bldP spid="84" grpId="0"/>
      <p:bldP spid="85" grpId="0"/>
      <p:bldP spid="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entagon 14"/>
          <p:cNvSpPr/>
          <p:nvPr/>
        </p:nvSpPr>
        <p:spPr>
          <a:xfrm>
            <a:off x="7206089" y="2754438"/>
            <a:ext cx="3278073" cy="930529"/>
          </a:xfrm>
          <a:prstGeom prst="homePlate">
            <a:avLst/>
          </a:prstGeom>
          <a:solidFill>
            <a:srgbClr val="81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Parallelogram 15"/>
          <p:cNvSpPr/>
          <p:nvPr/>
        </p:nvSpPr>
        <p:spPr>
          <a:xfrm rot="5400000">
            <a:off x="7380741" y="2579617"/>
            <a:ext cx="1395794" cy="1745098"/>
          </a:xfrm>
          <a:prstGeom prst="parallelogram">
            <a:avLst>
              <a:gd name="adj" fmla="val 331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80221" y="3219703"/>
            <a:ext cx="2870967" cy="930529"/>
          </a:xfrm>
          <a:prstGeom prst="rect">
            <a:avLst/>
          </a:prstGeom>
          <a:solidFill>
            <a:srgbClr val="81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Parallelogram 10"/>
          <p:cNvSpPr/>
          <p:nvPr/>
        </p:nvSpPr>
        <p:spPr>
          <a:xfrm rot="5400000">
            <a:off x="6254871" y="3044882"/>
            <a:ext cx="1395794" cy="1745098"/>
          </a:xfrm>
          <a:prstGeom prst="parallelogram">
            <a:avLst>
              <a:gd name="adj" fmla="val 331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4352" y="3685166"/>
            <a:ext cx="2870967" cy="930529"/>
          </a:xfrm>
          <a:prstGeom prst="rect">
            <a:avLst/>
          </a:prstGeom>
          <a:solidFill>
            <a:srgbClr val="81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Parallelogram 8"/>
          <p:cNvSpPr/>
          <p:nvPr/>
        </p:nvSpPr>
        <p:spPr>
          <a:xfrm rot="5400000">
            <a:off x="5129002" y="3510146"/>
            <a:ext cx="1395794" cy="1745098"/>
          </a:xfrm>
          <a:prstGeom prst="parallelogram">
            <a:avLst>
              <a:gd name="adj" fmla="val 331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28482" y="4149265"/>
            <a:ext cx="2870967" cy="930529"/>
          </a:xfrm>
          <a:prstGeom prst="rect">
            <a:avLst/>
          </a:prstGeom>
          <a:solidFill>
            <a:srgbClr val="81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Parallelogram 5"/>
          <p:cNvSpPr/>
          <p:nvPr/>
        </p:nvSpPr>
        <p:spPr>
          <a:xfrm rot="5400000">
            <a:off x="4003132" y="3975411"/>
            <a:ext cx="1395794" cy="1745098"/>
          </a:xfrm>
          <a:prstGeom prst="parallelogram">
            <a:avLst>
              <a:gd name="adj" fmla="val 331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634883"/>
            <a:ext cx="5573580" cy="930529"/>
          </a:xfrm>
          <a:prstGeom prst="rect">
            <a:avLst/>
          </a:prstGeom>
          <a:solidFill>
            <a:srgbClr val="81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5852305" y="4366118"/>
            <a:ext cx="537529" cy="537529"/>
            <a:chOff x="8780463" y="1906588"/>
            <a:chExt cx="360363" cy="360363"/>
          </a:xfrm>
          <a:solidFill>
            <a:schemeClr val="bg1"/>
          </a:solidFill>
        </p:grpSpPr>
        <p:sp>
          <p:nvSpPr>
            <p:cNvPr id="23" name="Freeform 93"/>
            <p:cNvSpPr>
              <a:spLocks noEditPoints="1"/>
            </p:cNvSpPr>
            <p:nvPr/>
          </p:nvSpPr>
          <p:spPr bwMode="auto">
            <a:xfrm>
              <a:off x="8780463" y="1938338"/>
              <a:ext cx="328613" cy="328613"/>
            </a:xfrm>
            <a:custGeom>
              <a:avLst/>
              <a:gdLst/>
              <a:ahLst/>
              <a:cxnLst>
                <a:cxn ang="0">
                  <a:pos x="80" y="3"/>
                </a:cxn>
                <a:cxn ang="0">
                  <a:pos x="73" y="0"/>
                </a:cxn>
                <a:cxn ang="0">
                  <a:pos x="66" y="3"/>
                </a:cxn>
                <a:cxn ang="0">
                  <a:pos x="61" y="9"/>
                </a:cxn>
                <a:cxn ang="0">
                  <a:pos x="58" y="15"/>
                </a:cxn>
                <a:cxn ang="0">
                  <a:pos x="60" y="20"/>
                </a:cxn>
                <a:cxn ang="0">
                  <a:pos x="8" y="41"/>
                </a:cxn>
                <a:cxn ang="0">
                  <a:pos x="1" y="50"/>
                </a:cxn>
                <a:cxn ang="0">
                  <a:pos x="4" y="60"/>
                </a:cxn>
                <a:cxn ang="0">
                  <a:pos x="53" y="108"/>
                </a:cxn>
                <a:cxn ang="0">
                  <a:pos x="61" y="112"/>
                </a:cxn>
                <a:cxn ang="0">
                  <a:pos x="61" y="112"/>
                </a:cxn>
                <a:cxn ang="0">
                  <a:pos x="63" y="111"/>
                </a:cxn>
                <a:cxn ang="0">
                  <a:pos x="72" y="104"/>
                </a:cxn>
                <a:cxn ang="0">
                  <a:pos x="92" y="53"/>
                </a:cxn>
                <a:cxn ang="0">
                  <a:pos x="97" y="55"/>
                </a:cxn>
                <a:cxn ang="0">
                  <a:pos x="104" y="52"/>
                </a:cxn>
                <a:cxn ang="0">
                  <a:pos x="110" y="46"/>
                </a:cxn>
                <a:cxn ang="0">
                  <a:pos x="112" y="40"/>
                </a:cxn>
                <a:cxn ang="0">
                  <a:pos x="110" y="33"/>
                </a:cxn>
                <a:cxn ang="0">
                  <a:pos x="80" y="3"/>
                </a:cxn>
                <a:cxn ang="0">
                  <a:pos x="65" y="102"/>
                </a:cxn>
                <a:cxn ang="0">
                  <a:pos x="62" y="104"/>
                </a:cxn>
                <a:cxn ang="0">
                  <a:pos x="61" y="104"/>
                </a:cxn>
                <a:cxn ang="0">
                  <a:pos x="58" y="103"/>
                </a:cxn>
                <a:cxn ang="0">
                  <a:pos x="9" y="55"/>
                </a:cxn>
                <a:cxn ang="0">
                  <a:pos x="8" y="51"/>
                </a:cxn>
                <a:cxn ang="0">
                  <a:pos x="11" y="48"/>
                </a:cxn>
                <a:cxn ang="0">
                  <a:pos x="34" y="39"/>
                </a:cxn>
                <a:cxn ang="0">
                  <a:pos x="83" y="56"/>
                </a:cxn>
                <a:cxn ang="0">
                  <a:pos x="65" y="102"/>
                </a:cxn>
                <a:cxn ang="0">
                  <a:pos x="104" y="41"/>
                </a:cxn>
                <a:cxn ang="0">
                  <a:pos x="99" y="46"/>
                </a:cxn>
                <a:cxn ang="0">
                  <a:pos x="96" y="46"/>
                </a:cxn>
                <a:cxn ang="0">
                  <a:pos x="89" y="40"/>
                </a:cxn>
                <a:cxn ang="0">
                  <a:pos x="84" y="53"/>
                </a:cxn>
                <a:cxn ang="0">
                  <a:pos x="84" y="52"/>
                </a:cxn>
                <a:cxn ang="0">
                  <a:pos x="50" y="38"/>
                </a:cxn>
                <a:cxn ang="0">
                  <a:pos x="40" y="36"/>
                </a:cxn>
                <a:cxn ang="0">
                  <a:pos x="73" y="23"/>
                </a:cxn>
                <a:cxn ang="0">
                  <a:pos x="66" y="17"/>
                </a:cxn>
                <a:cxn ang="0">
                  <a:pos x="66" y="14"/>
                </a:cxn>
                <a:cxn ang="0">
                  <a:pos x="72" y="9"/>
                </a:cxn>
                <a:cxn ang="0">
                  <a:pos x="75" y="9"/>
                </a:cxn>
                <a:cxn ang="0">
                  <a:pos x="104" y="38"/>
                </a:cxn>
                <a:cxn ang="0">
                  <a:pos x="104" y="41"/>
                </a:cxn>
                <a:cxn ang="0">
                  <a:pos x="104" y="41"/>
                </a:cxn>
                <a:cxn ang="0">
                  <a:pos x="104" y="41"/>
                </a:cxn>
              </a:cxnLst>
              <a:rect l="0" t="0" r="r" b="b"/>
              <a:pathLst>
                <a:path w="112" h="112">
                  <a:moveTo>
                    <a:pt x="80" y="3"/>
                  </a:moveTo>
                  <a:cubicBezTo>
                    <a:pt x="78" y="1"/>
                    <a:pt x="76" y="0"/>
                    <a:pt x="73" y="0"/>
                  </a:cubicBezTo>
                  <a:cubicBezTo>
                    <a:pt x="71" y="0"/>
                    <a:pt x="68" y="1"/>
                    <a:pt x="66" y="3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59" y="10"/>
                    <a:pt x="58" y="13"/>
                    <a:pt x="58" y="15"/>
                  </a:cubicBezTo>
                  <a:cubicBezTo>
                    <a:pt x="58" y="17"/>
                    <a:pt x="59" y="19"/>
                    <a:pt x="60" y="2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4" y="43"/>
                    <a:pt x="2" y="46"/>
                    <a:pt x="1" y="50"/>
                  </a:cubicBezTo>
                  <a:cubicBezTo>
                    <a:pt x="0" y="53"/>
                    <a:pt x="1" y="57"/>
                    <a:pt x="4" y="60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5" y="110"/>
                    <a:pt x="58" y="112"/>
                    <a:pt x="61" y="112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2" y="112"/>
                    <a:pt x="63" y="112"/>
                    <a:pt x="63" y="111"/>
                  </a:cubicBezTo>
                  <a:cubicBezTo>
                    <a:pt x="67" y="111"/>
                    <a:pt x="70" y="108"/>
                    <a:pt x="72" y="104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4" y="54"/>
                    <a:pt x="95" y="55"/>
                    <a:pt x="97" y="55"/>
                  </a:cubicBezTo>
                  <a:cubicBezTo>
                    <a:pt x="100" y="55"/>
                    <a:pt x="102" y="54"/>
                    <a:pt x="104" y="52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11" y="45"/>
                    <a:pt x="112" y="42"/>
                    <a:pt x="112" y="40"/>
                  </a:cubicBezTo>
                  <a:cubicBezTo>
                    <a:pt x="112" y="37"/>
                    <a:pt x="111" y="35"/>
                    <a:pt x="110" y="33"/>
                  </a:cubicBezTo>
                  <a:lnTo>
                    <a:pt x="80" y="3"/>
                  </a:lnTo>
                  <a:close/>
                  <a:moveTo>
                    <a:pt x="65" y="102"/>
                  </a:moveTo>
                  <a:cubicBezTo>
                    <a:pt x="64" y="103"/>
                    <a:pt x="63" y="104"/>
                    <a:pt x="62" y="104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0" y="104"/>
                    <a:pt x="59" y="104"/>
                    <a:pt x="58" y="103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4"/>
                    <a:pt x="8" y="52"/>
                    <a:pt x="8" y="51"/>
                  </a:cubicBezTo>
                  <a:cubicBezTo>
                    <a:pt x="9" y="50"/>
                    <a:pt x="9" y="49"/>
                    <a:pt x="11" y="48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51" y="44"/>
                    <a:pt x="67" y="39"/>
                    <a:pt x="83" y="56"/>
                  </a:cubicBezTo>
                  <a:lnTo>
                    <a:pt x="65" y="102"/>
                  </a:lnTo>
                  <a:close/>
                  <a:moveTo>
                    <a:pt x="104" y="41"/>
                  </a:moveTo>
                  <a:cubicBezTo>
                    <a:pt x="99" y="46"/>
                    <a:pt x="99" y="46"/>
                    <a:pt x="99" y="46"/>
                  </a:cubicBezTo>
                  <a:cubicBezTo>
                    <a:pt x="98" y="47"/>
                    <a:pt x="97" y="47"/>
                    <a:pt x="96" y="46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3" y="41"/>
                    <a:pt x="61" y="39"/>
                    <a:pt x="50" y="38"/>
                  </a:cubicBezTo>
                  <a:cubicBezTo>
                    <a:pt x="47" y="38"/>
                    <a:pt x="44" y="37"/>
                    <a:pt x="40" y="36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6"/>
                    <a:pt x="66" y="15"/>
                    <a:pt x="66" y="14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3" y="8"/>
                    <a:pt x="74" y="8"/>
                    <a:pt x="75" y="9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5" y="39"/>
                    <a:pt x="105" y="40"/>
                    <a:pt x="104" y="41"/>
                  </a:cubicBezTo>
                  <a:close/>
                  <a:moveTo>
                    <a:pt x="104" y="41"/>
                  </a:moveTo>
                  <a:cubicBezTo>
                    <a:pt x="104" y="41"/>
                    <a:pt x="104" y="41"/>
                    <a:pt x="104" y="4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94"/>
            <p:cNvSpPr>
              <a:spLocks noEditPoints="1"/>
            </p:cNvSpPr>
            <p:nvPr/>
          </p:nvSpPr>
          <p:spPr bwMode="auto">
            <a:xfrm>
              <a:off x="8939213" y="2084388"/>
              <a:ext cx="55563" cy="57150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10" y="19"/>
                </a:cxn>
                <a:cxn ang="0">
                  <a:pos x="10" y="4"/>
                </a:cxn>
                <a:cxn ang="0">
                  <a:pos x="16" y="10"/>
                </a:cxn>
                <a:cxn ang="0">
                  <a:pos x="10" y="16"/>
                </a:cxn>
                <a:cxn ang="0">
                  <a:pos x="4" y="10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19">
                  <a:moveTo>
                    <a:pt x="10" y="19"/>
                  </a:moveTo>
                  <a:cubicBezTo>
                    <a:pt x="15" y="19"/>
                    <a:pt x="19" y="15"/>
                    <a:pt x="19" y="10"/>
                  </a:cubicBezTo>
                  <a:cubicBezTo>
                    <a:pt x="19" y="5"/>
                    <a:pt x="15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  <a:moveTo>
                    <a:pt x="10" y="4"/>
                  </a:move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95"/>
            <p:cNvSpPr>
              <a:spLocks noEditPoints="1"/>
            </p:cNvSpPr>
            <p:nvPr/>
          </p:nvSpPr>
          <p:spPr bwMode="auto">
            <a:xfrm>
              <a:off x="9085263" y="1906588"/>
              <a:ext cx="55563" cy="5556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9"/>
                </a:cxn>
                <a:cxn ang="0">
                  <a:pos x="10" y="19"/>
                </a:cxn>
                <a:cxn ang="0">
                  <a:pos x="19" y="9"/>
                </a:cxn>
                <a:cxn ang="0">
                  <a:pos x="10" y="0"/>
                </a:cxn>
                <a:cxn ang="0">
                  <a:pos x="10" y="15"/>
                </a:cxn>
                <a:cxn ang="0">
                  <a:pos x="4" y="9"/>
                </a:cxn>
                <a:cxn ang="0">
                  <a:pos x="10" y="4"/>
                </a:cxn>
                <a:cxn ang="0">
                  <a:pos x="16" y="9"/>
                </a:cxn>
                <a:cxn ang="0">
                  <a:pos x="10" y="15"/>
                </a:cxn>
                <a:cxn ang="0">
                  <a:pos x="10" y="15"/>
                </a:cxn>
                <a:cxn ang="0">
                  <a:pos x="10" y="15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10" y="19"/>
                  </a:cubicBezTo>
                  <a:cubicBezTo>
                    <a:pt x="15" y="19"/>
                    <a:pt x="19" y="15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close/>
                  <a:moveTo>
                    <a:pt x="10" y="15"/>
                  </a:moveTo>
                  <a:cubicBezTo>
                    <a:pt x="7" y="15"/>
                    <a:pt x="4" y="13"/>
                    <a:pt x="4" y="9"/>
                  </a:cubicBezTo>
                  <a:cubicBezTo>
                    <a:pt x="4" y="6"/>
                    <a:pt x="7" y="4"/>
                    <a:pt x="10" y="4"/>
                  </a:cubicBezTo>
                  <a:cubicBezTo>
                    <a:pt x="13" y="4"/>
                    <a:pt x="16" y="6"/>
                    <a:pt x="16" y="9"/>
                  </a:cubicBezTo>
                  <a:cubicBezTo>
                    <a:pt x="16" y="13"/>
                    <a:pt x="13" y="15"/>
                    <a:pt x="10" y="15"/>
                  </a:cubicBezTo>
                  <a:close/>
                  <a:moveTo>
                    <a:pt x="10" y="15"/>
                  </a:moveTo>
                  <a:cubicBezTo>
                    <a:pt x="10" y="15"/>
                    <a:pt x="10" y="15"/>
                    <a:pt x="10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96"/>
            <p:cNvSpPr>
              <a:spLocks noEditPoints="1"/>
            </p:cNvSpPr>
            <p:nvPr/>
          </p:nvSpPr>
          <p:spPr bwMode="auto">
            <a:xfrm>
              <a:off x="8872538" y="2073276"/>
              <a:ext cx="46038" cy="476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8" y="4"/>
                </a:cxn>
                <a:cxn ang="0">
                  <a:pos x="12" y="8"/>
                </a:cxn>
                <a:cxn ang="0">
                  <a:pos x="8" y="12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  <a:moveTo>
                    <a:pt x="8" y="4"/>
                  </a:move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97"/>
            <p:cNvSpPr>
              <a:spLocks noEditPoints="1"/>
            </p:cNvSpPr>
            <p:nvPr/>
          </p:nvSpPr>
          <p:spPr bwMode="auto">
            <a:xfrm>
              <a:off x="8918575" y="2152651"/>
              <a:ext cx="20638" cy="23813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3" y="8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7" h="8">
                  <a:moveTo>
                    <a:pt x="7" y="4"/>
                  </a:moveTo>
                  <a:cubicBezTo>
                    <a:pt x="7" y="6"/>
                    <a:pt x="6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7" y="2"/>
                    <a:pt x="7" y="4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98"/>
            <p:cNvSpPr>
              <a:spLocks noEditPoints="1"/>
            </p:cNvSpPr>
            <p:nvPr/>
          </p:nvSpPr>
          <p:spPr bwMode="auto">
            <a:xfrm>
              <a:off x="9096375" y="1985963"/>
              <a:ext cx="23813" cy="2063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7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7">
                  <a:moveTo>
                    <a:pt x="8" y="4"/>
                  </a:move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Freeform 131"/>
          <p:cNvSpPr>
            <a:spLocks noEditPoints="1"/>
          </p:cNvSpPr>
          <p:nvPr/>
        </p:nvSpPr>
        <p:spPr bwMode="auto">
          <a:xfrm>
            <a:off x="7097959" y="3917430"/>
            <a:ext cx="537529" cy="504376"/>
          </a:xfrm>
          <a:custGeom>
            <a:avLst/>
            <a:gdLst/>
            <a:ahLst/>
            <a:cxnLst>
              <a:cxn ang="0">
                <a:pos x="111" y="0"/>
              </a:cxn>
              <a:cxn ang="0">
                <a:pos x="12" y="0"/>
              </a:cxn>
              <a:cxn ang="0">
                <a:pos x="0" y="12"/>
              </a:cxn>
              <a:cxn ang="0">
                <a:pos x="0" y="88"/>
              </a:cxn>
              <a:cxn ang="0">
                <a:pos x="12" y="100"/>
              </a:cxn>
              <a:cxn ang="0">
                <a:pos x="50" y="100"/>
              </a:cxn>
              <a:cxn ang="0">
                <a:pos x="50" y="104"/>
              </a:cxn>
              <a:cxn ang="0">
                <a:pos x="26" y="108"/>
              </a:cxn>
              <a:cxn ang="0">
                <a:pos x="23" y="111"/>
              </a:cxn>
              <a:cxn ang="0">
                <a:pos x="27" y="115"/>
              </a:cxn>
              <a:cxn ang="0">
                <a:pos x="96" y="115"/>
              </a:cxn>
              <a:cxn ang="0">
                <a:pos x="100" y="111"/>
              </a:cxn>
              <a:cxn ang="0">
                <a:pos x="97" y="108"/>
              </a:cxn>
              <a:cxn ang="0">
                <a:pos x="73" y="104"/>
              </a:cxn>
              <a:cxn ang="0">
                <a:pos x="73" y="100"/>
              </a:cxn>
              <a:cxn ang="0">
                <a:pos x="111" y="100"/>
              </a:cxn>
              <a:cxn ang="0">
                <a:pos x="123" y="88"/>
              </a:cxn>
              <a:cxn ang="0">
                <a:pos x="123" y="12"/>
              </a:cxn>
              <a:cxn ang="0">
                <a:pos x="111" y="0"/>
              </a:cxn>
              <a:cxn ang="0">
                <a:pos x="115" y="88"/>
              </a:cxn>
              <a:cxn ang="0">
                <a:pos x="111" y="92"/>
              </a:cxn>
              <a:cxn ang="0">
                <a:pos x="12" y="92"/>
              </a:cxn>
              <a:cxn ang="0">
                <a:pos x="8" y="88"/>
              </a:cxn>
              <a:cxn ang="0">
                <a:pos x="8" y="12"/>
              </a:cxn>
              <a:cxn ang="0">
                <a:pos x="12" y="8"/>
              </a:cxn>
              <a:cxn ang="0">
                <a:pos x="111" y="8"/>
              </a:cxn>
              <a:cxn ang="0">
                <a:pos x="115" y="12"/>
              </a:cxn>
              <a:cxn ang="0">
                <a:pos x="115" y="88"/>
              </a:cxn>
              <a:cxn ang="0">
                <a:pos x="104" y="15"/>
              </a:cxn>
              <a:cxn ang="0">
                <a:pos x="19" y="15"/>
              </a:cxn>
              <a:cxn ang="0">
                <a:pos x="16" y="19"/>
              </a:cxn>
              <a:cxn ang="0">
                <a:pos x="16" y="73"/>
              </a:cxn>
              <a:cxn ang="0">
                <a:pos x="19" y="77"/>
              </a:cxn>
              <a:cxn ang="0">
                <a:pos x="104" y="77"/>
              </a:cxn>
              <a:cxn ang="0">
                <a:pos x="108" y="73"/>
              </a:cxn>
              <a:cxn ang="0">
                <a:pos x="108" y="19"/>
              </a:cxn>
              <a:cxn ang="0">
                <a:pos x="104" y="15"/>
              </a:cxn>
              <a:cxn ang="0">
                <a:pos x="104" y="73"/>
              </a:cxn>
              <a:cxn ang="0">
                <a:pos x="19" y="73"/>
              </a:cxn>
              <a:cxn ang="0">
                <a:pos x="19" y="19"/>
              </a:cxn>
              <a:cxn ang="0">
                <a:pos x="104" y="19"/>
              </a:cxn>
              <a:cxn ang="0">
                <a:pos x="104" y="73"/>
              </a:cxn>
              <a:cxn ang="0">
                <a:pos x="104" y="73"/>
              </a:cxn>
              <a:cxn ang="0">
                <a:pos x="104" y="73"/>
              </a:cxn>
            </a:cxnLst>
            <a:rect l="0" t="0" r="r" b="b"/>
            <a:pathLst>
              <a:path w="123" h="115">
                <a:moveTo>
                  <a:pt x="111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5"/>
                  <a:pt x="5" y="100"/>
                  <a:pt x="12" y="100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24" y="108"/>
                  <a:pt x="23" y="109"/>
                  <a:pt x="23" y="111"/>
                </a:cubicBezTo>
                <a:cubicBezTo>
                  <a:pt x="23" y="113"/>
                  <a:pt x="25" y="115"/>
                  <a:pt x="27" y="115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98" y="115"/>
                  <a:pt x="100" y="113"/>
                  <a:pt x="100" y="111"/>
                </a:cubicBezTo>
                <a:cubicBezTo>
                  <a:pt x="100" y="109"/>
                  <a:pt x="99" y="108"/>
                  <a:pt x="97" y="108"/>
                </a:cubicBezTo>
                <a:cubicBezTo>
                  <a:pt x="73" y="104"/>
                  <a:pt x="73" y="104"/>
                  <a:pt x="73" y="104"/>
                </a:cubicBezTo>
                <a:cubicBezTo>
                  <a:pt x="73" y="100"/>
                  <a:pt x="73" y="100"/>
                  <a:pt x="73" y="100"/>
                </a:cubicBezTo>
                <a:cubicBezTo>
                  <a:pt x="111" y="100"/>
                  <a:pt x="111" y="100"/>
                  <a:pt x="111" y="100"/>
                </a:cubicBezTo>
                <a:cubicBezTo>
                  <a:pt x="118" y="100"/>
                  <a:pt x="123" y="95"/>
                  <a:pt x="123" y="88"/>
                </a:cubicBezTo>
                <a:cubicBezTo>
                  <a:pt x="123" y="12"/>
                  <a:pt x="123" y="12"/>
                  <a:pt x="123" y="12"/>
                </a:cubicBezTo>
                <a:cubicBezTo>
                  <a:pt x="123" y="5"/>
                  <a:pt x="118" y="0"/>
                  <a:pt x="111" y="0"/>
                </a:cubicBezTo>
                <a:close/>
                <a:moveTo>
                  <a:pt x="115" y="88"/>
                </a:moveTo>
                <a:cubicBezTo>
                  <a:pt x="115" y="90"/>
                  <a:pt x="114" y="92"/>
                  <a:pt x="111" y="92"/>
                </a:cubicBezTo>
                <a:cubicBezTo>
                  <a:pt x="12" y="92"/>
                  <a:pt x="12" y="92"/>
                  <a:pt x="12" y="92"/>
                </a:cubicBezTo>
                <a:cubicBezTo>
                  <a:pt x="10" y="92"/>
                  <a:pt x="8" y="90"/>
                  <a:pt x="8" y="88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9"/>
                  <a:pt x="10" y="8"/>
                  <a:pt x="12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114" y="8"/>
                  <a:pt x="115" y="9"/>
                  <a:pt x="115" y="12"/>
                </a:cubicBezTo>
                <a:lnTo>
                  <a:pt x="115" y="88"/>
                </a:lnTo>
                <a:close/>
                <a:moveTo>
                  <a:pt x="104" y="15"/>
                </a:moveTo>
                <a:cubicBezTo>
                  <a:pt x="19" y="15"/>
                  <a:pt x="19" y="15"/>
                  <a:pt x="19" y="15"/>
                </a:cubicBezTo>
                <a:cubicBezTo>
                  <a:pt x="17" y="15"/>
                  <a:pt x="16" y="17"/>
                  <a:pt x="16" y="19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5"/>
                  <a:pt x="17" y="77"/>
                  <a:pt x="19" y="77"/>
                </a:cubicBezTo>
                <a:cubicBezTo>
                  <a:pt x="104" y="77"/>
                  <a:pt x="104" y="77"/>
                  <a:pt x="104" y="77"/>
                </a:cubicBezTo>
                <a:cubicBezTo>
                  <a:pt x="106" y="77"/>
                  <a:pt x="108" y="75"/>
                  <a:pt x="108" y="73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17"/>
                  <a:pt x="106" y="15"/>
                  <a:pt x="104" y="15"/>
                </a:cubicBezTo>
                <a:close/>
                <a:moveTo>
                  <a:pt x="104" y="73"/>
                </a:moveTo>
                <a:cubicBezTo>
                  <a:pt x="19" y="73"/>
                  <a:pt x="19" y="73"/>
                  <a:pt x="19" y="73"/>
                </a:cubicBezTo>
                <a:cubicBezTo>
                  <a:pt x="19" y="19"/>
                  <a:pt x="19" y="19"/>
                  <a:pt x="19" y="19"/>
                </a:cubicBezTo>
                <a:cubicBezTo>
                  <a:pt x="104" y="19"/>
                  <a:pt x="104" y="19"/>
                  <a:pt x="104" y="19"/>
                </a:cubicBezTo>
                <a:lnTo>
                  <a:pt x="104" y="73"/>
                </a:lnTo>
                <a:close/>
                <a:moveTo>
                  <a:pt x="104" y="73"/>
                </a:moveTo>
                <a:cubicBezTo>
                  <a:pt x="104" y="73"/>
                  <a:pt x="104" y="73"/>
                  <a:pt x="104" y="73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32"/>
          <p:cNvGrpSpPr/>
          <p:nvPr/>
        </p:nvGrpSpPr>
        <p:grpSpPr>
          <a:xfrm>
            <a:off x="8179115" y="3452165"/>
            <a:ext cx="537529" cy="504376"/>
            <a:chOff x="6373813" y="2717801"/>
            <a:chExt cx="360363" cy="338138"/>
          </a:xfrm>
          <a:solidFill>
            <a:schemeClr val="bg1"/>
          </a:solidFill>
        </p:grpSpPr>
        <p:sp>
          <p:nvSpPr>
            <p:cNvPr id="34" name="Freeform 132"/>
            <p:cNvSpPr>
              <a:spLocks noEditPoints="1"/>
            </p:cNvSpPr>
            <p:nvPr/>
          </p:nvSpPr>
          <p:spPr bwMode="auto">
            <a:xfrm>
              <a:off x="6373813" y="2717801"/>
              <a:ext cx="360363" cy="338138"/>
            </a:xfrm>
            <a:custGeom>
              <a:avLst/>
              <a:gdLst/>
              <a:ahLst/>
              <a:cxnLst>
                <a:cxn ang="0">
                  <a:pos x="121" y="25"/>
                </a:cxn>
                <a:cxn ang="0">
                  <a:pos x="98" y="2"/>
                </a:cxn>
                <a:cxn ang="0">
                  <a:pos x="92" y="0"/>
                </a:cxn>
                <a:cxn ang="0">
                  <a:pos x="12" y="0"/>
                </a:cxn>
                <a:cxn ang="0">
                  <a:pos x="0" y="11"/>
                </a:cxn>
                <a:cxn ang="0">
                  <a:pos x="0" y="104"/>
                </a:cxn>
                <a:cxn ang="0">
                  <a:pos x="12" y="115"/>
                </a:cxn>
                <a:cxn ang="0">
                  <a:pos x="111" y="115"/>
                </a:cxn>
                <a:cxn ang="0">
                  <a:pos x="123" y="104"/>
                </a:cxn>
                <a:cxn ang="0">
                  <a:pos x="123" y="31"/>
                </a:cxn>
                <a:cxn ang="0">
                  <a:pos x="121" y="25"/>
                </a:cxn>
                <a:cxn ang="0">
                  <a:pos x="115" y="104"/>
                </a:cxn>
                <a:cxn ang="0">
                  <a:pos x="111" y="107"/>
                </a:cxn>
                <a:cxn ang="0">
                  <a:pos x="12" y="107"/>
                </a:cxn>
                <a:cxn ang="0">
                  <a:pos x="8" y="104"/>
                </a:cxn>
                <a:cxn ang="0">
                  <a:pos x="8" y="11"/>
                </a:cxn>
                <a:cxn ang="0">
                  <a:pos x="12" y="8"/>
                </a:cxn>
                <a:cxn ang="0">
                  <a:pos x="88" y="8"/>
                </a:cxn>
                <a:cxn ang="0">
                  <a:pos x="88" y="23"/>
                </a:cxn>
                <a:cxn ang="0">
                  <a:pos x="100" y="35"/>
                </a:cxn>
                <a:cxn ang="0">
                  <a:pos x="115" y="35"/>
                </a:cxn>
                <a:cxn ang="0">
                  <a:pos x="115" y="104"/>
                </a:cxn>
                <a:cxn ang="0">
                  <a:pos x="104" y="31"/>
                </a:cxn>
                <a:cxn ang="0">
                  <a:pos x="100" y="31"/>
                </a:cxn>
                <a:cxn ang="0">
                  <a:pos x="92" y="23"/>
                </a:cxn>
                <a:cxn ang="0">
                  <a:pos x="92" y="8"/>
                </a:cxn>
                <a:cxn ang="0">
                  <a:pos x="115" y="31"/>
                </a:cxn>
                <a:cxn ang="0">
                  <a:pos x="104" y="31"/>
                </a:cxn>
                <a:cxn ang="0">
                  <a:pos x="104" y="31"/>
                </a:cxn>
                <a:cxn ang="0">
                  <a:pos x="104" y="31"/>
                </a:cxn>
              </a:cxnLst>
              <a:rect l="0" t="0" r="r" b="b"/>
              <a:pathLst>
                <a:path w="123" h="115">
                  <a:moveTo>
                    <a:pt x="121" y="25"/>
                  </a:moveTo>
                  <a:cubicBezTo>
                    <a:pt x="98" y="2"/>
                    <a:pt x="98" y="2"/>
                    <a:pt x="98" y="2"/>
                  </a:cubicBezTo>
                  <a:cubicBezTo>
                    <a:pt x="96" y="1"/>
                    <a:pt x="94" y="0"/>
                    <a:pt x="9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0"/>
                    <a:pt x="5" y="115"/>
                    <a:pt x="12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8" y="115"/>
                    <a:pt x="123" y="110"/>
                    <a:pt x="123" y="104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29"/>
                    <a:pt x="122" y="27"/>
                    <a:pt x="121" y="25"/>
                  </a:cubicBezTo>
                  <a:close/>
                  <a:moveTo>
                    <a:pt x="115" y="104"/>
                  </a:moveTo>
                  <a:cubicBezTo>
                    <a:pt x="115" y="106"/>
                    <a:pt x="113" y="107"/>
                    <a:pt x="111" y="107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9" y="107"/>
                    <a:pt x="8" y="106"/>
                    <a:pt x="8" y="104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2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9"/>
                    <a:pt x="93" y="35"/>
                    <a:pt x="100" y="35"/>
                  </a:cubicBezTo>
                  <a:cubicBezTo>
                    <a:pt x="115" y="35"/>
                    <a:pt x="115" y="35"/>
                    <a:pt x="115" y="35"/>
                  </a:cubicBezTo>
                  <a:lnTo>
                    <a:pt x="115" y="104"/>
                  </a:lnTo>
                  <a:close/>
                  <a:moveTo>
                    <a:pt x="104" y="31"/>
                  </a:moveTo>
                  <a:cubicBezTo>
                    <a:pt x="100" y="31"/>
                    <a:pt x="100" y="31"/>
                    <a:pt x="100" y="31"/>
                  </a:cubicBezTo>
                  <a:cubicBezTo>
                    <a:pt x="96" y="31"/>
                    <a:pt x="92" y="27"/>
                    <a:pt x="92" y="23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115" y="31"/>
                    <a:pt x="115" y="31"/>
                    <a:pt x="115" y="31"/>
                  </a:cubicBezTo>
                  <a:lnTo>
                    <a:pt x="104" y="31"/>
                  </a:lnTo>
                  <a:close/>
                  <a:moveTo>
                    <a:pt x="104" y="31"/>
                  </a:moveTo>
                  <a:cubicBezTo>
                    <a:pt x="104" y="31"/>
                    <a:pt x="104" y="31"/>
                    <a:pt x="104" y="3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133"/>
            <p:cNvSpPr>
              <a:spLocks noEditPoints="1"/>
            </p:cNvSpPr>
            <p:nvPr/>
          </p:nvSpPr>
          <p:spPr bwMode="auto">
            <a:xfrm>
              <a:off x="6543675" y="2786063"/>
              <a:ext cx="66675" cy="11113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21" y="4"/>
                </a:cxn>
                <a:cxn ang="0">
                  <a:pos x="23" y="2"/>
                </a:cxn>
                <a:cxn ang="0">
                  <a:pos x="2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23" h="4">
                  <a:moveTo>
                    <a:pt x="1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3" y="3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134"/>
            <p:cNvSpPr>
              <a:spLocks noEditPoints="1"/>
            </p:cNvSpPr>
            <p:nvPr/>
          </p:nvSpPr>
          <p:spPr bwMode="auto">
            <a:xfrm>
              <a:off x="6543675" y="2820988"/>
              <a:ext cx="66675" cy="952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1" y="3"/>
                </a:cxn>
                <a:cxn ang="0">
                  <a:pos x="23" y="1"/>
                </a:cxn>
                <a:cxn ang="0">
                  <a:pos x="2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23" h="3">
                  <a:moveTo>
                    <a:pt x="1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3" y="2"/>
                    <a:pt x="23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lose/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35"/>
            <p:cNvSpPr>
              <a:spLocks noEditPoints="1"/>
            </p:cNvSpPr>
            <p:nvPr/>
          </p:nvSpPr>
          <p:spPr bwMode="auto">
            <a:xfrm>
              <a:off x="6543675" y="2852738"/>
              <a:ext cx="142875" cy="1270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4"/>
                </a:cxn>
                <a:cxn ang="0">
                  <a:pos x="48" y="4"/>
                </a:cxn>
                <a:cxn ang="0">
                  <a:pos x="49" y="2"/>
                </a:cxn>
                <a:cxn ang="0">
                  <a:pos x="48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9" h="4">
                  <a:moveTo>
                    <a:pt x="0" y="2"/>
                  </a:moveTo>
                  <a:cubicBezTo>
                    <a:pt x="0" y="3"/>
                    <a:pt x="0" y="4"/>
                    <a:pt x="1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3"/>
                    <a:pt x="49" y="2"/>
                  </a:cubicBezTo>
                  <a:cubicBezTo>
                    <a:pt x="49" y="1"/>
                    <a:pt x="49" y="0"/>
                    <a:pt x="4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136"/>
            <p:cNvSpPr>
              <a:spLocks noEditPoints="1"/>
            </p:cNvSpPr>
            <p:nvPr/>
          </p:nvSpPr>
          <p:spPr bwMode="auto">
            <a:xfrm>
              <a:off x="6418263" y="2921001"/>
              <a:ext cx="268288" cy="11113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91" y="4"/>
                </a:cxn>
                <a:cxn ang="0">
                  <a:pos x="92" y="2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1" y="0"/>
                </a:cxn>
              </a:cxnLst>
              <a:rect l="0" t="0" r="r" b="b"/>
              <a:pathLst>
                <a:path w="92" h="4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2" y="4"/>
                    <a:pt x="92" y="3"/>
                    <a:pt x="92" y="2"/>
                  </a:cubicBezTo>
                  <a:cubicBezTo>
                    <a:pt x="92" y="1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137"/>
            <p:cNvSpPr>
              <a:spLocks noEditPoints="1"/>
            </p:cNvSpPr>
            <p:nvPr/>
          </p:nvSpPr>
          <p:spPr bwMode="auto">
            <a:xfrm>
              <a:off x="6418263" y="2955926"/>
              <a:ext cx="268288" cy="9525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91" y="3"/>
                </a:cxn>
                <a:cxn ang="0">
                  <a:pos x="92" y="1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1" y="0"/>
                </a:cxn>
              </a:cxnLst>
              <a:rect l="0" t="0" r="r" b="b"/>
              <a:pathLst>
                <a:path w="92" h="3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2" y="3"/>
                    <a:pt x="92" y="3"/>
                    <a:pt x="92" y="1"/>
                  </a:cubicBezTo>
                  <a:cubicBezTo>
                    <a:pt x="92" y="0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138"/>
            <p:cNvSpPr>
              <a:spLocks noEditPoints="1"/>
            </p:cNvSpPr>
            <p:nvPr/>
          </p:nvSpPr>
          <p:spPr bwMode="auto">
            <a:xfrm>
              <a:off x="6418263" y="2987676"/>
              <a:ext cx="268288" cy="12700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91" y="4"/>
                </a:cxn>
                <a:cxn ang="0">
                  <a:pos x="92" y="2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1" y="0"/>
                </a:cxn>
              </a:cxnLst>
              <a:rect l="0" t="0" r="r" b="b"/>
              <a:pathLst>
                <a:path w="92" h="4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2" y="4"/>
                    <a:pt x="92" y="3"/>
                    <a:pt x="92" y="2"/>
                  </a:cubicBezTo>
                  <a:cubicBezTo>
                    <a:pt x="92" y="1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139"/>
            <p:cNvSpPr>
              <a:spLocks noEditPoints="1"/>
            </p:cNvSpPr>
            <p:nvPr/>
          </p:nvSpPr>
          <p:spPr bwMode="auto">
            <a:xfrm>
              <a:off x="6418263" y="2889251"/>
              <a:ext cx="268288" cy="7938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91" y="3"/>
                </a:cxn>
                <a:cxn ang="0">
                  <a:pos x="92" y="1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1" y="0"/>
                </a:cxn>
              </a:cxnLst>
              <a:rect l="0" t="0" r="r" b="b"/>
              <a:pathLst>
                <a:path w="92" h="3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2" y="3"/>
                    <a:pt x="92" y="3"/>
                    <a:pt x="92" y="1"/>
                  </a:cubicBezTo>
                  <a:cubicBezTo>
                    <a:pt x="92" y="0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140"/>
            <p:cNvSpPr>
              <a:spLocks noEditPoints="1"/>
            </p:cNvSpPr>
            <p:nvPr/>
          </p:nvSpPr>
          <p:spPr bwMode="auto">
            <a:xfrm>
              <a:off x="6418263" y="2774951"/>
              <a:ext cx="101600" cy="90488"/>
            </a:xfrm>
            <a:custGeom>
              <a:avLst/>
              <a:gdLst/>
              <a:ahLst/>
              <a:cxnLst>
                <a:cxn ang="0">
                  <a:pos x="4" y="31"/>
                </a:cxn>
                <a:cxn ang="0">
                  <a:pos x="31" y="31"/>
                </a:cxn>
                <a:cxn ang="0">
                  <a:pos x="35" y="27"/>
                </a:cxn>
                <a:cxn ang="0">
                  <a:pos x="35" y="4"/>
                </a:cxn>
                <a:cxn ang="0">
                  <a:pos x="31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7"/>
                </a:cxn>
                <a:cxn ang="0">
                  <a:pos x="4" y="31"/>
                </a:cxn>
                <a:cxn ang="0">
                  <a:pos x="8" y="8"/>
                </a:cxn>
                <a:cxn ang="0">
                  <a:pos x="27" y="8"/>
                </a:cxn>
                <a:cxn ang="0">
                  <a:pos x="27" y="23"/>
                </a:cxn>
                <a:cxn ang="0">
                  <a:pos x="8" y="23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35" h="31">
                  <a:moveTo>
                    <a:pt x="4" y="31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3" y="31"/>
                    <a:pt x="35" y="29"/>
                    <a:pt x="35" y="27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2" y="31"/>
                    <a:pt x="4" y="31"/>
                  </a:cubicBezTo>
                  <a:close/>
                  <a:moveTo>
                    <a:pt x="8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8" y="23"/>
                    <a:pt x="8" y="23"/>
                    <a:pt x="8" y="23"/>
                  </a:cubicBezTo>
                  <a:lnTo>
                    <a:pt x="8" y="8"/>
                  </a:ln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6" name="Freeform 144"/>
          <p:cNvSpPr>
            <a:spLocks noEditPoints="1"/>
          </p:cNvSpPr>
          <p:nvPr/>
        </p:nvSpPr>
        <p:spPr bwMode="auto">
          <a:xfrm>
            <a:off x="3863413" y="4831383"/>
            <a:ext cx="549367" cy="537529"/>
          </a:xfrm>
          <a:custGeom>
            <a:avLst/>
            <a:gdLst/>
            <a:ahLst/>
            <a:cxnLst>
              <a:cxn ang="0">
                <a:pos x="90" y="0"/>
              </a:cxn>
              <a:cxn ang="0">
                <a:pos x="53" y="26"/>
              </a:cxn>
              <a:cxn ang="0">
                <a:pos x="53" y="26"/>
              </a:cxn>
              <a:cxn ang="0">
                <a:pos x="13" y="66"/>
              </a:cxn>
              <a:cxn ang="0">
                <a:pos x="0" y="106"/>
              </a:cxn>
              <a:cxn ang="0">
                <a:pos x="13" y="123"/>
              </a:cxn>
              <a:cxn ang="0">
                <a:pos x="50" y="114"/>
              </a:cxn>
              <a:cxn ang="0">
                <a:pos x="115" y="51"/>
              </a:cxn>
              <a:cxn ang="0">
                <a:pos x="61" y="91"/>
              </a:cxn>
              <a:cxn ang="0">
                <a:pos x="95" y="45"/>
              </a:cxn>
              <a:cxn ang="0">
                <a:pos x="91" y="64"/>
              </a:cxn>
              <a:cxn ang="0">
                <a:pos x="61" y="94"/>
              </a:cxn>
              <a:cxn ang="0">
                <a:pos x="56" y="78"/>
              </a:cxn>
              <a:cxn ang="0">
                <a:pos x="43" y="66"/>
              </a:cxn>
              <a:cxn ang="0">
                <a:pos x="88" y="34"/>
              </a:cxn>
              <a:cxn ang="0">
                <a:pos x="56" y="78"/>
              </a:cxn>
              <a:cxn ang="0">
                <a:pos x="29" y="61"/>
              </a:cxn>
              <a:cxn ang="0">
                <a:pos x="76" y="28"/>
              </a:cxn>
              <a:cxn ang="0">
                <a:pos x="16" y="115"/>
              </a:cxn>
              <a:cxn ang="0">
                <a:pos x="7" y="110"/>
              </a:cxn>
              <a:cxn ang="0">
                <a:pos x="12" y="93"/>
              </a:cxn>
              <a:cxn ang="0">
                <a:pos x="30" y="111"/>
              </a:cxn>
              <a:cxn ang="0">
                <a:pos x="34" y="110"/>
              </a:cxn>
              <a:cxn ang="0">
                <a:pos x="13" y="89"/>
              </a:cxn>
              <a:cxn ang="0">
                <a:pos x="18" y="72"/>
              </a:cxn>
              <a:cxn ang="0">
                <a:pos x="49" y="106"/>
              </a:cxn>
              <a:cxn ang="0">
                <a:pos x="34" y="110"/>
              </a:cxn>
              <a:cxn ang="0">
                <a:pos x="103" y="52"/>
              </a:cxn>
              <a:cxn ang="0">
                <a:pos x="93" y="29"/>
              </a:cxn>
              <a:cxn ang="0">
                <a:pos x="77" y="13"/>
              </a:cxn>
              <a:cxn ang="0">
                <a:pos x="107" y="16"/>
              </a:cxn>
              <a:cxn ang="0">
                <a:pos x="110" y="45"/>
              </a:cxn>
              <a:cxn ang="0">
                <a:pos x="110" y="45"/>
              </a:cxn>
            </a:cxnLst>
            <a:rect l="0" t="0" r="r" b="b"/>
            <a:pathLst>
              <a:path w="126" h="123">
                <a:moveTo>
                  <a:pt x="112" y="10"/>
                </a:moveTo>
                <a:cubicBezTo>
                  <a:pt x="106" y="4"/>
                  <a:pt x="98" y="0"/>
                  <a:pt x="90" y="0"/>
                </a:cubicBezTo>
                <a:cubicBezTo>
                  <a:pt x="83" y="0"/>
                  <a:pt x="76" y="3"/>
                  <a:pt x="72" y="7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13" y="66"/>
                  <a:pt x="13" y="66"/>
                  <a:pt x="13" y="66"/>
                </a:cubicBezTo>
                <a:cubicBezTo>
                  <a:pt x="11" y="68"/>
                  <a:pt x="10" y="70"/>
                  <a:pt x="9" y="73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8"/>
                  <a:pt x="0" y="110"/>
                </a:cubicBezTo>
                <a:cubicBezTo>
                  <a:pt x="0" y="117"/>
                  <a:pt x="6" y="123"/>
                  <a:pt x="13" y="123"/>
                </a:cubicBezTo>
                <a:cubicBezTo>
                  <a:pt x="15" y="123"/>
                  <a:pt x="17" y="122"/>
                  <a:pt x="18" y="122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52" y="113"/>
                  <a:pt x="55" y="112"/>
                  <a:pt x="57" y="110"/>
                </a:cubicBezTo>
                <a:cubicBezTo>
                  <a:pt x="115" y="51"/>
                  <a:pt x="115" y="51"/>
                  <a:pt x="115" y="51"/>
                </a:cubicBezTo>
                <a:cubicBezTo>
                  <a:pt x="126" y="40"/>
                  <a:pt x="125" y="22"/>
                  <a:pt x="112" y="10"/>
                </a:cubicBezTo>
                <a:close/>
                <a:moveTo>
                  <a:pt x="61" y="91"/>
                </a:moveTo>
                <a:cubicBezTo>
                  <a:pt x="61" y="88"/>
                  <a:pt x="60" y="85"/>
                  <a:pt x="58" y="81"/>
                </a:cubicBezTo>
                <a:cubicBezTo>
                  <a:pt x="95" y="45"/>
                  <a:pt x="95" y="45"/>
                  <a:pt x="95" y="45"/>
                </a:cubicBezTo>
                <a:cubicBezTo>
                  <a:pt x="97" y="52"/>
                  <a:pt x="96" y="59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61" y="94"/>
                  <a:pt x="61" y="94"/>
                  <a:pt x="61" y="94"/>
                </a:cubicBezTo>
                <a:cubicBezTo>
                  <a:pt x="61" y="93"/>
                  <a:pt x="61" y="92"/>
                  <a:pt x="61" y="91"/>
                </a:cubicBezTo>
                <a:close/>
                <a:moveTo>
                  <a:pt x="56" y="78"/>
                </a:moveTo>
                <a:cubicBezTo>
                  <a:pt x="55" y="76"/>
                  <a:pt x="53" y="73"/>
                  <a:pt x="51" y="71"/>
                </a:cubicBezTo>
                <a:cubicBezTo>
                  <a:pt x="49" y="69"/>
                  <a:pt x="46" y="67"/>
                  <a:pt x="43" y="66"/>
                </a:cubicBezTo>
                <a:cubicBezTo>
                  <a:pt x="80" y="29"/>
                  <a:pt x="80" y="29"/>
                  <a:pt x="80" y="29"/>
                </a:cubicBezTo>
                <a:cubicBezTo>
                  <a:pt x="83" y="30"/>
                  <a:pt x="86" y="32"/>
                  <a:pt x="88" y="34"/>
                </a:cubicBezTo>
                <a:cubicBezTo>
                  <a:pt x="90" y="37"/>
                  <a:pt x="92" y="39"/>
                  <a:pt x="93" y="41"/>
                </a:cubicBezTo>
                <a:lnTo>
                  <a:pt x="56" y="78"/>
                </a:lnTo>
                <a:close/>
                <a:moveTo>
                  <a:pt x="40" y="64"/>
                </a:moveTo>
                <a:cubicBezTo>
                  <a:pt x="36" y="62"/>
                  <a:pt x="33" y="61"/>
                  <a:pt x="29" y="61"/>
                </a:cubicBezTo>
                <a:cubicBezTo>
                  <a:pt x="58" y="32"/>
                  <a:pt x="58" y="32"/>
                  <a:pt x="58" y="32"/>
                </a:cubicBezTo>
                <a:cubicBezTo>
                  <a:pt x="63" y="27"/>
                  <a:pt x="69" y="26"/>
                  <a:pt x="76" y="28"/>
                </a:cubicBezTo>
                <a:lnTo>
                  <a:pt x="40" y="64"/>
                </a:lnTo>
                <a:close/>
                <a:moveTo>
                  <a:pt x="16" y="115"/>
                </a:moveTo>
                <a:cubicBezTo>
                  <a:pt x="15" y="115"/>
                  <a:pt x="14" y="115"/>
                  <a:pt x="13" y="115"/>
                </a:cubicBezTo>
                <a:cubicBezTo>
                  <a:pt x="10" y="115"/>
                  <a:pt x="7" y="113"/>
                  <a:pt x="7" y="110"/>
                </a:cubicBezTo>
                <a:cubicBezTo>
                  <a:pt x="7" y="109"/>
                  <a:pt x="8" y="108"/>
                  <a:pt x="8" y="107"/>
                </a:cubicBezTo>
                <a:cubicBezTo>
                  <a:pt x="12" y="93"/>
                  <a:pt x="12" y="93"/>
                  <a:pt x="12" y="93"/>
                </a:cubicBezTo>
                <a:cubicBezTo>
                  <a:pt x="16" y="93"/>
                  <a:pt x="21" y="94"/>
                  <a:pt x="25" y="98"/>
                </a:cubicBezTo>
                <a:cubicBezTo>
                  <a:pt x="28" y="102"/>
                  <a:pt x="30" y="107"/>
                  <a:pt x="30" y="111"/>
                </a:cubicBezTo>
                <a:lnTo>
                  <a:pt x="16" y="115"/>
                </a:lnTo>
                <a:close/>
                <a:moveTo>
                  <a:pt x="34" y="110"/>
                </a:moveTo>
                <a:cubicBezTo>
                  <a:pt x="34" y="105"/>
                  <a:pt x="31" y="100"/>
                  <a:pt x="27" y="95"/>
                </a:cubicBezTo>
                <a:cubicBezTo>
                  <a:pt x="23" y="91"/>
                  <a:pt x="18" y="89"/>
                  <a:pt x="13" y="89"/>
                </a:cubicBezTo>
                <a:cubicBezTo>
                  <a:pt x="17" y="75"/>
                  <a:pt x="17" y="75"/>
                  <a:pt x="17" y="75"/>
                </a:cubicBezTo>
                <a:cubicBezTo>
                  <a:pt x="17" y="74"/>
                  <a:pt x="17" y="73"/>
                  <a:pt x="18" y="72"/>
                </a:cubicBezTo>
                <a:cubicBezTo>
                  <a:pt x="26" y="67"/>
                  <a:pt x="38" y="68"/>
                  <a:pt x="46" y="77"/>
                </a:cubicBezTo>
                <a:cubicBezTo>
                  <a:pt x="55" y="85"/>
                  <a:pt x="56" y="98"/>
                  <a:pt x="49" y="106"/>
                </a:cubicBezTo>
                <a:cubicBezTo>
                  <a:pt x="49" y="106"/>
                  <a:pt x="48" y="106"/>
                  <a:pt x="48" y="106"/>
                </a:cubicBezTo>
                <a:lnTo>
                  <a:pt x="34" y="110"/>
                </a:lnTo>
                <a:close/>
                <a:moveTo>
                  <a:pt x="110" y="45"/>
                </a:moveTo>
                <a:cubicBezTo>
                  <a:pt x="103" y="52"/>
                  <a:pt x="103" y="52"/>
                  <a:pt x="103" y="52"/>
                </a:cubicBezTo>
                <a:cubicBezTo>
                  <a:pt x="103" y="51"/>
                  <a:pt x="103" y="50"/>
                  <a:pt x="103" y="49"/>
                </a:cubicBezTo>
                <a:cubicBezTo>
                  <a:pt x="103" y="42"/>
                  <a:pt x="99" y="35"/>
                  <a:pt x="93" y="29"/>
                </a:cubicBezTo>
                <a:cubicBezTo>
                  <a:pt x="87" y="23"/>
                  <a:pt x="79" y="19"/>
                  <a:pt x="71" y="19"/>
                </a:cubicBezTo>
                <a:cubicBezTo>
                  <a:pt x="77" y="13"/>
                  <a:pt x="77" y="13"/>
                  <a:pt x="77" y="13"/>
                </a:cubicBezTo>
                <a:cubicBezTo>
                  <a:pt x="80" y="10"/>
                  <a:pt x="85" y="8"/>
                  <a:pt x="90" y="8"/>
                </a:cubicBezTo>
                <a:cubicBezTo>
                  <a:pt x="96" y="8"/>
                  <a:pt x="102" y="11"/>
                  <a:pt x="107" y="16"/>
                </a:cubicBezTo>
                <a:cubicBezTo>
                  <a:pt x="112" y="20"/>
                  <a:pt x="114" y="26"/>
                  <a:pt x="115" y="32"/>
                </a:cubicBezTo>
                <a:cubicBezTo>
                  <a:pt x="115" y="37"/>
                  <a:pt x="113" y="42"/>
                  <a:pt x="110" y="45"/>
                </a:cubicBezTo>
                <a:close/>
                <a:moveTo>
                  <a:pt x="110" y="45"/>
                </a:moveTo>
                <a:cubicBezTo>
                  <a:pt x="110" y="45"/>
                  <a:pt x="110" y="45"/>
                  <a:pt x="110" y="45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72"/>
          <p:cNvSpPr>
            <a:spLocks noEditPoints="1"/>
          </p:cNvSpPr>
          <p:nvPr/>
        </p:nvSpPr>
        <p:spPr bwMode="auto">
          <a:xfrm>
            <a:off x="9379634" y="2970323"/>
            <a:ext cx="537529" cy="537529"/>
          </a:xfrm>
          <a:custGeom>
            <a:avLst/>
            <a:gdLst/>
            <a:ahLst/>
            <a:cxnLst>
              <a:cxn ang="0">
                <a:pos x="121" y="1"/>
              </a:cxn>
              <a:cxn ang="0">
                <a:pos x="119" y="0"/>
              </a:cxn>
              <a:cxn ang="0">
                <a:pos x="117" y="1"/>
              </a:cxn>
              <a:cxn ang="0">
                <a:pos x="2" y="77"/>
              </a:cxn>
              <a:cxn ang="0">
                <a:pos x="0" y="81"/>
              </a:cxn>
              <a:cxn ang="0">
                <a:pos x="2" y="84"/>
              </a:cxn>
              <a:cxn ang="0">
                <a:pos x="32" y="96"/>
              </a:cxn>
              <a:cxn ang="0">
                <a:pos x="46" y="121"/>
              </a:cxn>
              <a:cxn ang="0">
                <a:pos x="50" y="123"/>
              </a:cxn>
              <a:cxn ang="0">
                <a:pos x="50" y="123"/>
              </a:cxn>
              <a:cxn ang="0">
                <a:pos x="53" y="121"/>
              </a:cxn>
              <a:cxn ang="0">
                <a:pos x="61" y="107"/>
              </a:cxn>
              <a:cxn ang="0">
                <a:pos x="98" y="122"/>
              </a:cxn>
              <a:cxn ang="0">
                <a:pos x="100" y="123"/>
              </a:cxn>
              <a:cxn ang="0">
                <a:pos x="101" y="122"/>
              </a:cxn>
              <a:cxn ang="0">
                <a:pos x="103" y="119"/>
              </a:cxn>
              <a:cxn ang="0">
                <a:pos x="123" y="4"/>
              </a:cxn>
              <a:cxn ang="0">
                <a:pos x="121" y="1"/>
              </a:cxn>
              <a:cxn ang="0">
                <a:pos x="12" y="80"/>
              </a:cxn>
              <a:cxn ang="0">
                <a:pos x="101" y="20"/>
              </a:cxn>
              <a:cxn ang="0">
                <a:pos x="36" y="89"/>
              </a:cxn>
              <a:cxn ang="0">
                <a:pos x="35" y="89"/>
              </a:cxn>
              <a:cxn ang="0">
                <a:pos x="12" y="80"/>
              </a:cxn>
              <a:cxn ang="0">
                <a:pos x="39" y="92"/>
              </a:cxn>
              <a:cxn ang="0">
                <a:pos x="39" y="92"/>
              </a:cxn>
              <a:cxn ang="0">
                <a:pos x="112" y="14"/>
              </a:cxn>
              <a:cxn ang="0">
                <a:pos x="50" y="111"/>
              </a:cxn>
              <a:cxn ang="0">
                <a:pos x="39" y="92"/>
              </a:cxn>
              <a:cxn ang="0">
                <a:pos x="97" y="113"/>
              </a:cxn>
              <a:cxn ang="0">
                <a:pos x="64" y="100"/>
              </a:cxn>
              <a:cxn ang="0">
                <a:pos x="61" y="100"/>
              </a:cxn>
              <a:cxn ang="0">
                <a:pos x="112" y="22"/>
              </a:cxn>
              <a:cxn ang="0">
                <a:pos x="97" y="113"/>
              </a:cxn>
              <a:cxn ang="0">
                <a:pos x="97" y="113"/>
              </a:cxn>
              <a:cxn ang="0">
                <a:pos x="97" y="113"/>
              </a:cxn>
            </a:cxnLst>
            <a:rect l="0" t="0" r="r" b="b"/>
            <a:pathLst>
              <a:path w="123" h="123">
                <a:moveTo>
                  <a:pt x="121" y="1"/>
                </a:moveTo>
                <a:cubicBezTo>
                  <a:pt x="120" y="0"/>
                  <a:pt x="119" y="0"/>
                  <a:pt x="119" y="0"/>
                </a:cubicBezTo>
                <a:cubicBezTo>
                  <a:pt x="118" y="0"/>
                  <a:pt x="117" y="0"/>
                  <a:pt x="117" y="1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8"/>
                  <a:pt x="0" y="79"/>
                  <a:pt x="0" y="81"/>
                </a:cubicBezTo>
                <a:cubicBezTo>
                  <a:pt x="0" y="82"/>
                  <a:pt x="1" y="83"/>
                  <a:pt x="2" y="84"/>
                </a:cubicBezTo>
                <a:cubicBezTo>
                  <a:pt x="32" y="96"/>
                  <a:pt x="32" y="96"/>
                  <a:pt x="32" y="96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47" y="122"/>
                  <a:pt x="48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1" y="123"/>
                  <a:pt x="52" y="122"/>
                  <a:pt x="53" y="121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9" y="123"/>
                  <a:pt x="99" y="123"/>
                  <a:pt x="100" y="123"/>
                </a:cubicBezTo>
                <a:cubicBezTo>
                  <a:pt x="100" y="123"/>
                  <a:pt x="101" y="122"/>
                  <a:pt x="101" y="122"/>
                </a:cubicBezTo>
                <a:cubicBezTo>
                  <a:pt x="102" y="122"/>
                  <a:pt x="103" y="121"/>
                  <a:pt x="103" y="119"/>
                </a:cubicBezTo>
                <a:cubicBezTo>
                  <a:pt x="123" y="4"/>
                  <a:pt x="123" y="4"/>
                  <a:pt x="123" y="4"/>
                </a:cubicBezTo>
                <a:cubicBezTo>
                  <a:pt x="123" y="3"/>
                  <a:pt x="122" y="1"/>
                  <a:pt x="121" y="1"/>
                </a:cubicBezTo>
                <a:close/>
                <a:moveTo>
                  <a:pt x="12" y="80"/>
                </a:moveTo>
                <a:cubicBezTo>
                  <a:pt x="101" y="20"/>
                  <a:pt x="101" y="20"/>
                  <a:pt x="101" y="20"/>
                </a:cubicBezTo>
                <a:cubicBezTo>
                  <a:pt x="36" y="89"/>
                  <a:pt x="36" y="89"/>
                  <a:pt x="36" y="89"/>
                </a:cubicBezTo>
                <a:cubicBezTo>
                  <a:pt x="36" y="89"/>
                  <a:pt x="35" y="89"/>
                  <a:pt x="35" y="89"/>
                </a:cubicBezTo>
                <a:lnTo>
                  <a:pt x="12" y="80"/>
                </a:lnTo>
                <a:close/>
                <a:moveTo>
                  <a:pt x="39" y="92"/>
                </a:moveTo>
                <a:cubicBezTo>
                  <a:pt x="39" y="92"/>
                  <a:pt x="39" y="92"/>
                  <a:pt x="39" y="92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50" y="111"/>
                  <a:pt x="50" y="111"/>
                  <a:pt x="50" y="111"/>
                </a:cubicBezTo>
                <a:lnTo>
                  <a:pt x="39" y="92"/>
                </a:lnTo>
                <a:close/>
                <a:moveTo>
                  <a:pt x="97" y="113"/>
                </a:moveTo>
                <a:cubicBezTo>
                  <a:pt x="64" y="100"/>
                  <a:pt x="64" y="100"/>
                  <a:pt x="64" y="100"/>
                </a:cubicBezTo>
                <a:cubicBezTo>
                  <a:pt x="63" y="100"/>
                  <a:pt x="62" y="100"/>
                  <a:pt x="61" y="100"/>
                </a:cubicBezTo>
                <a:cubicBezTo>
                  <a:pt x="112" y="22"/>
                  <a:pt x="112" y="22"/>
                  <a:pt x="112" y="22"/>
                </a:cubicBezTo>
                <a:lnTo>
                  <a:pt x="97" y="113"/>
                </a:lnTo>
                <a:close/>
                <a:moveTo>
                  <a:pt x="97" y="113"/>
                </a:moveTo>
                <a:cubicBezTo>
                  <a:pt x="97" y="113"/>
                  <a:pt x="97" y="113"/>
                  <a:pt x="97" y="113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 Placeholder 3"/>
          <p:cNvSpPr txBox="1">
            <a:spLocks/>
          </p:cNvSpPr>
          <p:nvPr/>
        </p:nvSpPr>
        <p:spPr>
          <a:xfrm>
            <a:off x="2878513" y="5675920"/>
            <a:ext cx="2123149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686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0" name="Text Placeholder 3"/>
          <p:cNvSpPr txBox="1">
            <a:spLocks/>
          </p:cNvSpPr>
          <p:nvPr/>
        </p:nvSpPr>
        <p:spPr>
          <a:xfrm>
            <a:off x="6828038" y="4859786"/>
            <a:ext cx="2123149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686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1" name="Text Placeholder 3"/>
          <p:cNvSpPr txBox="1">
            <a:spLocks/>
          </p:cNvSpPr>
          <p:nvPr/>
        </p:nvSpPr>
        <p:spPr>
          <a:xfrm>
            <a:off x="2088555" y="3405249"/>
            <a:ext cx="2123149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686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 Placeholder 3"/>
          <p:cNvSpPr txBox="1">
            <a:spLocks/>
          </p:cNvSpPr>
          <p:nvPr/>
        </p:nvSpPr>
        <p:spPr>
          <a:xfrm>
            <a:off x="4391933" y="2454353"/>
            <a:ext cx="2123149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686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5" name="Text Placeholder 3"/>
          <p:cNvSpPr txBox="1">
            <a:spLocks/>
          </p:cNvSpPr>
          <p:nvPr/>
        </p:nvSpPr>
        <p:spPr>
          <a:xfrm>
            <a:off x="7495606" y="2005487"/>
            <a:ext cx="2123149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686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1278612" y="591989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812751" y="1043782"/>
            <a:ext cx="399877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003631"/>
      </p:ext>
    </p:extLst>
  </p:cSld>
  <p:clrMapOvr>
    <a:masterClrMapping/>
  </p:clrMapOvr>
  <p:transition spd="slow" advTm="1012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1" grpId="0" animBg="1"/>
      <p:bldP spid="8" grpId="0" animBg="1"/>
      <p:bldP spid="9" grpId="0" animBg="1"/>
      <p:bldP spid="7" grpId="0" animBg="1"/>
      <p:bldP spid="6" grpId="0" animBg="1"/>
      <p:bldP spid="5" grpId="0" animBg="1"/>
      <p:bldP spid="32" grpId="0" animBg="1"/>
      <p:bldP spid="46" grpId="0" animBg="1"/>
      <p:bldP spid="47" grpId="0" animBg="1"/>
      <p:bldP spid="49" grpId="0"/>
      <p:bldP spid="50" grpId="0"/>
      <p:bldP spid="51" grpId="0"/>
      <p:bldP spid="53" grpId="0"/>
      <p:bldP spid="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 118"/>
          <p:cNvGrpSpPr/>
          <p:nvPr/>
        </p:nvGrpSpPr>
        <p:grpSpPr>
          <a:xfrm>
            <a:off x="2324919" y="2176165"/>
            <a:ext cx="540187" cy="666913"/>
            <a:chOff x="1994399" y="2158871"/>
            <a:chExt cx="589804" cy="728170"/>
          </a:xfrm>
        </p:grpSpPr>
        <p:sp>
          <p:nvSpPr>
            <p:cNvPr id="120" name="Freeform 5"/>
            <p:cNvSpPr>
              <a:spLocks/>
            </p:cNvSpPr>
            <p:nvPr/>
          </p:nvSpPr>
          <p:spPr bwMode="auto">
            <a:xfrm>
              <a:off x="1994399" y="2158871"/>
              <a:ext cx="459824" cy="728170"/>
            </a:xfrm>
            <a:custGeom>
              <a:avLst/>
              <a:gdLst>
                <a:gd name="T0" fmla="*/ 139 w 139"/>
                <a:gd name="T1" fmla="*/ 218 h 218"/>
                <a:gd name="T2" fmla="*/ 139 w 139"/>
                <a:gd name="T3" fmla="*/ 0 h 218"/>
                <a:gd name="T4" fmla="*/ 109 w 139"/>
                <a:gd name="T5" fmla="*/ 0 h 218"/>
                <a:gd name="T6" fmla="*/ 0 w 139"/>
                <a:gd name="T7" fmla="*/ 109 h 218"/>
                <a:gd name="T8" fmla="*/ 0 w 139"/>
                <a:gd name="T9" fmla="*/ 109 h 218"/>
                <a:gd name="T10" fmla="*/ 109 w 139"/>
                <a:gd name="T11" fmla="*/ 218 h 218"/>
                <a:gd name="T12" fmla="*/ 139 w 139"/>
                <a:gd name="T13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218">
                  <a:moveTo>
                    <a:pt x="139" y="218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49" y="0"/>
                    <a:pt x="0" y="4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69"/>
                    <a:pt x="49" y="218"/>
                    <a:pt x="109" y="218"/>
                  </a:cubicBezTo>
                  <a:lnTo>
                    <a:pt x="139" y="2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Rectangle 6"/>
            <p:cNvSpPr>
              <a:spLocks noChangeArrowheads="1"/>
            </p:cNvSpPr>
            <p:nvPr/>
          </p:nvSpPr>
          <p:spPr bwMode="auto">
            <a:xfrm>
              <a:off x="2417884" y="2158871"/>
              <a:ext cx="166319" cy="72817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Freeform 9"/>
            <p:cNvSpPr>
              <a:spLocks/>
            </p:cNvSpPr>
            <p:nvPr/>
          </p:nvSpPr>
          <p:spPr bwMode="auto">
            <a:xfrm>
              <a:off x="1994399" y="2523655"/>
              <a:ext cx="585611" cy="363386"/>
            </a:xfrm>
            <a:custGeom>
              <a:avLst/>
              <a:gdLst>
                <a:gd name="T0" fmla="*/ 0 w 177"/>
                <a:gd name="T1" fmla="*/ 0 h 109"/>
                <a:gd name="T2" fmla="*/ 177 w 177"/>
                <a:gd name="T3" fmla="*/ 0 h 109"/>
                <a:gd name="T4" fmla="*/ 177 w 177"/>
                <a:gd name="T5" fmla="*/ 109 h 109"/>
                <a:gd name="T6" fmla="*/ 139 w 177"/>
                <a:gd name="T7" fmla="*/ 109 h 109"/>
                <a:gd name="T8" fmla="*/ 128 w 177"/>
                <a:gd name="T9" fmla="*/ 109 h 109"/>
                <a:gd name="T10" fmla="*/ 109 w 177"/>
                <a:gd name="T11" fmla="*/ 109 h 109"/>
                <a:gd name="T12" fmla="*/ 0 w 177"/>
                <a:gd name="T1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109">
                  <a:moveTo>
                    <a:pt x="0" y="0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28" y="109"/>
                    <a:pt x="128" y="109"/>
                    <a:pt x="128" y="109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49" y="109"/>
                    <a:pt x="0" y="60"/>
                    <a:pt x="0" y="0"/>
                  </a:cubicBezTo>
                  <a:close/>
                </a:path>
              </a:pathLst>
            </a:cu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2865104" y="2176165"/>
            <a:ext cx="928146" cy="666913"/>
            <a:chOff x="4530194" y="4285619"/>
            <a:chExt cx="382215" cy="532444"/>
          </a:xfrm>
        </p:grpSpPr>
        <p:sp>
          <p:nvSpPr>
            <p:cNvPr id="124" name="Rectangle 7"/>
            <p:cNvSpPr>
              <a:spLocks noChangeArrowheads="1"/>
            </p:cNvSpPr>
            <p:nvPr/>
          </p:nvSpPr>
          <p:spPr bwMode="auto">
            <a:xfrm>
              <a:off x="4530194" y="4285619"/>
              <a:ext cx="382215" cy="532444"/>
            </a:xfrm>
            <a:prstGeom prst="rect">
              <a:avLst/>
            </a:prstGeom>
            <a:solidFill>
              <a:srgbClr val="815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2010</a:t>
              </a:r>
              <a:endParaRPr lang="id-ID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Rectangle 8"/>
            <p:cNvSpPr>
              <a:spLocks noChangeArrowheads="1"/>
            </p:cNvSpPr>
            <p:nvPr/>
          </p:nvSpPr>
          <p:spPr bwMode="auto">
            <a:xfrm>
              <a:off x="4530194" y="4552352"/>
              <a:ext cx="382215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3793249" y="2176165"/>
            <a:ext cx="1303787" cy="666913"/>
            <a:chOff x="4912409" y="4285619"/>
            <a:chExt cx="382215" cy="532444"/>
          </a:xfrm>
        </p:grpSpPr>
        <p:sp>
          <p:nvSpPr>
            <p:cNvPr id="127" name="Rectangle 10"/>
            <p:cNvSpPr>
              <a:spLocks noChangeArrowheads="1"/>
            </p:cNvSpPr>
            <p:nvPr/>
          </p:nvSpPr>
          <p:spPr bwMode="auto">
            <a:xfrm>
              <a:off x="4912409" y="4285619"/>
              <a:ext cx="382215" cy="532444"/>
            </a:xfrm>
            <a:prstGeom prst="rect">
              <a:avLst/>
            </a:prstGeom>
            <a:solidFill>
              <a:srgbClr val="815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2011</a:t>
              </a:r>
              <a:endParaRPr lang="id-ID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Rectangle 11"/>
            <p:cNvSpPr>
              <a:spLocks noChangeArrowheads="1"/>
            </p:cNvSpPr>
            <p:nvPr/>
          </p:nvSpPr>
          <p:spPr bwMode="auto">
            <a:xfrm>
              <a:off x="4912409" y="4552352"/>
              <a:ext cx="382215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097038" y="2176165"/>
            <a:ext cx="1915184" cy="666913"/>
            <a:chOff x="5294624" y="4285619"/>
            <a:chExt cx="383237" cy="532444"/>
          </a:xfrm>
        </p:grpSpPr>
        <p:sp>
          <p:nvSpPr>
            <p:cNvPr id="130" name="Rectangle 12"/>
            <p:cNvSpPr>
              <a:spLocks noChangeArrowheads="1"/>
            </p:cNvSpPr>
            <p:nvPr/>
          </p:nvSpPr>
          <p:spPr bwMode="auto">
            <a:xfrm>
              <a:off x="5294624" y="4285619"/>
              <a:ext cx="383237" cy="532444"/>
            </a:xfrm>
            <a:prstGeom prst="rect">
              <a:avLst/>
            </a:prstGeom>
            <a:solidFill>
              <a:srgbClr val="815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2012</a:t>
              </a:r>
              <a:endParaRPr lang="id-ID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1" name="Rectangle 13"/>
            <p:cNvSpPr>
              <a:spLocks noChangeArrowheads="1"/>
            </p:cNvSpPr>
            <p:nvPr/>
          </p:nvSpPr>
          <p:spPr bwMode="auto">
            <a:xfrm>
              <a:off x="5294624" y="4552352"/>
              <a:ext cx="383237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7012221" y="2176165"/>
            <a:ext cx="1291596" cy="666913"/>
            <a:chOff x="5677862" y="4285619"/>
            <a:chExt cx="382215" cy="532444"/>
          </a:xfrm>
        </p:grpSpPr>
        <p:sp>
          <p:nvSpPr>
            <p:cNvPr id="133" name="Rectangle 14"/>
            <p:cNvSpPr>
              <a:spLocks noChangeArrowheads="1"/>
            </p:cNvSpPr>
            <p:nvPr/>
          </p:nvSpPr>
          <p:spPr bwMode="auto">
            <a:xfrm>
              <a:off x="5677862" y="4285619"/>
              <a:ext cx="382215" cy="532444"/>
            </a:xfrm>
            <a:prstGeom prst="rect">
              <a:avLst/>
            </a:prstGeom>
            <a:solidFill>
              <a:srgbClr val="815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2013</a:t>
              </a:r>
              <a:endParaRPr lang="id-ID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4" name="Rectangle 15"/>
            <p:cNvSpPr>
              <a:spLocks noChangeArrowheads="1"/>
            </p:cNvSpPr>
            <p:nvPr/>
          </p:nvSpPr>
          <p:spPr bwMode="auto">
            <a:xfrm>
              <a:off x="5677862" y="4552352"/>
              <a:ext cx="382215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8303816" y="2176165"/>
            <a:ext cx="928146" cy="666913"/>
            <a:chOff x="6060077" y="4285619"/>
            <a:chExt cx="382215" cy="532444"/>
          </a:xfrm>
        </p:grpSpPr>
        <p:sp>
          <p:nvSpPr>
            <p:cNvPr id="136" name="Rectangle 16"/>
            <p:cNvSpPr>
              <a:spLocks noChangeArrowheads="1"/>
            </p:cNvSpPr>
            <p:nvPr/>
          </p:nvSpPr>
          <p:spPr bwMode="auto">
            <a:xfrm>
              <a:off x="6060077" y="4285619"/>
              <a:ext cx="382215" cy="532444"/>
            </a:xfrm>
            <a:prstGeom prst="rect">
              <a:avLst/>
            </a:prstGeom>
            <a:solidFill>
              <a:srgbClr val="815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201N</a:t>
              </a:r>
              <a:endParaRPr lang="id-ID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7" name="Rectangle 17"/>
            <p:cNvSpPr>
              <a:spLocks noChangeArrowheads="1"/>
            </p:cNvSpPr>
            <p:nvPr/>
          </p:nvSpPr>
          <p:spPr bwMode="auto">
            <a:xfrm>
              <a:off x="6060077" y="4552352"/>
              <a:ext cx="382215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9231962" y="2176165"/>
            <a:ext cx="606066" cy="666913"/>
            <a:chOff x="7739063" y="3990975"/>
            <a:chExt cx="414338" cy="827088"/>
          </a:xfrm>
        </p:grpSpPr>
        <p:sp>
          <p:nvSpPr>
            <p:cNvPr id="139" name="Freeform 18"/>
            <p:cNvSpPr>
              <a:spLocks/>
            </p:cNvSpPr>
            <p:nvPr/>
          </p:nvSpPr>
          <p:spPr bwMode="auto">
            <a:xfrm>
              <a:off x="7739063" y="3990975"/>
              <a:ext cx="414338" cy="827088"/>
            </a:xfrm>
            <a:custGeom>
              <a:avLst/>
              <a:gdLst>
                <a:gd name="T0" fmla="*/ 261 w 261"/>
                <a:gd name="T1" fmla="*/ 261 h 521"/>
                <a:gd name="T2" fmla="*/ 0 w 261"/>
                <a:gd name="T3" fmla="*/ 0 h 521"/>
                <a:gd name="T4" fmla="*/ 0 w 261"/>
                <a:gd name="T5" fmla="*/ 521 h 521"/>
                <a:gd name="T6" fmla="*/ 261 w 261"/>
                <a:gd name="T7" fmla="*/ 26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521">
                  <a:moveTo>
                    <a:pt x="261" y="261"/>
                  </a:moveTo>
                  <a:lnTo>
                    <a:pt x="0" y="0"/>
                  </a:lnTo>
                  <a:lnTo>
                    <a:pt x="0" y="521"/>
                  </a:lnTo>
                  <a:lnTo>
                    <a:pt x="261" y="261"/>
                  </a:lnTo>
                  <a:close/>
                </a:path>
              </a:pathLst>
            </a:custGeom>
            <a:solidFill>
              <a:srgbClr val="ECA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Freeform 19"/>
            <p:cNvSpPr>
              <a:spLocks/>
            </p:cNvSpPr>
            <p:nvPr/>
          </p:nvSpPr>
          <p:spPr bwMode="auto">
            <a:xfrm>
              <a:off x="8027988" y="4283075"/>
              <a:ext cx="125413" cy="242888"/>
            </a:xfrm>
            <a:custGeom>
              <a:avLst/>
              <a:gdLst>
                <a:gd name="T0" fmla="*/ 79 w 79"/>
                <a:gd name="T1" fmla="*/ 77 h 153"/>
                <a:gd name="T2" fmla="*/ 0 w 79"/>
                <a:gd name="T3" fmla="*/ 153 h 153"/>
                <a:gd name="T4" fmla="*/ 0 w 79"/>
                <a:gd name="T5" fmla="*/ 0 h 153"/>
                <a:gd name="T6" fmla="*/ 0 w 79"/>
                <a:gd name="T7" fmla="*/ 0 h 153"/>
                <a:gd name="T8" fmla="*/ 79 w 79"/>
                <a:gd name="T9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53">
                  <a:moveTo>
                    <a:pt x="79" y="77"/>
                  </a:moveTo>
                  <a:lnTo>
                    <a:pt x="0" y="153"/>
                  </a:lnTo>
                  <a:lnTo>
                    <a:pt x="0" y="0"/>
                  </a:lnTo>
                  <a:lnTo>
                    <a:pt x="0" y="0"/>
                  </a:lnTo>
                  <a:lnTo>
                    <a:pt x="79" y="7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1" name="Freeform 20"/>
            <p:cNvSpPr>
              <a:spLocks/>
            </p:cNvSpPr>
            <p:nvPr/>
          </p:nvSpPr>
          <p:spPr bwMode="auto">
            <a:xfrm>
              <a:off x="7739063" y="4405313"/>
              <a:ext cx="414338" cy="412750"/>
            </a:xfrm>
            <a:custGeom>
              <a:avLst/>
              <a:gdLst>
                <a:gd name="T0" fmla="*/ 261 w 261"/>
                <a:gd name="T1" fmla="*/ 0 h 260"/>
                <a:gd name="T2" fmla="*/ 0 w 261"/>
                <a:gd name="T3" fmla="*/ 260 h 260"/>
                <a:gd name="T4" fmla="*/ 0 w 261"/>
                <a:gd name="T5" fmla="*/ 0 h 260"/>
                <a:gd name="T6" fmla="*/ 261 w 261"/>
                <a:gd name="T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260">
                  <a:moveTo>
                    <a:pt x="261" y="0"/>
                  </a:moveTo>
                  <a:lnTo>
                    <a:pt x="0" y="260"/>
                  </a:lnTo>
                  <a:lnTo>
                    <a:pt x="0" y="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033466" y="2908655"/>
            <a:ext cx="505556" cy="747969"/>
            <a:chOff x="2768028" y="2732605"/>
            <a:chExt cx="551992" cy="816671"/>
          </a:xfrm>
        </p:grpSpPr>
        <p:cxnSp>
          <p:nvCxnSpPr>
            <p:cNvPr id="143" name="Straight Connector 142"/>
            <p:cNvCxnSpPr/>
            <p:nvPr/>
          </p:nvCxnSpPr>
          <p:spPr>
            <a:xfrm rot="10800000">
              <a:off x="3044025" y="2732605"/>
              <a:ext cx="0" cy="360191"/>
            </a:xfrm>
            <a:prstGeom prst="line">
              <a:avLst/>
            </a:prstGeom>
            <a:ln>
              <a:solidFill>
                <a:srgbClr val="81536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Oval 143"/>
            <p:cNvSpPr>
              <a:spLocks noChangeAspect="1"/>
            </p:cNvSpPr>
            <p:nvPr/>
          </p:nvSpPr>
          <p:spPr>
            <a:xfrm>
              <a:off x="2768028" y="2997284"/>
              <a:ext cx="551992" cy="551992"/>
            </a:xfrm>
            <a:prstGeom prst="ellipse">
              <a:avLst/>
            </a:prstGeom>
            <a:solidFill>
              <a:srgbClr val="815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AU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5" name="Text Placeholder 32"/>
          <p:cNvSpPr txBox="1">
            <a:spLocks/>
          </p:cNvSpPr>
          <p:nvPr/>
        </p:nvSpPr>
        <p:spPr>
          <a:xfrm>
            <a:off x="2583138" y="4079644"/>
            <a:ext cx="1482938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46" name="Text Placeholder 33"/>
          <p:cNvSpPr txBox="1">
            <a:spLocks/>
          </p:cNvSpPr>
          <p:nvPr/>
        </p:nvSpPr>
        <p:spPr>
          <a:xfrm>
            <a:off x="2570993" y="3860852"/>
            <a:ext cx="1414589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</a:t>
            </a:r>
            <a:endParaRPr lang="en-A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771731" y="2908655"/>
            <a:ext cx="505556" cy="747969"/>
            <a:chOff x="5757807" y="2732605"/>
            <a:chExt cx="551992" cy="816671"/>
          </a:xfrm>
        </p:grpSpPr>
        <p:cxnSp>
          <p:nvCxnSpPr>
            <p:cNvPr id="148" name="Straight Connector 147"/>
            <p:cNvCxnSpPr/>
            <p:nvPr/>
          </p:nvCxnSpPr>
          <p:spPr>
            <a:xfrm rot="10800000">
              <a:off x="6033804" y="2732605"/>
              <a:ext cx="0" cy="360191"/>
            </a:xfrm>
            <a:prstGeom prst="line">
              <a:avLst/>
            </a:prstGeom>
            <a:ln>
              <a:solidFill>
                <a:srgbClr val="81536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Oval 148"/>
            <p:cNvSpPr>
              <a:spLocks noChangeAspect="1"/>
            </p:cNvSpPr>
            <p:nvPr/>
          </p:nvSpPr>
          <p:spPr>
            <a:xfrm>
              <a:off x="5757807" y="2997284"/>
              <a:ext cx="551992" cy="551992"/>
            </a:xfrm>
            <a:prstGeom prst="ellipse">
              <a:avLst/>
            </a:prstGeom>
            <a:solidFill>
              <a:srgbClr val="815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0" name="Text Placeholder 32"/>
          <p:cNvSpPr txBox="1">
            <a:spLocks/>
          </p:cNvSpPr>
          <p:nvPr/>
        </p:nvSpPr>
        <p:spPr>
          <a:xfrm>
            <a:off x="5321403" y="4079644"/>
            <a:ext cx="1482938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51" name="Text Placeholder 33"/>
          <p:cNvSpPr txBox="1">
            <a:spLocks/>
          </p:cNvSpPr>
          <p:nvPr/>
        </p:nvSpPr>
        <p:spPr>
          <a:xfrm>
            <a:off x="5309257" y="3860852"/>
            <a:ext cx="1414589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</a:t>
            </a:r>
            <a:endParaRPr lang="en-A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06006" y="2908656"/>
            <a:ext cx="505556" cy="1991870"/>
            <a:chOff x="4048268" y="2732606"/>
            <a:chExt cx="551992" cy="2174827"/>
          </a:xfrm>
        </p:grpSpPr>
        <p:cxnSp>
          <p:nvCxnSpPr>
            <p:cNvPr id="153" name="Straight Connector 152"/>
            <p:cNvCxnSpPr/>
            <p:nvPr/>
          </p:nvCxnSpPr>
          <p:spPr>
            <a:xfrm flipV="1">
              <a:off x="4324265" y="2732606"/>
              <a:ext cx="0" cy="1848567"/>
            </a:xfrm>
            <a:prstGeom prst="line">
              <a:avLst/>
            </a:prstGeom>
            <a:ln>
              <a:solidFill>
                <a:srgbClr val="81536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Oval 153"/>
            <p:cNvSpPr>
              <a:spLocks noChangeAspect="1"/>
            </p:cNvSpPr>
            <p:nvPr/>
          </p:nvSpPr>
          <p:spPr>
            <a:xfrm>
              <a:off x="4048268" y="4355441"/>
              <a:ext cx="551992" cy="551992"/>
            </a:xfrm>
            <a:prstGeom prst="ellipse">
              <a:avLst/>
            </a:prstGeom>
            <a:solidFill>
              <a:srgbClr val="815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AU" sz="10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5" name="Text Placeholder 32"/>
          <p:cNvSpPr txBox="1">
            <a:spLocks/>
          </p:cNvSpPr>
          <p:nvPr/>
        </p:nvSpPr>
        <p:spPr>
          <a:xfrm>
            <a:off x="3755678" y="5323545"/>
            <a:ext cx="1482938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56" name="Text Placeholder 33"/>
          <p:cNvSpPr txBox="1">
            <a:spLocks/>
          </p:cNvSpPr>
          <p:nvPr/>
        </p:nvSpPr>
        <p:spPr>
          <a:xfrm>
            <a:off x="3743533" y="5104752"/>
            <a:ext cx="1414589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404390" y="2908656"/>
            <a:ext cx="505556" cy="1991870"/>
            <a:chOff x="7540429" y="2732606"/>
            <a:chExt cx="551992" cy="2174827"/>
          </a:xfrm>
        </p:grpSpPr>
        <p:cxnSp>
          <p:nvCxnSpPr>
            <p:cNvPr id="158" name="Straight Connector 157"/>
            <p:cNvCxnSpPr/>
            <p:nvPr/>
          </p:nvCxnSpPr>
          <p:spPr>
            <a:xfrm flipV="1">
              <a:off x="7816426" y="2732606"/>
              <a:ext cx="0" cy="1848567"/>
            </a:xfrm>
            <a:prstGeom prst="line">
              <a:avLst/>
            </a:prstGeom>
            <a:ln>
              <a:solidFill>
                <a:srgbClr val="81536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Oval 158"/>
            <p:cNvSpPr>
              <a:spLocks noChangeAspect="1"/>
            </p:cNvSpPr>
            <p:nvPr/>
          </p:nvSpPr>
          <p:spPr>
            <a:xfrm>
              <a:off x="7540429" y="4355441"/>
              <a:ext cx="551992" cy="551992"/>
            </a:xfrm>
            <a:prstGeom prst="ellipse">
              <a:avLst/>
            </a:prstGeom>
            <a:solidFill>
              <a:srgbClr val="815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AU" sz="10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0" name="Text Placeholder 32"/>
          <p:cNvSpPr txBox="1">
            <a:spLocks/>
          </p:cNvSpPr>
          <p:nvPr/>
        </p:nvSpPr>
        <p:spPr>
          <a:xfrm>
            <a:off x="6954062" y="5323545"/>
            <a:ext cx="1482938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61" name="Text Placeholder 33"/>
          <p:cNvSpPr txBox="1">
            <a:spLocks/>
          </p:cNvSpPr>
          <p:nvPr/>
        </p:nvSpPr>
        <p:spPr>
          <a:xfrm>
            <a:off x="6941916" y="5104752"/>
            <a:ext cx="1414589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</a:t>
            </a:r>
            <a:endParaRPr lang="en-A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509995" y="2908655"/>
            <a:ext cx="505556" cy="747969"/>
            <a:chOff x="8747586" y="2732605"/>
            <a:chExt cx="551992" cy="816671"/>
          </a:xfrm>
        </p:grpSpPr>
        <p:cxnSp>
          <p:nvCxnSpPr>
            <p:cNvPr id="163" name="Straight Connector 162"/>
            <p:cNvCxnSpPr/>
            <p:nvPr/>
          </p:nvCxnSpPr>
          <p:spPr>
            <a:xfrm rot="10800000">
              <a:off x="9023583" y="2732605"/>
              <a:ext cx="0" cy="360191"/>
            </a:xfrm>
            <a:prstGeom prst="line">
              <a:avLst/>
            </a:prstGeom>
            <a:ln>
              <a:solidFill>
                <a:srgbClr val="81536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Oval 163"/>
            <p:cNvSpPr>
              <a:spLocks noChangeAspect="1"/>
            </p:cNvSpPr>
            <p:nvPr/>
          </p:nvSpPr>
          <p:spPr>
            <a:xfrm>
              <a:off x="8747586" y="2997284"/>
              <a:ext cx="551992" cy="551992"/>
            </a:xfrm>
            <a:prstGeom prst="ellipse">
              <a:avLst/>
            </a:prstGeom>
            <a:solidFill>
              <a:srgbClr val="815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sz="10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5" name="Text Placeholder 32"/>
          <p:cNvSpPr txBox="1">
            <a:spLocks/>
          </p:cNvSpPr>
          <p:nvPr/>
        </p:nvSpPr>
        <p:spPr>
          <a:xfrm>
            <a:off x="8059667" y="4079644"/>
            <a:ext cx="1482938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66" name="Text Placeholder 33"/>
          <p:cNvSpPr txBox="1">
            <a:spLocks/>
          </p:cNvSpPr>
          <p:nvPr/>
        </p:nvSpPr>
        <p:spPr>
          <a:xfrm>
            <a:off x="8047522" y="3860852"/>
            <a:ext cx="1414589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</a:t>
            </a:r>
            <a:endParaRPr lang="en-A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Content Placeholder 2"/>
          <p:cNvSpPr txBox="1">
            <a:spLocks/>
          </p:cNvSpPr>
          <p:nvPr/>
        </p:nvSpPr>
        <p:spPr>
          <a:xfrm>
            <a:off x="1278612" y="591989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812751" y="1043782"/>
            <a:ext cx="399877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71044488"/>
      </p:ext>
    </p:extLst>
  </p:cSld>
  <p:clrMapOvr>
    <a:masterClrMapping/>
  </p:clrMapOvr>
  <p:transition spd="slow" advTm="643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6" grpId="0"/>
      <p:bldP spid="150" grpId="0"/>
      <p:bldP spid="151" grpId="0"/>
      <p:bldP spid="155" grpId="0"/>
      <p:bldP spid="156" grpId="0"/>
      <p:bldP spid="160" grpId="0"/>
      <p:bldP spid="161" grpId="0"/>
      <p:bldP spid="165" grpId="0"/>
      <p:bldP spid="1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>
            <a:spLocks noChangeAspect="1"/>
          </p:cNvSpPr>
          <p:nvPr/>
        </p:nvSpPr>
        <p:spPr>
          <a:xfrm>
            <a:off x="3275289" y="3228779"/>
            <a:ext cx="1879574" cy="1879574"/>
          </a:xfrm>
          <a:prstGeom prst="ellipse">
            <a:avLst/>
          </a:prstGeom>
          <a:solidFill>
            <a:srgbClr val="8153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4747125" y="3228779"/>
            <a:ext cx="1879574" cy="1879574"/>
          </a:xfrm>
          <a:prstGeom prst="ellipse">
            <a:avLst/>
          </a:prstGeom>
          <a:solidFill>
            <a:srgbClr val="8153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7690797" y="3228779"/>
            <a:ext cx="1879574" cy="1879574"/>
          </a:xfrm>
          <a:prstGeom prst="ellipse">
            <a:avLst/>
          </a:prstGeom>
          <a:solidFill>
            <a:srgbClr val="8153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6218960" y="3228779"/>
            <a:ext cx="1879574" cy="1879574"/>
          </a:xfrm>
          <a:prstGeom prst="ellipse">
            <a:avLst/>
          </a:prstGeom>
          <a:solidFill>
            <a:srgbClr val="8153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787296" y="3955489"/>
            <a:ext cx="829882" cy="4947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5271969" y="3955489"/>
            <a:ext cx="829882" cy="4947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6743805" y="3955489"/>
            <a:ext cx="829882" cy="4947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8215644" y="3955489"/>
            <a:ext cx="829882" cy="4947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3" name="Elbow Connector 42"/>
          <p:cNvCxnSpPr/>
          <p:nvPr/>
        </p:nvCxnSpPr>
        <p:spPr>
          <a:xfrm flipH="1" flipV="1">
            <a:off x="3141034" y="2502286"/>
            <a:ext cx="1057310" cy="728256"/>
          </a:xfrm>
          <a:prstGeom prst="bentConnector3">
            <a:avLst>
              <a:gd name="adj1" fmla="val -2255"/>
            </a:avLst>
          </a:prstGeom>
          <a:ln w="19050">
            <a:solidFill>
              <a:srgbClr val="815366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10"/>
          <p:cNvSpPr txBox="1">
            <a:spLocks/>
          </p:cNvSpPr>
          <p:nvPr/>
        </p:nvSpPr>
        <p:spPr>
          <a:xfrm>
            <a:off x="1376417" y="2125843"/>
            <a:ext cx="1680212" cy="236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 Placeholder 11"/>
          <p:cNvSpPr txBox="1">
            <a:spLocks/>
          </p:cNvSpPr>
          <p:nvPr/>
        </p:nvSpPr>
        <p:spPr>
          <a:xfrm>
            <a:off x="1376417" y="2386060"/>
            <a:ext cx="1680211" cy="590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sz="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6" name="Elbow Connector 45"/>
          <p:cNvCxnSpPr/>
          <p:nvPr/>
        </p:nvCxnSpPr>
        <p:spPr>
          <a:xfrm rot="5400000">
            <a:off x="4048717" y="4200666"/>
            <a:ext cx="730505" cy="2545879"/>
          </a:xfrm>
          <a:prstGeom prst="bentConnector2">
            <a:avLst/>
          </a:prstGeom>
          <a:ln w="19050">
            <a:solidFill>
              <a:srgbClr val="815366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10"/>
          <p:cNvSpPr txBox="1">
            <a:spLocks/>
          </p:cNvSpPr>
          <p:nvPr/>
        </p:nvSpPr>
        <p:spPr>
          <a:xfrm>
            <a:off x="1376417" y="5525559"/>
            <a:ext cx="1680212" cy="236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 Placeholder 11"/>
          <p:cNvSpPr txBox="1">
            <a:spLocks/>
          </p:cNvSpPr>
          <p:nvPr/>
        </p:nvSpPr>
        <p:spPr>
          <a:xfrm>
            <a:off x="1376417" y="5785775"/>
            <a:ext cx="1680211" cy="590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sz="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9" name="Elbow Connector 48"/>
          <p:cNvCxnSpPr/>
          <p:nvPr/>
        </p:nvCxnSpPr>
        <p:spPr>
          <a:xfrm flipV="1">
            <a:off x="8633977" y="2500523"/>
            <a:ext cx="1057310" cy="728256"/>
          </a:xfrm>
          <a:prstGeom prst="bentConnector3">
            <a:avLst>
              <a:gd name="adj1" fmla="val -2255"/>
            </a:avLst>
          </a:prstGeom>
          <a:ln w="19050">
            <a:solidFill>
              <a:srgbClr val="815366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10"/>
          <p:cNvSpPr txBox="1">
            <a:spLocks/>
          </p:cNvSpPr>
          <p:nvPr/>
        </p:nvSpPr>
        <p:spPr>
          <a:xfrm>
            <a:off x="9888234" y="2125843"/>
            <a:ext cx="1692256" cy="236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 Placeholder 11"/>
          <p:cNvSpPr txBox="1">
            <a:spLocks/>
          </p:cNvSpPr>
          <p:nvPr/>
        </p:nvSpPr>
        <p:spPr>
          <a:xfrm>
            <a:off x="9888235" y="2386059"/>
            <a:ext cx="1692255" cy="590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sz="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3" name="Elbow Connector 52"/>
          <p:cNvCxnSpPr/>
          <p:nvPr/>
        </p:nvCxnSpPr>
        <p:spPr>
          <a:xfrm rot="16200000" flipH="1">
            <a:off x="7995472" y="4199344"/>
            <a:ext cx="730505" cy="2545879"/>
          </a:xfrm>
          <a:prstGeom prst="bentConnector2">
            <a:avLst/>
          </a:prstGeom>
          <a:ln w="19050">
            <a:solidFill>
              <a:srgbClr val="815366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Placeholder 10"/>
          <p:cNvSpPr txBox="1">
            <a:spLocks/>
          </p:cNvSpPr>
          <p:nvPr/>
        </p:nvSpPr>
        <p:spPr>
          <a:xfrm>
            <a:off x="9830611" y="5526344"/>
            <a:ext cx="1692256" cy="236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 Placeholder 11"/>
          <p:cNvSpPr txBox="1">
            <a:spLocks/>
          </p:cNvSpPr>
          <p:nvPr/>
        </p:nvSpPr>
        <p:spPr>
          <a:xfrm>
            <a:off x="9830611" y="5786560"/>
            <a:ext cx="1692255" cy="590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sz="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278612" y="591989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812751" y="1043782"/>
            <a:ext cx="399877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194142"/>
      </p:ext>
    </p:extLst>
  </p:cSld>
  <p:clrMapOvr>
    <a:masterClrMapping/>
  </p:clrMapOvr>
  <p:transition spd="slow" advTm="1064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9" grpId="0" animBg="1"/>
      <p:bldP spid="35" grpId="0" animBg="1"/>
      <p:bldP spid="39" grpId="0"/>
      <p:bldP spid="40" grpId="0"/>
      <p:bldP spid="41" grpId="0"/>
      <p:bldP spid="42" grpId="0"/>
      <p:bldP spid="44" grpId="0" build="p"/>
      <p:bldP spid="45" grpId="0" build="p"/>
      <p:bldP spid="47" grpId="0" build="p"/>
      <p:bldP spid="48" grpId="0" build="p"/>
      <p:bldP spid="50" grpId="0" build="p"/>
      <p:bldP spid="51" grpId="0" build="p"/>
      <p:bldP spid="54" grpId="0" build="p"/>
      <p:bldP spid="5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5197120" y="4453800"/>
            <a:ext cx="45719" cy="2778849"/>
          </a:xfrm>
          <a:prstGeom prst="rect">
            <a:avLst/>
          </a:prstGeom>
          <a:solidFill>
            <a:srgbClr val="81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417699" y="3487522"/>
            <a:ext cx="45719" cy="3745127"/>
          </a:xfrm>
          <a:prstGeom prst="rect">
            <a:avLst/>
          </a:prstGeom>
          <a:solidFill>
            <a:srgbClr val="81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189637" y="4993683"/>
            <a:ext cx="45719" cy="2238965"/>
          </a:xfrm>
          <a:prstGeom prst="rect">
            <a:avLst/>
          </a:prstGeom>
          <a:solidFill>
            <a:srgbClr val="81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025837" y="4993684"/>
            <a:ext cx="45719" cy="2238966"/>
          </a:xfrm>
          <a:prstGeom prst="rect">
            <a:avLst/>
          </a:prstGeom>
          <a:solidFill>
            <a:srgbClr val="81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073933" y="5477384"/>
            <a:ext cx="45719" cy="1755266"/>
          </a:xfrm>
          <a:prstGeom prst="rect">
            <a:avLst/>
          </a:prstGeom>
          <a:solidFill>
            <a:srgbClr val="81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72"/>
          <p:cNvGrpSpPr/>
          <p:nvPr/>
        </p:nvGrpSpPr>
        <p:grpSpPr>
          <a:xfrm>
            <a:off x="3524662" y="1935852"/>
            <a:ext cx="2125511" cy="770032"/>
            <a:chOff x="5603652" y="1636369"/>
            <a:chExt cx="1947726" cy="630568"/>
          </a:xfrm>
        </p:grpSpPr>
        <p:sp>
          <p:nvSpPr>
            <p:cNvPr id="94" name="Text Placeholder 3"/>
            <p:cNvSpPr txBox="1">
              <a:spLocks/>
            </p:cNvSpPr>
            <p:nvPr/>
          </p:nvSpPr>
          <p:spPr>
            <a:xfrm>
              <a:off x="6399743" y="1636369"/>
              <a:ext cx="1151635" cy="19343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116686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Text Placeholder 3"/>
            <p:cNvSpPr txBox="1">
              <a:spLocks/>
            </p:cNvSpPr>
            <p:nvPr/>
          </p:nvSpPr>
          <p:spPr>
            <a:xfrm>
              <a:off x="5603652" y="1904009"/>
              <a:ext cx="1947726" cy="36292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4" name="Group 72"/>
          <p:cNvGrpSpPr/>
          <p:nvPr/>
        </p:nvGrpSpPr>
        <p:grpSpPr>
          <a:xfrm>
            <a:off x="2188006" y="2955719"/>
            <a:ext cx="2125511" cy="772844"/>
            <a:chOff x="5603652" y="1667332"/>
            <a:chExt cx="1947726" cy="632871"/>
          </a:xfrm>
        </p:grpSpPr>
        <p:sp>
          <p:nvSpPr>
            <p:cNvPr id="100" name="Text Placeholder 3"/>
            <p:cNvSpPr txBox="1">
              <a:spLocks/>
            </p:cNvSpPr>
            <p:nvPr/>
          </p:nvSpPr>
          <p:spPr>
            <a:xfrm>
              <a:off x="6399743" y="1667332"/>
              <a:ext cx="1151635" cy="19343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116686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Text Placeholder 3"/>
            <p:cNvSpPr txBox="1">
              <a:spLocks/>
            </p:cNvSpPr>
            <p:nvPr/>
          </p:nvSpPr>
          <p:spPr>
            <a:xfrm>
              <a:off x="5603652" y="1937274"/>
              <a:ext cx="1947726" cy="362929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5" name="Group 72"/>
          <p:cNvGrpSpPr/>
          <p:nvPr/>
        </p:nvGrpSpPr>
        <p:grpSpPr>
          <a:xfrm>
            <a:off x="1532831" y="4924347"/>
            <a:ext cx="2125512" cy="801974"/>
            <a:chOff x="5603652" y="1646690"/>
            <a:chExt cx="1947727" cy="656724"/>
          </a:xfrm>
        </p:grpSpPr>
        <p:sp>
          <p:nvSpPr>
            <p:cNvPr id="103" name="Text Placeholder 3"/>
            <p:cNvSpPr txBox="1">
              <a:spLocks/>
            </p:cNvSpPr>
            <p:nvPr/>
          </p:nvSpPr>
          <p:spPr>
            <a:xfrm>
              <a:off x="6399744" y="1646690"/>
              <a:ext cx="1151635" cy="19343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116686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Text Placeholder 3"/>
            <p:cNvSpPr txBox="1">
              <a:spLocks/>
            </p:cNvSpPr>
            <p:nvPr/>
          </p:nvSpPr>
          <p:spPr>
            <a:xfrm>
              <a:off x="5603652" y="1940486"/>
              <a:ext cx="1947726" cy="36292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6" name="Group 58"/>
          <p:cNvGrpSpPr/>
          <p:nvPr/>
        </p:nvGrpSpPr>
        <p:grpSpPr>
          <a:xfrm>
            <a:off x="7320457" y="2871899"/>
            <a:ext cx="2087865" cy="686409"/>
            <a:chOff x="7174424" y="1401232"/>
            <a:chExt cx="2276195" cy="562093"/>
          </a:xfrm>
        </p:grpSpPr>
        <p:sp>
          <p:nvSpPr>
            <p:cNvPr id="106" name="TextBox 105"/>
            <p:cNvSpPr txBox="1"/>
            <p:nvPr/>
          </p:nvSpPr>
          <p:spPr>
            <a:xfrm>
              <a:off x="7174424" y="1600395"/>
              <a:ext cx="2276195" cy="3629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174424" y="1401232"/>
              <a:ext cx="1370116" cy="19343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58"/>
          <p:cNvGrpSpPr/>
          <p:nvPr/>
        </p:nvGrpSpPr>
        <p:grpSpPr>
          <a:xfrm>
            <a:off x="8157934" y="3802428"/>
            <a:ext cx="2087865" cy="686411"/>
            <a:chOff x="7174424" y="1401232"/>
            <a:chExt cx="2276195" cy="562095"/>
          </a:xfrm>
        </p:grpSpPr>
        <p:sp>
          <p:nvSpPr>
            <p:cNvPr id="111" name="TextBox 110"/>
            <p:cNvSpPr txBox="1"/>
            <p:nvPr/>
          </p:nvSpPr>
          <p:spPr>
            <a:xfrm>
              <a:off x="7174424" y="1600397"/>
              <a:ext cx="2276195" cy="3629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174424" y="1401232"/>
              <a:ext cx="1370116" cy="19343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6" name="Oval 115"/>
          <p:cNvSpPr>
            <a:spLocks noChangeAspect="1"/>
          </p:cNvSpPr>
          <p:nvPr/>
        </p:nvSpPr>
        <p:spPr>
          <a:xfrm>
            <a:off x="4890227" y="4741143"/>
            <a:ext cx="687666" cy="688237"/>
          </a:xfrm>
          <a:prstGeom prst="ellipse">
            <a:avLst/>
          </a:prstGeom>
          <a:solidFill>
            <a:srgbClr val="8153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7874" y="5848906"/>
            <a:ext cx="687666" cy="688237"/>
          </a:xfrm>
          <a:prstGeom prst="ellipse">
            <a:avLst/>
          </a:prstGeom>
          <a:solidFill>
            <a:srgbClr val="8153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6105937" y="5160604"/>
            <a:ext cx="687666" cy="688237"/>
          </a:xfrm>
          <a:prstGeom prst="ellipse">
            <a:avLst/>
          </a:prstGeom>
          <a:solidFill>
            <a:srgbClr val="8153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7785931" y="5848906"/>
            <a:ext cx="687666" cy="688237"/>
          </a:xfrm>
          <a:prstGeom prst="ellipse">
            <a:avLst/>
          </a:prstGeom>
          <a:solidFill>
            <a:srgbClr val="8153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3705764" y="5570438"/>
            <a:ext cx="687666" cy="688237"/>
          </a:xfrm>
          <a:prstGeom prst="ellipse">
            <a:avLst/>
          </a:prstGeom>
          <a:solidFill>
            <a:srgbClr val="8153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grpSp>
        <p:nvGrpSpPr>
          <p:cNvPr id="8" name="Group 138"/>
          <p:cNvGrpSpPr/>
          <p:nvPr/>
        </p:nvGrpSpPr>
        <p:grpSpPr>
          <a:xfrm>
            <a:off x="7692669" y="4732962"/>
            <a:ext cx="818359" cy="819042"/>
            <a:chOff x="5867400" y="3486150"/>
            <a:chExt cx="670145" cy="670705"/>
          </a:xfrm>
        </p:grpSpPr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5867400" y="3486150"/>
              <a:ext cx="670145" cy="670705"/>
            </a:xfrm>
            <a:prstGeom prst="ellipse">
              <a:avLst/>
            </a:prstGeom>
            <a:solidFill>
              <a:srgbClr val="81536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Freeform 62"/>
            <p:cNvSpPr>
              <a:spLocks noEditPoints="1"/>
            </p:cNvSpPr>
            <p:nvPr/>
          </p:nvSpPr>
          <p:spPr bwMode="auto">
            <a:xfrm>
              <a:off x="6020570" y="3638144"/>
              <a:ext cx="363804" cy="366716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31"/>
          <p:cNvGrpSpPr/>
          <p:nvPr/>
        </p:nvGrpSpPr>
        <p:grpSpPr>
          <a:xfrm>
            <a:off x="4525403" y="3053374"/>
            <a:ext cx="1399259" cy="1400428"/>
            <a:chOff x="3273762" y="2110755"/>
            <a:chExt cx="1145838" cy="1146795"/>
          </a:xfrm>
        </p:grpSpPr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3273762" y="2110755"/>
              <a:ext cx="1145838" cy="1146795"/>
            </a:xfrm>
            <a:prstGeom prst="ellipse">
              <a:avLst/>
            </a:prstGeom>
            <a:solidFill>
              <a:srgbClr val="81536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Freeform 83"/>
            <p:cNvSpPr>
              <a:spLocks noEditPoints="1"/>
            </p:cNvSpPr>
            <p:nvPr/>
          </p:nvSpPr>
          <p:spPr bwMode="auto">
            <a:xfrm>
              <a:off x="3699604" y="2463535"/>
              <a:ext cx="294154" cy="441234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137"/>
          <p:cNvGrpSpPr/>
          <p:nvPr/>
        </p:nvGrpSpPr>
        <p:grpSpPr>
          <a:xfrm>
            <a:off x="6669086" y="3913917"/>
            <a:ext cx="1078866" cy="1079768"/>
            <a:chOff x="5029200" y="2815445"/>
            <a:chExt cx="883472" cy="884210"/>
          </a:xfrm>
        </p:grpSpPr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5029200" y="2815445"/>
              <a:ext cx="883472" cy="884210"/>
            </a:xfrm>
            <a:prstGeom prst="ellipse">
              <a:avLst/>
            </a:prstGeom>
            <a:solidFill>
              <a:srgbClr val="81536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Freeform 176"/>
            <p:cNvSpPr>
              <a:spLocks noEditPoints="1"/>
            </p:cNvSpPr>
            <p:nvPr/>
          </p:nvSpPr>
          <p:spPr bwMode="auto">
            <a:xfrm>
              <a:off x="5257019" y="3087290"/>
              <a:ext cx="427834" cy="340520"/>
            </a:xfrm>
            <a:custGeom>
              <a:avLst/>
              <a:gdLst/>
              <a:ahLst/>
              <a:cxnLst>
                <a:cxn ang="0">
                  <a:pos x="53" y="20"/>
                </a:cxn>
                <a:cxn ang="0">
                  <a:pos x="26" y="39"/>
                </a:cxn>
                <a:cxn ang="0">
                  <a:pos x="20" y="39"/>
                </a:cxn>
                <a:cxn ang="0">
                  <a:pos x="9" y="44"/>
                </a:cxn>
                <a:cxn ang="0">
                  <a:pos x="6" y="44"/>
                </a:cxn>
                <a:cxn ang="0">
                  <a:pos x="6" y="44"/>
                </a:cxn>
                <a:cxn ang="0">
                  <a:pos x="5" y="43"/>
                </a:cxn>
                <a:cxn ang="0">
                  <a:pos x="5" y="41"/>
                </a:cxn>
                <a:cxn ang="0">
                  <a:pos x="10" y="35"/>
                </a:cxn>
                <a:cxn ang="0">
                  <a:pos x="0" y="20"/>
                </a:cxn>
                <a:cxn ang="0">
                  <a:pos x="26" y="0"/>
                </a:cxn>
                <a:cxn ang="0">
                  <a:pos x="53" y="20"/>
                </a:cxn>
                <a:cxn ang="0">
                  <a:pos x="5" y="20"/>
                </a:cxn>
                <a:cxn ang="0">
                  <a:pos x="12" y="31"/>
                </a:cxn>
                <a:cxn ang="0">
                  <a:pos x="16" y="33"/>
                </a:cxn>
                <a:cxn ang="0">
                  <a:pos x="15" y="36"/>
                </a:cxn>
                <a:cxn ang="0">
                  <a:pos x="17" y="35"/>
                </a:cxn>
                <a:cxn ang="0">
                  <a:pos x="19" y="34"/>
                </a:cxn>
                <a:cxn ang="0">
                  <a:pos x="21" y="34"/>
                </a:cxn>
                <a:cxn ang="0">
                  <a:pos x="26" y="34"/>
                </a:cxn>
                <a:cxn ang="0">
                  <a:pos x="48" y="20"/>
                </a:cxn>
                <a:cxn ang="0">
                  <a:pos x="26" y="5"/>
                </a:cxn>
                <a:cxn ang="0">
                  <a:pos x="5" y="20"/>
                </a:cxn>
                <a:cxn ang="0">
                  <a:pos x="62" y="51"/>
                </a:cxn>
                <a:cxn ang="0">
                  <a:pos x="63" y="53"/>
                </a:cxn>
                <a:cxn ang="0">
                  <a:pos x="62" y="54"/>
                </a:cxn>
                <a:cxn ang="0">
                  <a:pos x="58" y="53"/>
                </a:cxn>
                <a:cxn ang="0">
                  <a:pos x="48" y="48"/>
                </a:cxn>
                <a:cxn ang="0">
                  <a:pos x="41" y="49"/>
                </a:cxn>
                <a:cxn ang="0">
                  <a:pos x="23" y="44"/>
                </a:cxn>
                <a:cxn ang="0">
                  <a:pos x="26" y="44"/>
                </a:cxn>
                <a:cxn ang="0">
                  <a:pos x="48" y="38"/>
                </a:cxn>
                <a:cxn ang="0">
                  <a:pos x="58" y="20"/>
                </a:cxn>
                <a:cxn ang="0">
                  <a:pos x="57" y="14"/>
                </a:cxn>
                <a:cxn ang="0">
                  <a:pos x="68" y="30"/>
                </a:cxn>
                <a:cxn ang="0">
                  <a:pos x="58" y="45"/>
                </a:cxn>
                <a:cxn ang="0">
                  <a:pos x="62" y="51"/>
                </a:cxn>
              </a:cxnLst>
              <a:rect l="0" t="0" r="r" b="b"/>
              <a:pathLst>
                <a:path w="68" h="54">
                  <a:moveTo>
                    <a:pt x="53" y="20"/>
                  </a:moveTo>
                  <a:cubicBezTo>
                    <a:pt x="53" y="31"/>
                    <a:pt x="41" y="39"/>
                    <a:pt x="26" y="39"/>
                  </a:cubicBezTo>
                  <a:cubicBezTo>
                    <a:pt x="24" y="39"/>
                    <a:pt x="22" y="39"/>
                    <a:pt x="20" y="39"/>
                  </a:cubicBezTo>
                  <a:cubicBezTo>
                    <a:pt x="17" y="41"/>
                    <a:pt x="13" y="43"/>
                    <a:pt x="9" y="44"/>
                  </a:cubicBezTo>
                  <a:cubicBezTo>
                    <a:pt x="8" y="44"/>
                    <a:pt x="7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4"/>
                    <a:pt x="5" y="44"/>
                    <a:pt x="5" y="43"/>
                  </a:cubicBezTo>
                  <a:cubicBezTo>
                    <a:pt x="5" y="42"/>
                    <a:pt x="5" y="42"/>
                    <a:pt x="5" y="41"/>
                  </a:cubicBezTo>
                  <a:cubicBezTo>
                    <a:pt x="7" y="40"/>
                    <a:pt x="9" y="38"/>
                    <a:pt x="10" y="35"/>
                  </a:cubicBezTo>
                  <a:cubicBezTo>
                    <a:pt x="4" y="32"/>
                    <a:pt x="0" y="26"/>
                    <a:pt x="0" y="20"/>
                  </a:cubicBezTo>
                  <a:cubicBezTo>
                    <a:pt x="0" y="9"/>
                    <a:pt x="12" y="0"/>
                    <a:pt x="26" y="0"/>
                  </a:cubicBezTo>
                  <a:cubicBezTo>
                    <a:pt x="41" y="0"/>
                    <a:pt x="53" y="9"/>
                    <a:pt x="53" y="20"/>
                  </a:cubicBezTo>
                  <a:close/>
                  <a:moveTo>
                    <a:pt x="5" y="20"/>
                  </a:moveTo>
                  <a:cubicBezTo>
                    <a:pt x="5" y="24"/>
                    <a:pt x="7" y="28"/>
                    <a:pt x="12" y="3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6" y="35"/>
                    <a:pt x="17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3" y="34"/>
                    <a:pt x="25" y="34"/>
                    <a:pt x="26" y="34"/>
                  </a:cubicBezTo>
                  <a:cubicBezTo>
                    <a:pt x="38" y="34"/>
                    <a:pt x="48" y="28"/>
                    <a:pt x="48" y="20"/>
                  </a:cubicBezTo>
                  <a:cubicBezTo>
                    <a:pt x="48" y="12"/>
                    <a:pt x="38" y="5"/>
                    <a:pt x="26" y="5"/>
                  </a:cubicBezTo>
                  <a:cubicBezTo>
                    <a:pt x="15" y="5"/>
                    <a:pt x="5" y="12"/>
                    <a:pt x="5" y="20"/>
                  </a:cubicBezTo>
                  <a:close/>
                  <a:moveTo>
                    <a:pt x="62" y="51"/>
                  </a:moveTo>
                  <a:cubicBezTo>
                    <a:pt x="63" y="52"/>
                    <a:pt x="63" y="52"/>
                    <a:pt x="63" y="53"/>
                  </a:cubicBezTo>
                  <a:cubicBezTo>
                    <a:pt x="63" y="53"/>
                    <a:pt x="62" y="54"/>
                    <a:pt x="62" y="54"/>
                  </a:cubicBezTo>
                  <a:cubicBezTo>
                    <a:pt x="60" y="54"/>
                    <a:pt x="59" y="54"/>
                    <a:pt x="58" y="53"/>
                  </a:cubicBezTo>
                  <a:cubicBezTo>
                    <a:pt x="54" y="52"/>
                    <a:pt x="51" y="51"/>
                    <a:pt x="48" y="48"/>
                  </a:cubicBezTo>
                  <a:cubicBezTo>
                    <a:pt x="46" y="49"/>
                    <a:pt x="43" y="49"/>
                    <a:pt x="41" y="49"/>
                  </a:cubicBezTo>
                  <a:cubicBezTo>
                    <a:pt x="34" y="49"/>
                    <a:pt x="28" y="47"/>
                    <a:pt x="23" y="44"/>
                  </a:cubicBezTo>
                  <a:cubicBezTo>
                    <a:pt x="24" y="44"/>
                    <a:pt x="25" y="44"/>
                    <a:pt x="26" y="44"/>
                  </a:cubicBezTo>
                  <a:cubicBezTo>
                    <a:pt x="35" y="44"/>
                    <a:pt x="42" y="42"/>
                    <a:pt x="48" y="38"/>
                  </a:cubicBezTo>
                  <a:cubicBezTo>
                    <a:pt x="55" y="33"/>
                    <a:pt x="58" y="27"/>
                    <a:pt x="58" y="20"/>
                  </a:cubicBezTo>
                  <a:cubicBezTo>
                    <a:pt x="58" y="18"/>
                    <a:pt x="58" y="16"/>
                    <a:pt x="57" y="14"/>
                  </a:cubicBezTo>
                  <a:cubicBezTo>
                    <a:pt x="64" y="18"/>
                    <a:pt x="68" y="23"/>
                    <a:pt x="68" y="30"/>
                  </a:cubicBezTo>
                  <a:cubicBezTo>
                    <a:pt x="68" y="36"/>
                    <a:pt x="64" y="41"/>
                    <a:pt x="58" y="45"/>
                  </a:cubicBezTo>
                  <a:cubicBezTo>
                    <a:pt x="59" y="48"/>
                    <a:pt x="61" y="49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30"/>
          <p:cNvGrpSpPr/>
          <p:nvPr/>
        </p:nvGrpSpPr>
        <p:grpSpPr>
          <a:xfrm>
            <a:off x="3505288" y="3913917"/>
            <a:ext cx="1078866" cy="1079768"/>
            <a:chOff x="2438400" y="2815445"/>
            <a:chExt cx="883472" cy="884210"/>
          </a:xfrm>
        </p:grpSpPr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2438400" y="2815445"/>
              <a:ext cx="883472" cy="884210"/>
            </a:xfrm>
            <a:prstGeom prst="ellipse">
              <a:avLst/>
            </a:prstGeom>
            <a:solidFill>
              <a:srgbClr val="81536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9" name="Freeform 216"/>
            <p:cNvSpPr>
              <a:spLocks noEditPoints="1"/>
            </p:cNvSpPr>
            <p:nvPr/>
          </p:nvSpPr>
          <p:spPr bwMode="auto">
            <a:xfrm>
              <a:off x="2666219" y="3042179"/>
              <a:ext cx="427834" cy="430742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34" y="68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8" y="34"/>
                </a:cxn>
                <a:cxn ang="0">
                  <a:pos x="15" y="40"/>
                </a:cxn>
                <a:cxn ang="0">
                  <a:pos x="14" y="34"/>
                </a:cxn>
                <a:cxn ang="0">
                  <a:pos x="15" y="27"/>
                </a:cxn>
                <a:cxn ang="0">
                  <a:pos x="8" y="20"/>
                </a:cxn>
                <a:cxn ang="0">
                  <a:pos x="5" y="34"/>
                </a:cxn>
                <a:cxn ang="0">
                  <a:pos x="8" y="47"/>
                </a:cxn>
                <a:cxn ang="0">
                  <a:pos x="15" y="40"/>
                </a:cxn>
                <a:cxn ang="0">
                  <a:pos x="48" y="34"/>
                </a:cxn>
                <a:cxn ang="0">
                  <a:pos x="34" y="19"/>
                </a:cxn>
                <a:cxn ang="0">
                  <a:pos x="19" y="34"/>
                </a:cxn>
                <a:cxn ang="0">
                  <a:pos x="34" y="48"/>
                </a:cxn>
                <a:cxn ang="0">
                  <a:pos x="48" y="34"/>
                </a:cxn>
                <a:cxn ang="0">
                  <a:pos x="20" y="8"/>
                </a:cxn>
                <a:cxn ang="0">
                  <a:pos x="27" y="15"/>
                </a:cxn>
                <a:cxn ang="0">
                  <a:pos x="34" y="14"/>
                </a:cxn>
                <a:cxn ang="0">
                  <a:pos x="40" y="15"/>
                </a:cxn>
                <a:cxn ang="0">
                  <a:pos x="47" y="8"/>
                </a:cxn>
                <a:cxn ang="0">
                  <a:pos x="34" y="5"/>
                </a:cxn>
                <a:cxn ang="0">
                  <a:pos x="20" y="8"/>
                </a:cxn>
                <a:cxn ang="0">
                  <a:pos x="47" y="59"/>
                </a:cxn>
                <a:cxn ang="0">
                  <a:pos x="40" y="52"/>
                </a:cxn>
                <a:cxn ang="0">
                  <a:pos x="34" y="53"/>
                </a:cxn>
                <a:cxn ang="0">
                  <a:pos x="27" y="52"/>
                </a:cxn>
                <a:cxn ang="0">
                  <a:pos x="20" y="59"/>
                </a:cxn>
                <a:cxn ang="0">
                  <a:pos x="34" y="63"/>
                </a:cxn>
                <a:cxn ang="0">
                  <a:pos x="47" y="59"/>
                </a:cxn>
                <a:cxn ang="0">
                  <a:pos x="60" y="47"/>
                </a:cxn>
                <a:cxn ang="0">
                  <a:pos x="63" y="34"/>
                </a:cxn>
                <a:cxn ang="0">
                  <a:pos x="60" y="20"/>
                </a:cxn>
                <a:cxn ang="0">
                  <a:pos x="52" y="27"/>
                </a:cxn>
                <a:cxn ang="0">
                  <a:pos x="53" y="34"/>
                </a:cxn>
                <a:cxn ang="0">
                  <a:pos x="52" y="40"/>
                </a:cxn>
                <a:cxn ang="0">
                  <a:pos x="60" y="47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cubicBezTo>
                    <a:pt x="68" y="52"/>
                    <a:pt x="53" y="68"/>
                    <a:pt x="34" y="68"/>
                  </a:cubicBezTo>
                  <a:cubicBezTo>
                    <a:pt x="15" y="68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lose/>
                  <a:moveTo>
                    <a:pt x="15" y="40"/>
                  </a:moveTo>
                  <a:cubicBezTo>
                    <a:pt x="15" y="38"/>
                    <a:pt x="14" y="36"/>
                    <a:pt x="14" y="34"/>
                  </a:cubicBezTo>
                  <a:cubicBezTo>
                    <a:pt x="14" y="31"/>
                    <a:pt x="15" y="29"/>
                    <a:pt x="15" y="2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4"/>
                    <a:pt x="5" y="29"/>
                    <a:pt x="5" y="34"/>
                  </a:cubicBezTo>
                  <a:cubicBezTo>
                    <a:pt x="5" y="39"/>
                    <a:pt x="6" y="43"/>
                    <a:pt x="8" y="47"/>
                  </a:cubicBezTo>
                  <a:lnTo>
                    <a:pt x="15" y="40"/>
                  </a:lnTo>
                  <a:close/>
                  <a:moveTo>
                    <a:pt x="48" y="34"/>
                  </a:moveTo>
                  <a:cubicBezTo>
                    <a:pt x="48" y="26"/>
                    <a:pt x="42" y="19"/>
                    <a:pt x="34" y="19"/>
                  </a:cubicBezTo>
                  <a:cubicBezTo>
                    <a:pt x="26" y="19"/>
                    <a:pt x="19" y="26"/>
                    <a:pt x="19" y="34"/>
                  </a:cubicBezTo>
                  <a:cubicBezTo>
                    <a:pt x="19" y="42"/>
                    <a:pt x="26" y="48"/>
                    <a:pt x="34" y="48"/>
                  </a:cubicBezTo>
                  <a:cubicBezTo>
                    <a:pt x="42" y="48"/>
                    <a:pt x="48" y="42"/>
                    <a:pt x="48" y="34"/>
                  </a:cubicBezTo>
                  <a:close/>
                  <a:moveTo>
                    <a:pt x="20" y="8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9" y="15"/>
                    <a:pt x="32" y="14"/>
                    <a:pt x="34" y="14"/>
                  </a:cubicBezTo>
                  <a:cubicBezTo>
                    <a:pt x="36" y="14"/>
                    <a:pt x="38" y="15"/>
                    <a:pt x="40" y="15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3" y="6"/>
                    <a:pt x="39" y="5"/>
                    <a:pt x="34" y="5"/>
                  </a:cubicBezTo>
                  <a:cubicBezTo>
                    <a:pt x="29" y="5"/>
                    <a:pt x="24" y="6"/>
                    <a:pt x="20" y="8"/>
                  </a:cubicBezTo>
                  <a:close/>
                  <a:moveTo>
                    <a:pt x="47" y="59"/>
                  </a:moveTo>
                  <a:cubicBezTo>
                    <a:pt x="40" y="52"/>
                    <a:pt x="40" y="52"/>
                    <a:pt x="40" y="52"/>
                  </a:cubicBezTo>
                  <a:cubicBezTo>
                    <a:pt x="38" y="53"/>
                    <a:pt x="36" y="53"/>
                    <a:pt x="34" y="53"/>
                  </a:cubicBezTo>
                  <a:cubicBezTo>
                    <a:pt x="32" y="53"/>
                    <a:pt x="29" y="53"/>
                    <a:pt x="27" y="52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4" y="62"/>
                    <a:pt x="29" y="63"/>
                    <a:pt x="34" y="63"/>
                  </a:cubicBezTo>
                  <a:cubicBezTo>
                    <a:pt x="39" y="63"/>
                    <a:pt x="43" y="62"/>
                    <a:pt x="47" y="59"/>
                  </a:cubicBezTo>
                  <a:close/>
                  <a:moveTo>
                    <a:pt x="60" y="47"/>
                  </a:moveTo>
                  <a:cubicBezTo>
                    <a:pt x="62" y="43"/>
                    <a:pt x="63" y="39"/>
                    <a:pt x="63" y="34"/>
                  </a:cubicBezTo>
                  <a:cubicBezTo>
                    <a:pt x="63" y="29"/>
                    <a:pt x="62" y="24"/>
                    <a:pt x="60" y="20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29"/>
                    <a:pt x="53" y="32"/>
                    <a:pt x="53" y="34"/>
                  </a:cubicBezTo>
                  <a:cubicBezTo>
                    <a:pt x="53" y="36"/>
                    <a:pt x="53" y="38"/>
                    <a:pt x="52" y="40"/>
                  </a:cubicBezTo>
                  <a:lnTo>
                    <a:pt x="60" y="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32"/>
          <p:cNvGrpSpPr/>
          <p:nvPr/>
        </p:nvGrpSpPr>
        <p:grpSpPr>
          <a:xfrm>
            <a:off x="5701190" y="1997432"/>
            <a:ext cx="1488847" cy="1490090"/>
            <a:chOff x="4236600" y="1246056"/>
            <a:chExt cx="1219200" cy="1220218"/>
          </a:xfrm>
        </p:grpSpPr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4236600" y="1246056"/>
              <a:ext cx="1219200" cy="1220218"/>
            </a:xfrm>
            <a:prstGeom prst="ellipse">
              <a:avLst/>
            </a:prstGeom>
            <a:solidFill>
              <a:srgbClr val="81536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0" name="Freeform 217"/>
            <p:cNvSpPr>
              <a:spLocks noEditPoints="1"/>
            </p:cNvSpPr>
            <p:nvPr/>
          </p:nvSpPr>
          <p:spPr bwMode="auto">
            <a:xfrm>
              <a:off x="4601724" y="1672807"/>
              <a:ext cx="488952" cy="366716"/>
            </a:xfrm>
            <a:custGeom>
              <a:avLst/>
              <a:gdLst/>
              <a:ahLst/>
              <a:cxnLst>
                <a:cxn ang="0">
                  <a:pos x="78" y="58"/>
                </a:cxn>
                <a:cxn ang="0">
                  <a:pos x="0" y="58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53"/>
                </a:cxn>
                <a:cxn ang="0">
                  <a:pos x="78" y="53"/>
                </a:cxn>
                <a:cxn ang="0">
                  <a:pos x="78" y="58"/>
                </a:cxn>
                <a:cxn ang="0">
                  <a:pos x="73" y="22"/>
                </a:cxn>
                <a:cxn ang="0">
                  <a:pos x="71" y="23"/>
                </a:cxn>
                <a:cxn ang="0">
                  <a:pos x="66" y="18"/>
                </a:cxn>
                <a:cxn ang="0">
                  <a:pos x="42" y="42"/>
                </a:cxn>
                <a:cxn ang="0">
                  <a:pos x="40" y="42"/>
                </a:cxn>
                <a:cxn ang="0">
                  <a:pos x="31" y="34"/>
                </a:cxn>
                <a:cxn ang="0">
                  <a:pos x="16" y="49"/>
                </a:cxn>
                <a:cxn ang="0">
                  <a:pos x="8" y="42"/>
                </a:cxn>
                <a:cxn ang="0">
                  <a:pos x="30" y="20"/>
                </a:cxn>
                <a:cxn ang="0">
                  <a:pos x="32" y="20"/>
                </a:cxn>
                <a:cxn ang="0">
                  <a:pos x="41" y="29"/>
                </a:cxn>
                <a:cxn ang="0">
                  <a:pos x="59" y="11"/>
                </a:cxn>
                <a:cxn ang="0">
                  <a:pos x="54" y="6"/>
                </a:cxn>
                <a:cxn ang="0">
                  <a:pos x="55" y="4"/>
                </a:cxn>
                <a:cxn ang="0">
                  <a:pos x="71" y="4"/>
                </a:cxn>
                <a:cxn ang="0">
                  <a:pos x="73" y="6"/>
                </a:cxn>
                <a:cxn ang="0">
                  <a:pos x="73" y="22"/>
                </a:cxn>
              </a:cxnLst>
              <a:rect l="0" t="0" r="r" b="b"/>
              <a:pathLst>
                <a:path w="78" h="58">
                  <a:moveTo>
                    <a:pt x="78" y="5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78" y="53"/>
                    <a:pt x="78" y="53"/>
                    <a:pt x="78" y="53"/>
                  </a:cubicBezTo>
                  <a:lnTo>
                    <a:pt x="78" y="58"/>
                  </a:lnTo>
                  <a:close/>
                  <a:moveTo>
                    <a:pt x="73" y="22"/>
                  </a:moveTo>
                  <a:cubicBezTo>
                    <a:pt x="73" y="23"/>
                    <a:pt x="71" y="24"/>
                    <a:pt x="71" y="23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1" y="43"/>
                    <a:pt x="41" y="43"/>
                    <a:pt x="40" y="42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9"/>
                    <a:pt x="32" y="19"/>
                    <a:pt x="32" y="2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4" y="4"/>
                    <a:pt x="55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2" y="4"/>
                    <a:pt x="73" y="5"/>
                    <a:pt x="73" y="6"/>
                  </a:cubicBezTo>
                  <a:lnTo>
                    <a:pt x="73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5" name="Content Placeholder 2"/>
          <p:cNvSpPr txBox="1">
            <a:spLocks/>
          </p:cNvSpPr>
          <p:nvPr/>
        </p:nvSpPr>
        <p:spPr>
          <a:xfrm>
            <a:off x="1278612" y="591989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812751" y="1043782"/>
            <a:ext cx="399877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040391"/>
      </p:ext>
    </p:extLst>
  </p:cSld>
  <p:clrMapOvr>
    <a:masterClrMapping/>
  </p:clrMapOvr>
  <p:transition spd="slow" advTm="709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8" grpId="0" animBg="1"/>
      <p:bldP spid="79" grpId="0" animBg="1"/>
      <p:bldP spid="83" grpId="0" animBg="1"/>
      <p:bldP spid="87" grpId="0" animBg="1"/>
      <p:bldP spid="116" grpId="0" animBg="1"/>
      <p:bldP spid="120" grpId="0" animBg="1"/>
      <p:bldP spid="122" grpId="0" animBg="1"/>
      <p:bldP spid="123" grpId="0" animBg="1"/>
      <p:bldP spid="1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6111382" y="1978272"/>
            <a:ext cx="555041" cy="528636"/>
          </a:xfrm>
          <a:prstGeom prst="rect">
            <a:avLst/>
          </a:prstGeom>
          <a:solidFill>
            <a:srgbClr val="81536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111382" y="2930772"/>
            <a:ext cx="555041" cy="528636"/>
          </a:xfrm>
          <a:prstGeom prst="rect">
            <a:avLst/>
          </a:prstGeom>
          <a:solidFill>
            <a:srgbClr val="81536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111382" y="3883272"/>
            <a:ext cx="555041" cy="528636"/>
          </a:xfrm>
          <a:prstGeom prst="rect">
            <a:avLst/>
          </a:prstGeom>
          <a:solidFill>
            <a:srgbClr val="81536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111382" y="4873872"/>
            <a:ext cx="555041" cy="528636"/>
          </a:xfrm>
          <a:prstGeom prst="rect">
            <a:avLst/>
          </a:prstGeom>
          <a:solidFill>
            <a:srgbClr val="81536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111384" y="1960141"/>
            <a:ext cx="3198311" cy="6093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 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111384" y="2912641"/>
            <a:ext cx="3198311" cy="6093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 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111384" y="3865141"/>
            <a:ext cx="3198311" cy="6093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 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111384" y="4855741"/>
            <a:ext cx="3198311" cy="6093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 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48"/>
          <p:cNvSpPr txBox="1"/>
          <p:nvPr/>
        </p:nvSpPr>
        <p:spPr>
          <a:xfrm>
            <a:off x="2002379" y="2579405"/>
            <a:ext cx="2476020" cy="12060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6600" cap="all" spc="300" dirty="0">
                <a:solidFill>
                  <a:srgbClr val="81536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目录</a:t>
            </a:r>
            <a:endParaRPr lang="en-US" altLang="zh-CN" sz="6600" cap="all" spc="300" dirty="0">
              <a:solidFill>
                <a:srgbClr val="815366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48"/>
          <p:cNvSpPr txBox="1"/>
          <p:nvPr/>
        </p:nvSpPr>
        <p:spPr>
          <a:xfrm>
            <a:off x="2002379" y="3647566"/>
            <a:ext cx="3346876" cy="8301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solidFill>
                  <a:srgbClr val="81536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179028741"/>
      </p:ext>
    </p:extLst>
  </p:cSld>
  <p:clrMapOvr>
    <a:masterClrMapping/>
  </p:clrMapOvr>
  <p:transition spd="slow" advTm="536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3" grpId="0" animBg="1"/>
      <p:bldP spid="35" grpId="0" animBg="1"/>
      <p:bldP spid="37" grpId="0" animBg="1"/>
      <p:bldP spid="19" grpId="0"/>
      <p:bldP spid="21" grpId="0"/>
      <p:bldP spid="34" grpId="0"/>
      <p:bldP spid="36" grpId="0"/>
      <p:bldP spid="38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5"/>
          <p:cNvSpPr>
            <a:spLocks/>
          </p:cNvSpPr>
          <p:nvPr/>
        </p:nvSpPr>
        <p:spPr bwMode="auto">
          <a:xfrm>
            <a:off x="4821135" y="2753428"/>
            <a:ext cx="1544356" cy="132002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599" y="21600"/>
                </a:moveTo>
                <a:cubicBezTo>
                  <a:pt x="0" y="14674"/>
                  <a:pt x="0" y="14674"/>
                  <a:pt x="0" y="14674"/>
                </a:cubicBezTo>
                <a:cubicBezTo>
                  <a:pt x="4517" y="6100"/>
                  <a:pt x="12282" y="577"/>
                  <a:pt x="20894" y="0"/>
                </a:cubicBezTo>
                <a:cubicBezTo>
                  <a:pt x="21599" y="13190"/>
                  <a:pt x="21599" y="13190"/>
                  <a:pt x="21599" y="13190"/>
                </a:cubicBezTo>
                <a:cubicBezTo>
                  <a:pt x="16517" y="13520"/>
                  <a:pt x="12141" y="16818"/>
                  <a:pt x="9599" y="21600"/>
                </a:cubicBezTo>
                <a:close/>
              </a:path>
            </a:pathLst>
          </a:custGeom>
          <a:solidFill>
            <a:srgbClr val="815366"/>
          </a:solidFill>
          <a:ln>
            <a:noFill/>
          </a:ln>
          <a:extLst/>
        </p:spPr>
        <p:txBody>
          <a:bodyPr lIns="24106" tIns="24106" rIns="24106" bIns="24106"/>
          <a:lstStyle/>
          <a:p>
            <a:pPr algn="ctr">
              <a:lnSpc>
                <a:spcPct val="12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AutoShape 6"/>
          <p:cNvSpPr>
            <a:spLocks/>
          </p:cNvSpPr>
          <p:nvPr/>
        </p:nvSpPr>
        <p:spPr bwMode="auto">
          <a:xfrm>
            <a:off x="7394224" y="3767094"/>
            <a:ext cx="930799" cy="1743574"/>
          </a:xfrm>
          <a:custGeom>
            <a:avLst/>
            <a:gdLst>
              <a:gd name="T0" fmla="*/ 10026 w 20053"/>
              <a:gd name="T1" fmla="*/ 10800 h 21600"/>
              <a:gd name="T2" fmla="*/ 10026 w 20053"/>
              <a:gd name="T3" fmla="*/ 10800 h 21600"/>
              <a:gd name="T4" fmla="*/ 10026 w 20053"/>
              <a:gd name="T5" fmla="*/ 10800 h 21600"/>
              <a:gd name="T6" fmla="*/ 10026 w 20053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53" h="21600">
                <a:moveTo>
                  <a:pt x="0" y="4619"/>
                </a:moveTo>
                <a:cubicBezTo>
                  <a:pt x="15413" y="0"/>
                  <a:pt x="15413" y="0"/>
                  <a:pt x="15413" y="0"/>
                </a:cubicBezTo>
                <a:cubicBezTo>
                  <a:pt x="21599" y="6742"/>
                  <a:pt x="21599" y="14857"/>
                  <a:pt x="15413" y="21599"/>
                </a:cubicBezTo>
                <a:cubicBezTo>
                  <a:pt x="0" y="16980"/>
                  <a:pt x="0" y="16980"/>
                  <a:pt x="0" y="16980"/>
                </a:cubicBezTo>
                <a:cubicBezTo>
                  <a:pt x="1736" y="15169"/>
                  <a:pt x="2605" y="13047"/>
                  <a:pt x="2605" y="10800"/>
                </a:cubicBezTo>
                <a:cubicBezTo>
                  <a:pt x="2605" y="8552"/>
                  <a:pt x="1736" y="6492"/>
                  <a:pt x="0" y="4619"/>
                </a:cubicBezTo>
                <a:close/>
              </a:path>
            </a:pathLst>
          </a:custGeom>
          <a:solidFill>
            <a:srgbClr val="815366"/>
          </a:solidFill>
          <a:ln>
            <a:noFill/>
          </a:ln>
          <a:effectLst/>
          <a:extLst/>
        </p:spPr>
        <p:txBody>
          <a:bodyPr lIns="24106" tIns="24106" rIns="24106" bIns="24106"/>
          <a:lstStyle/>
          <a:p>
            <a:pPr algn="ctr" defTabSz="482163">
              <a:lnSpc>
                <a:spcPct val="120000"/>
              </a:lnSpc>
              <a:defRPr/>
            </a:pPr>
            <a:endParaRPr lang="es-ES" sz="949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AutoShape 7"/>
          <p:cNvSpPr>
            <a:spLocks/>
          </p:cNvSpPr>
          <p:nvPr/>
        </p:nvSpPr>
        <p:spPr bwMode="auto">
          <a:xfrm>
            <a:off x="6490212" y="2776865"/>
            <a:ext cx="1548541" cy="13108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3292"/>
                </a:moveTo>
                <a:cubicBezTo>
                  <a:pt x="562" y="0"/>
                  <a:pt x="562" y="0"/>
                  <a:pt x="562" y="0"/>
                </a:cubicBezTo>
                <a:cubicBezTo>
                  <a:pt x="9216" y="498"/>
                  <a:pt x="17026" y="5981"/>
                  <a:pt x="21600" y="14538"/>
                </a:cubicBezTo>
                <a:cubicBezTo>
                  <a:pt x="12031" y="21600"/>
                  <a:pt x="12031" y="21600"/>
                  <a:pt x="12031" y="21600"/>
                </a:cubicBezTo>
                <a:cubicBezTo>
                  <a:pt x="9498" y="16864"/>
                  <a:pt x="5065" y="13624"/>
                  <a:pt x="0" y="13292"/>
                </a:cubicBezTo>
                <a:close/>
              </a:path>
            </a:pathLst>
          </a:custGeom>
          <a:solidFill>
            <a:srgbClr val="815366"/>
          </a:solidFill>
          <a:ln>
            <a:noFill/>
          </a:ln>
          <a:effectLst/>
          <a:extLst/>
        </p:spPr>
        <p:txBody>
          <a:bodyPr lIns="24106" tIns="24106" rIns="24106" bIns="24106"/>
          <a:lstStyle/>
          <a:p>
            <a:pPr algn="ctr" defTabSz="482163">
              <a:lnSpc>
                <a:spcPct val="120000"/>
              </a:lnSpc>
              <a:defRPr/>
            </a:pPr>
            <a:endParaRPr lang="es-ES" sz="949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AutoShape 8"/>
          <p:cNvSpPr>
            <a:spLocks/>
          </p:cNvSpPr>
          <p:nvPr/>
        </p:nvSpPr>
        <p:spPr bwMode="auto">
          <a:xfrm>
            <a:off x="4541561" y="3787183"/>
            <a:ext cx="934984" cy="1743574"/>
          </a:xfrm>
          <a:custGeom>
            <a:avLst/>
            <a:gdLst>
              <a:gd name="T0" fmla="*/ 2147483647 w 20023"/>
              <a:gd name="T1" fmla="*/ 2147483647 h 21600"/>
              <a:gd name="T2" fmla="*/ 2147483647 w 20023"/>
              <a:gd name="T3" fmla="*/ 2147483647 h 21600"/>
              <a:gd name="T4" fmla="*/ 2147483647 w 20023"/>
              <a:gd name="T5" fmla="*/ 2147483647 h 21600"/>
              <a:gd name="T6" fmla="*/ 2147483647 w 20023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023" h="21600">
                <a:moveTo>
                  <a:pt x="20023" y="16855"/>
                </a:moveTo>
                <a:cubicBezTo>
                  <a:pt x="4794" y="21599"/>
                  <a:pt x="4794" y="21599"/>
                  <a:pt x="4794" y="21599"/>
                </a:cubicBezTo>
                <a:cubicBezTo>
                  <a:pt x="-1470" y="14857"/>
                  <a:pt x="-1577" y="6804"/>
                  <a:pt x="4363" y="0"/>
                </a:cubicBezTo>
                <a:cubicBezTo>
                  <a:pt x="19806" y="4494"/>
                  <a:pt x="19806" y="4494"/>
                  <a:pt x="19806" y="4494"/>
                </a:cubicBezTo>
                <a:cubicBezTo>
                  <a:pt x="18187" y="6305"/>
                  <a:pt x="17323" y="8365"/>
                  <a:pt x="17323" y="10550"/>
                </a:cubicBezTo>
                <a:cubicBezTo>
                  <a:pt x="17323" y="12860"/>
                  <a:pt x="18295" y="14982"/>
                  <a:pt x="20023" y="16855"/>
                </a:cubicBezTo>
                <a:close/>
              </a:path>
            </a:pathLst>
          </a:custGeom>
          <a:solidFill>
            <a:srgbClr val="815366"/>
          </a:solidFill>
          <a:ln>
            <a:noFill/>
          </a:ln>
          <a:extLst/>
        </p:spPr>
        <p:txBody>
          <a:bodyPr lIns="24106" tIns="24106" rIns="24106" bIns="24106"/>
          <a:lstStyle/>
          <a:p>
            <a:pPr algn="ctr">
              <a:lnSpc>
                <a:spcPct val="12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AutoShape 10"/>
          <p:cNvSpPr>
            <a:spLocks/>
          </p:cNvSpPr>
          <p:nvPr/>
        </p:nvSpPr>
        <p:spPr bwMode="auto">
          <a:xfrm>
            <a:off x="5310809" y="3223012"/>
            <a:ext cx="843746" cy="32142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ctr">
              <a:lnSpc>
                <a:spcPct val="120000"/>
              </a:lnSpc>
              <a:defRPr/>
            </a:pPr>
            <a:r>
              <a:rPr lang="es-ES" sz="2637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25%</a:t>
            </a:r>
          </a:p>
        </p:txBody>
      </p:sp>
      <p:sp>
        <p:nvSpPr>
          <p:cNvPr id="21" name="AutoShape 11"/>
          <p:cNvSpPr>
            <a:spLocks/>
          </p:cNvSpPr>
          <p:nvPr/>
        </p:nvSpPr>
        <p:spPr bwMode="auto">
          <a:xfrm>
            <a:off x="6778993" y="3225523"/>
            <a:ext cx="843746" cy="32142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ctr">
              <a:lnSpc>
                <a:spcPct val="120000"/>
              </a:lnSpc>
              <a:defRPr/>
            </a:pPr>
            <a:r>
              <a:rPr lang="es-ES" sz="2637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29%</a:t>
            </a:r>
          </a:p>
        </p:txBody>
      </p:sp>
      <p:sp>
        <p:nvSpPr>
          <p:cNvPr id="22" name="AutoShape 12"/>
          <p:cNvSpPr>
            <a:spLocks/>
          </p:cNvSpPr>
          <p:nvPr/>
        </p:nvSpPr>
        <p:spPr bwMode="auto">
          <a:xfrm>
            <a:off x="7493833" y="4498675"/>
            <a:ext cx="842909" cy="32142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ctr">
              <a:lnSpc>
                <a:spcPct val="120000"/>
              </a:lnSpc>
              <a:defRPr/>
            </a:pPr>
            <a:r>
              <a:rPr lang="es-ES" sz="2637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17%</a:t>
            </a:r>
          </a:p>
        </p:txBody>
      </p:sp>
      <p:sp>
        <p:nvSpPr>
          <p:cNvPr id="23" name="AutoShape 13"/>
          <p:cNvSpPr>
            <a:spLocks/>
          </p:cNvSpPr>
          <p:nvPr/>
        </p:nvSpPr>
        <p:spPr bwMode="auto">
          <a:xfrm>
            <a:off x="4541561" y="4476074"/>
            <a:ext cx="842908" cy="32142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ctr">
              <a:lnSpc>
                <a:spcPct val="120000"/>
              </a:lnSpc>
              <a:defRPr/>
            </a:pPr>
            <a:r>
              <a:rPr lang="es-ES" sz="2637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73%</a:t>
            </a:r>
          </a:p>
        </p:txBody>
      </p:sp>
      <p:sp>
        <p:nvSpPr>
          <p:cNvPr id="25" name="Text Placeholder 7"/>
          <p:cNvSpPr txBox="1">
            <a:spLocks/>
          </p:cNvSpPr>
          <p:nvPr/>
        </p:nvSpPr>
        <p:spPr>
          <a:xfrm>
            <a:off x="2209930" y="2429874"/>
            <a:ext cx="1368595" cy="35777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1417844" y="2740838"/>
            <a:ext cx="2160682" cy="6284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7" name="Rounded Rectangle 11"/>
          <p:cNvSpPr>
            <a:spLocks noChangeAspect="1"/>
          </p:cNvSpPr>
          <p:nvPr/>
        </p:nvSpPr>
        <p:spPr>
          <a:xfrm>
            <a:off x="3779244" y="2504824"/>
            <a:ext cx="759275" cy="760014"/>
          </a:xfrm>
          <a:prstGeom prst="roundRect">
            <a:avLst>
              <a:gd name="adj" fmla="val 0"/>
            </a:avLst>
          </a:prstGeom>
          <a:solidFill>
            <a:srgbClr val="8153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266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7"/>
          <p:cNvSpPr txBox="1">
            <a:spLocks/>
          </p:cNvSpPr>
          <p:nvPr/>
        </p:nvSpPr>
        <p:spPr>
          <a:xfrm>
            <a:off x="3840125" y="2601093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9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9" name="Text Placeholder 7"/>
          <p:cNvSpPr txBox="1">
            <a:spLocks/>
          </p:cNvSpPr>
          <p:nvPr/>
        </p:nvSpPr>
        <p:spPr>
          <a:xfrm>
            <a:off x="9354245" y="2429874"/>
            <a:ext cx="1400530" cy="35777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2"/>
          <p:cNvSpPr txBox="1">
            <a:spLocks/>
          </p:cNvSpPr>
          <p:nvPr/>
        </p:nvSpPr>
        <p:spPr>
          <a:xfrm>
            <a:off x="9354245" y="2740839"/>
            <a:ext cx="2048602" cy="60464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1" name="Rounded Rectangle 23"/>
          <p:cNvSpPr>
            <a:spLocks noChangeAspect="1"/>
          </p:cNvSpPr>
          <p:nvPr/>
        </p:nvSpPr>
        <p:spPr>
          <a:xfrm>
            <a:off x="8452913" y="2504824"/>
            <a:ext cx="759275" cy="760014"/>
          </a:xfrm>
          <a:prstGeom prst="roundRect">
            <a:avLst>
              <a:gd name="adj" fmla="val 0"/>
            </a:avLst>
          </a:prstGeom>
          <a:solidFill>
            <a:srgbClr val="8153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266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7"/>
          <p:cNvSpPr txBox="1">
            <a:spLocks/>
          </p:cNvSpPr>
          <p:nvPr/>
        </p:nvSpPr>
        <p:spPr>
          <a:xfrm>
            <a:off x="8513794" y="2601093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9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33" name="Text Placeholder 7"/>
          <p:cNvSpPr txBox="1">
            <a:spLocks/>
          </p:cNvSpPr>
          <p:nvPr/>
        </p:nvSpPr>
        <p:spPr>
          <a:xfrm>
            <a:off x="2209930" y="5381506"/>
            <a:ext cx="1368595" cy="35777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>
            <a:spLocks/>
          </p:cNvSpPr>
          <p:nvPr/>
        </p:nvSpPr>
        <p:spPr>
          <a:xfrm>
            <a:off x="1417844" y="5692470"/>
            <a:ext cx="2160682" cy="6284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5" name="Rounded Rectangle 27"/>
          <p:cNvSpPr>
            <a:spLocks noChangeAspect="1"/>
          </p:cNvSpPr>
          <p:nvPr/>
        </p:nvSpPr>
        <p:spPr>
          <a:xfrm>
            <a:off x="3727773" y="5456456"/>
            <a:ext cx="759275" cy="760014"/>
          </a:xfrm>
          <a:prstGeom prst="roundRect">
            <a:avLst>
              <a:gd name="adj" fmla="val 0"/>
            </a:avLst>
          </a:prstGeom>
          <a:solidFill>
            <a:srgbClr val="8153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266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7"/>
          <p:cNvSpPr txBox="1">
            <a:spLocks/>
          </p:cNvSpPr>
          <p:nvPr/>
        </p:nvSpPr>
        <p:spPr>
          <a:xfrm>
            <a:off x="3788654" y="5552725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9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37" name="Text Placeholder 7"/>
          <p:cNvSpPr txBox="1">
            <a:spLocks/>
          </p:cNvSpPr>
          <p:nvPr/>
        </p:nvSpPr>
        <p:spPr>
          <a:xfrm>
            <a:off x="9348761" y="5381506"/>
            <a:ext cx="1400530" cy="35777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2"/>
          <p:cNvSpPr txBox="1">
            <a:spLocks/>
          </p:cNvSpPr>
          <p:nvPr/>
        </p:nvSpPr>
        <p:spPr>
          <a:xfrm>
            <a:off x="9348761" y="5692471"/>
            <a:ext cx="2048602" cy="60464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3" name="Rounded Rectangle 16"/>
          <p:cNvSpPr>
            <a:spLocks noChangeAspect="1"/>
          </p:cNvSpPr>
          <p:nvPr/>
        </p:nvSpPr>
        <p:spPr>
          <a:xfrm>
            <a:off x="8452913" y="5456456"/>
            <a:ext cx="759275" cy="760014"/>
          </a:xfrm>
          <a:prstGeom prst="roundRect">
            <a:avLst>
              <a:gd name="adj" fmla="val 0"/>
            </a:avLst>
          </a:prstGeom>
          <a:solidFill>
            <a:srgbClr val="8153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266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 Placeholder 7"/>
          <p:cNvSpPr txBox="1">
            <a:spLocks/>
          </p:cNvSpPr>
          <p:nvPr/>
        </p:nvSpPr>
        <p:spPr>
          <a:xfrm>
            <a:off x="8513794" y="5552725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9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1278612" y="591989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812751" y="1043782"/>
            <a:ext cx="399877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765694"/>
      </p:ext>
    </p:extLst>
  </p:cSld>
  <p:clrMapOvr>
    <a:masterClrMapping/>
  </p:clrMapOvr>
  <p:transition spd="slow" advTm="565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0" grpId="0" autoUpdateAnimBg="0"/>
      <p:bldP spid="21" grpId="0" autoUpdateAnimBg="0"/>
      <p:bldP spid="22" grpId="0" autoUpdateAnimBg="0"/>
      <p:bldP spid="23" grpId="0" autoUpdateAnimBg="0"/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8"/>
          <p:cNvSpPr txBox="1"/>
          <p:nvPr/>
        </p:nvSpPr>
        <p:spPr>
          <a:xfrm>
            <a:off x="4552492" y="2876303"/>
            <a:ext cx="3960439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</a:t>
            </a:r>
            <a:endParaRPr lang="en-GB" altLang="zh-CN" sz="4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TextBox 49"/>
          <p:cNvSpPr txBox="1"/>
          <p:nvPr/>
        </p:nvSpPr>
        <p:spPr>
          <a:xfrm>
            <a:off x="4552492" y="3691321"/>
            <a:ext cx="46851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2324919" y="2694737"/>
            <a:ext cx="21964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9600" cap="all" spc="300" dirty="0" smtClean="0">
                <a:solidFill>
                  <a:srgbClr val="815366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z="9600" cap="all" spc="300" dirty="0">
              <a:solidFill>
                <a:srgbClr val="815366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233329" y="2680221"/>
            <a:ext cx="0" cy="1584176"/>
          </a:xfrm>
          <a:prstGeom prst="line">
            <a:avLst/>
          </a:prstGeom>
          <a:ln>
            <a:solidFill>
              <a:srgbClr val="815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887994"/>
      </p:ext>
    </p:extLst>
  </p:cSld>
  <p:clrMapOvr>
    <a:masterClrMapping/>
  </p:clrMapOvr>
  <p:transition spd="slow" advTm="485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1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AutoShape 4"/>
          <p:cNvSpPr>
            <a:spLocks/>
          </p:cNvSpPr>
          <p:nvPr/>
        </p:nvSpPr>
        <p:spPr bwMode="auto">
          <a:xfrm>
            <a:off x="6737257" y="5638928"/>
            <a:ext cx="1588066" cy="4473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1"/>
              </a:spcBef>
            </a:pPr>
            <a:r>
              <a:rPr lang="en-US" altLang="zh-CN" sz="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989" name="AutoShape 5"/>
          <p:cNvSpPr>
            <a:spLocks/>
          </p:cNvSpPr>
          <p:nvPr/>
        </p:nvSpPr>
        <p:spPr bwMode="auto">
          <a:xfrm>
            <a:off x="8570533" y="4397490"/>
            <a:ext cx="1588066" cy="4473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1"/>
              </a:spcBef>
            </a:pPr>
            <a:r>
              <a:rPr lang="en-US" altLang="zh-CN" sz="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990" name="AutoShape 6"/>
          <p:cNvSpPr>
            <a:spLocks/>
          </p:cNvSpPr>
          <p:nvPr/>
        </p:nvSpPr>
        <p:spPr bwMode="auto">
          <a:xfrm>
            <a:off x="4245174" y="5638929"/>
            <a:ext cx="1725289" cy="4976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91"/>
              </a:spcBef>
            </a:pPr>
            <a:r>
              <a:rPr lang="en-US" altLang="zh-CN" sz="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991" name="AutoShape 7"/>
          <p:cNvSpPr>
            <a:spLocks/>
          </p:cNvSpPr>
          <p:nvPr/>
        </p:nvSpPr>
        <p:spPr bwMode="auto">
          <a:xfrm>
            <a:off x="2170809" y="4275273"/>
            <a:ext cx="1725289" cy="4976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91"/>
              </a:spcBef>
            </a:pPr>
            <a:r>
              <a:rPr lang="en-US" altLang="zh-CN" sz="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992" name="AutoShape 8"/>
          <p:cNvSpPr>
            <a:spLocks/>
          </p:cNvSpPr>
          <p:nvPr/>
        </p:nvSpPr>
        <p:spPr bwMode="auto">
          <a:xfrm>
            <a:off x="9337328" y="2904920"/>
            <a:ext cx="1587357" cy="4473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1"/>
              </a:spcBef>
            </a:pPr>
            <a:r>
              <a:rPr lang="en-US" altLang="zh-CN" sz="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993" name="AutoShape 9"/>
          <p:cNvSpPr>
            <a:spLocks/>
          </p:cNvSpPr>
          <p:nvPr/>
        </p:nvSpPr>
        <p:spPr bwMode="auto">
          <a:xfrm>
            <a:off x="1676847" y="2817861"/>
            <a:ext cx="1724518" cy="4976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91"/>
              </a:spcBef>
            </a:pPr>
            <a:r>
              <a:rPr lang="en-US" altLang="zh-CN" sz="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994" name="AutoShape 10"/>
          <p:cNvSpPr>
            <a:spLocks/>
          </p:cNvSpPr>
          <p:nvPr/>
        </p:nvSpPr>
        <p:spPr bwMode="auto">
          <a:xfrm>
            <a:off x="4940814" y="1409000"/>
            <a:ext cx="698988" cy="2441019"/>
          </a:xfrm>
          <a:custGeom>
            <a:avLst/>
            <a:gdLst>
              <a:gd name="T0" fmla="+- 0 12581 3563"/>
              <a:gd name="T1" fmla="*/ T0 w 18037"/>
              <a:gd name="T2" fmla="*/ 10800 h 21600"/>
              <a:gd name="T3" fmla="+- 0 12581 3563"/>
              <a:gd name="T4" fmla="*/ T3 w 18037"/>
              <a:gd name="T5" fmla="*/ 10800 h 21600"/>
              <a:gd name="T6" fmla="+- 0 12581 3563"/>
              <a:gd name="T7" fmla="*/ T6 w 18037"/>
              <a:gd name="T8" fmla="*/ 10800 h 21600"/>
              <a:gd name="T9" fmla="+- 0 12581 3563"/>
              <a:gd name="T10" fmla="*/ T9 w 18037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8037" h="21600">
                <a:moveTo>
                  <a:pt x="18037" y="0"/>
                </a:moveTo>
                <a:cubicBezTo>
                  <a:pt x="15413" y="528"/>
                  <a:pt x="12938" y="1176"/>
                  <a:pt x="10687" y="1948"/>
                </a:cubicBezTo>
                <a:cubicBezTo>
                  <a:pt x="-3563" y="6836"/>
                  <a:pt x="-3563" y="14761"/>
                  <a:pt x="10687" y="19649"/>
                </a:cubicBezTo>
                <a:cubicBezTo>
                  <a:pt x="12938" y="20421"/>
                  <a:pt x="15413" y="21071"/>
                  <a:pt x="18037" y="21599"/>
                </a:cubicBezTo>
                <a:lnTo>
                  <a:pt x="18037" y="0"/>
                </a:lnTo>
                <a:close/>
              </a:path>
            </a:pathLst>
          </a:custGeom>
          <a:solidFill>
            <a:srgbClr val="815366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1995" name="AutoShape 11"/>
          <p:cNvSpPr>
            <a:spLocks/>
          </p:cNvSpPr>
          <p:nvPr/>
        </p:nvSpPr>
        <p:spPr bwMode="auto">
          <a:xfrm>
            <a:off x="5057173" y="2779353"/>
            <a:ext cx="513150" cy="321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109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318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996" name="AutoShape 12"/>
          <p:cNvSpPr>
            <a:spLocks/>
          </p:cNvSpPr>
          <p:nvPr/>
        </p:nvSpPr>
        <p:spPr bwMode="auto">
          <a:xfrm>
            <a:off x="5720166" y="1217301"/>
            <a:ext cx="594350" cy="28244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4175" y="45"/>
                  <a:pt x="6789" y="419"/>
                  <a:pt x="0" y="1136"/>
                </a:cubicBezTo>
                <a:lnTo>
                  <a:pt x="0" y="20463"/>
                </a:lnTo>
                <a:cubicBezTo>
                  <a:pt x="6789" y="21180"/>
                  <a:pt x="14175" y="21554"/>
                  <a:pt x="21600" y="21599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815366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1997" name="AutoShape 13"/>
          <p:cNvSpPr>
            <a:spLocks/>
          </p:cNvSpPr>
          <p:nvPr/>
        </p:nvSpPr>
        <p:spPr bwMode="auto">
          <a:xfrm>
            <a:off x="5762021" y="3248135"/>
            <a:ext cx="512313" cy="321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109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318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998" name="AutoShape 14"/>
          <p:cNvSpPr>
            <a:spLocks/>
          </p:cNvSpPr>
          <p:nvPr/>
        </p:nvSpPr>
        <p:spPr bwMode="auto">
          <a:xfrm>
            <a:off x="6394878" y="1217301"/>
            <a:ext cx="593513" cy="28244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599"/>
                </a:lnTo>
                <a:cubicBezTo>
                  <a:pt x="7424" y="21556"/>
                  <a:pt x="14807" y="21185"/>
                  <a:pt x="21600" y="20470"/>
                </a:cubicBezTo>
                <a:lnTo>
                  <a:pt x="21600" y="1129"/>
                </a:lnTo>
                <a:cubicBezTo>
                  <a:pt x="14807" y="414"/>
                  <a:pt x="7424" y="43"/>
                  <a:pt x="0" y="0"/>
                </a:cubicBezTo>
                <a:close/>
              </a:path>
            </a:pathLst>
          </a:custGeom>
          <a:solidFill>
            <a:srgbClr val="815366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1999" name="AutoShape 15"/>
          <p:cNvSpPr>
            <a:spLocks/>
          </p:cNvSpPr>
          <p:nvPr/>
        </p:nvSpPr>
        <p:spPr bwMode="auto">
          <a:xfrm>
            <a:off x="6432548" y="3248135"/>
            <a:ext cx="512313" cy="321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109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318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00" name="AutoShape 16"/>
          <p:cNvSpPr>
            <a:spLocks/>
          </p:cNvSpPr>
          <p:nvPr/>
        </p:nvSpPr>
        <p:spPr bwMode="auto">
          <a:xfrm>
            <a:off x="7070428" y="1406488"/>
            <a:ext cx="700663" cy="2442694"/>
          </a:xfrm>
          <a:custGeom>
            <a:avLst/>
            <a:gdLst>
              <a:gd name="T0" fmla="*/ 9022 w 18044"/>
              <a:gd name="T1" fmla="*/ 10800 h 21600"/>
              <a:gd name="T2" fmla="*/ 9022 w 18044"/>
              <a:gd name="T3" fmla="*/ 10800 h 21600"/>
              <a:gd name="T4" fmla="*/ 9022 w 18044"/>
              <a:gd name="T5" fmla="*/ 10800 h 21600"/>
              <a:gd name="T6" fmla="*/ 9022 w 18044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044" h="21600">
                <a:moveTo>
                  <a:pt x="0" y="0"/>
                </a:moveTo>
                <a:lnTo>
                  <a:pt x="0" y="21599"/>
                </a:lnTo>
                <a:cubicBezTo>
                  <a:pt x="2632" y="21070"/>
                  <a:pt x="5116" y="20418"/>
                  <a:pt x="7374" y="19643"/>
                </a:cubicBezTo>
                <a:cubicBezTo>
                  <a:pt x="21599" y="14759"/>
                  <a:pt x="21599" y="6839"/>
                  <a:pt x="7374" y="1954"/>
                </a:cubicBezTo>
                <a:cubicBezTo>
                  <a:pt x="5116" y="1179"/>
                  <a:pt x="2632" y="529"/>
                  <a:pt x="0" y="0"/>
                </a:cubicBezTo>
                <a:close/>
              </a:path>
            </a:pathLst>
          </a:custGeom>
          <a:solidFill>
            <a:srgbClr val="815366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2001" name="AutoShape 17"/>
          <p:cNvSpPr>
            <a:spLocks/>
          </p:cNvSpPr>
          <p:nvPr/>
        </p:nvSpPr>
        <p:spPr bwMode="auto">
          <a:xfrm>
            <a:off x="7124840" y="2770981"/>
            <a:ext cx="513150" cy="321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109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" altLang="zh-CN" sz="1318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02" name="AutoShape 18"/>
          <p:cNvSpPr>
            <a:spLocks/>
          </p:cNvSpPr>
          <p:nvPr/>
        </p:nvSpPr>
        <p:spPr bwMode="auto">
          <a:xfrm>
            <a:off x="4583367" y="3072342"/>
            <a:ext cx="486362" cy="817858"/>
          </a:xfrm>
          <a:custGeom>
            <a:avLst/>
            <a:gdLst>
              <a:gd name="T0" fmla="*/ 461169 w 21600"/>
              <a:gd name="T1" fmla="*/ 775494 h 21600"/>
              <a:gd name="T2" fmla="*/ 461169 w 21600"/>
              <a:gd name="T3" fmla="*/ 775494 h 21600"/>
              <a:gd name="T4" fmla="*/ 461169 w 21600"/>
              <a:gd name="T5" fmla="*/ 775494 h 21600"/>
              <a:gd name="T6" fmla="*/ 461169 w 21600"/>
              <a:gd name="T7" fmla="*/ 7754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2057" y="4474"/>
                  <a:pt x="5213" y="8744"/>
                  <a:pt x="9365" y="12671"/>
                </a:cubicBezTo>
                <a:cubicBezTo>
                  <a:pt x="12814" y="15934"/>
                  <a:pt x="16923" y="18932"/>
                  <a:pt x="21600" y="21599"/>
                </a:cubicBezTo>
              </a:path>
            </a:pathLst>
          </a:custGeom>
          <a:noFill/>
          <a:ln w="101600" cap="flat" cmpd="sng">
            <a:solidFill>
              <a:srgbClr val="815366"/>
            </a:solidFill>
            <a:prstDash val="solid"/>
            <a:miter lim="0"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03" name="AutoShape 19"/>
          <p:cNvSpPr>
            <a:spLocks/>
          </p:cNvSpPr>
          <p:nvPr/>
        </p:nvSpPr>
        <p:spPr bwMode="auto">
          <a:xfrm>
            <a:off x="3517724" y="2769307"/>
            <a:ext cx="601883" cy="601883"/>
          </a:xfrm>
          <a:custGeom>
            <a:avLst/>
            <a:gdLst>
              <a:gd name="T0" fmla="*/ 570706 w 21600"/>
              <a:gd name="T1" fmla="*/ 570706 h 21600"/>
              <a:gd name="T2" fmla="*/ 570706 w 21600"/>
              <a:gd name="T3" fmla="*/ 570706 h 21600"/>
              <a:gd name="T4" fmla="*/ 570706 w 21600"/>
              <a:gd name="T5" fmla="*/ 570706 h 21600"/>
              <a:gd name="T6" fmla="*/ 570706 w 21600"/>
              <a:gd name="T7" fmla="*/ 57070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04" name="AutoShape 20"/>
          <p:cNvSpPr>
            <a:spLocks/>
          </p:cNvSpPr>
          <p:nvPr/>
        </p:nvSpPr>
        <p:spPr bwMode="auto">
          <a:xfrm>
            <a:off x="3608968" y="2854693"/>
            <a:ext cx="425253" cy="425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rgbClr val="815366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2005" name="AutoShape 21"/>
          <p:cNvSpPr>
            <a:spLocks/>
          </p:cNvSpPr>
          <p:nvPr/>
        </p:nvSpPr>
        <p:spPr bwMode="auto">
          <a:xfrm>
            <a:off x="3604599" y="2887967"/>
            <a:ext cx="425620" cy="3419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>
            <a:off x="4245174" y="3073179"/>
            <a:ext cx="397629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07" name="AutoShape 23"/>
          <p:cNvSpPr>
            <a:spLocks/>
          </p:cNvSpPr>
          <p:nvPr/>
        </p:nvSpPr>
        <p:spPr bwMode="auto">
          <a:xfrm>
            <a:off x="5023688" y="3840811"/>
            <a:ext cx="904081" cy="513150"/>
          </a:xfrm>
          <a:custGeom>
            <a:avLst/>
            <a:gdLst>
              <a:gd name="T0" fmla="*/ 857250 w 21600"/>
              <a:gd name="T1" fmla="*/ 486568 h 21600"/>
              <a:gd name="T2" fmla="*/ 857250 w 21600"/>
              <a:gd name="T3" fmla="*/ 486568 h 21600"/>
              <a:gd name="T4" fmla="*/ 857250 w 21600"/>
              <a:gd name="T5" fmla="*/ 486568 h 21600"/>
              <a:gd name="T6" fmla="*/ 857250 w 21600"/>
              <a:gd name="T7" fmla="*/ 48656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2952" y="5171"/>
                  <a:pt x="6281" y="9632"/>
                  <a:pt x="9898" y="13266"/>
                </a:cubicBezTo>
                <a:cubicBezTo>
                  <a:pt x="13569" y="16954"/>
                  <a:pt x="17505" y="19757"/>
                  <a:pt x="21600" y="21599"/>
                </a:cubicBezTo>
              </a:path>
            </a:pathLst>
          </a:custGeom>
          <a:noFill/>
          <a:ln w="101600" cap="flat" cmpd="sng">
            <a:solidFill>
              <a:srgbClr val="815366"/>
            </a:solidFill>
            <a:prstDash val="solid"/>
            <a:miter lim="0"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08" name="AutoShape 24"/>
          <p:cNvSpPr>
            <a:spLocks/>
          </p:cNvSpPr>
          <p:nvPr/>
        </p:nvSpPr>
        <p:spPr bwMode="auto">
          <a:xfrm>
            <a:off x="4025013" y="4250159"/>
            <a:ext cx="602721" cy="601884"/>
          </a:xfrm>
          <a:custGeom>
            <a:avLst/>
            <a:gdLst>
              <a:gd name="T0" fmla="*/ 571500 w 21600"/>
              <a:gd name="T1" fmla="*/ 570707 h 21600"/>
              <a:gd name="T2" fmla="*/ 571500 w 21600"/>
              <a:gd name="T3" fmla="*/ 570707 h 21600"/>
              <a:gd name="T4" fmla="*/ 571500 w 21600"/>
              <a:gd name="T5" fmla="*/ 570707 h 21600"/>
              <a:gd name="T6" fmla="*/ 571500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09" name="AutoShape 25"/>
          <p:cNvSpPr>
            <a:spLocks/>
          </p:cNvSpPr>
          <p:nvPr/>
        </p:nvSpPr>
        <p:spPr bwMode="auto">
          <a:xfrm>
            <a:off x="4117933" y="4335544"/>
            <a:ext cx="425253" cy="4260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rgbClr val="815366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2010" name="Line 26"/>
          <p:cNvSpPr>
            <a:spLocks noChangeShapeType="1"/>
          </p:cNvSpPr>
          <p:nvPr/>
        </p:nvSpPr>
        <p:spPr bwMode="auto">
          <a:xfrm flipH="1">
            <a:off x="4641128" y="3892712"/>
            <a:ext cx="324800" cy="323962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11" name="AutoShape 27"/>
          <p:cNvSpPr>
            <a:spLocks/>
          </p:cNvSpPr>
          <p:nvPr/>
        </p:nvSpPr>
        <p:spPr bwMode="auto">
          <a:xfrm>
            <a:off x="4119424" y="4364633"/>
            <a:ext cx="425620" cy="3419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12" name="AutoShape 28"/>
          <p:cNvSpPr>
            <a:spLocks/>
          </p:cNvSpPr>
          <p:nvPr/>
        </p:nvSpPr>
        <p:spPr bwMode="auto">
          <a:xfrm>
            <a:off x="5786298" y="4315453"/>
            <a:ext cx="1053924" cy="90408"/>
          </a:xfrm>
          <a:custGeom>
            <a:avLst/>
            <a:gdLst>
              <a:gd name="T0" fmla="*/ 999331 w 21600"/>
              <a:gd name="T1" fmla="*/ 85721 h 21275"/>
              <a:gd name="T2" fmla="*/ 999331 w 21600"/>
              <a:gd name="T3" fmla="*/ 85721 h 21275"/>
              <a:gd name="T4" fmla="*/ 999331 w 21600"/>
              <a:gd name="T5" fmla="*/ 85721 h 21275"/>
              <a:gd name="T6" fmla="*/ 999331 w 21600"/>
              <a:gd name="T7" fmla="*/ 85721 h 212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275">
                <a:moveTo>
                  <a:pt x="0" y="0"/>
                </a:moveTo>
                <a:cubicBezTo>
                  <a:pt x="3775" y="13687"/>
                  <a:pt x="7706" y="20851"/>
                  <a:pt x="11664" y="21257"/>
                </a:cubicBezTo>
                <a:cubicBezTo>
                  <a:pt x="15012" y="21599"/>
                  <a:pt x="18350" y="17101"/>
                  <a:pt x="21600" y="7866"/>
                </a:cubicBezTo>
              </a:path>
            </a:pathLst>
          </a:custGeom>
          <a:noFill/>
          <a:ln w="101600" cap="flat" cmpd="sng">
            <a:solidFill>
              <a:srgbClr val="815366"/>
            </a:solidFill>
            <a:prstDash val="solid"/>
            <a:miter lim="0"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13" name="AutoShape 29"/>
          <p:cNvSpPr>
            <a:spLocks/>
          </p:cNvSpPr>
          <p:nvPr/>
        </p:nvSpPr>
        <p:spPr bwMode="auto">
          <a:xfrm>
            <a:off x="5248872" y="4925708"/>
            <a:ext cx="601883" cy="602721"/>
          </a:xfrm>
          <a:custGeom>
            <a:avLst/>
            <a:gdLst>
              <a:gd name="T0" fmla="*/ 570706 w 21600"/>
              <a:gd name="T1" fmla="*/ 571500 h 21600"/>
              <a:gd name="T2" fmla="*/ 570706 w 21600"/>
              <a:gd name="T3" fmla="*/ 571500 h 21600"/>
              <a:gd name="T4" fmla="*/ 570706 w 21600"/>
              <a:gd name="T5" fmla="*/ 571500 h 21600"/>
              <a:gd name="T6" fmla="*/ 570706 w 21600"/>
              <a:gd name="T7" fmla="*/ 571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14" name="AutoShape 30"/>
          <p:cNvSpPr>
            <a:spLocks/>
          </p:cNvSpPr>
          <p:nvPr/>
        </p:nvSpPr>
        <p:spPr bwMode="auto">
          <a:xfrm>
            <a:off x="5339280" y="5011094"/>
            <a:ext cx="425253" cy="425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rgbClr val="815366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2015" name="Line 31"/>
          <p:cNvSpPr>
            <a:spLocks noChangeShapeType="1"/>
          </p:cNvSpPr>
          <p:nvPr/>
        </p:nvSpPr>
        <p:spPr bwMode="auto">
          <a:xfrm flipH="1">
            <a:off x="5655709" y="4351450"/>
            <a:ext cx="124729" cy="437809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16" name="AutoShape 32"/>
          <p:cNvSpPr>
            <a:spLocks/>
          </p:cNvSpPr>
          <p:nvPr/>
        </p:nvSpPr>
        <p:spPr bwMode="auto">
          <a:xfrm>
            <a:off x="5389222" y="5048079"/>
            <a:ext cx="338762" cy="3192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18" name="AutoShape 34"/>
          <p:cNvSpPr>
            <a:spLocks/>
          </p:cNvSpPr>
          <p:nvPr/>
        </p:nvSpPr>
        <p:spPr bwMode="auto">
          <a:xfrm>
            <a:off x="6737257" y="4925708"/>
            <a:ext cx="601883" cy="602721"/>
          </a:xfrm>
          <a:custGeom>
            <a:avLst/>
            <a:gdLst>
              <a:gd name="T0" fmla="*/ 570706 w 21600"/>
              <a:gd name="T1" fmla="*/ 571500 h 21600"/>
              <a:gd name="T2" fmla="*/ 570706 w 21600"/>
              <a:gd name="T3" fmla="*/ 571500 h 21600"/>
              <a:gd name="T4" fmla="*/ 570706 w 21600"/>
              <a:gd name="T5" fmla="*/ 571500 h 21600"/>
              <a:gd name="T6" fmla="*/ 570706 w 21600"/>
              <a:gd name="T7" fmla="*/ 571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19" name="AutoShape 35"/>
          <p:cNvSpPr>
            <a:spLocks/>
          </p:cNvSpPr>
          <p:nvPr/>
        </p:nvSpPr>
        <p:spPr bwMode="auto">
          <a:xfrm>
            <a:off x="6828502" y="5011094"/>
            <a:ext cx="425253" cy="425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rgbClr val="815366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3">
              <a:solidFill>
                <a:srgbClr val="DBDBD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>
            <a:off x="6768230" y="4351450"/>
            <a:ext cx="125567" cy="437809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21" name="AutoShape 37"/>
          <p:cNvSpPr>
            <a:spLocks/>
          </p:cNvSpPr>
          <p:nvPr/>
        </p:nvSpPr>
        <p:spPr bwMode="auto">
          <a:xfrm>
            <a:off x="6727026" y="4992867"/>
            <a:ext cx="634066" cy="3872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23" name="AutoShape 39"/>
          <p:cNvSpPr>
            <a:spLocks/>
          </p:cNvSpPr>
          <p:nvPr/>
        </p:nvSpPr>
        <p:spPr bwMode="auto">
          <a:xfrm>
            <a:off x="7869033" y="4369866"/>
            <a:ext cx="601883" cy="601883"/>
          </a:xfrm>
          <a:custGeom>
            <a:avLst/>
            <a:gdLst>
              <a:gd name="T0" fmla="*/ 570706 w 21600"/>
              <a:gd name="T1" fmla="*/ 570706 h 21600"/>
              <a:gd name="T2" fmla="*/ 570706 w 21600"/>
              <a:gd name="T3" fmla="*/ 570706 h 21600"/>
              <a:gd name="T4" fmla="*/ 570706 w 21600"/>
              <a:gd name="T5" fmla="*/ 570706 h 21600"/>
              <a:gd name="T6" fmla="*/ 570706 w 21600"/>
              <a:gd name="T7" fmla="*/ 57070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24" name="AutoShape 40"/>
          <p:cNvSpPr>
            <a:spLocks/>
          </p:cNvSpPr>
          <p:nvPr/>
        </p:nvSpPr>
        <p:spPr bwMode="auto">
          <a:xfrm>
            <a:off x="7960278" y="4455251"/>
            <a:ext cx="425253" cy="4260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rgbClr val="815366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2025" name="Line 41"/>
          <p:cNvSpPr>
            <a:spLocks noChangeShapeType="1"/>
          </p:cNvSpPr>
          <p:nvPr/>
        </p:nvSpPr>
        <p:spPr bwMode="auto">
          <a:xfrm>
            <a:off x="7527491" y="4060134"/>
            <a:ext cx="323962" cy="323962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26" name="AutoShape 42"/>
          <p:cNvSpPr>
            <a:spLocks/>
          </p:cNvSpPr>
          <p:nvPr/>
        </p:nvSpPr>
        <p:spPr bwMode="auto">
          <a:xfrm>
            <a:off x="7955909" y="4488526"/>
            <a:ext cx="425620" cy="3419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s-E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28" name="AutoShape 44"/>
          <p:cNvSpPr>
            <a:spLocks/>
          </p:cNvSpPr>
          <p:nvPr/>
        </p:nvSpPr>
        <p:spPr bwMode="auto">
          <a:xfrm>
            <a:off x="8648384" y="2863064"/>
            <a:ext cx="601884" cy="601883"/>
          </a:xfrm>
          <a:custGeom>
            <a:avLst/>
            <a:gdLst>
              <a:gd name="T0" fmla="*/ 570707 w 21600"/>
              <a:gd name="T1" fmla="*/ 570706 h 21600"/>
              <a:gd name="T2" fmla="*/ 570707 w 21600"/>
              <a:gd name="T3" fmla="*/ 570706 h 21600"/>
              <a:gd name="T4" fmla="*/ 570707 w 21600"/>
              <a:gd name="T5" fmla="*/ 570706 h 21600"/>
              <a:gd name="T6" fmla="*/ 570707 w 21600"/>
              <a:gd name="T7" fmla="*/ 57070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29" name="AutoShape 45"/>
          <p:cNvSpPr>
            <a:spLocks/>
          </p:cNvSpPr>
          <p:nvPr/>
        </p:nvSpPr>
        <p:spPr bwMode="auto">
          <a:xfrm>
            <a:off x="8739630" y="2948449"/>
            <a:ext cx="425253" cy="425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rgbClr val="815366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2030" name="AutoShape 46"/>
          <p:cNvSpPr>
            <a:spLocks/>
          </p:cNvSpPr>
          <p:nvPr/>
        </p:nvSpPr>
        <p:spPr bwMode="auto">
          <a:xfrm>
            <a:off x="8735261" y="2981724"/>
            <a:ext cx="425620" cy="3419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s-E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31" name="Line 47"/>
          <p:cNvSpPr>
            <a:spLocks noChangeShapeType="1"/>
          </p:cNvSpPr>
          <p:nvPr/>
        </p:nvSpPr>
        <p:spPr bwMode="auto">
          <a:xfrm>
            <a:off x="8126863" y="3146008"/>
            <a:ext cx="397628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17" name="AutoShape 33"/>
          <p:cNvSpPr>
            <a:spLocks/>
          </p:cNvSpPr>
          <p:nvPr/>
        </p:nvSpPr>
        <p:spPr bwMode="auto">
          <a:xfrm rot="10627777" flipV="1">
            <a:off x="6757348" y="3870947"/>
            <a:ext cx="921660" cy="469620"/>
          </a:xfrm>
          <a:custGeom>
            <a:avLst/>
            <a:gdLst>
              <a:gd name="T0" fmla="*/ 873919 w 21600"/>
              <a:gd name="T1" fmla="*/ 445293 h 21600"/>
              <a:gd name="T2" fmla="*/ 873919 w 21600"/>
              <a:gd name="T3" fmla="*/ 445293 h 21600"/>
              <a:gd name="T4" fmla="*/ 873919 w 21600"/>
              <a:gd name="T5" fmla="*/ 445293 h 21600"/>
              <a:gd name="T6" fmla="*/ 873919 w 21600"/>
              <a:gd name="T7" fmla="*/ 44529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2132" y="3949"/>
                  <a:pt x="4452" y="7455"/>
                  <a:pt x="6927" y="10463"/>
                </a:cubicBezTo>
                <a:cubicBezTo>
                  <a:pt x="11450" y="15964"/>
                  <a:pt x="16422" y="19738"/>
                  <a:pt x="21599" y="21600"/>
                </a:cubicBezTo>
              </a:path>
            </a:pathLst>
          </a:custGeom>
          <a:noFill/>
          <a:ln w="101600" cap="flat" cmpd="sng">
            <a:solidFill>
              <a:srgbClr val="815366"/>
            </a:solidFill>
            <a:prstDash val="solid"/>
            <a:miter lim="0"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22" name="AutoShape 38"/>
          <p:cNvSpPr>
            <a:spLocks/>
          </p:cNvSpPr>
          <p:nvPr/>
        </p:nvSpPr>
        <p:spPr bwMode="auto">
          <a:xfrm rot="172778" flipH="1">
            <a:off x="7496518" y="3125080"/>
            <a:ext cx="577607" cy="910778"/>
          </a:xfrm>
          <a:custGeom>
            <a:avLst/>
            <a:gdLst>
              <a:gd name="T0" fmla="*/ 547688 w 21600"/>
              <a:gd name="T1" fmla="*/ 863600 h 21600"/>
              <a:gd name="T2" fmla="*/ 547688 w 21600"/>
              <a:gd name="T3" fmla="*/ 863600 h 21600"/>
              <a:gd name="T4" fmla="*/ 547688 w 21600"/>
              <a:gd name="T5" fmla="*/ 863600 h 21600"/>
              <a:gd name="T6" fmla="*/ 547688 w 21600"/>
              <a:gd name="T7" fmla="*/ 8636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1541" y="4059"/>
                  <a:pt x="4096" y="7943"/>
                  <a:pt x="7570" y="11508"/>
                </a:cubicBezTo>
                <a:cubicBezTo>
                  <a:pt x="11303" y="15340"/>
                  <a:pt x="16046" y="18752"/>
                  <a:pt x="21599" y="21600"/>
                </a:cubicBezTo>
              </a:path>
            </a:pathLst>
          </a:custGeom>
          <a:noFill/>
          <a:ln w="101600" cap="flat" cmpd="sng">
            <a:solidFill>
              <a:srgbClr val="815366"/>
            </a:solidFill>
            <a:prstDash val="solid"/>
            <a:miter lim="0"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27" name="AutoShape 43"/>
          <p:cNvSpPr>
            <a:spLocks/>
          </p:cNvSpPr>
          <p:nvPr/>
        </p:nvSpPr>
        <p:spPr bwMode="auto">
          <a:xfrm>
            <a:off x="8016364" y="3060622"/>
            <a:ext cx="169934" cy="169934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815366"/>
          </a:solidFill>
          <a:ln>
            <a:solidFill>
              <a:srgbClr val="815366"/>
            </a:solidFill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1278612" y="591989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812751" y="1043782"/>
            <a:ext cx="399877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380991"/>
      </p:ext>
    </p:extLst>
  </p:cSld>
  <p:clrMapOvr>
    <a:masterClrMapping/>
  </p:clrMapOvr>
  <p:transition spd="slow" advTm="2652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16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34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46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52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5800"/>
                            </p:stCondLst>
                            <p:childTnLst>
                              <p:par>
                                <p:cTn id="1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64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76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82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8800"/>
                            </p:stCondLst>
                            <p:childTnLst>
                              <p:par>
                                <p:cTn id="1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4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94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4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45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206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212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4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21800"/>
                            </p:stCondLst>
                            <p:childTnLst>
                              <p:par>
                                <p:cTn id="15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4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2240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6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236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242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248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25400"/>
                            </p:stCondLst>
                            <p:childTnLst>
                              <p:par>
                                <p:cTn id="18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utoUpdateAnimBg="0"/>
      <p:bldP spid="41989" grpId="0" autoUpdateAnimBg="0"/>
      <p:bldP spid="41990" grpId="0" autoUpdateAnimBg="0"/>
      <p:bldP spid="41991" grpId="0" autoUpdateAnimBg="0"/>
      <p:bldP spid="41992" grpId="0" autoUpdateAnimBg="0"/>
      <p:bldP spid="41993" grpId="0" autoUpdateAnimBg="0"/>
      <p:bldP spid="41995" grpId="0" autoUpdateAnimBg="0"/>
      <p:bldP spid="41997" grpId="0" autoUpdateAnimBg="0"/>
      <p:bldP spid="41999" grpId="0" autoUpdateAnimBg="0"/>
      <p:bldP spid="42001" grpId="0" autoUpdateAnimBg="0"/>
      <p:bldP spid="42002" grpId="0" animBg="1"/>
      <p:bldP spid="42003" grpId="0" animBg="1"/>
      <p:bldP spid="42005" grpId="0" autoUpdateAnimBg="0"/>
      <p:bldP spid="42007" grpId="0" animBg="1"/>
      <p:bldP spid="42008" grpId="0" animBg="1"/>
      <p:bldP spid="42011" grpId="0" autoUpdateAnimBg="0"/>
      <p:bldP spid="42012" grpId="0" animBg="1"/>
      <p:bldP spid="42013" grpId="0" animBg="1"/>
      <p:bldP spid="42016" grpId="0" autoUpdateAnimBg="0"/>
      <p:bldP spid="42018" grpId="0" animBg="1"/>
      <p:bldP spid="42021" grpId="0" autoUpdateAnimBg="0"/>
      <p:bldP spid="42023" grpId="0" animBg="1"/>
      <p:bldP spid="42026" grpId="0" autoUpdateAnimBg="0"/>
      <p:bldP spid="42028" grpId="0" animBg="1"/>
      <p:bldP spid="42030" grpId="0" autoUpdateAnimBg="0"/>
      <p:bldP spid="42017" grpId="0" animBg="1"/>
      <p:bldP spid="420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AutoShape 5"/>
          <p:cNvSpPr>
            <a:spLocks/>
          </p:cNvSpPr>
          <p:nvPr/>
        </p:nvSpPr>
        <p:spPr bwMode="auto">
          <a:xfrm>
            <a:off x="1420095" y="3467319"/>
            <a:ext cx="2366517" cy="87059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846" y="0"/>
                </a:moveTo>
                <a:lnTo>
                  <a:pt x="2625" y="4984"/>
                </a:lnTo>
                <a:lnTo>
                  <a:pt x="305" y="4984"/>
                </a:lnTo>
                <a:cubicBezTo>
                  <a:pt x="136" y="4984"/>
                  <a:pt x="0" y="5356"/>
                  <a:pt x="0" y="5815"/>
                </a:cubicBezTo>
                <a:lnTo>
                  <a:pt x="0" y="20769"/>
                </a:lnTo>
                <a:cubicBezTo>
                  <a:pt x="0" y="21228"/>
                  <a:pt x="136" y="21599"/>
                  <a:pt x="305" y="21599"/>
                </a:cubicBezTo>
                <a:lnTo>
                  <a:pt x="21294" y="21599"/>
                </a:lnTo>
                <a:cubicBezTo>
                  <a:pt x="21463" y="21599"/>
                  <a:pt x="21599" y="21228"/>
                  <a:pt x="21599" y="20769"/>
                </a:cubicBezTo>
                <a:lnTo>
                  <a:pt x="21599" y="5815"/>
                </a:lnTo>
                <a:cubicBezTo>
                  <a:pt x="21600" y="5356"/>
                  <a:pt x="21463" y="4984"/>
                  <a:pt x="21294" y="4984"/>
                </a:cubicBezTo>
                <a:lnTo>
                  <a:pt x="5068" y="4984"/>
                </a:lnTo>
                <a:lnTo>
                  <a:pt x="3846" y="0"/>
                </a:lnTo>
                <a:close/>
              </a:path>
            </a:pathLst>
          </a:custGeom>
          <a:solidFill>
            <a:srgbClr val="815366"/>
          </a:solidFill>
          <a:ln>
            <a:noFill/>
          </a:ln>
          <a:extLst/>
        </p:spPr>
        <p:txBody>
          <a:bodyPr lIns="0" tIns="0" rIns="0" bIns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2470" name="Group 6"/>
          <p:cNvGrpSpPr>
            <a:grpSpLocks/>
          </p:cNvGrpSpPr>
          <p:nvPr/>
        </p:nvGrpSpPr>
        <p:grpSpPr bwMode="auto">
          <a:xfrm>
            <a:off x="1420096" y="2494595"/>
            <a:ext cx="838786" cy="838786"/>
            <a:chOff x="0" y="0"/>
            <a:chExt cx="1591420" cy="1591420"/>
          </a:xfrm>
          <a:solidFill>
            <a:srgbClr val="815366"/>
          </a:solidFill>
        </p:grpSpPr>
        <p:sp>
          <p:nvSpPr>
            <p:cNvPr id="62471" name="AutoShape 7"/>
            <p:cNvSpPr>
              <a:spLocks/>
            </p:cNvSpPr>
            <p:nvPr/>
          </p:nvSpPr>
          <p:spPr bwMode="auto">
            <a:xfrm>
              <a:off x="0" y="0"/>
              <a:ext cx="1591420" cy="1591420"/>
            </a:xfrm>
            <a:custGeom>
              <a:avLst/>
              <a:gdLst>
                <a:gd name="T0" fmla="*/ 795670 w 19679"/>
                <a:gd name="T1" fmla="*/ 873385 h 19679"/>
                <a:gd name="T2" fmla="*/ 795670 w 19679"/>
                <a:gd name="T3" fmla="*/ 873385 h 19679"/>
                <a:gd name="T4" fmla="*/ 795670 w 19679"/>
                <a:gd name="T5" fmla="*/ 873385 h 19679"/>
                <a:gd name="T6" fmla="*/ 795670 w 19679"/>
                <a:gd name="T7" fmla="*/ 87338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472" name="AutoShape 8"/>
            <p:cNvSpPr>
              <a:spLocks/>
            </p:cNvSpPr>
            <p:nvPr/>
          </p:nvSpPr>
          <p:spPr bwMode="auto">
            <a:xfrm>
              <a:off x="0" y="547945"/>
              <a:ext cx="1591420" cy="49553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>
              <a:lvl1pPr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 algn="ctr" eaLnBrk="1">
                <a:lnSpc>
                  <a:spcPct val="120000"/>
                </a:lnSpc>
              </a:pPr>
              <a:r>
                <a:rPr lang="es-ES" altLang="zh-CN" sz="1400" b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2012</a:t>
              </a:r>
            </a:p>
          </p:txBody>
        </p:sp>
      </p:grpSp>
      <p:sp>
        <p:nvSpPr>
          <p:cNvPr id="62473" name="AutoShape 9"/>
          <p:cNvSpPr>
            <a:spLocks/>
          </p:cNvSpPr>
          <p:nvPr/>
        </p:nvSpPr>
        <p:spPr bwMode="auto">
          <a:xfrm>
            <a:off x="1736524" y="3872548"/>
            <a:ext cx="1675899" cy="2434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defTabSz="482163" eaLnBrk="1"/>
            <a:r>
              <a:rPr lang="zh-CN" altLang="en-US" sz="1582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318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474" name="AutoShape 10"/>
          <p:cNvSpPr>
            <a:spLocks/>
          </p:cNvSpPr>
          <p:nvPr/>
        </p:nvSpPr>
        <p:spPr bwMode="auto">
          <a:xfrm>
            <a:off x="3954035" y="3661529"/>
            <a:ext cx="2367353" cy="87059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05" y="0"/>
                </a:moveTo>
                <a:cubicBezTo>
                  <a:pt x="136" y="0"/>
                  <a:pt x="0" y="371"/>
                  <a:pt x="0" y="830"/>
                </a:cubicBezTo>
                <a:lnTo>
                  <a:pt x="0" y="15784"/>
                </a:lnTo>
                <a:cubicBezTo>
                  <a:pt x="0" y="16243"/>
                  <a:pt x="136" y="16615"/>
                  <a:pt x="305" y="16615"/>
                </a:cubicBezTo>
                <a:lnTo>
                  <a:pt x="2627" y="16615"/>
                </a:lnTo>
                <a:lnTo>
                  <a:pt x="3849" y="21599"/>
                </a:lnTo>
                <a:lnTo>
                  <a:pt x="5072" y="16615"/>
                </a:lnTo>
                <a:lnTo>
                  <a:pt x="21294" y="16615"/>
                </a:lnTo>
                <a:cubicBezTo>
                  <a:pt x="21463" y="16615"/>
                  <a:pt x="21599" y="16243"/>
                  <a:pt x="21599" y="15784"/>
                </a:cubicBezTo>
                <a:lnTo>
                  <a:pt x="21599" y="830"/>
                </a:lnTo>
                <a:cubicBezTo>
                  <a:pt x="21600" y="371"/>
                  <a:pt x="21463" y="0"/>
                  <a:pt x="21294" y="0"/>
                </a:cubicBezTo>
                <a:lnTo>
                  <a:pt x="305" y="0"/>
                </a:lnTo>
                <a:close/>
              </a:path>
            </a:pathLst>
          </a:custGeom>
          <a:solidFill>
            <a:srgbClr val="815366"/>
          </a:solidFill>
          <a:ln>
            <a:noFill/>
          </a:ln>
          <a:extLst/>
        </p:spPr>
        <p:txBody>
          <a:bodyPr lIns="0" tIns="0" rIns="0" bIns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2475" name="Group 11"/>
          <p:cNvGrpSpPr>
            <a:grpSpLocks/>
          </p:cNvGrpSpPr>
          <p:nvPr/>
        </p:nvGrpSpPr>
        <p:grpSpPr bwMode="auto">
          <a:xfrm>
            <a:off x="3954034" y="4666064"/>
            <a:ext cx="839623" cy="839624"/>
            <a:chOff x="0" y="0"/>
            <a:chExt cx="1591420" cy="1591420"/>
          </a:xfrm>
          <a:solidFill>
            <a:srgbClr val="815366"/>
          </a:solidFill>
        </p:grpSpPr>
        <p:sp>
          <p:nvSpPr>
            <p:cNvPr id="62476" name="AutoShape 12"/>
            <p:cNvSpPr>
              <a:spLocks/>
            </p:cNvSpPr>
            <p:nvPr/>
          </p:nvSpPr>
          <p:spPr bwMode="auto">
            <a:xfrm>
              <a:off x="0" y="0"/>
              <a:ext cx="1591420" cy="1591420"/>
            </a:xfrm>
            <a:custGeom>
              <a:avLst/>
              <a:gdLst>
                <a:gd name="T0" fmla="*/ 795670 w 19679"/>
                <a:gd name="T1" fmla="*/ 873385 h 19679"/>
                <a:gd name="T2" fmla="*/ 795670 w 19679"/>
                <a:gd name="T3" fmla="*/ 873385 h 19679"/>
                <a:gd name="T4" fmla="*/ 795670 w 19679"/>
                <a:gd name="T5" fmla="*/ 873385 h 19679"/>
                <a:gd name="T6" fmla="*/ 795670 w 19679"/>
                <a:gd name="T7" fmla="*/ 87338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477" name="AutoShape 13"/>
            <p:cNvSpPr>
              <a:spLocks/>
            </p:cNvSpPr>
            <p:nvPr/>
          </p:nvSpPr>
          <p:spPr bwMode="auto">
            <a:xfrm>
              <a:off x="0" y="553745"/>
              <a:ext cx="1591420" cy="48393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es-E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Lato" charset="0"/>
                  <a:sym typeface="Arial" panose="020B0604020202020204" pitchFamily="34" charset="0"/>
                </a:rPr>
                <a:t>2013</a:t>
              </a:r>
            </a:p>
          </p:txBody>
        </p:sp>
      </p:grpSp>
      <p:sp>
        <p:nvSpPr>
          <p:cNvPr id="62478" name="AutoShape 14"/>
          <p:cNvSpPr>
            <a:spLocks/>
          </p:cNvSpPr>
          <p:nvPr/>
        </p:nvSpPr>
        <p:spPr bwMode="auto">
          <a:xfrm>
            <a:off x="4286368" y="3872548"/>
            <a:ext cx="1675899" cy="2434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defTabSz="482163" eaLnBrk="1"/>
            <a:r>
              <a:rPr lang="zh-CN" altLang="en-US" sz="1582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318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479" name="AutoShape 15"/>
          <p:cNvSpPr>
            <a:spLocks/>
          </p:cNvSpPr>
          <p:nvPr/>
        </p:nvSpPr>
        <p:spPr bwMode="auto">
          <a:xfrm>
            <a:off x="6462023" y="3467319"/>
            <a:ext cx="2366516" cy="870597"/>
          </a:xfrm>
          <a:custGeom>
            <a:avLst/>
            <a:gdLst>
              <a:gd name="T0" fmla="*/ 2243931 w 21600"/>
              <a:gd name="T1" fmla="*/ 825500 h 21600"/>
              <a:gd name="T2" fmla="*/ 2243931 w 21600"/>
              <a:gd name="T3" fmla="*/ 825500 h 21600"/>
              <a:gd name="T4" fmla="*/ 2243931 w 21600"/>
              <a:gd name="T5" fmla="*/ 825500 h 21600"/>
              <a:gd name="T6" fmla="*/ 2243931 w 21600"/>
              <a:gd name="T7" fmla="*/ 825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846" y="0"/>
                </a:moveTo>
                <a:lnTo>
                  <a:pt x="2625" y="4984"/>
                </a:lnTo>
                <a:lnTo>
                  <a:pt x="305" y="4984"/>
                </a:lnTo>
                <a:cubicBezTo>
                  <a:pt x="136" y="4984"/>
                  <a:pt x="0" y="5356"/>
                  <a:pt x="0" y="5815"/>
                </a:cubicBezTo>
                <a:lnTo>
                  <a:pt x="0" y="20769"/>
                </a:lnTo>
                <a:cubicBezTo>
                  <a:pt x="0" y="21228"/>
                  <a:pt x="136" y="21599"/>
                  <a:pt x="305" y="21599"/>
                </a:cubicBezTo>
                <a:lnTo>
                  <a:pt x="21294" y="21599"/>
                </a:lnTo>
                <a:cubicBezTo>
                  <a:pt x="21463" y="21599"/>
                  <a:pt x="21599" y="21228"/>
                  <a:pt x="21599" y="20769"/>
                </a:cubicBezTo>
                <a:lnTo>
                  <a:pt x="21599" y="5815"/>
                </a:lnTo>
                <a:cubicBezTo>
                  <a:pt x="21600" y="5356"/>
                  <a:pt x="21463" y="4984"/>
                  <a:pt x="21294" y="4984"/>
                </a:cubicBezTo>
                <a:lnTo>
                  <a:pt x="5068" y="4984"/>
                </a:lnTo>
                <a:lnTo>
                  <a:pt x="3846" y="0"/>
                </a:lnTo>
                <a:close/>
              </a:path>
            </a:pathLst>
          </a:custGeom>
          <a:solidFill>
            <a:srgbClr val="815366"/>
          </a:solidFill>
          <a:ln>
            <a:noFill/>
          </a:ln>
        </p:spPr>
        <p:txBody>
          <a:bodyPr lIns="0" tIns="0" rIns="0" bIns="0" anchor="ctr"/>
          <a:lstStyle/>
          <a:p>
            <a:pPr>
              <a:defRPr/>
            </a:pPr>
            <a:endParaRPr lang="es-ES">
              <a:latin typeface="Arial" panose="020B0604020202020204" pitchFamily="34" charset="0"/>
              <a:ea typeface="微软雅黑" panose="020B0503020204020204" pitchFamily="34" charset="-122"/>
              <a:cs typeface="ＭＳ Ｐゴシック" charset="0"/>
              <a:sym typeface="Arial" panose="020B0604020202020204" pitchFamily="34" charset="0"/>
            </a:endParaRPr>
          </a:p>
        </p:txBody>
      </p:sp>
      <p:grpSp>
        <p:nvGrpSpPr>
          <p:cNvPr id="62480" name="Group 16"/>
          <p:cNvGrpSpPr>
            <a:grpSpLocks/>
          </p:cNvGrpSpPr>
          <p:nvPr/>
        </p:nvGrpSpPr>
        <p:grpSpPr bwMode="auto">
          <a:xfrm>
            <a:off x="6462023" y="2494595"/>
            <a:ext cx="838786" cy="838786"/>
            <a:chOff x="0" y="0"/>
            <a:chExt cx="1591420" cy="1591420"/>
          </a:xfrm>
          <a:solidFill>
            <a:srgbClr val="815366"/>
          </a:solidFill>
        </p:grpSpPr>
        <p:sp>
          <p:nvSpPr>
            <p:cNvPr id="62481" name="AutoShape 17"/>
            <p:cNvSpPr>
              <a:spLocks/>
            </p:cNvSpPr>
            <p:nvPr/>
          </p:nvSpPr>
          <p:spPr bwMode="auto">
            <a:xfrm>
              <a:off x="0" y="0"/>
              <a:ext cx="1591420" cy="1591420"/>
            </a:xfrm>
            <a:custGeom>
              <a:avLst/>
              <a:gdLst>
                <a:gd name="T0" fmla="*/ 795670 w 19679"/>
                <a:gd name="T1" fmla="*/ 873385 h 19679"/>
                <a:gd name="T2" fmla="*/ 795670 w 19679"/>
                <a:gd name="T3" fmla="*/ 873385 h 19679"/>
                <a:gd name="T4" fmla="*/ 795670 w 19679"/>
                <a:gd name="T5" fmla="*/ 873385 h 19679"/>
                <a:gd name="T6" fmla="*/ 795670 w 19679"/>
                <a:gd name="T7" fmla="*/ 87338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482" name="AutoShape 18"/>
            <p:cNvSpPr>
              <a:spLocks/>
            </p:cNvSpPr>
            <p:nvPr/>
          </p:nvSpPr>
          <p:spPr bwMode="auto">
            <a:xfrm>
              <a:off x="0" y="554297"/>
              <a:ext cx="1591420" cy="4828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es-E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Lato" charset="0"/>
                  <a:sym typeface="Arial" panose="020B0604020202020204" pitchFamily="34" charset="0"/>
                </a:rPr>
                <a:t>2014</a:t>
              </a:r>
            </a:p>
          </p:txBody>
        </p:sp>
      </p:grpSp>
      <p:sp>
        <p:nvSpPr>
          <p:cNvPr id="62483" name="AutoShape 19"/>
          <p:cNvSpPr>
            <a:spLocks/>
          </p:cNvSpPr>
          <p:nvPr/>
        </p:nvSpPr>
        <p:spPr bwMode="auto">
          <a:xfrm>
            <a:off x="6821143" y="3880724"/>
            <a:ext cx="1675062" cy="2271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8763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8763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8763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8763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8763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763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763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763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763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zh-CN" altLang="en-US" sz="1476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318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484" name="AutoShape 20"/>
          <p:cNvSpPr>
            <a:spLocks/>
          </p:cNvSpPr>
          <p:nvPr/>
        </p:nvSpPr>
        <p:spPr bwMode="auto">
          <a:xfrm>
            <a:off x="8995961" y="3661529"/>
            <a:ext cx="2367353" cy="870597"/>
          </a:xfrm>
          <a:custGeom>
            <a:avLst/>
            <a:gdLst>
              <a:gd name="T0" fmla="*/ 2244725 w 21600"/>
              <a:gd name="T1" fmla="*/ 825500 h 21600"/>
              <a:gd name="T2" fmla="*/ 2244725 w 21600"/>
              <a:gd name="T3" fmla="*/ 825500 h 21600"/>
              <a:gd name="T4" fmla="*/ 2244725 w 21600"/>
              <a:gd name="T5" fmla="*/ 825500 h 21600"/>
              <a:gd name="T6" fmla="*/ 2244725 w 21600"/>
              <a:gd name="T7" fmla="*/ 825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05" y="0"/>
                </a:moveTo>
                <a:cubicBezTo>
                  <a:pt x="136" y="0"/>
                  <a:pt x="0" y="371"/>
                  <a:pt x="0" y="830"/>
                </a:cubicBezTo>
                <a:lnTo>
                  <a:pt x="0" y="15784"/>
                </a:lnTo>
                <a:cubicBezTo>
                  <a:pt x="0" y="16243"/>
                  <a:pt x="136" y="16615"/>
                  <a:pt x="305" y="16615"/>
                </a:cubicBezTo>
                <a:lnTo>
                  <a:pt x="2627" y="16615"/>
                </a:lnTo>
                <a:lnTo>
                  <a:pt x="3849" y="21599"/>
                </a:lnTo>
                <a:lnTo>
                  <a:pt x="5072" y="16615"/>
                </a:lnTo>
                <a:lnTo>
                  <a:pt x="21294" y="16615"/>
                </a:lnTo>
                <a:cubicBezTo>
                  <a:pt x="21463" y="16615"/>
                  <a:pt x="21599" y="16243"/>
                  <a:pt x="21599" y="15784"/>
                </a:cubicBezTo>
                <a:lnTo>
                  <a:pt x="21599" y="830"/>
                </a:lnTo>
                <a:cubicBezTo>
                  <a:pt x="21600" y="371"/>
                  <a:pt x="21463" y="0"/>
                  <a:pt x="21294" y="0"/>
                </a:cubicBezTo>
                <a:lnTo>
                  <a:pt x="305" y="0"/>
                </a:lnTo>
                <a:close/>
              </a:path>
            </a:pathLst>
          </a:custGeom>
          <a:solidFill>
            <a:srgbClr val="815366"/>
          </a:solidFill>
          <a:ln>
            <a:noFill/>
          </a:ln>
        </p:spPr>
        <p:txBody>
          <a:bodyPr lIns="0" tIns="0" rIns="0" bIns="0" anchor="ctr"/>
          <a:lstStyle/>
          <a:p>
            <a:pPr>
              <a:defRPr/>
            </a:pPr>
            <a:endParaRPr lang="es-ES">
              <a:latin typeface="Arial" panose="020B0604020202020204" pitchFamily="34" charset="0"/>
              <a:ea typeface="微软雅黑" panose="020B0503020204020204" pitchFamily="34" charset="-122"/>
              <a:cs typeface="ＭＳ Ｐゴシック" charset="0"/>
              <a:sym typeface="Arial" panose="020B0604020202020204" pitchFamily="34" charset="0"/>
            </a:endParaRPr>
          </a:p>
        </p:txBody>
      </p:sp>
      <p:grpSp>
        <p:nvGrpSpPr>
          <p:cNvPr id="62485" name="Group 21"/>
          <p:cNvGrpSpPr>
            <a:grpSpLocks/>
          </p:cNvGrpSpPr>
          <p:nvPr/>
        </p:nvGrpSpPr>
        <p:grpSpPr bwMode="auto">
          <a:xfrm>
            <a:off x="8995962" y="4666064"/>
            <a:ext cx="838786" cy="839624"/>
            <a:chOff x="0" y="0"/>
            <a:chExt cx="1591420" cy="1591420"/>
          </a:xfrm>
          <a:solidFill>
            <a:srgbClr val="815366"/>
          </a:solidFill>
        </p:grpSpPr>
        <p:sp>
          <p:nvSpPr>
            <p:cNvPr id="62486" name="AutoShape 22"/>
            <p:cNvSpPr>
              <a:spLocks/>
            </p:cNvSpPr>
            <p:nvPr/>
          </p:nvSpPr>
          <p:spPr bwMode="auto">
            <a:xfrm>
              <a:off x="0" y="0"/>
              <a:ext cx="1591420" cy="1591420"/>
            </a:xfrm>
            <a:custGeom>
              <a:avLst/>
              <a:gdLst>
                <a:gd name="T0" fmla="*/ 795670 w 19679"/>
                <a:gd name="T1" fmla="*/ 873385 h 19679"/>
                <a:gd name="T2" fmla="*/ 795670 w 19679"/>
                <a:gd name="T3" fmla="*/ 873385 h 19679"/>
                <a:gd name="T4" fmla="*/ 795670 w 19679"/>
                <a:gd name="T5" fmla="*/ 873385 h 19679"/>
                <a:gd name="T6" fmla="*/ 795670 w 19679"/>
                <a:gd name="T7" fmla="*/ 87338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487" name="AutoShape 23"/>
            <p:cNvSpPr>
              <a:spLocks/>
            </p:cNvSpPr>
            <p:nvPr/>
          </p:nvSpPr>
          <p:spPr bwMode="auto">
            <a:xfrm>
              <a:off x="0" y="553745"/>
              <a:ext cx="1591420" cy="48393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es-E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Lato" charset="0"/>
                  <a:sym typeface="Arial" panose="020B0604020202020204" pitchFamily="34" charset="0"/>
                </a:rPr>
                <a:t>201N</a:t>
              </a:r>
            </a:p>
          </p:txBody>
        </p:sp>
      </p:grpSp>
      <p:sp>
        <p:nvSpPr>
          <p:cNvPr id="62488" name="AutoShape 24"/>
          <p:cNvSpPr>
            <a:spLocks/>
          </p:cNvSpPr>
          <p:nvPr/>
        </p:nvSpPr>
        <p:spPr bwMode="auto">
          <a:xfrm>
            <a:off x="9355083" y="3872548"/>
            <a:ext cx="1675899" cy="2434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defTabSz="482163" eaLnBrk="1"/>
            <a:r>
              <a:rPr lang="zh-CN" altLang="en-US" sz="1582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318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489" name="AutoShape 25"/>
          <p:cNvSpPr>
            <a:spLocks/>
          </p:cNvSpPr>
          <p:nvPr/>
        </p:nvSpPr>
        <p:spPr bwMode="auto">
          <a:xfrm>
            <a:off x="1496273" y="4551264"/>
            <a:ext cx="1279944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/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490" name="AutoShape 26"/>
          <p:cNvSpPr>
            <a:spLocks/>
          </p:cNvSpPr>
          <p:nvPr/>
        </p:nvSpPr>
        <p:spPr bwMode="auto">
          <a:xfrm>
            <a:off x="1512177" y="4819255"/>
            <a:ext cx="2247647" cy="4431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491" name="AutoShape 27"/>
          <p:cNvSpPr>
            <a:spLocks/>
          </p:cNvSpPr>
          <p:nvPr/>
        </p:nvSpPr>
        <p:spPr bwMode="auto">
          <a:xfrm>
            <a:off x="4016817" y="2747287"/>
            <a:ext cx="1279945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/>
            <a:r>
              <a:rPr lang="zh-CN" altLang="en-US"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492" name="AutoShape 28"/>
          <p:cNvSpPr>
            <a:spLocks/>
          </p:cNvSpPr>
          <p:nvPr/>
        </p:nvSpPr>
        <p:spPr bwMode="auto">
          <a:xfrm>
            <a:off x="4032723" y="2980957"/>
            <a:ext cx="2248484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493" name="AutoShape 29"/>
          <p:cNvSpPr>
            <a:spLocks/>
          </p:cNvSpPr>
          <p:nvPr/>
        </p:nvSpPr>
        <p:spPr bwMode="auto">
          <a:xfrm>
            <a:off x="6631956" y="4598980"/>
            <a:ext cx="1279945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/>
            <a:r>
              <a:rPr lang="zh-CN" altLang="en-US"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494" name="AutoShape 30"/>
          <p:cNvSpPr>
            <a:spLocks/>
          </p:cNvSpPr>
          <p:nvPr/>
        </p:nvSpPr>
        <p:spPr bwMode="auto">
          <a:xfrm>
            <a:off x="6647862" y="4861111"/>
            <a:ext cx="208692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495" name="AutoShape 31"/>
          <p:cNvSpPr>
            <a:spLocks/>
          </p:cNvSpPr>
          <p:nvPr/>
        </p:nvSpPr>
        <p:spPr bwMode="auto">
          <a:xfrm>
            <a:off x="9123202" y="2730545"/>
            <a:ext cx="2086921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/>
            <a:r>
              <a:rPr lang="zh-CN" altLang="en-US"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496" name="AutoShape 32"/>
          <p:cNvSpPr>
            <a:spLocks/>
          </p:cNvSpPr>
          <p:nvPr/>
        </p:nvSpPr>
        <p:spPr bwMode="auto">
          <a:xfrm>
            <a:off x="9127388" y="2994351"/>
            <a:ext cx="208692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1278612" y="591989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812751" y="1043782"/>
            <a:ext cx="399877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917987"/>
      </p:ext>
    </p:extLst>
  </p:cSld>
  <p:clrMapOvr>
    <a:masterClrMapping/>
  </p:clrMapOvr>
  <p:transition spd="slow" advTm="566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2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14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2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nimBg="1"/>
      <p:bldP spid="62473" grpId="0" autoUpdateAnimBg="0"/>
      <p:bldP spid="62474" grpId="0" animBg="1"/>
      <p:bldP spid="62478" grpId="0" autoUpdateAnimBg="0"/>
      <p:bldP spid="62483" grpId="0" autoUpdateAnimBg="0"/>
      <p:bldP spid="62488" grpId="0" autoUpdateAnimBg="0"/>
      <p:bldP spid="62489" grpId="0" autoUpdateAnimBg="0"/>
      <p:bldP spid="62490" grpId="0" autoUpdateAnimBg="0"/>
      <p:bldP spid="62491" grpId="0" autoUpdateAnimBg="0"/>
      <p:bldP spid="62492" grpId="0" autoUpdateAnimBg="0"/>
      <p:bldP spid="62493" grpId="0" autoUpdateAnimBg="0"/>
      <p:bldP spid="62494" grpId="0" autoUpdateAnimBg="0"/>
      <p:bldP spid="62495" grpId="0" autoUpdateAnimBg="0"/>
      <p:bldP spid="6249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1507991" y="2752229"/>
            <a:ext cx="6793592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8000" b="1" cap="all" dirty="0">
                <a:solidFill>
                  <a:srgbClr val="815366"/>
                </a:solidFill>
                <a:cs typeface="Arial" panose="020B0604020202020204" pitchFamily="34" charset="0"/>
              </a:rPr>
              <a:t>感谢</a:t>
            </a:r>
            <a:r>
              <a:rPr lang="zh-CN" altLang="en-US" sz="8000" b="1" cap="all" dirty="0" smtClean="0">
                <a:solidFill>
                  <a:srgbClr val="815366"/>
                </a:solidFill>
                <a:cs typeface="Arial" panose="020B0604020202020204" pitchFamily="34" charset="0"/>
              </a:rPr>
              <a:t>聆听</a:t>
            </a:r>
            <a:endParaRPr lang="en-US" altLang="zh-CN" sz="8000" b="1" cap="all" dirty="0">
              <a:solidFill>
                <a:srgbClr val="815366"/>
              </a:solidFill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altLang="zh-CN" sz="2000" cap="all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Thank you to listen to criticism guidance</a:t>
            </a:r>
            <a:endParaRPr lang="zh-CN" altLang="en-US" sz="2000" cap="all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039775"/>
      </p:ext>
    </p:extLst>
  </p:cSld>
  <p:clrMapOvr>
    <a:masterClrMapping/>
  </p:clrMapOvr>
  <p:transition spd="slow" advTm="364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8"/>
          <p:cNvSpPr txBox="1"/>
          <p:nvPr/>
        </p:nvSpPr>
        <p:spPr>
          <a:xfrm>
            <a:off x="4552492" y="2876303"/>
            <a:ext cx="3960439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</a:t>
            </a:r>
            <a:endParaRPr lang="en-GB" altLang="zh-CN" sz="4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49"/>
          <p:cNvSpPr txBox="1"/>
          <p:nvPr/>
        </p:nvSpPr>
        <p:spPr>
          <a:xfrm>
            <a:off x="4552492" y="3691321"/>
            <a:ext cx="46851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2324919" y="2694737"/>
            <a:ext cx="21964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9600" cap="all" spc="300" dirty="0">
                <a:solidFill>
                  <a:srgbClr val="815366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z="9600" cap="all" spc="300" dirty="0">
              <a:solidFill>
                <a:srgbClr val="815366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233329" y="2680221"/>
            <a:ext cx="0" cy="1584176"/>
          </a:xfrm>
          <a:prstGeom prst="line">
            <a:avLst/>
          </a:prstGeom>
          <a:ln>
            <a:solidFill>
              <a:srgbClr val="815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135"/>
      </p:ext>
    </p:extLst>
  </p:cSld>
  <p:clrMapOvr>
    <a:masterClrMapping/>
  </p:clrMapOvr>
  <p:transition spd="slow" advTm="489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1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4"/>
          <p:cNvGrpSpPr/>
          <p:nvPr/>
        </p:nvGrpSpPr>
        <p:grpSpPr>
          <a:xfrm>
            <a:off x="1604360" y="3962514"/>
            <a:ext cx="866867" cy="867591"/>
            <a:chOff x="1245350" y="3178283"/>
            <a:chExt cx="843049" cy="843755"/>
          </a:xfrm>
        </p:grpSpPr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1245350" y="3178283"/>
              <a:ext cx="843049" cy="843755"/>
            </a:xfrm>
            <a:prstGeom prst="ellipse">
              <a:avLst/>
            </a:prstGeom>
            <a:solidFill>
              <a:srgbClr val="81536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78"/>
            <p:cNvSpPr>
              <a:spLocks noEditPoints="1"/>
            </p:cNvSpPr>
            <p:nvPr/>
          </p:nvSpPr>
          <p:spPr bwMode="auto">
            <a:xfrm>
              <a:off x="1518737" y="3383239"/>
              <a:ext cx="296640" cy="4333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88"/>
          <p:cNvGrpSpPr/>
          <p:nvPr/>
        </p:nvGrpSpPr>
        <p:grpSpPr>
          <a:xfrm>
            <a:off x="4395949" y="3774362"/>
            <a:ext cx="1242848" cy="1243890"/>
            <a:chOff x="3584844" y="2915264"/>
            <a:chExt cx="843049" cy="843755"/>
          </a:xfrm>
        </p:grpSpPr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3584844" y="2915264"/>
              <a:ext cx="843049" cy="843755"/>
            </a:xfrm>
            <a:prstGeom prst="ellipse">
              <a:avLst/>
            </a:prstGeom>
            <a:solidFill>
              <a:srgbClr val="81536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83"/>
            <p:cNvSpPr>
              <a:spLocks noEditPoints="1"/>
            </p:cNvSpPr>
            <p:nvPr/>
          </p:nvSpPr>
          <p:spPr bwMode="auto">
            <a:xfrm>
              <a:off x="3907109" y="3188253"/>
              <a:ext cx="198518" cy="29777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90"/>
          <p:cNvGrpSpPr/>
          <p:nvPr/>
        </p:nvGrpSpPr>
        <p:grpSpPr>
          <a:xfrm>
            <a:off x="9367612" y="2677086"/>
            <a:ext cx="881245" cy="881983"/>
            <a:chOff x="7203324" y="1921403"/>
            <a:chExt cx="843049" cy="843755"/>
          </a:xfrm>
        </p:grpSpPr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7203324" y="1921403"/>
              <a:ext cx="843049" cy="843755"/>
            </a:xfrm>
            <a:prstGeom prst="ellipse">
              <a:avLst/>
            </a:prstGeom>
            <a:solidFill>
              <a:srgbClr val="81536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137"/>
            <p:cNvSpPr>
              <a:spLocks noEditPoints="1"/>
            </p:cNvSpPr>
            <p:nvPr/>
          </p:nvSpPr>
          <p:spPr bwMode="auto">
            <a:xfrm>
              <a:off x="7460025" y="2174501"/>
              <a:ext cx="329647" cy="337558"/>
            </a:xfrm>
            <a:custGeom>
              <a:avLst/>
              <a:gdLst/>
              <a:ahLst/>
              <a:cxnLst>
                <a:cxn ang="0">
                  <a:pos x="46" y="30"/>
                </a:cxn>
                <a:cxn ang="0">
                  <a:pos x="39" y="36"/>
                </a:cxn>
                <a:cxn ang="0">
                  <a:pos x="39" y="50"/>
                </a:cxn>
                <a:cxn ang="0">
                  <a:pos x="38" y="50"/>
                </a:cxn>
                <a:cxn ang="0">
                  <a:pos x="24" y="58"/>
                </a:cxn>
                <a:cxn ang="0">
                  <a:pos x="24" y="59"/>
                </a:cxn>
                <a:cxn ang="0">
                  <a:pos x="23" y="58"/>
                </a:cxn>
                <a:cxn ang="0">
                  <a:pos x="21" y="56"/>
                </a:cxn>
                <a:cxn ang="0">
                  <a:pos x="21" y="55"/>
                </a:cxn>
                <a:cxn ang="0">
                  <a:pos x="24" y="45"/>
                </a:cxn>
                <a:cxn ang="0">
                  <a:pos x="14" y="35"/>
                </a:cxn>
                <a:cxn ang="0">
                  <a:pos x="4" y="38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0" y="35"/>
                </a:cxn>
                <a:cxn ang="0">
                  <a:pos x="0" y="34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23" y="19"/>
                </a:cxn>
                <a:cxn ang="0">
                  <a:pos x="29" y="12"/>
                </a:cxn>
                <a:cxn ang="0">
                  <a:pos x="57" y="0"/>
                </a:cxn>
                <a:cxn ang="0">
                  <a:pos x="58" y="1"/>
                </a:cxn>
                <a:cxn ang="0">
                  <a:pos x="46" y="30"/>
                </a:cxn>
                <a:cxn ang="0">
                  <a:pos x="47" y="8"/>
                </a:cxn>
                <a:cxn ang="0">
                  <a:pos x="43" y="12"/>
                </a:cxn>
                <a:cxn ang="0">
                  <a:pos x="47" y="15"/>
                </a:cxn>
                <a:cxn ang="0">
                  <a:pos x="50" y="12"/>
                </a:cxn>
                <a:cxn ang="0">
                  <a:pos x="47" y="8"/>
                </a:cxn>
              </a:cxnLst>
              <a:rect l="0" t="0" r="r" b="b"/>
              <a:pathLst>
                <a:path w="58" h="59">
                  <a:moveTo>
                    <a:pt x="46" y="30"/>
                  </a:moveTo>
                  <a:cubicBezTo>
                    <a:pt x="44" y="32"/>
                    <a:pt x="42" y="34"/>
                    <a:pt x="39" y="36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8" y="50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58"/>
                    <a:pt x="23" y="58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0" y="55"/>
                    <a:pt x="21" y="5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7"/>
                    <a:pt x="27" y="14"/>
                    <a:pt x="29" y="12"/>
                  </a:cubicBezTo>
                  <a:cubicBezTo>
                    <a:pt x="38" y="3"/>
                    <a:pt x="45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8" y="13"/>
                    <a:pt x="55" y="21"/>
                    <a:pt x="46" y="30"/>
                  </a:cubicBezTo>
                  <a:close/>
                  <a:moveTo>
                    <a:pt x="47" y="8"/>
                  </a:moveTo>
                  <a:cubicBezTo>
                    <a:pt x="45" y="8"/>
                    <a:pt x="43" y="10"/>
                    <a:pt x="43" y="12"/>
                  </a:cubicBezTo>
                  <a:cubicBezTo>
                    <a:pt x="43" y="14"/>
                    <a:pt x="45" y="15"/>
                    <a:pt x="47" y="15"/>
                  </a:cubicBezTo>
                  <a:cubicBezTo>
                    <a:pt x="49" y="15"/>
                    <a:pt x="50" y="14"/>
                    <a:pt x="50" y="12"/>
                  </a:cubicBezTo>
                  <a:cubicBezTo>
                    <a:pt x="50" y="10"/>
                    <a:pt x="49" y="8"/>
                    <a:pt x="47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87"/>
          <p:cNvGrpSpPr/>
          <p:nvPr/>
        </p:nvGrpSpPr>
        <p:grpSpPr>
          <a:xfrm>
            <a:off x="6060551" y="2579988"/>
            <a:ext cx="1323085" cy="1324192"/>
            <a:chOff x="4592738" y="1758620"/>
            <a:chExt cx="843049" cy="843755"/>
          </a:xfrm>
        </p:grpSpPr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4592738" y="1758620"/>
              <a:ext cx="843049" cy="843755"/>
            </a:xfrm>
            <a:prstGeom prst="ellipse">
              <a:avLst/>
            </a:prstGeom>
            <a:solidFill>
              <a:srgbClr val="81536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Freeform 53"/>
            <p:cNvSpPr>
              <a:spLocks/>
            </p:cNvSpPr>
            <p:nvPr/>
          </p:nvSpPr>
          <p:spPr bwMode="auto">
            <a:xfrm>
              <a:off x="4838943" y="2032612"/>
              <a:ext cx="350639" cy="259998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89"/>
          <p:cNvGrpSpPr/>
          <p:nvPr/>
        </p:nvGrpSpPr>
        <p:grpSpPr>
          <a:xfrm>
            <a:off x="7846644" y="3774383"/>
            <a:ext cx="1242806" cy="1243846"/>
            <a:chOff x="5696894" y="2915264"/>
            <a:chExt cx="843049" cy="843755"/>
          </a:xfrm>
        </p:grpSpPr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5696894" y="2915264"/>
              <a:ext cx="843049" cy="843755"/>
            </a:xfrm>
            <a:prstGeom prst="ellipse">
              <a:avLst/>
            </a:prstGeom>
            <a:solidFill>
              <a:srgbClr val="81536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Freeform 57"/>
            <p:cNvSpPr>
              <a:spLocks noEditPoints="1"/>
            </p:cNvSpPr>
            <p:nvPr/>
          </p:nvSpPr>
          <p:spPr bwMode="auto">
            <a:xfrm>
              <a:off x="5972842" y="3208084"/>
              <a:ext cx="291152" cy="258114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5"/>
          <p:cNvGrpSpPr/>
          <p:nvPr/>
        </p:nvGrpSpPr>
        <p:grpSpPr>
          <a:xfrm>
            <a:off x="2916956" y="2579988"/>
            <a:ext cx="1029504" cy="1030365"/>
            <a:chOff x="2347176" y="2092666"/>
            <a:chExt cx="843049" cy="843755"/>
          </a:xfrm>
        </p:grpSpPr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2347176" y="2092666"/>
              <a:ext cx="843049" cy="843755"/>
            </a:xfrm>
            <a:prstGeom prst="ellipse">
              <a:avLst/>
            </a:prstGeom>
            <a:solidFill>
              <a:srgbClr val="81536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Freeform 65"/>
            <p:cNvSpPr>
              <a:spLocks noEditPoints="1"/>
            </p:cNvSpPr>
            <p:nvPr/>
          </p:nvSpPr>
          <p:spPr bwMode="auto">
            <a:xfrm>
              <a:off x="2585919" y="2347985"/>
              <a:ext cx="365563" cy="333116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10" name="Straight Connector 109"/>
          <p:cNvCxnSpPr/>
          <p:nvPr/>
        </p:nvCxnSpPr>
        <p:spPr>
          <a:xfrm rot="5400000" flipH="1" flipV="1">
            <a:off x="2471813" y="3549487"/>
            <a:ext cx="447028" cy="443260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 flipH="1" flipV="1">
            <a:off x="5596622" y="3549487"/>
            <a:ext cx="447028" cy="443260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 flipH="1" flipV="1">
            <a:off x="9022877" y="3500939"/>
            <a:ext cx="447028" cy="443260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16200000" flipH="1">
            <a:off x="7448545" y="3549489"/>
            <a:ext cx="447028" cy="443260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6200000" flipH="1">
            <a:off x="3926948" y="3549489"/>
            <a:ext cx="447028" cy="443260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ooter Text"/>
          <p:cNvSpPr txBox="1"/>
          <p:nvPr/>
        </p:nvSpPr>
        <p:spPr>
          <a:xfrm>
            <a:off x="1244799" y="5157869"/>
            <a:ext cx="1575498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0" name="Footer Text"/>
          <p:cNvSpPr txBox="1"/>
          <p:nvPr/>
        </p:nvSpPr>
        <p:spPr>
          <a:xfrm>
            <a:off x="2627124" y="1816125"/>
            <a:ext cx="1575498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1" name="Footer Text"/>
          <p:cNvSpPr txBox="1"/>
          <p:nvPr/>
        </p:nvSpPr>
        <p:spPr>
          <a:xfrm>
            <a:off x="5944661" y="1816125"/>
            <a:ext cx="1575498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Footer Text"/>
          <p:cNvSpPr txBox="1"/>
          <p:nvPr/>
        </p:nvSpPr>
        <p:spPr>
          <a:xfrm>
            <a:off x="9015408" y="1816125"/>
            <a:ext cx="1575498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3" name="Footer Text"/>
          <p:cNvSpPr txBox="1"/>
          <p:nvPr/>
        </p:nvSpPr>
        <p:spPr>
          <a:xfrm>
            <a:off x="7680300" y="5157869"/>
            <a:ext cx="1575498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4" name="Footer Text"/>
          <p:cNvSpPr txBox="1"/>
          <p:nvPr/>
        </p:nvSpPr>
        <p:spPr>
          <a:xfrm>
            <a:off x="4233298" y="5157869"/>
            <a:ext cx="1575498" cy="57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1278612" y="591989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12751" y="1043782"/>
            <a:ext cx="399877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198884"/>
      </p:ext>
    </p:extLst>
  </p:cSld>
  <p:clrMapOvr>
    <a:masterClrMapping/>
  </p:clrMapOvr>
  <p:transition spd="slow" advTm="907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875"/>
          <p:cNvSpPr/>
          <p:nvPr/>
        </p:nvSpPr>
        <p:spPr>
          <a:xfrm>
            <a:off x="6861423" y="1975508"/>
            <a:ext cx="1870117" cy="443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 anchorCtr="0">
            <a:spAutoFit/>
          </a:bodyPr>
          <a:lstStyle>
            <a:lvl1pPr algn="l">
              <a:lnSpc>
                <a:spcPct val="120000"/>
              </a:lnSpc>
              <a:spcBef>
                <a:spcPts val="1500"/>
              </a:spcBef>
              <a:defRPr sz="20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Shape 1877"/>
          <p:cNvSpPr/>
          <p:nvPr/>
        </p:nvSpPr>
        <p:spPr>
          <a:xfrm>
            <a:off x="5115277" y="1975508"/>
            <a:ext cx="1829190" cy="1829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815366"/>
          </a:solidFill>
          <a:ln w="12700" cap="flat">
            <a:solidFill>
              <a:schemeClr val="bg1"/>
            </a:solidFill>
            <a:miter lim="400000"/>
          </a:ln>
          <a:effectLst/>
        </p:spPr>
        <p:txBody>
          <a:bodyPr wrap="square" lIns="26788" tIns="26788" rIns="26788" bIns="26788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6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Shape 1879"/>
          <p:cNvSpPr/>
          <p:nvPr/>
        </p:nvSpPr>
        <p:spPr>
          <a:xfrm>
            <a:off x="6158774" y="3019004"/>
            <a:ext cx="1829190" cy="1829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815366"/>
          </a:solidFill>
          <a:ln w="12700" cap="flat">
            <a:solidFill>
              <a:schemeClr val="bg1"/>
            </a:solidFill>
            <a:miter lim="400000"/>
          </a:ln>
          <a:effectLst/>
        </p:spPr>
        <p:txBody>
          <a:bodyPr wrap="square" lIns="26788" tIns="26788" rIns="26788" bIns="26788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6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Shape 1883"/>
          <p:cNvSpPr/>
          <p:nvPr/>
        </p:nvSpPr>
        <p:spPr>
          <a:xfrm>
            <a:off x="4071780" y="3019004"/>
            <a:ext cx="1829190" cy="1829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815366"/>
          </a:solidFill>
          <a:ln w="12700" cap="flat">
            <a:noFill/>
            <a:miter lim="400000"/>
          </a:ln>
          <a:effectLst/>
        </p:spPr>
        <p:txBody>
          <a:bodyPr wrap="square" lIns="26788" tIns="26788" rIns="26788" bIns="26788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6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Shape 1886"/>
          <p:cNvSpPr/>
          <p:nvPr/>
        </p:nvSpPr>
        <p:spPr>
          <a:xfrm>
            <a:off x="8085559" y="4148444"/>
            <a:ext cx="1870118" cy="443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 anchorCtr="0">
            <a:spAutoFit/>
          </a:bodyPr>
          <a:lstStyle>
            <a:lvl1pPr algn="l">
              <a:lnSpc>
                <a:spcPct val="120000"/>
              </a:lnSpc>
              <a:spcBef>
                <a:spcPts val="1500"/>
              </a:spcBef>
              <a:defRPr sz="20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Shape 1887"/>
          <p:cNvSpPr/>
          <p:nvPr/>
        </p:nvSpPr>
        <p:spPr>
          <a:xfrm>
            <a:off x="8095604" y="3893014"/>
            <a:ext cx="1624529" cy="236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 anchorCtr="0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Shape 1888"/>
          <p:cNvSpPr/>
          <p:nvPr/>
        </p:nvSpPr>
        <p:spPr>
          <a:xfrm>
            <a:off x="2024369" y="3317143"/>
            <a:ext cx="1882870" cy="443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 anchorCtr="0">
            <a:spAutoFit/>
          </a:bodyPr>
          <a:lstStyle>
            <a:lvl1pPr algn="r"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Shape 1889"/>
          <p:cNvSpPr/>
          <p:nvPr/>
        </p:nvSpPr>
        <p:spPr>
          <a:xfrm>
            <a:off x="2284565" y="3038414"/>
            <a:ext cx="1624530" cy="236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 anchorCtr="0">
            <a:spAutoFit/>
          </a:bodyPr>
          <a:lstStyle>
            <a:lvl1pPr algn="r">
              <a:defRPr sz="3500">
                <a:solidFill>
                  <a:srgbClr val="53585F"/>
                </a:solidFill>
              </a:defRPr>
            </a:lvl1pPr>
          </a:lstStyle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Shape 1891"/>
          <p:cNvSpPr/>
          <p:nvPr/>
        </p:nvSpPr>
        <p:spPr>
          <a:xfrm>
            <a:off x="3364685" y="5022723"/>
            <a:ext cx="1624530" cy="236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 anchorCtr="0">
            <a:spAutoFit/>
          </a:bodyPr>
          <a:lstStyle>
            <a:lvl1pPr algn="r">
              <a:defRPr sz="3500">
                <a:solidFill>
                  <a:srgbClr val="53585F"/>
                </a:solidFill>
              </a:defRPr>
            </a:lvl1pPr>
          </a:lstStyle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6861423" y="1672109"/>
            <a:ext cx="2293937" cy="236603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125635" y="5296372"/>
            <a:ext cx="1836738" cy="57842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0" indent="0" algn="r">
              <a:lnSpc>
                <a:spcPct val="120000"/>
              </a:lnSpc>
              <a:buNone/>
            </a:pPr>
            <a:r>
              <a:rPr lang="en-US" altLang="zh-CN" sz="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 Placeholder 3"/>
          <p:cNvSpPr txBox="1">
            <a:spLocks/>
          </p:cNvSpPr>
          <p:nvPr/>
        </p:nvSpPr>
        <p:spPr>
          <a:xfrm>
            <a:off x="5596537" y="2597840"/>
            <a:ext cx="866670" cy="6425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Shape 1881"/>
          <p:cNvSpPr/>
          <p:nvPr/>
        </p:nvSpPr>
        <p:spPr>
          <a:xfrm>
            <a:off x="5115277" y="4062501"/>
            <a:ext cx="1829190" cy="1829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815366"/>
          </a:solidFill>
          <a:ln w="12700" cap="flat">
            <a:solidFill>
              <a:schemeClr val="bg1"/>
            </a:solidFill>
            <a:miter lim="400000"/>
          </a:ln>
          <a:effectLst/>
        </p:spPr>
        <p:txBody>
          <a:bodyPr wrap="square" lIns="26788" tIns="26788" rIns="26788" bIns="26788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6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3"/>
          <p:cNvSpPr txBox="1">
            <a:spLocks/>
          </p:cNvSpPr>
          <p:nvPr/>
        </p:nvSpPr>
        <p:spPr>
          <a:xfrm>
            <a:off x="6640034" y="3641336"/>
            <a:ext cx="866670" cy="6425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Text Placeholder 3"/>
          <p:cNvSpPr txBox="1">
            <a:spLocks/>
          </p:cNvSpPr>
          <p:nvPr/>
        </p:nvSpPr>
        <p:spPr>
          <a:xfrm>
            <a:off x="5596537" y="4684833"/>
            <a:ext cx="866670" cy="6425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0" name="Shape 1883"/>
          <p:cNvSpPr/>
          <p:nvPr/>
        </p:nvSpPr>
        <p:spPr>
          <a:xfrm>
            <a:off x="4047778" y="3019004"/>
            <a:ext cx="1829190" cy="1829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815366"/>
          </a:solidFill>
          <a:ln w="12700" cap="flat">
            <a:solidFill>
              <a:schemeClr val="bg1"/>
            </a:solidFill>
            <a:miter lim="400000"/>
          </a:ln>
          <a:effectLst/>
        </p:spPr>
        <p:txBody>
          <a:bodyPr wrap="square" lIns="26788" tIns="26788" rIns="26788" bIns="26788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6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3"/>
          <p:cNvSpPr txBox="1">
            <a:spLocks/>
          </p:cNvSpPr>
          <p:nvPr/>
        </p:nvSpPr>
        <p:spPr>
          <a:xfrm>
            <a:off x="4553040" y="3641336"/>
            <a:ext cx="866670" cy="6425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1278612" y="591989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812751" y="1043782"/>
            <a:ext cx="399877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493288"/>
      </p:ext>
    </p:extLst>
  </p:cSld>
  <p:clrMapOvr>
    <a:masterClrMapping/>
  </p:clrMapOvr>
  <p:transition spd="slow" advTm="925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4" grpId="0" build="p"/>
      <p:bldP spid="5" grpId="0" build="p"/>
      <p:bldP spid="27" grpId="0"/>
      <p:bldP spid="16" grpId="0" animBg="1"/>
      <p:bldP spid="26" grpId="0"/>
      <p:bldP spid="29" grpId="0"/>
      <p:bldP spid="30" grpId="0" animBg="1"/>
      <p:bldP spid="30" grpId="1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6461607" y="1711530"/>
            <a:ext cx="1982980" cy="2403082"/>
            <a:chOff x="9683156" y="2245342"/>
            <a:chExt cx="1880262" cy="2278603"/>
          </a:xfrm>
          <a:effectLst/>
        </p:grpSpPr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9697382" y="2584406"/>
              <a:ext cx="1851810" cy="1939539"/>
            </a:xfrm>
            <a:custGeom>
              <a:avLst/>
              <a:gdLst>
                <a:gd name="T0" fmla="*/ 1516 w 1562"/>
                <a:gd name="T1" fmla="*/ 0 h 1636"/>
                <a:gd name="T2" fmla="*/ 1562 w 1562"/>
                <a:gd name="T3" fmla="*/ 11 h 1636"/>
                <a:gd name="T4" fmla="*/ 781 w 1562"/>
                <a:gd name="T5" fmla="*/ 1636 h 1636"/>
                <a:gd name="T6" fmla="*/ 0 w 1562"/>
                <a:gd name="T7" fmla="*/ 11 h 1636"/>
                <a:gd name="T8" fmla="*/ 57 w 1562"/>
                <a:gd name="T9" fmla="*/ 0 h 1636"/>
                <a:gd name="T10" fmla="*/ 1516 w 1562"/>
                <a:gd name="T11" fmla="*/ 0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2" h="1636">
                  <a:moveTo>
                    <a:pt x="1516" y="0"/>
                  </a:moveTo>
                  <a:lnTo>
                    <a:pt x="1562" y="11"/>
                  </a:lnTo>
                  <a:lnTo>
                    <a:pt x="781" y="1636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rgbClr val="815366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Oval 6"/>
            <p:cNvSpPr>
              <a:spLocks noChangeArrowheads="1"/>
            </p:cNvSpPr>
            <p:nvPr/>
          </p:nvSpPr>
          <p:spPr bwMode="auto">
            <a:xfrm>
              <a:off x="9683156" y="2245342"/>
              <a:ext cx="1880262" cy="61055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800000" scaled="0"/>
            </a:gra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749069" y="2126005"/>
            <a:ext cx="1982980" cy="2403082"/>
            <a:chOff x="4666657" y="2245342"/>
            <a:chExt cx="1880262" cy="2278603"/>
          </a:xfrm>
          <a:effectLst/>
        </p:grpSpPr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4680883" y="2584406"/>
              <a:ext cx="1851810" cy="1939539"/>
            </a:xfrm>
            <a:custGeom>
              <a:avLst/>
              <a:gdLst>
                <a:gd name="T0" fmla="*/ 1516 w 1562"/>
                <a:gd name="T1" fmla="*/ 0 h 1636"/>
                <a:gd name="T2" fmla="*/ 1562 w 1562"/>
                <a:gd name="T3" fmla="*/ 11 h 1636"/>
                <a:gd name="T4" fmla="*/ 781 w 1562"/>
                <a:gd name="T5" fmla="*/ 1636 h 1636"/>
                <a:gd name="T6" fmla="*/ 0 w 1562"/>
                <a:gd name="T7" fmla="*/ 11 h 1636"/>
                <a:gd name="T8" fmla="*/ 57 w 1562"/>
                <a:gd name="T9" fmla="*/ 0 h 1636"/>
                <a:gd name="T10" fmla="*/ 1516 w 1562"/>
                <a:gd name="T11" fmla="*/ 0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2" h="1636">
                  <a:moveTo>
                    <a:pt x="1516" y="0"/>
                  </a:moveTo>
                  <a:lnTo>
                    <a:pt x="1562" y="11"/>
                  </a:lnTo>
                  <a:lnTo>
                    <a:pt x="781" y="1636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rgbClr val="815366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9" name="Oval 6"/>
            <p:cNvSpPr>
              <a:spLocks noChangeArrowheads="1"/>
            </p:cNvSpPr>
            <p:nvPr/>
          </p:nvSpPr>
          <p:spPr bwMode="auto">
            <a:xfrm>
              <a:off x="4666657" y="2245342"/>
              <a:ext cx="1880262" cy="61055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800000" scaled="0"/>
            </a:gra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956767" y="2591118"/>
            <a:ext cx="1982980" cy="2403082"/>
            <a:chOff x="7146332" y="2245342"/>
            <a:chExt cx="1880262" cy="2278603"/>
          </a:xfrm>
          <a:effectLst/>
        </p:grpSpPr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7160558" y="2584406"/>
              <a:ext cx="1851810" cy="1939539"/>
            </a:xfrm>
            <a:custGeom>
              <a:avLst/>
              <a:gdLst>
                <a:gd name="T0" fmla="*/ 1516 w 1562"/>
                <a:gd name="T1" fmla="*/ 0 h 1636"/>
                <a:gd name="T2" fmla="*/ 1562 w 1562"/>
                <a:gd name="T3" fmla="*/ 11 h 1636"/>
                <a:gd name="T4" fmla="*/ 781 w 1562"/>
                <a:gd name="T5" fmla="*/ 1636 h 1636"/>
                <a:gd name="T6" fmla="*/ 0 w 1562"/>
                <a:gd name="T7" fmla="*/ 11 h 1636"/>
                <a:gd name="T8" fmla="*/ 57 w 1562"/>
                <a:gd name="T9" fmla="*/ 0 h 1636"/>
                <a:gd name="T10" fmla="*/ 1516 w 1562"/>
                <a:gd name="T11" fmla="*/ 0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2" h="1636">
                  <a:moveTo>
                    <a:pt x="1516" y="0"/>
                  </a:moveTo>
                  <a:lnTo>
                    <a:pt x="1562" y="11"/>
                  </a:lnTo>
                  <a:lnTo>
                    <a:pt x="781" y="1636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rgbClr val="815366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Oval 6"/>
            <p:cNvSpPr>
              <a:spLocks noChangeArrowheads="1"/>
            </p:cNvSpPr>
            <p:nvPr/>
          </p:nvSpPr>
          <p:spPr bwMode="auto">
            <a:xfrm>
              <a:off x="7146332" y="2245342"/>
              <a:ext cx="1880262" cy="61055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800000" scaled="0"/>
            </a:gra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1727127" y="2521938"/>
            <a:ext cx="527709" cy="49475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400" b="1" dirty="0">
                <a:solidFill>
                  <a:srgbClr val="81536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444501" y="2057222"/>
            <a:ext cx="527709" cy="5355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400" b="1" dirty="0">
                <a:solidFill>
                  <a:srgbClr val="81536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7157840" y="1672109"/>
            <a:ext cx="527709" cy="5355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400" b="1" dirty="0">
                <a:solidFill>
                  <a:srgbClr val="81536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136" name="Freeform 135"/>
          <p:cNvSpPr>
            <a:spLocks noEditPoints="1"/>
          </p:cNvSpPr>
          <p:nvPr/>
        </p:nvSpPr>
        <p:spPr bwMode="auto">
          <a:xfrm>
            <a:off x="7290740" y="2898067"/>
            <a:ext cx="345000" cy="242802"/>
          </a:xfrm>
          <a:custGeom>
            <a:avLst/>
            <a:gdLst>
              <a:gd name="T0" fmla="*/ 0 w 530"/>
              <a:gd name="T1" fmla="*/ 373 h 373"/>
              <a:gd name="T2" fmla="*/ 530 w 530"/>
              <a:gd name="T3" fmla="*/ 373 h 373"/>
              <a:gd name="T4" fmla="*/ 530 w 530"/>
              <a:gd name="T5" fmla="*/ 0 h 373"/>
              <a:gd name="T6" fmla="*/ 0 w 530"/>
              <a:gd name="T7" fmla="*/ 0 h 373"/>
              <a:gd name="T8" fmla="*/ 0 w 530"/>
              <a:gd name="T9" fmla="*/ 373 h 373"/>
              <a:gd name="T10" fmla="*/ 510 w 530"/>
              <a:gd name="T11" fmla="*/ 36 h 373"/>
              <a:gd name="T12" fmla="*/ 343 w 530"/>
              <a:gd name="T13" fmla="*/ 183 h 373"/>
              <a:gd name="T14" fmla="*/ 510 w 530"/>
              <a:gd name="T15" fmla="*/ 337 h 373"/>
              <a:gd name="T16" fmla="*/ 510 w 530"/>
              <a:gd name="T17" fmla="*/ 354 h 373"/>
              <a:gd name="T18" fmla="*/ 321 w 530"/>
              <a:gd name="T19" fmla="*/ 200 h 373"/>
              <a:gd name="T20" fmla="*/ 264 w 530"/>
              <a:gd name="T21" fmla="*/ 248 h 373"/>
              <a:gd name="T22" fmla="*/ 206 w 530"/>
              <a:gd name="T23" fmla="*/ 200 h 373"/>
              <a:gd name="T24" fmla="*/ 17 w 530"/>
              <a:gd name="T25" fmla="*/ 354 h 373"/>
              <a:gd name="T26" fmla="*/ 17 w 530"/>
              <a:gd name="T27" fmla="*/ 337 h 373"/>
              <a:gd name="T28" fmla="*/ 187 w 530"/>
              <a:gd name="T29" fmla="*/ 183 h 373"/>
              <a:gd name="T30" fmla="*/ 17 w 530"/>
              <a:gd name="T31" fmla="*/ 36 h 373"/>
              <a:gd name="T32" fmla="*/ 17 w 530"/>
              <a:gd name="T33" fmla="*/ 19 h 373"/>
              <a:gd name="T34" fmla="*/ 264 w 530"/>
              <a:gd name="T35" fmla="*/ 195 h 373"/>
              <a:gd name="T36" fmla="*/ 510 w 530"/>
              <a:gd name="T37" fmla="*/ 19 h 373"/>
              <a:gd name="T38" fmla="*/ 510 w 530"/>
              <a:gd name="T39" fmla="*/ 36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30" h="373">
                <a:moveTo>
                  <a:pt x="0" y="373"/>
                </a:moveTo>
                <a:lnTo>
                  <a:pt x="530" y="373"/>
                </a:lnTo>
                <a:lnTo>
                  <a:pt x="530" y="0"/>
                </a:lnTo>
                <a:lnTo>
                  <a:pt x="0" y="0"/>
                </a:lnTo>
                <a:lnTo>
                  <a:pt x="0" y="373"/>
                </a:lnTo>
                <a:close/>
                <a:moveTo>
                  <a:pt x="510" y="36"/>
                </a:moveTo>
                <a:lnTo>
                  <a:pt x="343" y="183"/>
                </a:lnTo>
                <a:lnTo>
                  <a:pt x="510" y="337"/>
                </a:lnTo>
                <a:lnTo>
                  <a:pt x="510" y="354"/>
                </a:lnTo>
                <a:lnTo>
                  <a:pt x="321" y="200"/>
                </a:lnTo>
                <a:lnTo>
                  <a:pt x="264" y="248"/>
                </a:lnTo>
                <a:lnTo>
                  <a:pt x="206" y="200"/>
                </a:lnTo>
                <a:lnTo>
                  <a:pt x="17" y="354"/>
                </a:lnTo>
                <a:lnTo>
                  <a:pt x="17" y="337"/>
                </a:lnTo>
                <a:lnTo>
                  <a:pt x="187" y="183"/>
                </a:lnTo>
                <a:lnTo>
                  <a:pt x="17" y="36"/>
                </a:lnTo>
                <a:lnTo>
                  <a:pt x="17" y="19"/>
                </a:lnTo>
                <a:lnTo>
                  <a:pt x="264" y="195"/>
                </a:lnTo>
                <a:lnTo>
                  <a:pt x="510" y="19"/>
                </a:lnTo>
                <a:lnTo>
                  <a:pt x="510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7" name="Freeform 136"/>
          <p:cNvSpPr>
            <a:spLocks noEditPoints="1"/>
          </p:cNvSpPr>
          <p:nvPr/>
        </p:nvSpPr>
        <p:spPr bwMode="auto">
          <a:xfrm>
            <a:off x="4611654" y="3228899"/>
            <a:ext cx="327095" cy="326485"/>
          </a:xfrm>
          <a:custGeom>
            <a:avLst/>
            <a:gdLst>
              <a:gd name="T0" fmla="*/ 120 w 223"/>
              <a:gd name="T1" fmla="*/ 86 h 223"/>
              <a:gd name="T2" fmla="*/ 120 w 223"/>
              <a:gd name="T3" fmla="*/ 69 h 223"/>
              <a:gd name="T4" fmla="*/ 163 w 223"/>
              <a:gd name="T5" fmla="*/ 69 h 223"/>
              <a:gd name="T6" fmla="*/ 163 w 223"/>
              <a:gd name="T7" fmla="*/ 0 h 223"/>
              <a:gd name="T8" fmla="*/ 60 w 223"/>
              <a:gd name="T9" fmla="*/ 0 h 223"/>
              <a:gd name="T10" fmla="*/ 60 w 223"/>
              <a:gd name="T11" fmla="*/ 69 h 223"/>
              <a:gd name="T12" fmla="*/ 103 w 223"/>
              <a:gd name="T13" fmla="*/ 69 h 223"/>
              <a:gd name="T14" fmla="*/ 103 w 223"/>
              <a:gd name="T15" fmla="*/ 86 h 223"/>
              <a:gd name="T16" fmla="*/ 43 w 223"/>
              <a:gd name="T17" fmla="*/ 86 h 223"/>
              <a:gd name="T18" fmla="*/ 43 w 223"/>
              <a:gd name="T19" fmla="*/ 78 h 223"/>
              <a:gd name="T20" fmla="*/ 18 w 223"/>
              <a:gd name="T21" fmla="*/ 78 h 223"/>
              <a:gd name="T22" fmla="*/ 18 w 223"/>
              <a:gd name="T23" fmla="*/ 86 h 223"/>
              <a:gd name="T24" fmla="*/ 0 w 223"/>
              <a:gd name="T25" fmla="*/ 86 h 223"/>
              <a:gd name="T26" fmla="*/ 0 w 223"/>
              <a:gd name="T27" fmla="*/ 223 h 223"/>
              <a:gd name="T28" fmla="*/ 223 w 223"/>
              <a:gd name="T29" fmla="*/ 223 h 223"/>
              <a:gd name="T30" fmla="*/ 223 w 223"/>
              <a:gd name="T31" fmla="*/ 86 h 223"/>
              <a:gd name="T32" fmla="*/ 120 w 223"/>
              <a:gd name="T33" fmla="*/ 86 h 223"/>
              <a:gd name="T34" fmla="*/ 69 w 223"/>
              <a:gd name="T35" fmla="*/ 9 h 223"/>
              <a:gd name="T36" fmla="*/ 155 w 223"/>
              <a:gd name="T37" fmla="*/ 9 h 223"/>
              <a:gd name="T38" fmla="*/ 155 w 223"/>
              <a:gd name="T39" fmla="*/ 60 h 223"/>
              <a:gd name="T40" fmla="*/ 69 w 223"/>
              <a:gd name="T41" fmla="*/ 60 h 223"/>
              <a:gd name="T42" fmla="*/ 69 w 223"/>
              <a:gd name="T43" fmla="*/ 9 h 223"/>
              <a:gd name="T44" fmla="*/ 112 w 223"/>
              <a:gd name="T45" fmla="*/ 198 h 223"/>
              <a:gd name="T46" fmla="*/ 69 w 223"/>
              <a:gd name="T47" fmla="*/ 155 h 223"/>
              <a:gd name="T48" fmla="*/ 112 w 223"/>
              <a:gd name="T49" fmla="*/ 112 h 223"/>
              <a:gd name="T50" fmla="*/ 155 w 223"/>
              <a:gd name="T51" fmla="*/ 155 h 223"/>
              <a:gd name="T52" fmla="*/ 112 w 223"/>
              <a:gd name="T53" fmla="*/ 198 h 223"/>
              <a:gd name="T54" fmla="*/ 206 w 223"/>
              <a:gd name="T55" fmla="*/ 112 h 223"/>
              <a:gd name="T56" fmla="*/ 180 w 223"/>
              <a:gd name="T57" fmla="*/ 112 h 223"/>
              <a:gd name="T58" fmla="*/ 180 w 223"/>
              <a:gd name="T59" fmla="*/ 103 h 223"/>
              <a:gd name="T60" fmla="*/ 206 w 223"/>
              <a:gd name="T61" fmla="*/ 103 h 223"/>
              <a:gd name="T62" fmla="*/ 206 w 223"/>
              <a:gd name="T63" fmla="*/ 11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3" h="223">
                <a:moveTo>
                  <a:pt x="120" y="86"/>
                </a:moveTo>
                <a:cubicBezTo>
                  <a:pt x="120" y="69"/>
                  <a:pt x="120" y="69"/>
                  <a:pt x="120" y="69"/>
                </a:cubicBezTo>
                <a:cubicBezTo>
                  <a:pt x="163" y="69"/>
                  <a:pt x="163" y="69"/>
                  <a:pt x="163" y="69"/>
                </a:cubicBezTo>
                <a:cubicBezTo>
                  <a:pt x="163" y="0"/>
                  <a:pt x="163" y="0"/>
                  <a:pt x="163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69"/>
                  <a:pt x="60" y="69"/>
                  <a:pt x="60" y="69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43" y="86"/>
                  <a:pt x="43" y="86"/>
                  <a:pt x="43" y="86"/>
                </a:cubicBezTo>
                <a:cubicBezTo>
                  <a:pt x="43" y="78"/>
                  <a:pt x="43" y="78"/>
                  <a:pt x="43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86"/>
                  <a:pt x="18" y="86"/>
                  <a:pt x="18" y="8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223"/>
                  <a:pt x="0" y="223"/>
                  <a:pt x="0" y="223"/>
                </a:cubicBezTo>
                <a:cubicBezTo>
                  <a:pt x="223" y="223"/>
                  <a:pt x="223" y="223"/>
                  <a:pt x="223" y="223"/>
                </a:cubicBezTo>
                <a:cubicBezTo>
                  <a:pt x="223" y="86"/>
                  <a:pt x="223" y="86"/>
                  <a:pt x="223" y="86"/>
                </a:cubicBezTo>
                <a:cubicBezTo>
                  <a:pt x="120" y="86"/>
                  <a:pt x="120" y="86"/>
                  <a:pt x="120" y="86"/>
                </a:cubicBezTo>
                <a:moveTo>
                  <a:pt x="69" y="9"/>
                </a:moveTo>
                <a:cubicBezTo>
                  <a:pt x="155" y="9"/>
                  <a:pt x="155" y="9"/>
                  <a:pt x="155" y="9"/>
                </a:cubicBezTo>
                <a:cubicBezTo>
                  <a:pt x="155" y="60"/>
                  <a:pt x="155" y="60"/>
                  <a:pt x="155" y="60"/>
                </a:cubicBezTo>
                <a:cubicBezTo>
                  <a:pt x="69" y="60"/>
                  <a:pt x="69" y="60"/>
                  <a:pt x="69" y="60"/>
                </a:cubicBezTo>
                <a:lnTo>
                  <a:pt x="69" y="9"/>
                </a:lnTo>
                <a:close/>
                <a:moveTo>
                  <a:pt x="112" y="198"/>
                </a:moveTo>
                <a:cubicBezTo>
                  <a:pt x="88" y="198"/>
                  <a:pt x="69" y="178"/>
                  <a:pt x="69" y="155"/>
                </a:cubicBezTo>
                <a:cubicBezTo>
                  <a:pt x="69" y="131"/>
                  <a:pt x="88" y="112"/>
                  <a:pt x="112" y="112"/>
                </a:cubicBezTo>
                <a:cubicBezTo>
                  <a:pt x="136" y="112"/>
                  <a:pt x="155" y="131"/>
                  <a:pt x="155" y="155"/>
                </a:cubicBezTo>
                <a:cubicBezTo>
                  <a:pt x="155" y="178"/>
                  <a:pt x="136" y="198"/>
                  <a:pt x="112" y="198"/>
                </a:cubicBezTo>
                <a:moveTo>
                  <a:pt x="206" y="112"/>
                </a:moveTo>
                <a:cubicBezTo>
                  <a:pt x="180" y="112"/>
                  <a:pt x="180" y="112"/>
                  <a:pt x="180" y="112"/>
                </a:cubicBezTo>
                <a:cubicBezTo>
                  <a:pt x="180" y="103"/>
                  <a:pt x="180" y="103"/>
                  <a:pt x="180" y="103"/>
                </a:cubicBezTo>
                <a:cubicBezTo>
                  <a:pt x="206" y="103"/>
                  <a:pt x="206" y="103"/>
                  <a:pt x="206" y="103"/>
                </a:cubicBezTo>
                <a:lnTo>
                  <a:pt x="206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8" name="Group 137"/>
          <p:cNvGrpSpPr/>
          <p:nvPr/>
        </p:nvGrpSpPr>
        <p:grpSpPr>
          <a:xfrm flipH="1">
            <a:off x="1716203" y="3693866"/>
            <a:ext cx="414854" cy="420746"/>
            <a:chOff x="1909763" y="950913"/>
            <a:chExt cx="782637" cy="793750"/>
          </a:xfrm>
          <a:solidFill>
            <a:schemeClr val="bg1"/>
          </a:solidFill>
        </p:grpSpPr>
        <p:sp>
          <p:nvSpPr>
            <p:cNvPr id="139" name="Freeform 59"/>
            <p:cNvSpPr>
              <a:spLocks noEditPoints="1"/>
            </p:cNvSpPr>
            <p:nvPr/>
          </p:nvSpPr>
          <p:spPr bwMode="auto">
            <a:xfrm>
              <a:off x="1909763" y="1204913"/>
              <a:ext cx="539750" cy="539750"/>
            </a:xfrm>
            <a:custGeom>
              <a:avLst/>
              <a:gdLst>
                <a:gd name="T0" fmla="*/ 0 w 340"/>
                <a:gd name="T1" fmla="*/ 340 h 340"/>
                <a:gd name="T2" fmla="*/ 340 w 340"/>
                <a:gd name="T3" fmla="*/ 340 h 340"/>
                <a:gd name="T4" fmla="*/ 340 w 340"/>
                <a:gd name="T5" fmla="*/ 0 h 340"/>
                <a:gd name="T6" fmla="*/ 0 w 340"/>
                <a:gd name="T7" fmla="*/ 0 h 340"/>
                <a:gd name="T8" fmla="*/ 0 w 340"/>
                <a:gd name="T9" fmla="*/ 340 h 340"/>
                <a:gd name="T10" fmla="*/ 304 w 340"/>
                <a:gd name="T11" fmla="*/ 251 h 340"/>
                <a:gd name="T12" fmla="*/ 35 w 340"/>
                <a:gd name="T13" fmla="*/ 251 h 340"/>
                <a:gd name="T14" fmla="*/ 35 w 340"/>
                <a:gd name="T15" fmla="*/ 36 h 340"/>
                <a:gd name="T16" fmla="*/ 304 w 340"/>
                <a:gd name="T17" fmla="*/ 36 h 340"/>
                <a:gd name="T18" fmla="*/ 304 w 340"/>
                <a:gd name="T19" fmla="*/ 25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40">
                  <a:moveTo>
                    <a:pt x="0" y="340"/>
                  </a:moveTo>
                  <a:lnTo>
                    <a:pt x="340" y="340"/>
                  </a:lnTo>
                  <a:lnTo>
                    <a:pt x="340" y="0"/>
                  </a:lnTo>
                  <a:lnTo>
                    <a:pt x="0" y="0"/>
                  </a:lnTo>
                  <a:lnTo>
                    <a:pt x="0" y="340"/>
                  </a:lnTo>
                  <a:close/>
                  <a:moveTo>
                    <a:pt x="304" y="251"/>
                  </a:moveTo>
                  <a:lnTo>
                    <a:pt x="35" y="251"/>
                  </a:lnTo>
                  <a:lnTo>
                    <a:pt x="35" y="36"/>
                  </a:lnTo>
                  <a:lnTo>
                    <a:pt x="304" y="36"/>
                  </a:lnTo>
                  <a:lnTo>
                    <a:pt x="304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Freeform 60"/>
            <p:cNvSpPr>
              <a:spLocks/>
            </p:cNvSpPr>
            <p:nvPr/>
          </p:nvSpPr>
          <p:spPr bwMode="auto">
            <a:xfrm>
              <a:off x="2060575" y="950913"/>
              <a:ext cx="631825" cy="569913"/>
            </a:xfrm>
            <a:custGeom>
              <a:avLst/>
              <a:gdLst>
                <a:gd name="T0" fmla="*/ 334 w 398"/>
                <a:gd name="T1" fmla="*/ 0 h 359"/>
                <a:gd name="T2" fmla="*/ 0 w 398"/>
                <a:gd name="T3" fmla="*/ 64 h 359"/>
                <a:gd name="T4" fmla="*/ 15 w 398"/>
                <a:gd name="T5" fmla="*/ 143 h 359"/>
                <a:gd name="T6" fmla="*/ 51 w 398"/>
                <a:gd name="T7" fmla="*/ 143 h 359"/>
                <a:gd name="T8" fmla="*/ 41 w 398"/>
                <a:gd name="T9" fmla="*/ 93 h 359"/>
                <a:gd name="T10" fmla="*/ 305 w 398"/>
                <a:gd name="T11" fmla="*/ 40 h 359"/>
                <a:gd name="T12" fmla="*/ 346 w 398"/>
                <a:gd name="T13" fmla="*/ 251 h 359"/>
                <a:gd name="T14" fmla="*/ 262 w 398"/>
                <a:gd name="T15" fmla="*/ 268 h 359"/>
                <a:gd name="T16" fmla="*/ 262 w 398"/>
                <a:gd name="T17" fmla="*/ 359 h 359"/>
                <a:gd name="T18" fmla="*/ 398 w 398"/>
                <a:gd name="T19" fmla="*/ 332 h 359"/>
                <a:gd name="T20" fmla="*/ 334 w 398"/>
                <a:gd name="T21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8" h="359">
                  <a:moveTo>
                    <a:pt x="334" y="0"/>
                  </a:moveTo>
                  <a:lnTo>
                    <a:pt x="0" y="64"/>
                  </a:lnTo>
                  <a:lnTo>
                    <a:pt x="15" y="143"/>
                  </a:lnTo>
                  <a:lnTo>
                    <a:pt x="51" y="143"/>
                  </a:lnTo>
                  <a:lnTo>
                    <a:pt x="41" y="93"/>
                  </a:lnTo>
                  <a:lnTo>
                    <a:pt x="305" y="40"/>
                  </a:lnTo>
                  <a:lnTo>
                    <a:pt x="346" y="251"/>
                  </a:lnTo>
                  <a:lnTo>
                    <a:pt x="262" y="268"/>
                  </a:lnTo>
                  <a:lnTo>
                    <a:pt x="262" y="359"/>
                  </a:lnTo>
                  <a:lnTo>
                    <a:pt x="398" y="332"/>
                  </a:lnTo>
                  <a:lnTo>
                    <a:pt x="3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44" name="Straight Connector 143"/>
          <p:cNvCxnSpPr/>
          <p:nvPr/>
        </p:nvCxnSpPr>
        <p:spPr>
          <a:xfrm>
            <a:off x="2364896" y="5903829"/>
            <a:ext cx="178293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2450792" y="4907498"/>
            <a:ext cx="1538524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2450792" y="5250762"/>
            <a:ext cx="181136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47" name="Straight Connector 146"/>
          <p:cNvCxnSpPr/>
          <p:nvPr/>
        </p:nvCxnSpPr>
        <p:spPr>
          <a:xfrm flipH="1" flipV="1">
            <a:off x="2364896" y="4675009"/>
            <a:ext cx="0" cy="1226512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5276797" y="5369931"/>
            <a:ext cx="178293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5314622" y="4373601"/>
            <a:ext cx="1538524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5314622" y="4716864"/>
            <a:ext cx="181136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51" name="Straight Connector 150"/>
          <p:cNvCxnSpPr/>
          <p:nvPr/>
        </p:nvCxnSpPr>
        <p:spPr>
          <a:xfrm flipH="1" flipV="1">
            <a:off x="5276796" y="4141111"/>
            <a:ext cx="0" cy="1226512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8009620" y="4891484"/>
            <a:ext cx="178293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8047446" y="3895154"/>
            <a:ext cx="1538524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8047446" y="4238418"/>
            <a:ext cx="181136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55" name="Straight Connector 154"/>
          <p:cNvCxnSpPr/>
          <p:nvPr/>
        </p:nvCxnSpPr>
        <p:spPr>
          <a:xfrm flipH="1" flipV="1">
            <a:off x="8009620" y="3662664"/>
            <a:ext cx="0" cy="1226512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 txBox="1">
            <a:spLocks/>
          </p:cNvSpPr>
          <p:nvPr/>
        </p:nvSpPr>
        <p:spPr>
          <a:xfrm>
            <a:off x="1278612" y="591989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812751" y="1043782"/>
            <a:ext cx="399877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760299"/>
      </p:ext>
    </p:extLst>
  </p:cSld>
  <p:clrMapOvr>
    <a:masterClrMapping/>
  </p:clrMapOvr>
  <p:transition spd="slow" advTm="804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4" grpId="0"/>
      <p:bldP spid="135" grpId="0"/>
      <p:bldP spid="136" grpId="0" animBg="1"/>
      <p:bldP spid="137" grpId="0" animBg="1"/>
      <p:bldP spid="145" grpId="0"/>
      <p:bldP spid="146" grpId="0"/>
      <p:bldP spid="149" grpId="0"/>
      <p:bldP spid="150" grpId="0"/>
      <p:bldP spid="153" grpId="0"/>
      <p:bldP spid="1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90723" y="2790488"/>
            <a:ext cx="9658894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141609" y="2680221"/>
            <a:ext cx="220534" cy="220534"/>
          </a:xfrm>
          <a:prstGeom prst="ellipse">
            <a:avLst/>
          </a:prstGeom>
          <a:solidFill>
            <a:srgbClr val="81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889565" y="2680221"/>
            <a:ext cx="220534" cy="220534"/>
          </a:xfrm>
          <a:prstGeom prst="ellipse">
            <a:avLst/>
          </a:prstGeom>
          <a:solidFill>
            <a:srgbClr val="81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00347" y="2692911"/>
            <a:ext cx="220534" cy="220534"/>
          </a:xfrm>
          <a:prstGeom prst="ellipse">
            <a:avLst/>
          </a:prstGeom>
          <a:solidFill>
            <a:srgbClr val="81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734829" y="2680221"/>
            <a:ext cx="220534" cy="220534"/>
          </a:xfrm>
          <a:prstGeom prst="ellipse">
            <a:avLst/>
          </a:prstGeom>
          <a:solidFill>
            <a:srgbClr val="81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630086" y="2692912"/>
            <a:ext cx="220534" cy="220534"/>
          </a:xfrm>
          <a:prstGeom prst="ellipse">
            <a:avLst/>
          </a:prstGeom>
          <a:solidFill>
            <a:srgbClr val="81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367588" y="2692911"/>
            <a:ext cx="220534" cy="220534"/>
          </a:xfrm>
          <a:prstGeom prst="ellipse">
            <a:avLst/>
          </a:prstGeom>
          <a:solidFill>
            <a:srgbClr val="81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259826" y="2692911"/>
            <a:ext cx="220534" cy="220534"/>
          </a:xfrm>
          <a:prstGeom prst="ellipse">
            <a:avLst/>
          </a:prstGeom>
          <a:solidFill>
            <a:srgbClr val="81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00656" y="3378836"/>
            <a:ext cx="629209" cy="629209"/>
          </a:xfrm>
          <a:prstGeom prst="ellipse">
            <a:avLst/>
          </a:prstGeom>
          <a:solidFill>
            <a:srgbClr val="81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GB" sz="1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910939" y="3378836"/>
            <a:ext cx="629209" cy="629209"/>
          </a:xfrm>
          <a:prstGeom prst="ellipse">
            <a:avLst/>
          </a:prstGeom>
          <a:solidFill>
            <a:srgbClr val="81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GB" sz="1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521224" y="3378836"/>
            <a:ext cx="629209" cy="629209"/>
          </a:xfrm>
          <a:prstGeom prst="ellipse">
            <a:avLst/>
          </a:prstGeom>
          <a:solidFill>
            <a:srgbClr val="81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GB" sz="1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049056" y="3378836"/>
            <a:ext cx="629209" cy="629209"/>
          </a:xfrm>
          <a:prstGeom prst="ellipse">
            <a:avLst/>
          </a:prstGeom>
          <a:solidFill>
            <a:srgbClr val="81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GB" sz="1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87577" y="3559798"/>
            <a:ext cx="718145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9057" y="4068282"/>
            <a:ext cx="203304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25704" y="3559798"/>
            <a:ext cx="718145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53637" y="3559798"/>
            <a:ext cx="718145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15605" y="3559798"/>
            <a:ext cx="718145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10940" y="4068283"/>
            <a:ext cx="203304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21225" y="4068283"/>
            <a:ext cx="203304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90723" y="4068282"/>
            <a:ext cx="203304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99016" y="2912044"/>
            <a:ext cx="397545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168713" y="2916598"/>
            <a:ext cx="397545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2016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38409" y="2916598"/>
            <a:ext cx="397545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08105" y="2912845"/>
            <a:ext cx="397545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83592" y="2907352"/>
            <a:ext cx="397545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59079" y="2914402"/>
            <a:ext cx="397545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35444" y="2912044"/>
            <a:ext cx="384208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2011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9187924" y="3550448"/>
            <a:ext cx="351472" cy="285984"/>
            <a:chOff x="10074275" y="4479132"/>
            <a:chExt cx="464344" cy="377825"/>
          </a:xfrm>
          <a:solidFill>
            <a:schemeClr val="bg2"/>
          </a:solidFill>
        </p:grpSpPr>
        <p:sp>
          <p:nvSpPr>
            <p:cNvPr id="38" name="AutoShape 5"/>
            <p:cNvSpPr>
              <a:spLocks/>
            </p:cNvSpPr>
            <p:nvPr/>
          </p:nvSpPr>
          <p:spPr bwMode="auto">
            <a:xfrm>
              <a:off x="10393363" y="4595019"/>
              <a:ext cx="87313" cy="1166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999" y="18900"/>
                  </a:moveTo>
                  <a:lnTo>
                    <a:pt x="3600" y="18900"/>
                  </a:lnTo>
                  <a:lnTo>
                    <a:pt x="3600" y="2700"/>
                  </a:lnTo>
                  <a:lnTo>
                    <a:pt x="7200" y="2700"/>
                  </a:lnTo>
                  <a:lnTo>
                    <a:pt x="17999" y="14850"/>
                  </a:lnTo>
                  <a:cubicBezTo>
                    <a:pt x="17999" y="14850"/>
                    <a:pt x="17999" y="18900"/>
                    <a:pt x="17999" y="18900"/>
                  </a:cubicBezTo>
                  <a:close/>
                  <a:moveTo>
                    <a:pt x="10195" y="1202"/>
                  </a:moveTo>
                  <a:cubicBezTo>
                    <a:pt x="9527" y="450"/>
                    <a:pt x="8402" y="0"/>
                    <a:pt x="7200" y="0"/>
                  </a:cubicBezTo>
                  <a:lnTo>
                    <a:pt x="3600" y="0"/>
                  </a:lnTo>
                  <a:cubicBezTo>
                    <a:pt x="1610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610" y="21599"/>
                    <a:pt x="3600" y="21599"/>
                  </a:cubicBezTo>
                  <a:lnTo>
                    <a:pt x="17999" y="21599"/>
                  </a:lnTo>
                  <a:cubicBezTo>
                    <a:pt x="19989" y="21599"/>
                    <a:pt x="21600" y="20392"/>
                    <a:pt x="21600" y="18900"/>
                  </a:cubicBezTo>
                  <a:lnTo>
                    <a:pt x="21600" y="14850"/>
                  </a:lnTo>
                  <a:cubicBezTo>
                    <a:pt x="21600" y="14317"/>
                    <a:pt x="21389" y="13795"/>
                    <a:pt x="20995" y="13352"/>
                  </a:cubicBezTo>
                  <a:cubicBezTo>
                    <a:pt x="20995" y="13352"/>
                    <a:pt x="10195" y="1202"/>
                    <a:pt x="10195" y="120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ctr" defTabSz="209369" hangingPunct="0">
                <a:lnSpc>
                  <a:spcPct val="120000"/>
                </a:lnSpc>
              </a:pPr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AutoShape 6"/>
            <p:cNvSpPr>
              <a:spLocks/>
            </p:cNvSpPr>
            <p:nvPr/>
          </p:nvSpPr>
          <p:spPr bwMode="auto">
            <a:xfrm>
              <a:off x="10074275" y="4479132"/>
              <a:ext cx="464344" cy="3778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50" y="16615"/>
                  </a:moveTo>
                  <a:cubicBezTo>
                    <a:pt x="20250" y="17074"/>
                    <a:pt x="19948" y="17446"/>
                    <a:pt x="19575" y="17446"/>
                  </a:cubicBezTo>
                  <a:lnTo>
                    <a:pt x="18803" y="17446"/>
                  </a:lnTo>
                  <a:cubicBezTo>
                    <a:pt x="18501" y="16016"/>
                    <a:pt x="17453" y="14953"/>
                    <a:pt x="16200" y="14953"/>
                  </a:cubicBezTo>
                  <a:cubicBezTo>
                    <a:pt x="14945" y="14953"/>
                    <a:pt x="13897" y="16016"/>
                    <a:pt x="13595" y="17446"/>
                  </a:cubicBezTo>
                  <a:lnTo>
                    <a:pt x="10029" y="17446"/>
                  </a:lnTo>
                  <a:cubicBezTo>
                    <a:pt x="9727" y="16016"/>
                    <a:pt x="8679" y="14953"/>
                    <a:pt x="7425" y="14953"/>
                  </a:cubicBezTo>
                  <a:cubicBezTo>
                    <a:pt x="6170" y="14953"/>
                    <a:pt x="5122" y="16016"/>
                    <a:pt x="4820" y="17446"/>
                  </a:cubicBezTo>
                  <a:lnTo>
                    <a:pt x="4050" y="17446"/>
                  </a:lnTo>
                  <a:cubicBezTo>
                    <a:pt x="3677" y="17446"/>
                    <a:pt x="3375" y="17074"/>
                    <a:pt x="3375" y="16615"/>
                  </a:cubicBezTo>
                  <a:lnTo>
                    <a:pt x="3375" y="14123"/>
                  </a:lnTo>
                  <a:lnTo>
                    <a:pt x="12150" y="14123"/>
                  </a:lnTo>
                  <a:cubicBezTo>
                    <a:pt x="13266" y="14123"/>
                    <a:pt x="14175" y="13005"/>
                    <a:pt x="14175" y="11630"/>
                  </a:cubicBezTo>
                  <a:lnTo>
                    <a:pt x="14175" y="5815"/>
                  </a:lnTo>
                  <a:lnTo>
                    <a:pt x="16875" y="5815"/>
                  </a:lnTo>
                  <a:cubicBezTo>
                    <a:pt x="17100" y="5815"/>
                    <a:pt x="17311" y="5954"/>
                    <a:pt x="17436" y="6185"/>
                  </a:cubicBezTo>
                  <a:lnTo>
                    <a:pt x="20136" y="11169"/>
                  </a:lnTo>
                  <a:cubicBezTo>
                    <a:pt x="20210" y="11306"/>
                    <a:pt x="20250" y="11466"/>
                    <a:pt x="20250" y="11630"/>
                  </a:cubicBezTo>
                  <a:cubicBezTo>
                    <a:pt x="20250" y="11630"/>
                    <a:pt x="20250" y="16615"/>
                    <a:pt x="20250" y="16615"/>
                  </a:cubicBezTo>
                  <a:close/>
                  <a:moveTo>
                    <a:pt x="16200" y="19938"/>
                  </a:moveTo>
                  <a:cubicBezTo>
                    <a:pt x="15454" y="19938"/>
                    <a:pt x="14850" y="19193"/>
                    <a:pt x="14850" y="18276"/>
                  </a:cubicBezTo>
                  <a:cubicBezTo>
                    <a:pt x="14850" y="17360"/>
                    <a:pt x="15454" y="16615"/>
                    <a:pt x="16200" y="16615"/>
                  </a:cubicBezTo>
                  <a:cubicBezTo>
                    <a:pt x="16945" y="16615"/>
                    <a:pt x="17550" y="17360"/>
                    <a:pt x="17550" y="18276"/>
                  </a:cubicBezTo>
                  <a:cubicBezTo>
                    <a:pt x="17550" y="19193"/>
                    <a:pt x="16945" y="19938"/>
                    <a:pt x="16200" y="19938"/>
                  </a:cubicBezTo>
                  <a:moveTo>
                    <a:pt x="7425" y="19938"/>
                  </a:moveTo>
                  <a:cubicBezTo>
                    <a:pt x="6679" y="19938"/>
                    <a:pt x="6075" y="19193"/>
                    <a:pt x="6075" y="18276"/>
                  </a:cubicBezTo>
                  <a:cubicBezTo>
                    <a:pt x="6075" y="17360"/>
                    <a:pt x="6679" y="16615"/>
                    <a:pt x="7425" y="16615"/>
                  </a:cubicBezTo>
                  <a:cubicBezTo>
                    <a:pt x="8170" y="16615"/>
                    <a:pt x="8775" y="17360"/>
                    <a:pt x="8775" y="18276"/>
                  </a:cubicBezTo>
                  <a:cubicBezTo>
                    <a:pt x="8775" y="19193"/>
                    <a:pt x="8170" y="19938"/>
                    <a:pt x="7425" y="19938"/>
                  </a:cubicBezTo>
                  <a:moveTo>
                    <a:pt x="2024" y="12461"/>
                  </a:moveTo>
                  <a:cubicBezTo>
                    <a:pt x="1652" y="12461"/>
                    <a:pt x="1349" y="12089"/>
                    <a:pt x="1349" y="11630"/>
                  </a:cubicBezTo>
                  <a:lnTo>
                    <a:pt x="1349" y="2492"/>
                  </a:lnTo>
                  <a:cubicBezTo>
                    <a:pt x="1349" y="2033"/>
                    <a:pt x="1652" y="1661"/>
                    <a:pt x="2024" y="1661"/>
                  </a:cubicBezTo>
                  <a:lnTo>
                    <a:pt x="12150" y="1661"/>
                  </a:lnTo>
                  <a:cubicBezTo>
                    <a:pt x="12523" y="1661"/>
                    <a:pt x="12825" y="2033"/>
                    <a:pt x="12825" y="2492"/>
                  </a:cubicBezTo>
                  <a:lnTo>
                    <a:pt x="12825" y="4153"/>
                  </a:lnTo>
                  <a:lnTo>
                    <a:pt x="12825" y="5815"/>
                  </a:lnTo>
                  <a:lnTo>
                    <a:pt x="12825" y="11630"/>
                  </a:lnTo>
                  <a:cubicBezTo>
                    <a:pt x="12825" y="12089"/>
                    <a:pt x="12523" y="12461"/>
                    <a:pt x="12150" y="12461"/>
                  </a:cubicBezTo>
                  <a:cubicBezTo>
                    <a:pt x="12150" y="12461"/>
                    <a:pt x="2024" y="12461"/>
                    <a:pt x="2024" y="12461"/>
                  </a:cubicBezTo>
                  <a:close/>
                  <a:moveTo>
                    <a:pt x="21259" y="10248"/>
                  </a:moveTo>
                  <a:lnTo>
                    <a:pt x="18559" y="5263"/>
                  </a:lnTo>
                  <a:cubicBezTo>
                    <a:pt x="18182" y="4568"/>
                    <a:pt x="17552" y="4153"/>
                    <a:pt x="16875" y="4153"/>
                  </a:cubicBezTo>
                  <a:lnTo>
                    <a:pt x="14175" y="4153"/>
                  </a:lnTo>
                  <a:lnTo>
                    <a:pt x="14175" y="2492"/>
                  </a:lnTo>
                  <a:cubicBezTo>
                    <a:pt x="14175" y="1117"/>
                    <a:pt x="13266" y="0"/>
                    <a:pt x="12150" y="0"/>
                  </a:cubicBezTo>
                  <a:lnTo>
                    <a:pt x="2024" y="0"/>
                  </a:lnTo>
                  <a:cubicBezTo>
                    <a:pt x="908" y="0"/>
                    <a:pt x="0" y="1117"/>
                    <a:pt x="0" y="2492"/>
                  </a:cubicBezTo>
                  <a:lnTo>
                    <a:pt x="0" y="11630"/>
                  </a:lnTo>
                  <a:cubicBezTo>
                    <a:pt x="0" y="13005"/>
                    <a:pt x="908" y="14123"/>
                    <a:pt x="2024" y="14123"/>
                  </a:cubicBezTo>
                  <a:lnTo>
                    <a:pt x="2025" y="14123"/>
                  </a:lnTo>
                  <a:lnTo>
                    <a:pt x="2025" y="16615"/>
                  </a:lnTo>
                  <a:cubicBezTo>
                    <a:pt x="2025" y="17989"/>
                    <a:pt x="2933" y="19107"/>
                    <a:pt x="4050" y="19107"/>
                  </a:cubicBezTo>
                  <a:lnTo>
                    <a:pt x="4820" y="19107"/>
                  </a:lnTo>
                  <a:cubicBezTo>
                    <a:pt x="5122" y="20537"/>
                    <a:pt x="6170" y="21600"/>
                    <a:pt x="7425" y="21600"/>
                  </a:cubicBezTo>
                  <a:cubicBezTo>
                    <a:pt x="8679" y="21600"/>
                    <a:pt x="9727" y="20537"/>
                    <a:pt x="10029" y="19107"/>
                  </a:cubicBezTo>
                  <a:lnTo>
                    <a:pt x="13595" y="19107"/>
                  </a:lnTo>
                  <a:cubicBezTo>
                    <a:pt x="13897" y="20537"/>
                    <a:pt x="14945" y="21600"/>
                    <a:pt x="16200" y="21600"/>
                  </a:cubicBezTo>
                  <a:cubicBezTo>
                    <a:pt x="17453" y="21600"/>
                    <a:pt x="18501" y="20537"/>
                    <a:pt x="18803" y="19107"/>
                  </a:cubicBezTo>
                  <a:lnTo>
                    <a:pt x="19575" y="19107"/>
                  </a:lnTo>
                  <a:cubicBezTo>
                    <a:pt x="20691" y="19107"/>
                    <a:pt x="21599" y="17989"/>
                    <a:pt x="21599" y="16615"/>
                  </a:cubicBezTo>
                  <a:lnTo>
                    <a:pt x="21599" y="11630"/>
                  </a:lnTo>
                  <a:cubicBezTo>
                    <a:pt x="21599" y="11137"/>
                    <a:pt x="21482" y="10658"/>
                    <a:pt x="21259" y="10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ctr" defTabSz="209369" hangingPunct="0">
                <a:lnSpc>
                  <a:spcPct val="120000"/>
                </a:lnSpc>
              </a:pPr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660092" y="3517404"/>
            <a:ext cx="351472" cy="352073"/>
            <a:chOff x="9145588" y="4435475"/>
            <a:chExt cx="464344" cy="465138"/>
          </a:xfrm>
          <a:solidFill>
            <a:schemeClr val="bg2"/>
          </a:solidFill>
        </p:grpSpPr>
        <p:sp>
          <p:nvSpPr>
            <p:cNvPr id="41" name="AutoShape 7"/>
            <p:cNvSpPr>
              <a:spLocks/>
            </p:cNvSpPr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ctr" defTabSz="209369" hangingPunct="0">
                <a:lnSpc>
                  <a:spcPct val="120000"/>
                </a:lnSpc>
              </a:pPr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AutoShape 8"/>
            <p:cNvSpPr>
              <a:spLocks/>
            </p:cNvSpPr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ctr" defTabSz="209369" hangingPunct="0">
                <a:lnSpc>
                  <a:spcPct val="120000"/>
                </a:lnSpc>
              </a:pPr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AutoShape 9"/>
            <p:cNvSpPr>
              <a:spLocks/>
            </p:cNvSpPr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ctr" defTabSz="209369" hangingPunct="0">
                <a:lnSpc>
                  <a:spcPct val="120000"/>
                </a:lnSpc>
              </a:pPr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AutoShape 10"/>
            <p:cNvSpPr>
              <a:spLocks/>
            </p:cNvSpPr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ctr" defTabSz="209369" hangingPunct="0">
                <a:lnSpc>
                  <a:spcPct val="120000"/>
                </a:lnSpc>
              </a:pPr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AutoShape 11"/>
            <p:cNvSpPr>
              <a:spLocks/>
            </p:cNvSpPr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ctr" defTabSz="209369" hangingPunct="0">
                <a:lnSpc>
                  <a:spcPct val="120000"/>
                </a:lnSpc>
              </a:pPr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AutoShape 12"/>
            <p:cNvSpPr>
              <a:spLocks/>
            </p:cNvSpPr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ctr" defTabSz="209369" hangingPunct="0">
                <a:lnSpc>
                  <a:spcPct val="120000"/>
                </a:lnSpc>
              </a:pPr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AutoShape 13"/>
            <p:cNvSpPr>
              <a:spLocks/>
            </p:cNvSpPr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ctr" defTabSz="209369" hangingPunct="0">
                <a:lnSpc>
                  <a:spcPct val="120000"/>
                </a:lnSpc>
              </a:pPr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AutoShape 14"/>
            <p:cNvSpPr>
              <a:spLocks/>
            </p:cNvSpPr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ctr" defTabSz="209369" hangingPunct="0">
                <a:lnSpc>
                  <a:spcPct val="120000"/>
                </a:lnSpc>
              </a:pPr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AutoShape 15"/>
            <p:cNvSpPr>
              <a:spLocks/>
            </p:cNvSpPr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ctr" defTabSz="209369" hangingPunct="0">
                <a:lnSpc>
                  <a:spcPct val="120000"/>
                </a:lnSpc>
              </a:pPr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049808" y="3517705"/>
            <a:ext cx="351472" cy="351472"/>
            <a:chOff x="4439444" y="1652588"/>
            <a:chExt cx="464344" cy="464344"/>
          </a:xfrm>
          <a:solidFill>
            <a:schemeClr val="bg2"/>
          </a:solidFill>
        </p:grpSpPr>
        <p:sp>
          <p:nvSpPr>
            <p:cNvPr id="51" name="AutoShape 136"/>
            <p:cNvSpPr>
              <a:spLocks/>
            </p:cNvSpPr>
            <p:nvPr/>
          </p:nvSpPr>
          <p:spPr bwMode="auto">
            <a:xfrm>
              <a:off x="4686300" y="1710532"/>
              <a:ext cx="152400" cy="152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ctr" defTabSz="209369" hangingPunct="0">
                <a:lnSpc>
                  <a:spcPct val="120000"/>
                </a:lnSpc>
              </a:pPr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AutoShape 137"/>
            <p:cNvSpPr>
              <a:spLocks/>
            </p:cNvSpPr>
            <p:nvPr/>
          </p:nvSpPr>
          <p:spPr bwMode="auto">
            <a:xfrm>
              <a:off x="4439444" y="1652588"/>
              <a:ext cx="464344" cy="464344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ctr" defTabSz="209369" hangingPunct="0">
                <a:lnSpc>
                  <a:spcPct val="120000"/>
                </a:lnSpc>
              </a:pPr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AutoShape 138"/>
            <p:cNvSpPr>
              <a:spLocks/>
            </p:cNvSpPr>
            <p:nvPr/>
          </p:nvSpPr>
          <p:spPr bwMode="auto">
            <a:xfrm>
              <a:off x="4686300" y="1652588"/>
              <a:ext cx="217488" cy="217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ctr" defTabSz="209369" hangingPunct="0">
                <a:lnSpc>
                  <a:spcPct val="120000"/>
                </a:lnSpc>
              </a:pPr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436494" y="3556156"/>
            <a:ext cx="351472" cy="274568"/>
            <a:chOff x="2581275" y="1710532"/>
            <a:chExt cx="464344" cy="362744"/>
          </a:xfrm>
          <a:solidFill>
            <a:schemeClr val="bg2"/>
          </a:solidFill>
        </p:grpSpPr>
        <p:sp>
          <p:nvSpPr>
            <p:cNvPr id="55" name="AutoShape 140"/>
            <p:cNvSpPr>
              <a:spLocks/>
            </p:cNvSpPr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ctr" defTabSz="209369" hangingPunct="0">
                <a:lnSpc>
                  <a:spcPct val="120000"/>
                </a:lnSpc>
              </a:pPr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AutoShape 141"/>
            <p:cNvSpPr>
              <a:spLocks/>
            </p:cNvSpPr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ctr" defTabSz="209369" hangingPunct="0">
                <a:lnSpc>
                  <a:spcPct val="120000"/>
                </a:lnSpc>
              </a:pPr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AutoShape 142"/>
            <p:cNvSpPr>
              <a:spLocks/>
            </p:cNvSpPr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ctr" defTabSz="209369" hangingPunct="0">
                <a:lnSpc>
                  <a:spcPct val="120000"/>
                </a:lnSpc>
              </a:pPr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AutoShape 143"/>
            <p:cNvSpPr>
              <a:spLocks/>
            </p:cNvSpPr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ctr" defTabSz="209369" hangingPunct="0">
                <a:lnSpc>
                  <a:spcPct val="120000"/>
                </a:lnSpc>
              </a:pPr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AutoShape 144"/>
            <p:cNvSpPr>
              <a:spLocks/>
            </p:cNvSpPr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ctr" defTabSz="209369" hangingPunct="0">
                <a:lnSpc>
                  <a:spcPct val="120000"/>
                </a:lnSpc>
              </a:pPr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AutoShape 145"/>
            <p:cNvSpPr>
              <a:spLocks/>
            </p:cNvSpPr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ctr" defTabSz="209369" hangingPunct="0">
                <a:lnSpc>
                  <a:spcPct val="120000"/>
                </a:lnSpc>
              </a:pPr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AutoShape 146"/>
            <p:cNvSpPr>
              <a:spLocks/>
            </p:cNvSpPr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ctr" defTabSz="209369" hangingPunct="0">
                <a:lnSpc>
                  <a:spcPct val="120000"/>
                </a:lnSpc>
              </a:pPr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5" name="Content Placeholder 2"/>
          <p:cNvSpPr txBox="1">
            <a:spLocks/>
          </p:cNvSpPr>
          <p:nvPr/>
        </p:nvSpPr>
        <p:spPr>
          <a:xfrm>
            <a:off x="1278612" y="591989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6" name="直接连接符 65"/>
          <p:cNvCxnSpPr/>
          <p:nvPr/>
        </p:nvCxnSpPr>
        <p:spPr>
          <a:xfrm>
            <a:off x="812751" y="1043782"/>
            <a:ext cx="399877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83292703"/>
      </p:ext>
    </p:extLst>
  </p:cSld>
  <p:clrMapOvr>
    <a:masterClrMapping/>
  </p:clrMapOvr>
  <p:transition spd="slow" advTm="1577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5004969" y="1804194"/>
            <a:ext cx="2228493" cy="2735839"/>
            <a:chOff x="4815811" y="1544854"/>
            <a:chExt cx="2306611" cy="2831742"/>
          </a:xfrm>
        </p:grpSpPr>
        <p:cxnSp>
          <p:nvCxnSpPr>
            <p:cNvPr id="120" name="Straight Connector 119"/>
            <p:cNvCxnSpPr/>
            <p:nvPr/>
          </p:nvCxnSpPr>
          <p:spPr>
            <a:xfrm flipV="1">
              <a:off x="6567142" y="2875576"/>
              <a:ext cx="555280" cy="266040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4973177" y="3240628"/>
              <a:ext cx="349354" cy="736768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5490256" y="2946817"/>
              <a:ext cx="61411" cy="535859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>
              <a:off x="6845536" y="2890351"/>
              <a:ext cx="261556" cy="535859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6636373" y="3394234"/>
              <a:ext cx="225677" cy="458004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>
              <a:off x="6346222" y="3146516"/>
              <a:ext cx="225675" cy="508695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>
              <a:off x="6578790" y="3844363"/>
              <a:ext cx="57583" cy="458004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5322532" y="3969216"/>
              <a:ext cx="113793" cy="407380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7056315" y="2229057"/>
              <a:ext cx="41725" cy="661295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6687343" y="1812146"/>
              <a:ext cx="389834" cy="416911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6074263" y="1545097"/>
              <a:ext cx="613080" cy="267049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5424178" y="1545097"/>
              <a:ext cx="650086" cy="147183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5027800" y="1678621"/>
              <a:ext cx="396378" cy="319641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>
              <a:off x="4824863" y="2038040"/>
              <a:ext cx="182074" cy="471038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4815811" y="2509078"/>
              <a:ext cx="157366" cy="731551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V="1">
              <a:off x="4864987" y="2460205"/>
              <a:ext cx="501063" cy="48873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V="1">
              <a:off x="5140569" y="2460205"/>
              <a:ext cx="231736" cy="333219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4840215" y="2538060"/>
              <a:ext cx="625436" cy="153832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V="1">
              <a:off x="4997581" y="2791703"/>
              <a:ext cx="150273" cy="432668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4826929" y="2521803"/>
              <a:ext cx="324406" cy="269901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5460687" y="2691892"/>
              <a:ext cx="45250" cy="295751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 flipV="1">
              <a:off x="5046450" y="1998261"/>
              <a:ext cx="331494" cy="461944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H="1">
              <a:off x="5358269" y="1728362"/>
              <a:ext cx="38326" cy="731843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V="1">
              <a:off x="5369214" y="2176842"/>
              <a:ext cx="436907" cy="283363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5442741" y="1721262"/>
              <a:ext cx="361776" cy="467998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>
              <a:off x="5791453" y="1545097"/>
              <a:ext cx="272787" cy="631502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6078550" y="1544854"/>
              <a:ext cx="165859" cy="583116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>
              <a:off x="6268895" y="1812146"/>
              <a:ext cx="432758" cy="315824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 flipV="1">
              <a:off x="6222965" y="2127970"/>
              <a:ext cx="838390" cy="101087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5951453" y="2626814"/>
              <a:ext cx="315891" cy="583825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V="1">
              <a:off x="5955481" y="2142494"/>
              <a:ext cx="297384" cy="484319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V="1">
              <a:off x="5823080" y="2142494"/>
              <a:ext cx="413894" cy="34105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6258929" y="2137145"/>
              <a:ext cx="518246" cy="314314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H="1">
              <a:off x="6796760" y="2229057"/>
              <a:ext cx="279115" cy="213143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6763857" y="2464323"/>
              <a:ext cx="297497" cy="426028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6468879" y="2453261"/>
              <a:ext cx="308910" cy="256572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6267344" y="2150093"/>
              <a:ext cx="191716" cy="559740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H="1" flipV="1">
              <a:off x="5800527" y="2172490"/>
              <a:ext cx="163662" cy="442486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V="1">
              <a:off x="5443793" y="2638651"/>
              <a:ext cx="493125" cy="58831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5354198" y="2464323"/>
              <a:ext cx="562090" cy="160164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V="1">
              <a:off x="5981770" y="2458732"/>
              <a:ext cx="767441" cy="179810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5971041" y="2650381"/>
              <a:ext cx="492339" cy="66725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 flipV="1">
              <a:off x="5170294" y="2791703"/>
              <a:ext cx="350013" cy="193658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4984068" y="2982116"/>
              <a:ext cx="502232" cy="273251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5009678" y="3255367"/>
              <a:ext cx="579969" cy="251905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V="1">
              <a:off x="5312063" y="3507272"/>
              <a:ext cx="253114" cy="418062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H="1" flipV="1">
              <a:off x="5568935" y="3508706"/>
              <a:ext cx="143924" cy="519313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V="1">
              <a:off x="5436326" y="4028019"/>
              <a:ext cx="285930" cy="336774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5731751" y="4040560"/>
              <a:ext cx="271109" cy="336036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V="1">
              <a:off x="5980145" y="3646755"/>
              <a:ext cx="0" cy="718038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5964189" y="2638543"/>
              <a:ext cx="0" cy="585828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5505937" y="2982116"/>
              <a:ext cx="496924" cy="664639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H="1" flipV="1">
              <a:off x="5971041" y="3212073"/>
              <a:ext cx="20698" cy="432284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6485274" y="2728943"/>
              <a:ext cx="96764" cy="429337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V="1">
              <a:off x="6578656" y="2451459"/>
              <a:ext cx="193124" cy="706821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V="1">
              <a:off x="6276482" y="2728943"/>
              <a:ext cx="190780" cy="495428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V="1">
              <a:off x="5523949" y="2708886"/>
              <a:ext cx="930829" cy="259958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flipH="1" flipV="1">
              <a:off x="5961667" y="3619808"/>
              <a:ext cx="384555" cy="444519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flipV="1">
              <a:off x="6007431" y="4049017"/>
              <a:ext cx="341269" cy="308667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6338757" y="3659296"/>
              <a:ext cx="299586" cy="181627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H="1">
              <a:off x="6338757" y="3668444"/>
              <a:ext cx="9943" cy="394503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6263895" y="3228456"/>
              <a:ext cx="90999" cy="439988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flipV="1">
              <a:off x="5580713" y="3232828"/>
              <a:ext cx="390290" cy="266587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5496539" y="2984830"/>
              <a:ext cx="492359" cy="251738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5979171" y="3220748"/>
              <a:ext cx="286190" cy="0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V="1">
              <a:off x="6002860" y="3210639"/>
              <a:ext cx="273622" cy="422323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V="1">
              <a:off x="5724992" y="3636725"/>
              <a:ext cx="235599" cy="409089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V="1">
              <a:off x="5304451" y="3615724"/>
              <a:ext cx="672942" cy="346934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5320956" y="3971950"/>
              <a:ext cx="1022510" cy="92378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H="1">
              <a:off x="6346222" y="3414241"/>
              <a:ext cx="499314" cy="270528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V="1">
              <a:off x="5579511" y="3432465"/>
              <a:ext cx="1273491" cy="70641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5447581" y="4356121"/>
              <a:ext cx="544159" cy="10020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5998499" y="4360458"/>
              <a:ext cx="326678" cy="10550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flipV="1">
              <a:off x="6327763" y="4312160"/>
              <a:ext cx="264162" cy="63185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flipH="1">
              <a:off x="6325177" y="4049017"/>
              <a:ext cx="12393" cy="317124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6339518" y="4050282"/>
              <a:ext cx="233863" cy="261878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flipV="1">
              <a:off x="6359970" y="3854229"/>
              <a:ext cx="290379" cy="203076"/>
            </a:xfrm>
            <a:prstGeom prst="line">
              <a:avLst/>
            </a:prstGeom>
            <a:ln w="12700">
              <a:solidFill>
                <a:srgbClr val="81536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171342" y="1744117"/>
            <a:ext cx="2069778" cy="2859731"/>
            <a:chOff x="5330055" y="2173721"/>
            <a:chExt cx="1400918" cy="1935594"/>
          </a:xfrm>
          <a:solidFill>
            <a:srgbClr val="815366"/>
          </a:solidFill>
        </p:grpSpPr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6636808" y="2620714"/>
              <a:ext cx="94165" cy="941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5549460" y="2274670"/>
              <a:ext cx="117706" cy="1177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6516818" y="3385440"/>
              <a:ext cx="94165" cy="941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6014356" y="2173721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6274957" y="4018781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5330055" y="2470055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6401522" y="2338261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5591599" y="4017582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</a:t>
              </a:r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5503887" y="3754166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5897899" y="2844911"/>
              <a:ext cx="154645" cy="1546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5644638" y="3115561"/>
              <a:ext cx="106856" cy="106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5606319" y="2923635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6134075" y="3275461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6265177" y="2949207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5857077" y="2586833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6108690" y="4033019"/>
              <a:ext cx="66207" cy="662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5935251" y="4007493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Oval 107"/>
            <p:cNvSpPr>
              <a:spLocks noChangeAspect="1"/>
            </p:cNvSpPr>
            <p:nvPr/>
          </p:nvSpPr>
          <p:spPr>
            <a:xfrm>
              <a:off x="6179055" y="3805077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" name="Oval 108"/>
            <p:cNvSpPr>
              <a:spLocks noChangeAspect="1"/>
            </p:cNvSpPr>
            <p:nvPr/>
          </p:nvSpPr>
          <p:spPr>
            <a:xfrm>
              <a:off x="5911609" y="3481568"/>
              <a:ext cx="154645" cy="1546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5935503" y="3250249"/>
              <a:ext cx="106856" cy="106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5407378" y="2990029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" name="Oval 112"/>
            <p:cNvSpPr>
              <a:spLocks noChangeAspect="1"/>
            </p:cNvSpPr>
            <p:nvPr/>
          </p:nvSpPr>
          <p:spPr>
            <a:xfrm>
              <a:off x="5554798" y="2762041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" name="Oval 113"/>
            <p:cNvSpPr>
              <a:spLocks noChangeAspect="1"/>
            </p:cNvSpPr>
            <p:nvPr/>
          </p:nvSpPr>
          <p:spPr>
            <a:xfrm>
              <a:off x="6103821" y="2544811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5" name="Oval 114"/>
            <p:cNvSpPr>
              <a:spLocks noChangeAspect="1"/>
            </p:cNvSpPr>
            <p:nvPr/>
          </p:nvSpPr>
          <p:spPr>
            <a:xfrm>
              <a:off x="6462121" y="2762041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6327312" y="3210835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5686778" y="3434014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8" name="Oval 117"/>
            <p:cNvSpPr>
              <a:spLocks noChangeAspect="1"/>
            </p:cNvSpPr>
            <p:nvPr/>
          </p:nvSpPr>
          <p:spPr>
            <a:xfrm>
              <a:off x="6196862" y="3546740"/>
              <a:ext cx="66207" cy="662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9" name="Oval 118"/>
            <p:cNvSpPr>
              <a:spLocks noChangeAspect="1"/>
            </p:cNvSpPr>
            <p:nvPr/>
          </p:nvSpPr>
          <p:spPr>
            <a:xfrm>
              <a:off x="5792191" y="3805077"/>
              <a:ext cx="66207" cy="662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577567" y="4670724"/>
            <a:ext cx="1095992" cy="1002650"/>
            <a:chOff x="5408480" y="4511869"/>
            <a:chExt cx="1134411" cy="1037797"/>
          </a:xfrm>
          <a:solidFill>
            <a:srgbClr val="815366"/>
          </a:solidFill>
        </p:grpSpPr>
        <p:sp>
          <p:nvSpPr>
            <p:cNvPr id="82" name="Freeform 81"/>
            <p:cNvSpPr/>
            <p:nvPr/>
          </p:nvSpPr>
          <p:spPr>
            <a:xfrm>
              <a:off x="5464289" y="4511869"/>
              <a:ext cx="1028142" cy="964410"/>
            </a:xfrm>
            <a:custGeom>
              <a:avLst/>
              <a:gdLst>
                <a:gd name="connsiteX0" fmla="*/ 0 w 672200"/>
                <a:gd name="connsiteY0" fmla="*/ 0 h 630649"/>
                <a:gd name="connsiteX1" fmla="*/ 671846 w 672200"/>
                <a:gd name="connsiteY1" fmla="*/ 0 h 630649"/>
                <a:gd name="connsiteX2" fmla="*/ 672200 w 672200"/>
                <a:gd name="connsiteY2" fmla="*/ 32054 h 630649"/>
                <a:gd name="connsiteX3" fmla="*/ 657576 w 672200"/>
                <a:gd name="connsiteY3" fmla="*/ 470997 h 630649"/>
                <a:gd name="connsiteX4" fmla="*/ 493887 w 672200"/>
                <a:gd name="connsiteY4" fmla="*/ 626220 h 630649"/>
                <a:gd name="connsiteX5" fmla="*/ 200376 w 672200"/>
                <a:gd name="connsiteY5" fmla="*/ 629042 h 630649"/>
                <a:gd name="connsiteX6" fmla="*/ 31043 w 672200"/>
                <a:gd name="connsiteY6" fmla="*/ 487931 h 630649"/>
                <a:gd name="connsiteX7" fmla="*/ 213 w 672200"/>
                <a:gd name="connsiteY7" fmla="*/ 53019 h 630649"/>
                <a:gd name="connsiteX0" fmla="*/ 0 w 672200"/>
                <a:gd name="connsiteY0" fmla="*/ 0 h 630649"/>
                <a:gd name="connsiteX1" fmla="*/ 671846 w 672200"/>
                <a:gd name="connsiteY1" fmla="*/ 0 h 630649"/>
                <a:gd name="connsiteX2" fmla="*/ 672200 w 672200"/>
                <a:gd name="connsiteY2" fmla="*/ 32054 h 630649"/>
                <a:gd name="connsiteX3" fmla="*/ 657576 w 672200"/>
                <a:gd name="connsiteY3" fmla="*/ 470997 h 630649"/>
                <a:gd name="connsiteX4" fmla="*/ 493887 w 672200"/>
                <a:gd name="connsiteY4" fmla="*/ 626220 h 630649"/>
                <a:gd name="connsiteX5" fmla="*/ 200376 w 672200"/>
                <a:gd name="connsiteY5" fmla="*/ 629042 h 630649"/>
                <a:gd name="connsiteX6" fmla="*/ 31043 w 672200"/>
                <a:gd name="connsiteY6" fmla="*/ 487931 h 630649"/>
                <a:gd name="connsiteX7" fmla="*/ 231194 w 672200"/>
                <a:gd name="connsiteY7" fmla="*/ 129219 h 630649"/>
                <a:gd name="connsiteX8" fmla="*/ 0 w 672200"/>
                <a:gd name="connsiteY8" fmla="*/ 0 h 630649"/>
                <a:gd name="connsiteX0" fmla="*/ 46884 w 719084"/>
                <a:gd name="connsiteY0" fmla="*/ 0 h 630649"/>
                <a:gd name="connsiteX1" fmla="*/ 718730 w 719084"/>
                <a:gd name="connsiteY1" fmla="*/ 0 h 630649"/>
                <a:gd name="connsiteX2" fmla="*/ 719084 w 719084"/>
                <a:gd name="connsiteY2" fmla="*/ 32054 h 630649"/>
                <a:gd name="connsiteX3" fmla="*/ 704460 w 719084"/>
                <a:gd name="connsiteY3" fmla="*/ 470997 h 630649"/>
                <a:gd name="connsiteX4" fmla="*/ 540771 w 719084"/>
                <a:gd name="connsiteY4" fmla="*/ 626220 h 630649"/>
                <a:gd name="connsiteX5" fmla="*/ 247260 w 719084"/>
                <a:gd name="connsiteY5" fmla="*/ 629042 h 630649"/>
                <a:gd name="connsiteX6" fmla="*/ 77927 w 719084"/>
                <a:gd name="connsiteY6" fmla="*/ 487931 h 630649"/>
                <a:gd name="connsiteX7" fmla="*/ 46884 w 719084"/>
                <a:gd name="connsiteY7" fmla="*/ 0 h 630649"/>
                <a:gd name="connsiteX0" fmla="*/ 756 w 672956"/>
                <a:gd name="connsiteY0" fmla="*/ 0 h 630649"/>
                <a:gd name="connsiteX1" fmla="*/ 672602 w 672956"/>
                <a:gd name="connsiteY1" fmla="*/ 0 h 630649"/>
                <a:gd name="connsiteX2" fmla="*/ 672956 w 672956"/>
                <a:gd name="connsiteY2" fmla="*/ 32054 h 630649"/>
                <a:gd name="connsiteX3" fmla="*/ 658332 w 672956"/>
                <a:gd name="connsiteY3" fmla="*/ 470997 h 630649"/>
                <a:gd name="connsiteX4" fmla="*/ 494643 w 672956"/>
                <a:gd name="connsiteY4" fmla="*/ 626220 h 630649"/>
                <a:gd name="connsiteX5" fmla="*/ 201132 w 672956"/>
                <a:gd name="connsiteY5" fmla="*/ 629042 h 630649"/>
                <a:gd name="connsiteX6" fmla="*/ 31799 w 672956"/>
                <a:gd name="connsiteY6" fmla="*/ 487931 h 630649"/>
                <a:gd name="connsiteX7" fmla="*/ 756 w 672956"/>
                <a:gd name="connsiteY7" fmla="*/ 0 h 630649"/>
                <a:gd name="connsiteX0" fmla="*/ 124 w 672324"/>
                <a:gd name="connsiteY0" fmla="*/ 0 h 630649"/>
                <a:gd name="connsiteX1" fmla="*/ 671970 w 672324"/>
                <a:gd name="connsiteY1" fmla="*/ 0 h 630649"/>
                <a:gd name="connsiteX2" fmla="*/ 672324 w 672324"/>
                <a:gd name="connsiteY2" fmla="*/ 32054 h 630649"/>
                <a:gd name="connsiteX3" fmla="*/ 657700 w 672324"/>
                <a:gd name="connsiteY3" fmla="*/ 470997 h 630649"/>
                <a:gd name="connsiteX4" fmla="*/ 494011 w 672324"/>
                <a:gd name="connsiteY4" fmla="*/ 626220 h 630649"/>
                <a:gd name="connsiteX5" fmla="*/ 200500 w 672324"/>
                <a:gd name="connsiteY5" fmla="*/ 629042 h 630649"/>
                <a:gd name="connsiteX6" fmla="*/ 31167 w 672324"/>
                <a:gd name="connsiteY6" fmla="*/ 487931 h 630649"/>
                <a:gd name="connsiteX7" fmla="*/ 124 w 672324"/>
                <a:gd name="connsiteY7" fmla="*/ 0 h 63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324" h="630649">
                  <a:moveTo>
                    <a:pt x="124" y="0"/>
                  </a:moveTo>
                  <a:lnTo>
                    <a:pt x="671970" y="0"/>
                  </a:lnTo>
                  <a:lnTo>
                    <a:pt x="672324" y="32054"/>
                  </a:lnTo>
                  <a:cubicBezTo>
                    <a:pt x="671950" y="155680"/>
                    <a:pt x="661404" y="375100"/>
                    <a:pt x="657700" y="470997"/>
                  </a:cubicBezTo>
                  <a:cubicBezTo>
                    <a:pt x="594200" y="541082"/>
                    <a:pt x="561744" y="571657"/>
                    <a:pt x="494011" y="626220"/>
                  </a:cubicBezTo>
                  <a:cubicBezTo>
                    <a:pt x="406522" y="621517"/>
                    <a:pt x="294575" y="635157"/>
                    <a:pt x="200500" y="629042"/>
                  </a:cubicBezTo>
                  <a:cubicBezTo>
                    <a:pt x="134647" y="580594"/>
                    <a:pt x="89963" y="547669"/>
                    <a:pt x="31167" y="487931"/>
                  </a:cubicBezTo>
                  <a:cubicBezTo>
                    <a:pt x="21583" y="380710"/>
                    <a:pt x="-1901" y="109897"/>
                    <a:pt x="1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5408480" y="4647679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5408480" y="4781032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5408480" y="4925056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5408480" y="5065557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5806853" y="5368691"/>
              <a:ext cx="371880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  </a:t>
              </a:r>
              <a:endParaRPr lang="id-ID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8" name="Text Placeholder 32"/>
          <p:cNvSpPr txBox="1">
            <a:spLocks/>
          </p:cNvSpPr>
          <p:nvPr/>
        </p:nvSpPr>
        <p:spPr>
          <a:xfrm>
            <a:off x="1929027" y="2944029"/>
            <a:ext cx="1759003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9" name="Text Placeholder 33"/>
          <p:cNvSpPr txBox="1">
            <a:spLocks/>
          </p:cNvSpPr>
          <p:nvPr/>
        </p:nvSpPr>
        <p:spPr>
          <a:xfrm>
            <a:off x="1929029" y="2689695"/>
            <a:ext cx="1594446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2380922" y="1855539"/>
            <a:ext cx="683400" cy="683400"/>
          </a:xfrm>
          <a:prstGeom prst="ellipse">
            <a:avLst/>
          </a:prstGeom>
          <a:solidFill>
            <a:srgbClr val="81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1" name="Elbow Connector 40"/>
          <p:cNvCxnSpPr/>
          <p:nvPr/>
        </p:nvCxnSpPr>
        <p:spPr>
          <a:xfrm rot="10800000" flipV="1">
            <a:off x="2884917" y="2763761"/>
            <a:ext cx="1920192" cy="1832150"/>
          </a:xfrm>
          <a:prstGeom prst="bentConnector3">
            <a:avLst>
              <a:gd name="adj1" fmla="val 50000"/>
            </a:avLst>
          </a:prstGeom>
          <a:ln w="63500">
            <a:solidFill>
              <a:srgbClr val="815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rot="10800000">
            <a:off x="3225319" y="2205020"/>
            <a:ext cx="1723376" cy="1233594"/>
          </a:xfrm>
          <a:prstGeom prst="bentConnector3">
            <a:avLst>
              <a:gd name="adj1" fmla="val 50000"/>
            </a:avLst>
          </a:prstGeom>
          <a:ln w="63500">
            <a:solidFill>
              <a:srgbClr val="815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32"/>
          <p:cNvSpPr txBox="1">
            <a:spLocks/>
          </p:cNvSpPr>
          <p:nvPr/>
        </p:nvSpPr>
        <p:spPr>
          <a:xfrm flipH="1">
            <a:off x="8773099" y="2971265"/>
            <a:ext cx="1759003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4" name="Text Placeholder 33"/>
          <p:cNvSpPr txBox="1">
            <a:spLocks/>
          </p:cNvSpPr>
          <p:nvPr/>
        </p:nvSpPr>
        <p:spPr>
          <a:xfrm flipH="1">
            <a:off x="8773101" y="2716933"/>
            <a:ext cx="1594446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 flipH="1">
            <a:off x="9228624" y="1911332"/>
            <a:ext cx="683400" cy="683400"/>
          </a:xfrm>
          <a:prstGeom prst="ellipse">
            <a:avLst/>
          </a:prstGeom>
          <a:solidFill>
            <a:srgbClr val="81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6" name="Elbow Connector 45"/>
          <p:cNvCxnSpPr/>
          <p:nvPr/>
        </p:nvCxnSpPr>
        <p:spPr>
          <a:xfrm>
            <a:off x="7428635" y="3135632"/>
            <a:ext cx="2153338" cy="1384619"/>
          </a:xfrm>
          <a:prstGeom prst="bentConnector3">
            <a:avLst>
              <a:gd name="adj1" fmla="val 50000"/>
            </a:avLst>
          </a:prstGeom>
          <a:ln w="63500">
            <a:solidFill>
              <a:srgbClr val="815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>
          <a:xfrm flipV="1">
            <a:off x="6994342" y="2263830"/>
            <a:ext cx="2068338" cy="1769603"/>
          </a:xfrm>
          <a:prstGeom prst="bentConnector3">
            <a:avLst>
              <a:gd name="adj1" fmla="val 50000"/>
            </a:avLst>
          </a:prstGeom>
          <a:ln w="63500">
            <a:solidFill>
              <a:srgbClr val="815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32"/>
          <p:cNvSpPr txBox="1">
            <a:spLocks/>
          </p:cNvSpPr>
          <p:nvPr/>
        </p:nvSpPr>
        <p:spPr>
          <a:xfrm>
            <a:off x="1604839" y="5348644"/>
            <a:ext cx="1759003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7" name="Text Placeholder 33"/>
          <p:cNvSpPr txBox="1">
            <a:spLocks/>
          </p:cNvSpPr>
          <p:nvPr/>
        </p:nvSpPr>
        <p:spPr>
          <a:xfrm>
            <a:off x="1604841" y="5094310"/>
            <a:ext cx="1594446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2057057" y="4258014"/>
            <a:ext cx="683400" cy="683400"/>
          </a:xfrm>
          <a:prstGeom prst="ellipse">
            <a:avLst/>
          </a:prstGeom>
          <a:solidFill>
            <a:srgbClr val="81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 Placeholder 32"/>
          <p:cNvSpPr txBox="1">
            <a:spLocks/>
          </p:cNvSpPr>
          <p:nvPr/>
        </p:nvSpPr>
        <p:spPr>
          <a:xfrm>
            <a:off x="9291201" y="5242234"/>
            <a:ext cx="1759003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80" name="Text Placeholder 33"/>
          <p:cNvSpPr txBox="1">
            <a:spLocks/>
          </p:cNvSpPr>
          <p:nvPr/>
        </p:nvSpPr>
        <p:spPr>
          <a:xfrm>
            <a:off x="9291203" y="4987900"/>
            <a:ext cx="1594446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Oval 80"/>
          <p:cNvSpPr>
            <a:spLocks noChangeAspect="1"/>
          </p:cNvSpPr>
          <p:nvPr/>
        </p:nvSpPr>
        <p:spPr>
          <a:xfrm>
            <a:off x="9746726" y="4175320"/>
            <a:ext cx="683400" cy="683400"/>
          </a:xfrm>
          <a:prstGeom prst="ellipse">
            <a:avLst/>
          </a:prstGeom>
          <a:solidFill>
            <a:srgbClr val="81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5" name="Oval 204"/>
          <p:cNvSpPr>
            <a:spLocks noChangeAspect="1"/>
          </p:cNvSpPr>
          <p:nvPr/>
        </p:nvSpPr>
        <p:spPr>
          <a:xfrm>
            <a:off x="7078024" y="3014615"/>
            <a:ext cx="243465" cy="243464"/>
          </a:xfrm>
          <a:prstGeom prst="ellipse">
            <a:avLst/>
          </a:prstGeom>
          <a:solidFill>
            <a:srgbClr val="81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6" name="Oval 205"/>
          <p:cNvSpPr>
            <a:spLocks noChangeAspect="1"/>
          </p:cNvSpPr>
          <p:nvPr/>
        </p:nvSpPr>
        <p:spPr>
          <a:xfrm>
            <a:off x="6663728" y="3922522"/>
            <a:ext cx="243465" cy="243464"/>
          </a:xfrm>
          <a:prstGeom prst="ellipse">
            <a:avLst/>
          </a:prstGeom>
          <a:solidFill>
            <a:srgbClr val="81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7" name="Oval 206"/>
          <p:cNvSpPr>
            <a:spLocks noChangeAspect="1"/>
          </p:cNvSpPr>
          <p:nvPr/>
        </p:nvSpPr>
        <p:spPr>
          <a:xfrm>
            <a:off x="5057102" y="3328298"/>
            <a:ext cx="228479" cy="228479"/>
          </a:xfrm>
          <a:prstGeom prst="ellipse">
            <a:avLst/>
          </a:prstGeom>
          <a:solidFill>
            <a:srgbClr val="81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8" name="Oval 207"/>
          <p:cNvSpPr>
            <a:spLocks noChangeAspect="1"/>
          </p:cNvSpPr>
          <p:nvPr/>
        </p:nvSpPr>
        <p:spPr>
          <a:xfrm>
            <a:off x="4913000" y="2660543"/>
            <a:ext cx="229553" cy="229553"/>
          </a:xfrm>
          <a:prstGeom prst="ellipse">
            <a:avLst/>
          </a:prstGeom>
          <a:solidFill>
            <a:srgbClr val="815366"/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0" name="Content Placeholder 2"/>
          <p:cNvSpPr txBox="1">
            <a:spLocks/>
          </p:cNvSpPr>
          <p:nvPr/>
        </p:nvSpPr>
        <p:spPr>
          <a:xfrm>
            <a:off x="1278612" y="591989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01" name="直接连接符 200"/>
          <p:cNvCxnSpPr/>
          <p:nvPr/>
        </p:nvCxnSpPr>
        <p:spPr>
          <a:xfrm>
            <a:off x="812751" y="1043782"/>
            <a:ext cx="399877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44919275"/>
      </p:ext>
    </p:extLst>
  </p:cSld>
  <p:clrMapOvr>
    <a:masterClrMapping/>
  </p:clrMapOvr>
  <p:transition spd="slow" advTm="539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 animBg="1"/>
      <p:bldP spid="43" grpId="0"/>
      <p:bldP spid="44" grpId="0"/>
      <p:bldP spid="45" grpId="0" animBg="1"/>
      <p:bldP spid="48" grpId="0"/>
      <p:bldP spid="77" grpId="0"/>
      <p:bldP spid="78" grpId="0" animBg="1"/>
      <p:bldP spid="79" grpId="0"/>
      <p:bldP spid="80" grpId="0"/>
      <p:bldP spid="81" grpId="0" animBg="1"/>
      <p:bldP spid="205" grpId="0" animBg="1"/>
      <p:bldP spid="206" grpId="0" animBg="1"/>
      <p:bldP spid="207" grpId="0" animBg="1"/>
      <p:bldP spid="2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8"/>
          <p:cNvSpPr txBox="1"/>
          <p:nvPr/>
        </p:nvSpPr>
        <p:spPr>
          <a:xfrm>
            <a:off x="4552492" y="2876303"/>
            <a:ext cx="3960439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</a:t>
            </a:r>
            <a:endParaRPr lang="en-GB" altLang="zh-CN" sz="4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TextBox 49"/>
          <p:cNvSpPr txBox="1"/>
          <p:nvPr/>
        </p:nvSpPr>
        <p:spPr>
          <a:xfrm>
            <a:off x="4552492" y="3691321"/>
            <a:ext cx="46851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2324919" y="2694737"/>
            <a:ext cx="21964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9600" cap="all" spc="300" dirty="0" smtClean="0">
                <a:solidFill>
                  <a:srgbClr val="815366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z="9600" cap="all" spc="300" dirty="0">
              <a:solidFill>
                <a:srgbClr val="815366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233329" y="2680221"/>
            <a:ext cx="0" cy="1584176"/>
          </a:xfrm>
          <a:prstGeom prst="line">
            <a:avLst/>
          </a:prstGeom>
          <a:ln>
            <a:solidFill>
              <a:srgbClr val="815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537705"/>
      </p:ext>
    </p:extLst>
  </p:cSld>
  <p:clrMapOvr>
    <a:masterClrMapping/>
  </p:clrMapOvr>
  <p:transition spd="slow" advTm="480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1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26.pptx"/>
  <p:tag name="ISPRING_ULTRA_SCORM_COURSE_ID" val="CC19FCB4-9F3D-41D2-835C-0F7291A1A5EA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HilEUl5SuoCZSoAAD5IAAAXAAAAdW5pdmVyc2FsL3VuaXZlcnNhbC5wbmftfHlckmnfL6ZjNfmM9dpM+UxmWcE4uUw0o7mBU5Y5qZRmhmuNEpkihamhLM5M0zKVmhhkLrRbrokK7jhbiKRUJi4oNAmSIjKBgojAAWuqeZ55zjmf9z3vOe97Pv3hB29+9/W7fsv3+i3Xdd+c3R3s/7f3//4+AAD4W8BOvxAAwMIcAFhwZpGl8Zv3bDdbGz/MUkL8twKquleNGS8skF8GfQkA1OQsmTv4nvF68dGd8BQA4IOfTX9mLPSdeADAvyfA78u9J2Jkw/LqpPBo6FE9UA8wAPIgjyw+HrHpQd7P9x/ce+aTrVl+zlf+fvOrrJuO7/8bKmDNySNBS3+oMWtde7j++5Vr1pD3JTnWfcRVayGt5RXNWo/MroKUbplnJlPA3og8pMoZ2Iw8NAyXF3iog0DRhNkeaknLnIIDcm2denzX3jDDMgrX/sWTUVWBBNkmlNSD1ywpv2AGAGRJXZV6cg/46aXwGMdwC+Nd9HVKg/HaoJcbOj80XmfJAqx/B8aaVM/S7bT+/TZ1TgQSbzVeHsh8bN5yN8L4HyCJAj6wVVNt3zbzqyuZ0w9hEgGAp2WO5sB4cAOaYDDOHdacD36q18qZv0ogag9SwZIGO9KPrvixXdVKnZzIjEpf0p2iLTnx7GzPNPPFBXQ+p3pQNqOTYGfvwvBlUWQON8ItTxej0pHjxlgUQQ1rIN4e/URuCwAIdlJCLFs0XWgIVssX6geXTDFaZShQ+nBq390jeN5wNvupveGFPZXsVjA1KmFB9S96OMlDDXuqDDtm+lmQtASb+iH6NtW0DE3UHh+upJhhu+/T1rA1UYSJFHd+jKpGjWiPFCjIPXGJEtcIy6hfXywAtKceTUC0K95LBX6IxksjYaArOvH54SrwAY+BoGW5i08QBz4ee7h4bu0Hw+G8gE0hzs3RyeG2uRIJBlysRP00HEu4U14SxXC4GpFmhTBaLzMVgfCNpz2KaShdPtNI1Tb2pK6zyabHkMW4SB5sN2T2UU5bGlZkswgF71b38QXOD8YC/y5Qt6mLq0jSLgTqeo9LIn91ZlK4+MKn5hgIRXJc+0s7VT9GLYkhY0AU8XGSGMV3SpSOIgUH0RwMdZpfD7OPL8y3loUu1tEIhWlFiVr46kQX+bSWPQYjzvZUy0B9BqFBJ6xuxsPd+XW6+7JPds2rwMM8Fpa468TY4HoWsQQk8yDHPcjAljB0YqSXaq6NRtD6IIbp1MPcW0egjS1504PTakXCzSPCY89XPpavY4X4ZBtxs7FKlLjg4gpewaK6xfuBT3SiGtf3aRWtJ9D2od1LppIKe1CtTlLQC1RrUXbasEdxwLZIdy07VYLzOhUVWzhln5KEGi4/2tyZhXOHqINIizHNlaivi85GkcV0ZEhRQApZgiQzEB7FVLiq2jBbXSpJ8eSr5XVIOB/WnB1FRniUGG1B10mm1moTWIO8sWlt59gQbxWazrWA9hUj4KXUnYfgPBTDi4PBozRhDdEI36obxOxR5Gp5ozeXGkXuwULqZBh7JJ/uVBq6um4Epe3S5csG2/gaOlWFeyC/OsiFl4HXaCep/AF/fnoVVLv6wtoB/4+tv4afMS4FXtQR29wVD7HX7LDuVUEf8C0cXJsK6clkyfYTMScYK54HxbQjW/W0Itij3B4UFQXnoV1na5n0mPhmcRtNVsNKu2R0xb18dlqmP9RGQPi6hI0hIzG98Qt6gZ0DEFKNygtN86ao+QimLGcKYY8y+iMNUlqrX6sdy6l/LC+H2uX4qPoTbeaiBNmOpdoFDhGLH8WmDSQjjf5FZYIgUGU/V8w5e7Swzp/ehZAdL9lm9AQXopwbs1+CdRlV0HMOj/jVU2tFDWSEr0vidl/Ss7VayHGrhO+38mIhp8wAB86ZHIx9JGQu6Y+ZkGzXhpCRj3uBS1HgiytEOlEbW0MfVmRop2uDmTIFLmWixlmdUmDU6SHsDIVsM+32WzeiNfBmrfeGrcCJAXThTYmigpTeR+EjnjFasjtUurG083C5txY+rq5vkQ1AMJ4UBn66tDCKZz8S1lCM8AU+kjVeoTZCU7CZc5KakrMpmdkij/weOK/EC0W9qByAGc5e6aBX7pciio9AkWw3juSYS6QgFtV6O5ashJf0NAroqOwNrBIOpoLzrTFI0kWd+kO+MXsZ6SLwjx2euvWepXw3GbK5ojVuZQGOgXLQJlGcqxnE35hFn8dvrcWd/oyj/NZwOS5RGvO9LSdLxc4iFA+BHM0U2QR+uAtH7qXlji23qPzsMC2IXFxqtUVOIM/indFaOMJXxZz72EwT366gcdK8OFlpntzvArNSIBQGG2NwyRDpu2dRrWlNCdoL3uGDuigfg2ILW2HUAQ6pXqeN0es360W0bazcVf5evFXhPPYLNd8M0E6OghvxxmtsaW0mn91huN5CXSXang7dc1j+KR1ft2IWe7EklZ9qBMrXD8nFYZbx9vCS6UGNm8ZjtH9QU/5ZnG1uwAF6gjr2/SzcgjWkkcArtRV4NbOyMJVG4HE84WSqB3Gn7UPIwaMPjHrw+dTs2s6sjl+YPqdSVjn6DTaFi9OMQbVFckzwVVWUoDPLSUr92KMYlcJEthYlc75uFNKpQ6U6pSs0BaJON8JqL6IdI5ThsjdpuW18eV002ut+WkujTHZiEDI4Y4yWkccdEb4xVxkrnrW2tHefXFNa24K3cJ9dnEYWf59ujJcQ8DLOuSl6ResdNL8eMQDp6yMjDbqmiwF+fBgPzcJN1ERf4m+yfYDvAfIuDU2KvV7ItIqCQMbZjEhyDwpep3UDY5MpSMxwFaMpW5/OA2oq47dwTao1G9HWZod2kasvKR0Bg9PZVRLwULaQaCjqSnGS8P22UBgS32CGMTAmyjyKRzg0twH0rO4QuERZGQjP1BtRTh7H2iFlXrz7ufoTtXJ6ME+uNuIrMsURAaBI0wItCyhCKABwtDffzAZsO+T+F2k01DKwI/6ocE5vBsgqv21lysrFe0zlSXv3J+ampIzMN3IE3NvcacrL/bam/AKYOA82faSNBsVqB/uC51P57v/dQTtsTR9eN/4Xc10eCoX5pComarklLb//tATk4GC7BAyMT7pz//w2090Hvo41zPbBYjLGbhWGApZdpG6I23b/zJGJlSaO7b8QZn62F+AGXB0Us/Hn79zPXmaSITDQLz7/9S1+fjvuviP8FyVU+ZcQ9RrSaXvCjEiQKfdJlRSnlwwdY9mFsjfVj3BqRi8jPn5z9ygM2JsuxKd7mFHh2fC19y7sjWOdMcENCFRK2rSTG0H8vi+zo6uIZTVxfib82ZA0m0fCF3xwKQ4KzIHMPu8KBW97ixYaRKsmKYHb2zfx2b23/u61wwTMzzYVQDns6dSUkjqHpy1Gwu23CLpfmijMfuLI/QuFia3HsLNjpbCcW573t3yOX3a0RCYaD71gt24e1pcfUAnfDhU69266vxb+kdnpZBAD1Nu/6bpxOWSdZc/Bg/MKB0Ls4s6HfGh2OgnEcH2LdhfYuSmyLO58fVGYxckHpNeGi9fvtRFfNnGEwzcu2Doa8EXa+ZdLBEwsO4t5QB5feaPzzqJFBaC/YIb4wPFfDOFe2+7b4f22kb/Yk22Sra6o9F8wE7X8iyGrQv9a4pj/q9/ex6uHw2MgDsqbb3mu18/j0K7U8xdXhS76F9oyluZiQ97y35Hrq2qNvn2eUrLV968sF1ewbYnZX9rn09PLF4BhfwJafhx9L2slErH3r2evQFT+9ewrxRV/PftI7t7vs/6kvROI3fWzNRSXcsEdYgT7Yez5Y4fJ/3DPlI1I+tx77B/kHgPx+h5he97/87eN2snmWPcf21wwE6z1/8DHe+rhNrGf1rOjhjMNe0u4+dXcPNlUXpTEdWIVxVGk1NejRBnrSePpTO2w+GbmDo9929vT3uh7puOT1zOfPXP+/wsCWyzOFGoF7Asfu8cgrbF6jQSGTiTsS+CQtvWR3vJ1VMzqjOfXSF6TDSOpk03SKlIplTA7GpGygYWzZa/Xd3vJvbEzv51Gx2ASMT5qY5QcGxsCIYNmUrBkTtQbLLm4Vlo9JwVggD8WfMK9zCk6ITSGSpDxT92VwgB+33EjB5KRkSEjmXVmeYS+Nbmx5cDOvWDBXLml5oqwbwN/SDG2DvJcCbLbHV69wUaS1EN2Bj3W0Vo2C13R2iOclFZnD+rIEen6RNZFKRt1mENm0yaqhUA2RAuObxQSqLK2I2wUG3WEE3nt4WMh/bC6NCr5zVrg7ALeCLPNXZzkwvX7QuFi7E/NC+boAVPm1t5Hm3LoLUHjymRts1A32YOQhVqi4MBOD6qxHCutTd6l+ngglsdW7FtUN9LFDSzzN87frZmbqL4By/6Cr2KDLGlccpR/YZ1k/6CbzLO2ZUNfDxkJhfPafsgdOcK6LJapJGkd4jfhvLElfusgsK81cDefJdm8uNtT5zVSEMUQO6O+LYzXua2FYbAqEocmJ1wv1h3SuQ0ks3ryUlPwznAB2DPbiXsS5+wIoQXt8rqvV6lYfRSbAOCs7PIgvteVq68NUjW3OAdkp2ILorzfQsQGm0eBMZttZWKFWwHaZgiCKqzoiw8p4eTNPbDYIs9DgluGwoG/6uhwdyjJCW0jX09h6IC6mlWYVSgm8laQnt+s9BDoZ/PSAisb9t+OJks7x/QnMJF8Ve+LverqP011KyimLyRoXwpE3qAmCTr8mm4FldUmC7BcwmAbmb+dvAEuCAbBebBubZytHWstwvcx0XkNf4qxLoH1JJtYkAavKseDDzpu/xb8VHXrbZt97XnlzD5Sb+AJis0o7nMIeCw6+ITReqUWg15Snf/vJNyTttbNVPFpspkRIasiLEVNfCOyUgrSAjXLf1TM8FFfYZx04R/kJZHiOrjLP+BUO+/ld/z6NiSznc1p0YZHs3MToAdwniABpnikc3PkWvhIamPy2Ed5aAmfEEEbplntxD4EDiDt/DGHbXPrqldMsYYfyzeTNB3T/nSOYr0kxVt3Erphp5d+Yh2H3xayfkp9wYj3t6H4TOfX/BWwv9ezoP3Qv60qeKqSP0QWtvCHyWrScODlzV8mc2gxhQ9AjVV6nIoPe7j5UbenbNhQP9KRptPUxxMH5IrQJQHEQM5IrOA0vPpDi4uIgdsb+kgjD2hDqjJc7rnS14ZbdnHP65ltltneekd4R5gnZP72/YrktqEVy7B48I7XBa3qSSisuEXRudE9VnXuzJyT7cdvEdUiEqykZebZOfdY/bkzRUXZi20/Lts0svQ/0If9T4ZlJT79WDhzn53C9UlX/LTEtSgvUqnguDLThCLCbI5hJkdB8M5xJWo4INMeL2ySadCToDPfQbc0Skoy3TYyqtmoblT1pA19m4kniSPa10017S2DYD7Te7HUbJxonb0jqCvzRXZ6y8gU5M7kx/Qv5y2jVTGY+JQjG1miy1vXUC3uADsy82GL96qX9VHnzUBmV0Q5ad7/sY+pn1boo2cfnobsDf5BPbGZqgnExh5rdZwvSjAe7HDnMi1D/fxGDpn0Wysn3LJMe04a9CoGcEgwCFzA6uIZdj7d7j33+89i/P3pW3+EayLxWlPOOqIP84qFsgyHv94kbGj7IxCKmHYVkyP9WsPqo2eqceKNYjxr+uargaMV1e+3SKPln4La585Xv590bl7gtKQ2dau8eKjh2MjeYPV8ReBKNPYQ6BjFETJFguT7b5AypPAYfyqdwFHgOHBpGK8K7cz1Vj6QTo7EGY4+XQj5/ZueHC5TWSz3fq44YSwv0pucaAI451N4CX4f54rek6LlaPSz3RuJoQexwmP4lzaQBAlaW5XdXjBjjZEd6f17u7l734nUvGLOZKtaUEhpuSIWawbkcY5SqLGuKy1VKivqpiMHNYE/aYvqYxCyWV6e4dBRrD3yelQQwT8iQfGLDSyfotZ2jSGpeNWUAtKod/vGMCeBEpWPPeEluopb0UigXqjpTk+Oma3FPbOhnpBdzr7IrLzXYmgombdfjXL9dl9gp6M5GJ4c4fEQKDSmCzhTNlLVPOkZnWYsWlrT4IJiLjeqhIrcwLlxq5h7TNzznjOysq+qmhLn42bEzhNn9TG9tOXIM6/HRNp16owrJwu34Kp4SezMT2M3IYPxrZcWw5nOidoObhqc7J/39bVoQaJcz3h2LbpEujMG9+LXJfita4iR15jyVz6t2UY6iy2cgupnRtxd8V94UDmbr8E+cDafrYMtdgL9VnBZopjz3ghf7SzDTVH3b0ls5QQbwr5Z/knvTfVSvG3uWZ1Csc+yLoD4QxY92JjU2Vha0VXkAqoIScRuNMfY6cStbZ89d+XKutI41aAifz19a7O8QfBq6h7Ihw+Bc5y6dNVm26JbVodZT9oMRF5GY/etczcNZe06tTA2OMP6EVAni55RLZtrs3oO/XB36zqhoIYouuif3Ijba3nzQMdYTKFIkriwMv4wdU2H4hzO4SoFdn4qZ08VaL5InHhYF4D94iJslo3bKy1JxWI+RPhqf9na3FbLK4/6XFPmqy9vOULLvOM2Blucy06PdxBQzB6FyEYqAgx3rO7kSVHSWysbfmDaLvU4NV7TOf2y1LC7It1vuV5OUDfDYIyvr0ZU26XIr7PD33NRfPjNc5AOi4Syw82S/W3vqdhZ4lnN1JexViKaOENyyeFWRgsG/7J1OH076DaFmO/K1qjUFoNE+8s9m/PNZGi7umqronoBQlIK1Y2NES+FBx237oXNprQFNfD7LDFYiOPDkKCf+BCIqiZnGKO5Y7TKe/fyU2nDGKrjp3liA+Ho+eWOvSOXpPOxx8YLNnjSk/iCCeuWKAh5QuAgCnylbrrsrC7sklkAn3W4ldONoeFiOOCrQU8iB8Uy+YKbTocNFw6I1mkDtBlfNnu7hFiK0uqntChqTMdIWaxhpWMIOSesasVL63qzLWrwC55ONsshxe3GAto4yTMhUH2xR6cZj5u5Ab6ah8pLa0NgIQkseGV4grZtp8vsBxqa1RnVZOZjF+7JFsMTX7qUuKJXPeOPaIcnSKujhdt35Y5yYvUYzWVxxu75Pqq7EPe3q9R+xlmlotycjXGgLsaGWazXuAJqqYSQApErR6L4Sos252vIYs36vkxexiU9c723G9a/7YpodZkOn6Vvni2YYbDVCq85/J7c+OsxeC40ZGm8Pef6GilDFz4465GtOnuSvNyCEmbxiz9EcVGxiTN99WVk6x0Fg1iZyqr01nLcA4zPS+dh6hvPQ28zkJr4ndMNCMKrMg5PJrbk/CxGr9ybEzla+mq4xFX/zLXzrEuc/ATLq5PlrAx92RuOk6AtRud6PEBClAWKGs7Qqyjrg5VnCiODj9sqw76RBryM2XzSHIPY60f52Rh0Yx3tmQ92vf6eauhdT/l5PoyPULCvEoBWASIqQGI/So1WzmTi5sCuLzum5FjTySHmOucgLuxpxh+7U2SsMSEHMwcVxgx8aeT+2j8ydq3i8S7XYpxOGuvKerOv5Qyd+82a859QFkRyjCkWpxhK4RZ7aydqQQYN1bA4KbCEj82WNLaRX3fVPEWsYToWBJ19lBM8v0tKOdNBzpOklYxgq6pfs66pFxVvWzZA2MGdfjPyutXSAX8T+d7mxD2WZybm6+/+gvpPzP1U8wpOPIjIN3PQzhcdaYecOwEX8fPCedV+hMjqmNOwYQQMZuT+BdL86Z9mSAJJVxhLE0FU3KpXw13KrWa609uUV9zBjfrAIj96nkkPD81zf2iGot3cOl+vcDUoRq9I50XqrhA7IHyBw7GzjynBoPUFFfEheVTsQuWFncAgD/Lc8oGtilUc5ac5UpDRceTrG3OUOM81nNWZEzWFlBK7P6YMsYx/TGXvpAbuB3tg10HW/t6FJijrzi8d+GpQOVbBJsR+dL4k5ZWqUTetOtRkJTsLgcEaokcDQ8B3z4rTi5SThyI/0p0EcmgEfpszx+KT7b9giB5UKWG0ANmpOxvFMO1/lL4XbjibhVCshIp6zP7gN0UyKzgpksBJl/LfK3hYx8byuPGtG+RHdpDrUyNpwsCjYNvO9VCxLxBiTC98veJs1nppfKxsFgPxq0pUzEBEm3AdGW+E2znLtL3n9B44gEvTe83Bmfj6NfJxV+ah3LO4THeojb4IzUcKG0vcNDBajmrspFNiKUmVfbcj9YLJZVsGI1wiLNfL4rQFDZJijaqbaHDBkxbvgiawT7bGlgQEbTSn4Q1fZBV1I8JCVsbz9aELB4Rw6bmo06IXhazpwT6LiDHeioNhryDiQbfq8Gsmspi38CehbItb+CJmH1NJZQe7cE7exsvWsEVIj8Wds8igEzT8D6chjnY7bNZfLCBJdmSuDmMrb3xoiV+2b/tL+JDjOFmBEDA2FmhDcjsGJ9yE2lACk0Mc9pLUTonUv+88mCvTxsN5CWwCBs6XY37Kj5uojhV53g5S8eNaN5AM3qdpTrQYJs72lc+NDSP4RXe8j/0w9xefQS+trNgw55Pl9uXZtk86mgbaWgsLqAP0IJX266sb5ArGgmsfmqGInOtXZdXUVeL95XgVH6Gr2JxBCROlbchhe1MGbxK7ItbOR7xiOKfGCMlVlUufgxw4sAVTpMuEx8XxWroTSbHcQtZjCWcYMs0CCu8wUDS52wv22L6t6z2y9y2vi6dyODSm/nJtDuLgGvA2xZauuFp2nAf3ot5jJfLDBa9cvCrS8kzHKnbp/tmtVw2/BNm/WXV90MqlW8oX7fz3r0/I9ZcKnAP7xtv/sb4GkFQfzaMcwnFl0ZmkTf8US4x1PRVn0Aqh+L6l/be9Wcqo2F2vt/ccHG682XB3AH/1X4/g1nnOte2Ewp2odAcRVUhimiKTqc4EmXJNVqILV+xdqhzqTsHlv6Xxg83cImOQ9THtlLnf2/NPFnn6nTWZtPBApOJtSyS+uAvoP+3d1/d6F68/oizA/F5Q4uv9uCTn3pNm/bfrX8tGJx/5aSnUoIRy74cx0+ko59d7NZW3rnzmBzwHnfnRuv+O/2rszbnWWtSfORmzEP+2VX/pP7DrzEKFWk70RLzJGru+OLgI0U53NFcl/HmCk+AD/Hwzbd1buoUErdxqew/VmYWPeEu1u0Cra1b9boh2SOVb6WOvzandlkmF4ANU3ts6L972iTk9yPYe7J2478T97yiuzAHR/p015ERZxP2hv6D2g5+GUmefjI2MmjYVGosa/5kvfxOi3bSsqThppNBTd9eqoeQvGF0GP9XJiYYx7nKzzizpX+jnonA3zzfr6/uP2YMCt5xToQ10zNMr+//JLvRz+WbWkJmnd9MgxP2/C/UyYTL8tMdfaLS9E1BV/Q5d78R9J+7/C3EdzfurYud+jXUiypP4bwnN8VEPhQb/PQvFTsG/JbX4x4X2TqAP2umiP1cuxspm5jggKeofOsE9bdOV6OK5R/a6PR5nAVUMb4Zylf1/xi53TZwinahOTyra+eYMODvgrTpHNIqOEPW+1j0tcN4cuYjX3LyA857rAL9W1s5m3mvxBW84np33GC3wtWtYfiZvAeC33why3eSpLKfXZ0z9m/aYvORLfu2OicvzHlrDeSfOO3H+PeKYMvz8cb/pnF3xcJt1cYZpZ9/lovPNP/Gix3VmNU82SeusGo6N3E+wPSpvVQuiHCJ3/lkGibN5CGDI1JNwW6+YHg0YdRzY+mflmp8LrTpAFjjwgch/EMUB4avf59sGfoq2TNr4Z/3tIi1FNmY/ZKFu/5NUy83SBVjJmOHTNfxdfyGMyNoSMvf7z6XEwHsJHAVzScd08D/ftcB4l8sGTaevl3Of+59njhZZL+p0eweyd+L8/ydOgG17mm4Eqh/pEtZ1lL97sPMd4R3hHeG/NyHmxG/fF7qqt/vFUM8vex0yfaafhIKqWxSdXRSdgwN01/1Tb4hsH42IBHJtm3nWRTE4OIBK47beP3XkwZaT/6eeRHkzrGXM9EreYtMg+//QUy8FNzqzJCWZk6Jaqm6CvdDYm5DUbepWkHoohXscE+XRtgqZzWiyM71A8pjbW4Z9nHpxJIc5W8707MO5SA8V0vH1cqkDi3hJOZBCMRPqJtNhAk13OnmhV/kqdHZzk49ppOkEKmXQPdHVQdk4RB93U9O6UwvLVzswe7YlG7DFzVYzMyxozOqnE5ihXlnjHRh+PLS0DLELTdTyYW0vLqBbJhWuhBfnQGoh0XA3hzB1ozqyu7fRWD4mqnUSiLoxkjzNpFT0uUrF6TyeVq9mEjm0NM01Zl/t6nWUY3Y3pk1v/VUKus+NR45zZvzH+2GGLR8ADpxTjEoQLbcv986f8aapacH1so9E6ZkD6KPUZquGqqBdJgVWXAzoLRTOjfYs3lePG6tqnswYRjj+GwYLLHlBZrSIpyQYn6odk9p8QCNXqKIzWvctiv9pmLDiBY/RNv3AAcQXI+ldGSj46hUFB5Bwr2F05N15oRKlYvohA9YJiWUOIxrHYcsRwtNW2dnmgP7rLcuOCvHqS9VL6DebZK1HCp3Z8hmwcMoj3Xa33ZPUPcMlcQhFfgCccAgTVtnD8aNduSMufkpYQMbb0aAuLupMaE138zNHACbD42DwC5IwLLi0PYFZuw9YN604cZi6nC1qIq4wSAiTks6t1zykmzATqSK3uh6jQG4MljLskhljxGb7adws65jRdfkwy33VC+m35wWpZMubmmSs3Zar7uKLZh+yM4Ek3clJJ4jtUa0onTY3jHhcROXkAUv5zaqCewz2CWAvqvhwzunAOopcIZkblKsqWB01fRd7sEXZvMRbvsQBRHNn+o+FUf6pwz4sM0BSUNuumNaP+q+Pq9RlKDqw+oWLVL7wE3OXO0EPyhCtLcpB5uZItkVdq/ZBbzkhvdJqf/D5lAyPa9l0Qo8KXgm9kkSdXtn4PHVVk+D5jMv1DEjM9+NNmb1u4deaJmPqu8LuVH0M6M/GxeM4RNCBu03WGb1ukfnVS/YyDC35ZiueAA/10gQYMI9j8RnnQzNG+HRz5jpO1hHDNastUanDRvXLd0enVw+OVpge6PmkD+qXOgxoT0vSWI+GlWmvhqNqwzRym3LtU+8/mAHtdZDE4uVmmqq06ehjVfsg48IVn+mMTYtYVg54ZOjKiuGh7WtzVHh9FE/VW6HryqpndWyvHnk4LXgOfhpnr+1n97Wp6uefh36++OhbMtzu3P5D1rw6p1j2xJY5NZFTpr1mFAERqxsP52h/243eb3vvwTWOy3UjgFN32uae1cMNiEjgZZk14wtOwN/D16lTgL/K0knC7YW/I2nFwl2dV/b112HWQPk3G4VA7RhooCBLzXcCiVofxYkuSztGFN4sxY5LZvYz7QuD25TF8iEcnXmFS9QrxU3relON/trR7Um+2eRdJp0M4zulTOAflhvla9BXzRKBV8JSY6eMHnXK+ebcnHVIZ9aSzl/KgmjdtLkzaT1tq+99PmhPAalTIafsUQohGbFAQBYPz6RhDQstIvc85EmJ6ahnJRxlCup6sTAzFbsq024AuXHlBx7k+q3PrpdJ4uIBmaoBJBrSAwuGhVOtTogu+gdTxIp64sy8MEUb+khxAWViZPTqeUHJ2Be/roCdyzsyvC2s72+AKOIKDdpCeernEMi1AbLki4NMp+qfIVPXrFsnUwOYwa7VfYOQMpjHoVg4mcpBrOvFPyqn27JrRG4qSn3cA1mHZii7qDoeO8ksmpSzOggp2JhwFd/JLiX28xUarVkn4GlnGJd1mCRbb36wPlgkNce/fOgiKjod3aiHg9cgwYLHrokSPvereQeTh+jkVT9HaDaFRLsDjraKm5/1MrWnPTeithb1fYncUM3eoWVLm53Q1bfI1YhB0Fa+n9a7THsjHLX58WNYh7KpjllB7GoKJEtSEx4z03Ztyq3TxjknVn9nfWxCaL3bEhBelQG5fRDFtmiIKPXYyPmm1rg2mJOPI8jSaejGefvk8UrU6iD9j970pSaINbTpxbH6W3PuBu88ty8v5AN0iEqr57FIxDMBpGsA+CKASb2lsvQ3VGXSgxSzt2PVu3vxj40mSmDLEinFYZZ14kv0oOT0mOZ6cDw8o06bLmvz2rH64148zZikohrHNf0CGbe92W0AVXlklyXPih5WOG8bAtoZhZ2uDTHh/ZBmU9PnDxorj030vVcmtQRUVXNmhOZ5Yr+61khqT5jt0tiZn1YEu6JtRPGorXyBsxykrzyxv23SY28q1Qi8HbN1fFyg7VIZIUnqKv+5oQy8JufCOARuTI9VUdO4JDbUqVdx29CPo/HWh/cNl9MTeI/J4a/M8anGf6rfYc3LaceFWuVXioxPSY8Pk+ZazC6KdfFfkAb2V/WoQm9RAQyYTV3fZhQNF0bNqKDbBmAiU5Ia8difxyrABwrEJ9s+XBNgCPhOYAyxe4ZBiflmG/U6oUEn+mbh6i143ykMnBzGB1SH+9hHlt2vo4hlObS6vdLt86g49MYWo7ttvyvjGGUzB/SFT8t12OJLKpZ8ML4+SEQKzFPe7dan7mz2Jg3GGKqIG5cpNvOBN6pPV92dJBlD4M68kWSGF0NZAb7KLK7BhZYbMnzJas7fEe0GxqtocSlwSnmgVTvZDBMY9Grq3G/2+t+cBcoSddHceLV+fMzzK7OV5SU5zpwvp5xk9qSbES8X1ZX6OnHvKwhvE9lz58xr5+ra4dTVLyEk0ArUZMMo1f8xEXw16EShGxyF7q87+0LxRST4ykN6eqdy9hZ++wHNCjX3RhPMGJjXBTTbyWzuelDrtLeL5YzyqdjvgmaZlId1WjWNk+XtVqaNvwA+8JupYGGbXlenBs8ofX04p6Fzv/Wk0pLpd1XvtZRlQOhfTlfk7Hauz7kkRta/jE2fJ8Kr+gwVe01+tk0wHF2PX5tL9WBGQV96mLU6s2Ie6/Vnn5ueTPNM0jAXrwJfk0EPHn0ubavdqw4w4nF9AuMGEQn1gNk+1AOO82S7csWFbuFhlqKal55dgpUYTKfwnAVX81Jrg+pdn4b1KmsM5zQ6qNsl776IslP1d6uaw1GhCX87sYtZUYx+BbYPHgmRGtYGCR+6v3d23sV8k4oKoW7bhkSbR2VWh+1fwAYtPNjS3InEu6gVMhsz9jXqIp9dqUQTzvP0l7V9xRyjdy8EAbWNREysXzCyMK2Zgo6P3m6by/JLJRrbek/35KEtuhkidAD6i6tB4Uqdm441TLOhuh7osS6cgkT11nkuQnIA4T6x3TcyIDuEy6lhi0QePGCLplG1EPkqqJqnNguOaOAU/5c+n/7el3pkeLzJLEsqa5SUeM1a/74deC2RpGhRcTyxXY9iS9goF3T1AGbWSZdWsIrB4ftp9vfq5oPpMWd5Di56DYWRPl3bMnzqVgVJu76Ugo6o14mmk5orhpkrnHdc8f5IcfnOZM4yhC+IuPIz4rqr1Of+hEaiQU0kflpK4RDV6US1KJ0gSe9kA5XlwPahsoy2Iv9p3HmrU6ifim96dKVUJAibj7CVlYOw0PmgEmTZZ8Xrpf2RtIr8JwsRZdPzMGDOURW9TF1k+PAKU92jHQ9nRghWnD7xc2eW+9bUzAymKpGZNpt8APoI1lxb5D1KIxTjnEYohDFKDGN137YvNOJ9vUqxtzE5kU414K1lFTc/O2zfEzE/7+in89jzeELzTbjLq5zP4lyCqlbMNETuG7Y2FXxaUz0ssD4dYnnc9EZUJFCzJ2h1XKPAde4n13zpJuYRBaeyTMLB7uWyYgTfwNg8ImoNW4M7Of4wJz/MxLzx/ZdwOrZvWe5eabgxzSWxTG8Ftln2l41Dnofxk8L06qw45uqHRjh0ZuHLgMw/7NXycmjV1j/qDXfAPTtTYe86pTavKnw5utedqelSQLZYI3xLZ6/4thU2zxvBLtamQVDGdmWUlbhKjnnpL3amGnVNWQVo54m8RnoTv3EuSyYaLX9uNXHuhUJFpYCvkgwO92bNvyVqGUTt4C+bjJ5ULrRQxlqpbAKrcv7QU6QN7E1RgO0UxY6mOvGR7ARq03fjdFOVOAqOHTF2EA128sPR328TbNAqKEyc5wt4sMqfIA4niEVcwxyXcxaYoj1NnDndF4Rr7EXP3UfncynKhvGcewhhY7axSDTV3WW4iMaM6HsfarJxqc2Z8NLBtI0Kr6pkdU13tGVUH2/soaWYQZAygk3BMJ+k/4rX5dbblkVlq69UPbO/O6H0FhZgjJp+FD1d+Dd03bbRlEj9yV/CWgZSJsFPPSEd3SksvJYvhOj4ZvKMvuZONlH5mzVx5nhxRSGqDG/syYZcsNsOnPu+/ZqysfIjh8ag8BeHuI2crIay9LqqnzbJ8xAYKtM+N8dfIqEtmjEljp4cGLLAwbQD92vqlXK7Zy3KxlahXrmlzKr/nDGMTUwZ3LlEj34OAr4PZWr9akP/qg9Ez7JhhBAXUzdIB/m0F8YQNGLMWhPJZ8xMMNVD1ddFLTL9WA0sI8u9eM4wc3z+p2tiRw3sBNvcOblBj240CXFUhxAIFRG2uaa3Nky/oBPSuGz+6/gSqkbPxWAUBsApYG9oagOUa+IQsD3Yr2rrgW//B1BLAwQUAAIACAB4pRFJFQUy+E0AAABqAAAAGwAAAHVuaXZlcnNhbC91bml2ZXJzYWwucG5nLnhtbLOxr8jNUShLLSrOzM+zVTLUM1Cyt+PlsikoSi3LTC1XqACKAQUhQEmh0lbJxAjBLc9MKcmwVTI3MkWIZaRmpmeU2CqZmpjABfWBRgIAUEsBAgAAFAACAAgARJRXRyO0Tvv7AgAAsAgAABQAAAAAAAAAAQAAAAAAAAAAAHVuaXZlcnNhbC9wbGF5ZXIueG1sUEsBAgAAFAACAAgAeKURSXlK6gJlKgAAPkgAABcAAAAAAAAAAAAAAAAALQMAAHVuaXZlcnNhbC91bml2ZXJzYWwucG5nUEsBAgAAFAACAAgAeKURSRUFMvhNAAAAagAAABsAAAAAAAAAAQAAAAAAxy0AAHVuaXZlcnNhbC91bml2ZXJzYWwucG5nLnhtbFBLBQYAAAAAAwADANAAAABNLgAAAAA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C:\Users\Administrator\Desktop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|0.7|0.6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9|0.3|0.2|0.2|0.3|0.2|0.2|0.2|0.2|0.2|0.2|0.2|0.2|0.2|0.2|0.2"/>
</p:tagLst>
</file>

<file path=ppt/theme/theme1.xml><?xml version="1.0" encoding="utf-8"?>
<a:theme xmlns:a="http://schemas.openxmlformats.org/drawingml/2006/main" name="自定义设计方案">
  <a:themeElements>
    <a:clrScheme name="自定义 9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366"/>
      </a:accent1>
      <a:accent2>
        <a:srgbClr val="003366"/>
      </a:accent2>
      <a:accent3>
        <a:srgbClr val="003366"/>
      </a:accent3>
      <a:accent4>
        <a:srgbClr val="003366"/>
      </a:accent4>
      <a:accent5>
        <a:srgbClr val="003366"/>
      </a:accent5>
      <a:accent6>
        <a:srgbClr val="003366"/>
      </a:accent6>
      <a:hlink>
        <a:srgbClr val="003366"/>
      </a:hlink>
      <a:folHlink>
        <a:srgbClr val="003366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2386</Words>
  <Application>Microsoft Office PowerPoint</Application>
  <PresentationFormat>自定义</PresentationFormat>
  <Paragraphs>266</Paragraphs>
  <Slides>24</Slides>
  <Notes>24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2016-09-20T02:06:25Z</dcterms:created>
  <dcterms:modified xsi:type="dcterms:W3CDTF">2017-08-14T07:55:00Z</dcterms:modified>
</cp:coreProperties>
</file>