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294" r:id="rId11"/>
    <p:sldId id="296" r:id="rId12"/>
    <p:sldId id="297" r:id="rId13"/>
    <p:sldId id="318" r:id="rId14"/>
    <p:sldId id="311" r:id="rId15"/>
    <p:sldId id="309" r:id="rId16"/>
    <p:sldId id="310" r:id="rId17"/>
    <p:sldId id="312" r:id="rId18"/>
    <p:sldId id="299" r:id="rId19"/>
    <p:sldId id="319" r:id="rId20"/>
    <p:sldId id="313" r:id="rId21"/>
    <p:sldId id="314" r:id="rId22"/>
    <p:sldId id="316" r:id="rId23"/>
    <p:sldId id="300" r:id="rId24"/>
    <p:sldId id="302" r:id="rId25"/>
    <p:sldId id="320" r:id="rId26"/>
    <p:sldId id="303" r:id="rId27"/>
    <p:sldId id="317" r:id="rId28"/>
    <p:sldId id="305" r:id="rId29"/>
    <p:sldId id="301" r:id="rId30"/>
    <p:sldId id="304" r:id="rId31"/>
    <p:sldId id="306" r:id="rId32"/>
    <p:sldId id="307" r:id="rId33"/>
    <p:sldId id="308" r:id="rId34"/>
    <p:sldId id="298"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B1"/>
    <a:srgbClr val="27C5D6"/>
    <a:srgbClr val="E94E60"/>
    <a:srgbClr val="FFB6BB"/>
    <a:srgbClr val="31B8B4"/>
    <a:srgbClr val="455765"/>
    <a:srgbClr val="0374AF"/>
    <a:srgbClr val="2A7AAD"/>
    <a:srgbClr val="01ACBE"/>
    <a:srgbClr val="03A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0" autoAdjust="0"/>
    <p:restoredTop sz="97926" autoAdjust="0"/>
  </p:normalViewPr>
  <p:slideViewPr>
    <p:cSldViewPr snapToGrid="0" showGuides="1">
      <p:cViewPr>
        <p:scale>
          <a:sx n="50" d="100"/>
          <a:sy n="50" d="100"/>
        </p:scale>
        <p:origin x="-1140" y="-516"/>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7C5D6"/>
              </a:solidFill>
            </c:spPr>
            <c:extLst xmlns:c16r2="http://schemas.microsoft.com/office/drawing/2015/06/chart">
              <c:ext xmlns:c16="http://schemas.microsoft.com/office/drawing/2014/chart" uri="{C3380CC4-5D6E-409C-BE32-E72D297353CC}">
                <c16:uniqueId val="{00000001-FFEB-4587-B667-33883230BA79}"/>
              </c:ext>
            </c:extLst>
          </c:dPt>
          <c:dPt>
            <c:idx val="1"/>
            <c:bubble3D val="0"/>
            <c:spPr>
              <a:noFill/>
            </c:spPr>
            <c:extLst xmlns:c16r2="http://schemas.microsoft.com/office/drawing/2015/06/chart">
              <c:ext xmlns:c16="http://schemas.microsoft.com/office/drawing/2014/chart" uri="{C3380CC4-5D6E-409C-BE32-E72D297353CC}">
                <c16:uniqueId val="{00000003-FFEB-4587-B667-33883230BA79}"/>
              </c:ext>
            </c:extLst>
          </c:dPt>
          <c:cat>
            <c:numRef>
              <c:f>Sheet1!$A$2:$A$3</c:f>
              <c:numCache>
                <c:formatCode>General</c:formatCode>
                <c:ptCount val="2"/>
              </c:numCache>
            </c:num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FFEB-4587-B667-33883230BA79}"/>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FABB1"/>
              </a:solidFill>
            </c:spPr>
            <c:extLst xmlns:c16r2="http://schemas.microsoft.com/office/drawing/2015/06/chart">
              <c:ext xmlns:c16="http://schemas.microsoft.com/office/drawing/2014/chart" uri="{C3380CC4-5D6E-409C-BE32-E72D297353CC}">
                <c16:uniqueId val="{00000001-162B-4428-86A2-1340965C5FC3}"/>
              </c:ext>
            </c:extLst>
          </c:dPt>
          <c:dPt>
            <c:idx val="1"/>
            <c:bubble3D val="0"/>
            <c:spPr>
              <a:noFill/>
            </c:spPr>
            <c:extLst xmlns:c16r2="http://schemas.microsoft.com/office/drawing/2015/06/chart">
              <c:ext xmlns:c16="http://schemas.microsoft.com/office/drawing/2014/chart" uri="{C3380CC4-5D6E-409C-BE32-E72D297353CC}">
                <c16:uniqueId val="{00000003-162B-4428-86A2-1340965C5FC3}"/>
              </c:ext>
            </c:extLst>
          </c:dPt>
          <c:cat>
            <c:numRef>
              <c:f>Sheet1!$A$2:$A$3</c:f>
              <c:numCache>
                <c:formatCode>General</c:formatCode>
                <c:ptCount val="2"/>
              </c:numCache>
            </c:num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162B-4428-86A2-1340965C5FC3}"/>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7C5D6"/>
              </a:solidFill>
            </c:spPr>
            <c:extLst xmlns:c16r2="http://schemas.microsoft.com/office/drawing/2015/06/chart">
              <c:ext xmlns:c16="http://schemas.microsoft.com/office/drawing/2014/chart" uri="{C3380CC4-5D6E-409C-BE32-E72D297353CC}">
                <c16:uniqueId val="{00000001-2915-4BA0-9194-B043F5CE65C4}"/>
              </c:ext>
            </c:extLst>
          </c:dPt>
          <c:dPt>
            <c:idx val="1"/>
            <c:bubble3D val="0"/>
            <c:spPr>
              <a:noFill/>
            </c:spPr>
            <c:extLst xmlns:c16r2="http://schemas.microsoft.com/office/drawing/2015/06/chart">
              <c:ext xmlns:c16="http://schemas.microsoft.com/office/drawing/2014/chart" uri="{C3380CC4-5D6E-409C-BE32-E72D297353CC}">
                <c16:uniqueId val="{00000003-2915-4BA0-9194-B043F5CE65C4}"/>
              </c:ext>
            </c:extLst>
          </c:dPt>
          <c:cat>
            <c:numRef>
              <c:f>Sheet1!$A$2:$A$3</c:f>
              <c:numCache>
                <c:formatCode>General</c:formatCode>
                <c:ptCount val="2"/>
              </c:numCache>
            </c:num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2915-4BA0-9194-B043F5CE65C4}"/>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FABB1"/>
              </a:solidFill>
            </c:spPr>
            <c:extLst xmlns:c16r2="http://schemas.microsoft.com/office/drawing/2015/06/chart">
              <c:ext xmlns:c16="http://schemas.microsoft.com/office/drawing/2014/chart" uri="{C3380CC4-5D6E-409C-BE32-E72D297353CC}">
                <c16:uniqueId val="{00000001-B712-41F8-86E7-AF827844B7E7}"/>
              </c:ext>
            </c:extLst>
          </c:dPt>
          <c:dPt>
            <c:idx val="1"/>
            <c:bubble3D val="0"/>
            <c:spPr>
              <a:noFill/>
            </c:spPr>
            <c:extLst xmlns:c16r2="http://schemas.microsoft.com/office/drawing/2015/06/chart">
              <c:ext xmlns:c16="http://schemas.microsoft.com/office/drawing/2014/chart" uri="{C3380CC4-5D6E-409C-BE32-E72D297353CC}">
                <c16:uniqueId val="{00000003-B712-41F8-86E7-AF827844B7E7}"/>
              </c:ext>
            </c:extLst>
          </c:dPt>
          <c:cat>
            <c:numRef>
              <c:f>Sheet1!$A$2:$A$3</c:f>
              <c:numCache>
                <c:formatCode>General</c:formatCode>
                <c:ptCount val="2"/>
              </c:numCache>
            </c:num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4-B712-41F8-86E7-AF827844B7E7}"/>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2017/8/4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19109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407910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96753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531909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4020342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51661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363907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46348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10324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91541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129974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32056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374876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62502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36236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169782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87585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60810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2017/8/4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8/4/2017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04/08/2017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4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13.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10.xml"/><Relationship Id="rId5" Type="http://schemas.openxmlformats.org/officeDocument/2006/relationships/tags" Target="../tags/tag8.xml"/><Relationship Id="rId10" Type="http://schemas.openxmlformats.org/officeDocument/2006/relationships/slideLayout" Target="../slideLayouts/slideLayout43.xml"/><Relationship Id="rId4" Type="http://schemas.openxmlformats.org/officeDocument/2006/relationships/tags" Target="../tags/tag7.xml"/><Relationship Id="rId9" Type="http://schemas.openxmlformats.org/officeDocument/2006/relationships/tags" Target="../tags/tag12.xml"/><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6.xml"/><Relationship Id="rId5" Type="http://schemas.openxmlformats.org/officeDocument/2006/relationships/tags" Target="../tags/tag18.xml"/><Relationship Id="rId10" Type="http://schemas.openxmlformats.org/officeDocument/2006/relationships/slideLayout" Target="../slideLayouts/slideLayout43.xml"/><Relationship Id="rId4" Type="http://schemas.openxmlformats.org/officeDocument/2006/relationships/tags" Target="../tags/tag17.xml"/><Relationship Id="rId9"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695500" y="4623543"/>
            <a:ext cx="2200226" cy="1892287"/>
            <a:chOff x="431821" y="2"/>
            <a:chExt cx="2115847" cy="1943435"/>
          </a:xfrm>
        </p:grpSpPr>
        <p:sp>
          <p:nvSpPr>
            <p:cNvPr id="93"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欧美快节奏Chairlift - Bruis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1533" y="-891891"/>
            <a:ext cx="609627" cy="609882"/>
          </a:xfrm>
          <a:prstGeom prst="rect">
            <a:avLst/>
          </a:prstGeom>
        </p:spPr>
      </p:pic>
      <p:sp>
        <p:nvSpPr>
          <p:cNvPr id="16" name="TextBox 15"/>
          <p:cNvSpPr txBox="1"/>
          <p:nvPr/>
        </p:nvSpPr>
        <p:spPr>
          <a:xfrm>
            <a:off x="5915500" y="3696387"/>
            <a:ext cx="5032147" cy="1015663"/>
          </a:xfrm>
          <a:prstGeom prst="rect">
            <a:avLst/>
          </a:prstGeom>
          <a:noFill/>
        </p:spPr>
        <p:txBody>
          <a:bodyPr wrap="none" rtlCol="0">
            <a:spAutoFit/>
          </a:bodyPr>
          <a:lstStyle/>
          <a:p>
            <a:r>
              <a:rPr lang="zh-CN" altLang="en-US" sz="6000" b="1" spc="300" dirty="0">
                <a:solidFill>
                  <a:srgbClr val="27C5D6"/>
                </a:solidFill>
                <a:latin typeface="微软雅黑" pitchFamily="34" charset="-122"/>
                <a:ea typeface="微软雅黑" pitchFamily="34" charset="-122"/>
              </a:rPr>
              <a:t>岗位竞聘</a:t>
            </a:r>
            <a:r>
              <a:rPr lang="zh-CN" altLang="en-US" sz="6000" b="1" spc="300" dirty="0">
                <a:solidFill>
                  <a:srgbClr val="FFABB1"/>
                </a:solidFill>
                <a:latin typeface="微软雅黑" pitchFamily="34" charset="-122"/>
                <a:ea typeface="微软雅黑" pitchFamily="34" charset="-122"/>
              </a:rPr>
              <a:t>简历</a:t>
            </a:r>
          </a:p>
        </p:txBody>
      </p:sp>
      <p:grpSp>
        <p:nvGrpSpPr>
          <p:cNvPr id="20" name="组合 19"/>
          <p:cNvGrpSpPr/>
          <p:nvPr/>
        </p:nvGrpSpPr>
        <p:grpSpPr>
          <a:xfrm>
            <a:off x="1695500" y="13"/>
            <a:ext cx="2200226" cy="1892287"/>
            <a:chOff x="431821" y="2"/>
            <a:chExt cx="2115847" cy="1943435"/>
          </a:xfrm>
        </p:grpSpPr>
        <p:sp>
          <p:nvSpPr>
            <p:cNvPr id="21"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618970" y="2076091"/>
            <a:ext cx="2380120" cy="2380120"/>
          </a:xfrm>
          <a:prstGeom prst="ellipse">
            <a:avLst/>
          </a:prstGeom>
          <a:solidFill>
            <a:srgbClr val="27C5D6"/>
          </a:solidFill>
          <a:ln w="19050">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1" name="椭圆 30"/>
          <p:cNvSpPr/>
          <p:nvPr/>
        </p:nvSpPr>
        <p:spPr>
          <a:xfrm>
            <a:off x="1869509" y="2326522"/>
            <a:ext cx="1879044" cy="1879042"/>
          </a:xfrm>
          <a:prstGeom prst="ellipse">
            <a:avLst/>
          </a:prstGeom>
          <a:solidFill>
            <a:srgbClr val="FFB6BB"/>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32" name="椭圆 31"/>
          <p:cNvSpPr/>
          <p:nvPr/>
        </p:nvSpPr>
        <p:spPr>
          <a:xfrm>
            <a:off x="2022660" y="2479673"/>
            <a:ext cx="1572742" cy="1572740"/>
          </a:xfrm>
          <a:prstGeom prst="ellipse">
            <a:avLst/>
          </a:prstGeom>
          <a:blipFill dpi="0" rotWithShape="1">
            <a:blip r:embed="rId6"/>
            <a:srcRect/>
            <a:tile tx="-482600" ty="0" sx="88000" sy="88000" flip="none" algn="tl"/>
          </a:blip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itchFamily="34" charset="-122"/>
            </a:endParaRPr>
          </a:p>
        </p:txBody>
      </p:sp>
      <p:grpSp>
        <p:nvGrpSpPr>
          <p:cNvPr id="53" name="组合 52"/>
          <p:cNvGrpSpPr/>
          <p:nvPr/>
        </p:nvGrpSpPr>
        <p:grpSpPr>
          <a:xfrm>
            <a:off x="5521098" y="4825158"/>
            <a:ext cx="5760555" cy="455761"/>
            <a:chOff x="5239505" y="3086898"/>
            <a:chExt cx="2742265" cy="216961"/>
          </a:xfrm>
        </p:grpSpPr>
        <p:sp>
          <p:nvSpPr>
            <p:cNvPr id="54" name="圆角矩形 53"/>
            <p:cNvSpPr/>
            <p:nvPr/>
          </p:nvSpPr>
          <p:spPr>
            <a:xfrm>
              <a:off x="5404349" y="3086898"/>
              <a:ext cx="2398485" cy="216961"/>
            </a:xfrm>
            <a:prstGeom prst="round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 Box 2"/>
            <p:cNvSpPr txBox="1">
              <a:spLocks noChangeArrowheads="1"/>
            </p:cNvSpPr>
            <p:nvPr/>
          </p:nvSpPr>
          <p:spPr bwMode="auto">
            <a:xfrm>
              <a:off x="5239505" y="3107224"/>
              <a:ext cx="2742265" cy="1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squar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aseline="-25000">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aseline="-25000">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aseline="-25000">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aseline="-25000">
                  <a:solidFill>
                    <a:schemeClr val="tx1"/>
                  </a:solidFill>
                  <a:latin typeface="Arial" pitchFamily="34" charset="0"/>
                </a:defRPr>
              </a:lvl9pPr>
            </a:lstStyle>
            <a:p>
              <a:pPr algn="ctr" eaLnBrk="1" hangingPunct="1">
                <a:lnSpc>
                  <a:spcPct val="110000"/>
                </a:lnSpc>
              </a:pPr>
              <a:r>
                <a:rPr lang="en-US" altLang="zh-CN" sz="2000" b="1" baseline="0" dirty="0">
                  <a:solidFill>
                    <a:schemeClr val="bg1"/>
                  </a:solidFill>
                  <a:latin typeface="微软雅黑" pitchFamily="34" charset="-122"/>
                  <a:ea typeface="微软雅黑" pitchFamily="34" charset="-122"/>
                </a:rPr>
                <a:t>———  </a:t>
              </a:r>
              <a:r>
                <a:rPr lang="zh-CN" altLang="en-US" sz="2000" b="1" baseline="0" dirty="0">
                  <a:solidFill>
                    <a:schemeClr val="bg1"/>
                  </a:solidFill>
                  <a:latin typeface="微软雅黑" pitchFamily="34" charset="-122"/>
                  <a:ea typeface="微软雅黑" pitchFamily="34" charset="-122"/>
                </a:rPr>
                <a:t>适合职位竞聘等</a:t>
              </a:r>
              <a:r>
                <a:rPr lang="en-US" altLang="zh-CN" sz="2000" b="1" baseline="0" dirty="0">
                  <a:solidFill>
                    <a:schemeClr val="bg1"/>
                  </a:solidFill>
                  <a:latin typeface="微软雅黑" pitchFamily="34" charset="-122"/>
                  <a:ea typeface="微软雅黑" pitchFamily="34" charset="-122"/>
                </a:rPr>
                <a:t>PPT</a:t>
              </a:r>
              <a:r>
                <a:rPr lang="zh-CN" altLang="en-US" sz="2000" b="1" baseline="0" dirty="0">
                  <a:solidFill>
                    <a:schemeClr val="bg1"/>
                  </a:solidFill>
                  <a:latin typeface="微软雅黑" pitchFamily="34" charset="-122"/>
                  <a:ea typeface="微软雅黑" pitchFamily="34" charset="-122"/>
                </a:rPr>
                <a:t>幻灯演讲  </a:t>
              </a:r>
              <a:r>
                <a:rPr lang="en-US" altLang="zh-CN" sz="2000" b="1" baseline="0" dirty="0">
                  <a:solidFill>
                    <a:schemeClr val="bg1"/>
                  </a:solidFill>
                  <a:latin typeface="微软雅黑" pitchFamily="34" charset="-122"/>
                  <a:ea typeface="微软雅黑" pitchFamily="34" charset="-122"/>
                </a:rPr>
                <a:t>———</a:t>
              </a:r>
            </a:p>
          </p:txBody>
        </p:sp>
      </p:grpSp>
      <p:sp>
        <p:nvSpPr>
          <p:cNvPr id="56"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7"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86" name="图片 85"/>
          <p:cNvPicPr>
            <a:picLocks noChangeAspect="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tretch>
            <a:fillRect/>
          </a:stretch>
        </p:blipFill>
        <p:spPr>
          <a:xfrm rot="10800000" flipH="1">
            <a:off x="6093387" y="-4000691"/>
            <a:ext cx="4361783" cy="7518431"/>
          </a:xfrm>
          <a:prstGeom prst="rect">
            <a:avLst/>
          </a:prstGeom>
        </p:spPr>
      </p:pic>
    </p:spTree>
    <p:extLst>
      <p:ext uri="{BB962C8B-B14F-4D97-AF65-F5344CB8AC3E}">
        <p14:creationId xmlns:p14="http://schemas.microsoft.com/office/powerpoint/2010/main" val="2328306063"/>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500"/>
                                        <p:tgtEl>
                                          <p:spTgt spid="57"/>
                                        </p:tgtEl>
                                      </p:cBhvr>
                                    </p:animEffect>
                                  </p:childTnLst>
                                </p:cTn>
                              </p:par>
                            </p:childTnLst>
                          </p:cTn>
                        </p:par>
                        <p:par>
                          <p:cTn id="14" fill="hold">
                            <p:stCondLst>
                              <p:cond delay="1500"/>
                            </p:stCondLst>
                            <p:childTnLst>
                              <p:par>
                                <p:cTn id="15" presetID="23" presetClass="entr" presetSubtype="272"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strVal val="2/3*#ppt_w"/>
                                          </p:val>
                                        </p:tav>
                                        <p:tav tm="100000">
                                          <p:val>
                                            <p:strVal val="#ppt_w"/>
                                          </p:val>
                                        </p:tav>
                                      </p:tavLst>
                                    </p:anim>
                                    <p:anim calcmode="lin" valueType="num">
                                      <p:cBhvr>
                                        <p:cTn id="18" dur="500" fill="hold"/>
                                        <p:tgtEl>
                                          <p:spTgt spid="30"/>
                                        </p:tgtEl>
                                        <p:attrNameLst>
                                          <p:attrName>ppt_h</p:attrName>
                                        </p:attrNameLst>
                                      </p:cBhvr>
                                      <p:tavLst>
                                        <p:tav tm="0">
                                          <p:val>
                                            <p:strVal val="2/3*#ppt_h"/>
                                          </p:val>
                                        </p:tav>
                                        <p:tav tm="100000">
                                          <p:val>
                                            <p:strVal val="#ppt_h"/>
                                          </p:val>
                                        </p:tav>
                                      </p:tavLst>
                                    </p:anim>
                                  </p:childTnLst>
                                </p:cTn>
                              </p:par>
                              <p:par>
                                <p:cTn id="19" presetID="23" presetClass="entr" presetSubtype="32"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strVal val="4*#ppt_w"/>
                                          </p:val>
                                        </p:tav>
                                        <p:tav tm="100000">
                                          <p:val>
                                            <p:strVal val="#ppt_w"/>
                                          </p:val>
                                        </p:tav>
                                      </p:tavLst>
                                    </p:anim>
                                    <p:anim calcmode="lin" valueType="num">
                                      <p:cBhvr>
                                        <p:cTn id="22" dur="500" fill="hold"/>
                                        <p:tgtEl>
                                          <p:spTgt spid="31"/>
                                        </p:tgtEl>
                                        <p:attrNameLst>
                                          <p:attrName>ppt_h</p:attrName>
                                        </p:attrNameLst>
                                      </p:cBhvr>
                                      <p:tavLst>
                                        <p:tav tm="0">
                                          <p:val>
                                            <p:strVal val="4*#ppt_h"/>
                                          </p:val>
                                        </p:tav>
                                        <p:tav tm="100000">
                                          <p:val>
                                            <p:strVal val="#ppt_h"/>
                                          </p:val>
                                        </p:tav>
                                      </p:tavLst>
                                    </p:anim>
                                  </p:childTnLst>
                                </p:cTn>
                              </p:par>
                              <p:par>
                                <p:cTn id="23" presetID="23" presetClass="entr" presetSubtype="28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4/3*#ppt_w"/>
                                          </p:val>
                                        </p:tav>
                                        <p:tav tm="100000">
                                          <p:val>
                                            <p:strVal val="#ppt_w"/>
                                          </p:val>
                                        </p:tav>
                                      </p:tavLst>
                                    </p:anim>
                                    <p:anim calcmode="lin" valueType="num">
                                      <p:cBhvr>
                                        <p:cTn id="26" dur="500" fill="hold"/>
                                        <p:tgtEl>
                                          <p:spTgt spid="32"/>
                                        </p:tgtEl>
                                        <p:attrNameLst>
                                          <p:attrName>ppt_h</p:attrName>
                                        </p:attrNameLst>
                                      </p:cBhvr>
                                      <p:tavLst>
                                        <p:tav tm="0">
                                          <p:val>
                                            <p:strVal val="4/3*#ppt_h"/>
                                          </p:val>
                                        </p:tav>
                                        <p:tav tm="100000">
                                          <p:val>
                                            <p:strVal val="#ppt_h"/>
                                          </p:val>
                                        </p:tav>
                                      </p:tavLst>
                                    </p:anim>
                                  </p:childTnLst>
                                </p:cTn>
                              </p:par>
                              <p:par>
                                <p:cTn id="27" presetID="22" presetClass="entr" presetSubtype="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750"/>
                                        <p:tgtEl>
                                          <p:spTgt spid="20"/>
                                        </p:tgtEl>
                                      </p:cBhvr>
                                    </p:animEffect>
                                  </p:childTnLst>
                                </p:cTn>
                              </p:par>
                              <p:par>
                                <p:cTn id="30" presetID="22" presetClass="entr" presetSubtype="4"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down)">
                                      <p:cBhvr>
                                        <p:cTn id="32" dur="750"/>
                                        <p:tgtEl>
                                          <p:spTgt spid="92"/>
                                        </p:tgtEl>
                                      </p:cBhvr>
                                    </p:animEffect>
                                  </p:childTnLst>
                                </p:cTn>
                              </p:par>
                            </p:childTnLst>
                          </p:cTn>
                        </p:par>
                        <p:par>
                          <p:cTn id="33" fill="hold">
                            <p:stCondLst>
                              <p:cond delay="2250"/>
                            </p:stCondLst>
                            <p:childTnLst>
                              <p:par>
                                <p:cTn id="34" presetID="42"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750"/>
                                        <p:tgtEl>
                                          <p:spTgt spid="53"/>
                                        </p:tgtEl>
                                      </p:cBhvr>
                                    </p:animEffect>
                                    <p:anim calcmode="lin" valueType="num">
                                      <p:cBhvr>
                                        <p:cTn id="37" dur="750" fill="hold"/>
                                        <p:tgtEl>
                                          <p:spTgt spid="53"/>
                                        </p:tgtEl>
                                        <p:attrNameLst>
                                          <p:attrName>ppt_x</p:attrName>
                                        </p:attrNameLst>
                                      </p:cBhvr>
                                      <p:tavLst>
                                        <p:tav tm="0">
                                          <p:val>
                                            <p:strVal val="#ppt_x"/>
                                          </p:val>
                                        </p:tav>
                                        <p:tav tm="100000">
                                          <p:val>
                                            <p:strVal val="#ppt_x"/>
                                          </p:val>
                                        </p:tav>
                                      </p:tavLst>
                                    </p:anim>
                                    <p:anim calcmode="lin" valueType="num">
                                      <p:cBhvr>
                                        <p:cTn id="38" dur="750" fill="hold"/>
                                        <p:tgtEl>
                                          <p:spTgt spid="5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6" presetClass="entr" presetSubtype="0" fill="hold" grpId="0" nodeType="afterEffect">
                                  <p:stCondLst>
                                    <p:cond delay="0"/>
                                  </p:stCondLst>
                                  <p:iterate type="lt">
                                    <p:tmPct val="20000"/>
                                  </p:iterate>
                                  <p:childTnLst>
                                    <p:set>
                                      <p:cBhvr>
                                        <p:cTn id="41" dur="1" fill="hold">
                                          <p:stCondLst>
                                            <p:cond delay="0"/>
                                          </p:stCondLst>
                                        </p:cTn>
                                        <p:tgtEl>
                                          <p:spTgt spid="16"/>
                                        </p:tgtEl>
                                        <p:attrNameLst>
                                          <p:attrName>style.visibility</p:attrName>
                                        </p:attrNameLst>
                                      </p:cBhvr>
                                      <p:to>
                                        <p:strVal val="visible"/>
                                      </p:to>
                                    </p:set>
                                    <p:anim by="(-#ppt_w*2)" calcmode="lin" valueType="num">
                                      <p:cBhvr rctx="PPT">
                                        <p:cTn id="42" dur="375" autoRev="1" fill="hold">
                                          <p:stCondLst>
                                            <p:cond delay="0"/>
                                          </p:stCondLst>
                                        </p:cTn>
                                        <p:tgtEl>
                                          <p:spTgt spid="16"/>
                                        </p:tgtEl>
                                        <p:attrNameLst>
                                          <p:attrName>ppt_w</p:attrName>
                                        </p:attrNameLst>
                                      </p:cBhvr>
                                    </p:anim>
                                    <p:anim by="(#ppt_w*0.50)" calcmode="lin" valueType="num">
                                      <p:cBhvr>
                                        <p:cTn id="43" dur="375" decel="50000" autoRev="1" fill="hold">
                                          <p:stCondLst>
                                            <p:cond delay="0"/>
                                          </p:stCondLst>
                                        </p:cTn>
                                        <p:tgtEl>
                                          <p:spTgt spid="16"/>
                                        </p:tgtEl>
                                        <p:attrNameLst>
                                          <p:attrName>ppt_x</p:attrName>
                                        </p:attrNameLst>
                                      </p:cBhvr>
                                    </p:anim>
                                    <p:anim from="(-#ppt_h/2)" to="(#ppt_y)" calcmode="lin" valueType="num">
                                      <p:cBhvr>
                                        <p:cTn id="44" dur="750" fill="hold">
                                          <p:stCondLst>
                                            <p:cond delay="0"/>
                                          </p:stCondLst>
                                        </p:cTn>
                                        <p:tgtEl>
                                          <p:spTgt spid="16"/>
                                        </p:tgtEl>
                                        <p:attrNameLst>
                                          <p:attrName>ppt_y</p:attrName>
                                        </p:attrNameLst>
                                      </p:cBhvr>
                                    </p:anim>
                                    <p:animRot by="21600000">
                                      <p:cBhvr>
                                        <p:cTn id="45" dur="750" fill="hold">
                                          <p:stCondLst>
                                            <p:cond delay="0"/>
                                          </p:stCondLst>
                                        </p:cTn>
                                        <p:tgtEl>
                                          <p:spTgt spid="16"/>
                                        </p:tgtEl>
                                        <p:attrNameLst>
                                          <p:attrName>r</p:attrName>
                                        </p:attrNameLst>
                                      </p:cBhvr>
                                    </p:animRot>
                                  </p:childTnLst>
                                </p:cTn>
                              </p:par>
                              <p:par>
                                <p:cTn id="46" presetID="47" presetClass="entr" presetSubtype="0"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1000"/>
                                        <p:tgtEl>
                                          <p:spTgt spid="86"/>
                                        </p:tgtEl>
                                      </p:cBhvr>
                                    </p:animEffect>
                                    <p:anim calcmode="lin" valueType="num">
                                      <p:cBhvr>
                                        <p:cTn id="49" dur="1000" fill="hold"/>
                                        <p:tgtEl>
                                          <p:spTgt spid="86"/>
                                        </p:tgtEl>
                                        <p:attrNameLst>
                                          <p:attrName>ppt_x</p:attrName>
                                        </p:attrNameLst>
                                      </p:cBhvr>
                                      <p:tavLst>
                                        <p:tav tm="0">
                                          <p:val>
                                            <p:strVal val="#ppt_x"/>
                                          </p:val>
                                        </p:tav>
                                        <p:tav tm="100000">
                                          <p:val>
                                            <p:strVal val="#ppt_x"/>
                                          </p:val>
                                        </p:tav>
                                      </p:tavLst>
                                    </p:anim>
                                    <p:anim calcmode="lin" valueType="num">
                                      <p:cBhvr>
                                        <p:cTn id="5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remove" display="0">
                  <p:stCondLst>
                    <p:cond delay="indefinite"/>
                  </p:stCondLst>
                  <p:endCondLst>
                    <p:cond evt="onStopAudio" delay="0">
                      <p:tgtEl>
                        <p:sldTgt/>
                      </p:tgtEl>
                    </p:cond>
                  </p:endCondLst>
                </p:cTn>
                <p:tgtEl>
                  <p:spTgt spid="18"/>
                </p:tgtEl>
              </p:cMediaNode>
            </p:audio>
          </p:childTnLst>
        </p:cTn>
      </p:par>
    </p:tnLst>
    <p:bldLst>
      <p:bldP spid="16" grpId="0"/>
      <p:bldP spid="30" grpId="0" animBg="1"/>
      <p:bldP spid="31" grpId="0" animBg="1"/>
      <p:bldP spid="32" grpId="0" animBg="1"/>
      <p:bldP spid="56" grpId="0" animBg="1"/>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7" name="7 4"/>
          <p:cNvGrpSpPr/>
          <p:nvPr>
            <p:custDataLst>
              <p:tags r:id="rId1"/>
            </p:custDataLst>
          </p:nvPr>
        </p:nvGrpSpPr>
        <p:grpSpPr>
          <a:xfrm>
            <a:off x="3847207" y="2696966"/>
            <a:ext cx="4497587" cy="3135731"/>
            <a:chOff x="3847207" y="2218004"/>
            <a:chExt cx="4497587" cy="3135731"/>
          </a:xfrm>
        </p:grpSpPr>
        <p:pic>
          <p:nvPicPr>
            <p:cNvPr id="8" name="12"/>
            <p:cNvPicPr>
              <a:picLocks noChangeAspect="1"/>
            </p:cNvPicPr>
            <p:nvPr/>
          </p:nvPicPr>
          <p:blipFill rotWithShape="1">
            <a:blip r:embed="rId12" cstate="print">
              <a:extLst>
                <a:ext uri="{28A0092B-C50C-407E-A947-70E740481C1C}">
                  <a14:useLocalDpi xmlns:a14="http://schemas.microsoft.com/office/drawing/2010/main" val="0"/>
                </a:ext>
              </a:extLst>
            </a:blip>
            <a:srcRect t="13878" b="16402"/>
            <a:stretch/>
          </p:blipFill>
          <p:spPr>
            <a:xfrm>
              <a:off x="3847207" y="2218004"/>
              <a:ext cx="4497587" cy="3135731"/>
            </a:xfrm>
            <a:prstGeom prst="rect">
              <a:avLst/>
            </a:prstGeom>
          </p:spPr>
        </p:pic>
        <p:pic>
          <p:nvPicPr>
            <p:cNvPr id="9" name="7 1"/>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b="7353"/>
            <a:stretch/>
          </p:blipFill>
          <p:spPr>
            <a:xfrm>
              <a:off x="4441371" y="2603958"/>
              <a:ext cx="3256329" cy="2011585"/>
            </a:xfrm>
            <a:prstGeom prst="rect">
              <a:avLst/>
            </a:prstGeom>
          </p:spPr>
        </p:pic>
      </p:grpSp>
      <p:sp>
        <p:nvSpPr>
          <p:cNvPr id="10" name="圆角 5"/>
          <p:cNvSpPr/>
          <p:nvPr>
            <p:custDataLst>
              <p:tags r:id="rId2"/>
            </p:custDataLst>
          </p:nvPr>
        </p:nvSpPr>
        <p:spPr>
          <a:xfrm>
            <a:off x="1110386" y="2959271"/>
            <a:ext cx="1785258" cy="478972"/>
          </a:xfrm>
          <a:prstGeom prst="roundRect">
            <a:avLst>
              <a:gd name="adj" fmla="val 50000"/>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rPr>
              <a:t>2016</a:t>
            </a:r>
            <a:endParaRPr lang="zh-CN" altLang="en-US" sz="2800" dirty="0">
              <a:latin typeface="Impact" panose="020B0806030902050204" pitchFamily="34" charset="0"/>
            </a:endParaRPr>
          </a:p>
        </p:txBody>
      </p:sp>
      <p:sp>
        <p:nvSpPr>
          <p:cNvPr id="11" name=": 圆角 17"/>
          <p:cNvSpPr/>
          <p:nvPr>
            <p:custDataLst>
              <p:tags r:id="rId3"/>
            </p:custDataLst>
          </p:nvPr>
        </p:nvSpPr>
        <p:spPr>
          <a:xfrm>
            <a:off x="8516021" y="2913006"/>
            <a:ext cx="1785258" cy="478972"/>
          </a:xfrm>
          <a:prstGeom prst="roundRect">
            <a:avLst>
              <a:gd name="adj" fmla="val 50000"/>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Impact" panose="020B0806030902050204" pitchFamily="34" charset="0"/>
              </a:rPr>
              <a:t>2017</a:t>
            </a:r>
            <a:endParaRPr lang="zh-CN" altLang="en-US" sz="2800" dirty="0">
              <a:latin typeface="Impact" panose="020B0806030902050204" pitchFamily="34" charset="0"/>
            </a:endParaRPr>
          </a:p>
        </p:txBody>
      </p:sp>
      <p:sp>
        <p:nvSpPr>
          <p:cNvPr id="12" name="19"/>
          <p:cNvSpPr/>
          <p:nvPr>
            <p:custDataLst>
              <p:tags r:id="rId4"/>
            </p:custDataLst>
          </p:nvPr>
        </p:nvSpPr>
        <p:spPr>
          <a:xfrm>
            <a:off x="843390" y="4178066"/>
            <a:ext cx="3235124" cy="954107"/>
          </a:xfrm>
          <a:prstGeom prst="rect">
            <a:avLst/>
          </a:prstGeom>
        </p:spPr>
        <p:txBody>
          <a:bodyPr wrap="square">
            <a:spAutoFit/>
          </a:bodyPr>
          <a:lstStyle/>
          <a:p>
            <a:r>
              <a:rPr lang="zh-CN" altLang="en-US" sz="1400" dirty="0">
                <a:solidFill>
                  <a:schemeClr val="bg1">
                    <a:lumMod val="50000"/>
                  </a:schemeClr>
                </a:solidFill>
                <a:latin typeface="微软雅黑" pitchFamily="34" charset="-122"/>
                <a:ea typeface="微软雅黑" pitchFamily="34" charset="-122"/>
                <a:cs typeface="Calibri" pitchFamily="34" charset="0"/>
              </a:rPr>
              <a:t>加入文字描文字描述文案描述表达。加入文字描文字描述文案描述表达。</a:t>
            </a:r>
            <a:endParaRPr lang="en-US" altLang="zh-CN" sz="1400" dirty="0">
              <a:solidFill>
                <a:schemeClr val="bg1">
                  <a:lumMod val="50000"/>
                </a:schemeClr>
              </a:solidFill>
              <a:latin typeface="微软雅黑" pitchFamily="34" charset="-122"/>
              <a:ea typeface="微软雅黑" pitchFamily="34" charset="-122"/>
            </a:endParaRPr>
          </a:p>
          <a:p>
            <a:r>
              <a:rPr lang="zh-CN" altLang="en-US" sz="1400" dirty="0">
                <a:solidFill>
                  <a:schemeClr val="bg1">
                    <a:lumMod val="50000"/>
                  </a:schemeClr>
                </a:solidFill>
                <a:latin typeface="微软雅黑" pitchFamily="34" charset="-122"/>
                <a:ea typeface="微软雅黑" pitchFamily="34" charset="-122"/>
                <a:cs typeface="Calibri" pitchFamily="34" charset="0"/>
              </a:rPr>
              <a:t>加入文字描文字描述文案描述表达。</a:t>
            </a:r>
            <a:endParaRPr lang="en-US" altLang="zh-CN" sz="1400" dirty="0">
              <a:solidFill>
                <a:schemeClr val="bg1">
                  <a:lumMod val="50000"/>
                </a:schemeClr>
              </a:solidFill>
              <a:latin typeface="微软雅黑" pitchFamily="34" charset="-122"/>
              <a:ea typeface="微软雅黑" pitchFamily="34" charset="-122"/>
            </a:endParaRPr>
          </a:p>
          <a:p>
            <a:pPr lvl="0"/>
            <a:endParaRPr lang="en-US" altLang="zh-CN" sz="1400" dirty="0">
              <a:solidFill>
                <a:schemeClr val="bg1">
                  <a:lumMod val="50000"/>
                </a:schemeClr>
              </a:solidFill>
              <a:latin typeface="微软雅黑" pitchFamily="34" charset="-122"/>
              <a:ea typeface="微软雅黑" pitchFamily="34" charset="-122"/>
            </a:endParaRPr>
          </a:p>
        </p:txBody>
      </p:sp>
      <p:sp>
        <p:nvSpPr>
          <p:cNvPr id="13" name="20"/>
          <p:cNvSpPr/>
          <p:nvPr>
            <p:custDataLst>
              <p:tags r:id="rId5"/>
            </p:custDataLst>
          </p:nvPr>
        </p:nvSpPr>
        <p:spPr>
          <a:xfrm>
            <a:off x="843390" y="3716401"/>
            <a:ext cx="2483686" cy="461665"/>
          </a:xfrm>
          <a:prstGeom prst="rect">
            <a:avLst/>
          </a:prstGeom>
        </p:spPr>
        <p:txBody>
          <a:bodyPr wrap="square">
            <a:spAutoFit/>
          </a:bodyPr>
          <a:lstStyle/>
          <a:p>
            <a:pPr algn="just"/>
            <a:r>
              <a:rPr lang="zh-CN" altLang="en-US"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加入标题描述</a:t>
            </a:r>
            <a:endParaRPr lang="en-US" altLang="zh-CN"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4" name="21"/>
          <p:cNvSpPr/>
          <p:nvPr>
            <p:custDataLst>
              <p:tags r:id="rId6"/>
            </p:custDataLst>
          </p:nvPr>
        </p:nvSpPr>
        <p:spPr>
          <a:xfrm>
            <a:off x="826972" y="4902036"/>
            <a:ext cx="3235124" cy="954107"/>
          </a:xfrm>
          <a:prstGeom prst="rect">
            <a:avLst/>
          </a:prstGeom>
        </p:spPr>
        <p:txBody>
          <a:bodyPr wrap="square">
            <a:spAutoFit/>
          </a:bodyPr>
          <a:lstStyle/>
          <a:p>
            <a:pPr lvl="0"/>
            <a:r>
              <a:rPr lang="zh-CN" altLang="en-US" sz="1400" dirty="0">
                <a:solidFill>
                  <a:srgbClr val="FFFFFF">
                    <a:lumMod val="50000"/>
                  </a:srgbClr>
                </a:solidFill>
                <a:latin typeface="微软雅黑" pitchFamily="34" charset="-122"/>
                <a:ea typeface="微软雅黑" pitchFamily="34" charset="-122"/>
                <a:cs typeface="Calibri" pitchFamily="34" charset="0"/>
              </a:rPr>
              <a:t>加入文字描文字描述文案描述表达。加入文字描文字描述文案描述表达。</a:t>
            </a:r>
            <a:endParaRPr lang="en-US" altLang="zh-CN" sz="1400" dirty="0">
              <a:solidFill>
                <a:srgbClr val="FFFFFF">
                  <a:lumMod val="50000"/>
                </a:srgbClr>
              </a:solidFill>
              <a:latin typeface="微软雅黑" pitchFamily="34" charset="-122"/>
              <a:ea typeface="微软雅黑" pitchFamily="34" charset="-122"/>
            </a:endParaRPr>
          </a:p>
          <a:p>
            <a:pPr lvl="0"/>
            <a:r>
              <a:rPr lang="zh-CN" altLang="en-US" sz="1400" dirty="0">
                <a:solidFill>
                  <a:srgbClr val="FFFFFF">
                    <a:lumMod val="50000"/>
                  </a:srgbClr>
                </a:solidFill>
                <a:latin typeface="微软雅黑" pitchFamily="34" charset="-122"/>
                <a:ea typeface="微软雅黑" pitchFamily="34" charset="-122"/>
                <a:cs typeface="Calibri" pitchFamily="34" charset="0"/>
              </a:rPr>
              <a:t>加入文字描文字描述文案描述表达。</a:t>
            </a:r>
            <a:endParaRPr lang="en-US" altLang="zh-CN" sz="1400" dirty="0">
              <a:solidFill>
                <a:srgbClr val="FFFFFF">
                  <a:lumMod val="50000"/>
                </a:srgbClr>
              </a:solidFill>
              <a:latin typeface="微软雅黑" pitchFamily="34" charset="-122"/>
              <a:ea typeface="微软雅黑" pitchFamily="34" charset="-122"/>
            </a:endParaRPr>
          </a:p>
          <a:p>
            <a:pPr lvl="0"/>
            <a:endParaRPr lang="en-US" altLang="zh-CN" sz="1400" dirty="0">
              <a:solidFill>
                <a:srgbClr val="FFFFFF">
                  <a:lumMod val="50000"/>
                </a:srgbClr>
              </a:solidFill>
              <a:latin typeface="微软雅黑" pitchFamily="34" charset="-122"/>
              <a:ea typeface="微软雅黑" pitchFamily="34" charset="-122"/>
            </a:endParaRPr>
          </a:p>
        </p:txBody>
      </p:sp>
      <p:sp>
        <p:nvSpPr>
          <p:cNvPr id="15" name="22"/>
          <p:cNvSpPr/>
          <p:nvPr>
            <p:custDataLst>
              <p:tags r:id="rId7"/>
            </p:custDataLst>
          </p:nvPr>
        </p:nvSpPr>
        <p:spPr>
          <a:xfrm>
            <a:off x="8516021" y="4161515"/>
            <a:ext cx="3045486" cy="954107"/>
          </a:xfrm>
          <a:prstGeom prst="rect">
            <a:avLst/>
          </a:prstGeom>
        </p:spPr>
        <p:txBody>
          <a:bodyPr wrap="square">
            <a:spAutoFit/>
          </a:bodyPr>
          <a:lstStyle/>
          <a:p>
            <a:pPr lvl="0"/>
            <a:r>
              <a:rPr lang="zh-CN" altLang="en-US" sz="1400" dirty="0">
                <a:solidFill>
                  <a:schemeClr val="bg1">
                    <a:lumMod val="50000"/>
                  </a:schemeClr>
                </a:solidFill>
                <a:latin typeface="微软雅黑" pitchFamily="34" charset="-122"/>
                <a:ea typeface="微软雅黑" pitchFamily="34" charset="-122"/>
                <a:cs typeface="Calibri" pitchFamily="34" charset="0"/>
              </a:rPr>
              <a:t>加入文字描文字描述文案描述表达。加入文字描文字描述文案描述表达。</a:t>
            </a:r>
            <a:endParaRPr lang="en-US" altLang="zh-CN" sz="1400" dirty="0">
              <a:solidFill>
                <a:schemeClr val="bg1">
                  <a:lumMod val="50000"/>
                </a:schemeClr>
              </a:solidFill>
              <a:latin typeface="微软雅黑" pitchFamily="34" charset="-122"/>
              <a:ea typeface="微软雅黑" pitchFamily="34" charset="-122"/>
            </a:endParaRPr>
          </a:p>
          <a:p>
            <a:pPr lvl="0"/>
            <a:r>
              <a:rPr lang="zh-CN" altLang="en-US" sz="1400" dirty="0">
                <a:solidFill>
                  <a:schemeClr val="bg1">
                    <a:lumMod val="50000"/>
                  </a:schemeClr>
                </a:solidFill>
                <a:latin typeface="微软雅黑" pitchFamily="34" charset="-122"/>
                <a:ea typeface="微软雅黑" pitchFamily="34" charset="-122"/>
                <a:cs typeface="Calibri" pitchFamily="34" charset="0"/>
              </a:rPr>
              <a:t>加入文字描文字描述文案描述表达。</a:t>
            </a:r>
            <a:endParaRPr lang="en-US" altLang="zh-CN" sz="1400" dirty="0">
              <a:solidFill>
                <a:schemeClr val="bg1">
                  <a:lumMod val="50000"/>
                </a:schemeClr>
              </a:solidFill>
              <a:latin typeface="微软雅黑" pitchFamily="34" charset="-122"/>
              <a:ea typeface="微软雅黑" pitchFamily="34" charset="-122"/>
            </a:endParaRPr>
          </a:p>
          <a:p>
            <a:pPr lvl="0"/>
            <a:endParaRPr lang="en-US" altLang="zh-CN" sz="1400" dirty="0">
              <a:solidFill>
                <a:schemeClr val="bg1">
                  <a:lumMod val="50000"/>
                </a:schemeClr>
              </a:solidFill>
              <a:latin typeface="微软雅黑" pitchFamily="34" charset="-122"/>
              <a:ea typeface="微软雅黑" pitchFamily="34" charset="-122"/>
            </a:endParaRPr>
          </a:p>
        </p:txBody>
      </p:sp>
      <p:sp>
        <p:nvSpPr>
          <p:cNvPr id="16" name="7 23"/>
          <p:cNvSpPr/>
          <p:nvPr>
            <p:custDataLst>
              <p:tags r:id="rId8"/>
            </p:custDataLst>
          </p:nvPr>
        </p:nvSpPr>
        <p:spPr>
          <a:xfrm>
            <a:off x="8516021" y="3699850"/>
            <a:ext cx="2483686" cy="461665"/>
          </a:xfrm>
          <a:prstGeom prst="rect">
            <a:avLst/>
          </a:prstGeom>
        </p:spPr>
        <p:txBody>
          <a:bodyPr wrap="square">
            <a:spAutoFit/>
          </a:bodyPr>
          <a:lstStyle/>
          <a:p>
            <a:pPr algn="just"/>
            <a:r>
              <a:rPr lang="zh-CN" altLang="en-US"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加入标题描述</a:t>
            </a:r>
            <a:endParaRPr lang="en-US" altLang="zh-CN" sz="2400" i="1"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7" name="24"/>
          <p:cNvSpPr/>
          <p:nvPr>
            <p:custDataLst>
              <p:tags r:id="rId9"/>
            </p:custDataLst>
          </p:nvPr>
        </p:nvSpPr>
        <p:spPr>
          <a:xfrm>
            <a:off x="8499603" y="4885485"/>
            <a:ext cx="3061904" cy="954107"/>
          </a:xfrm>
          <a:prstGeom prst="rect">
            <a:avLst/>
          </a:prstGeom>
        </p:spPr>
        <p:txBody>
          <a:bodyPr wrap="square">
            <a:spAutoFit/>
          </a:bodyPr>
          <a:lstStyle/>
          <a:p>
            <a:pPr lvl="0"/>
            <a:r>
              <a:rPr lang="zh-CN" altLang="en-US" sz="1400" dirty="0">
                <a:solidFill>
                  <a:srgbClr val="FFFFFF">
                    <a:lumMod val="50000"/>
                  </a:srgbClr>
                </a:solidFill>
                <a:latin typeface="微软雅黑" pitchFamily="34" charset="-122"/>
                <a:ea typeface="微软雅黑" pitchFamily="34" charset="-122"/>
                <a:cs typeface="Calibri" pitchFamily="34" charset="0"/>
              </a:rPr>
              <a:t>加入文字描文字描述文案描述表达。加入文字描文字描述文案描述表达。</a:t>
            </a:r>
            <a:endParaRPr lang="en-US" altLang="zh-CN" sz="1400" dirty="0">
              <a:solidFill>
                <a:srgbClr val="FFFFFF">
                  <a:lumMod val="50000"/>
                </a:srgbClr>
              </a:solidFill>
              <a:latin typeface="微软雅黑" pitchFamily="34" charset="-122"/>
              <a:ea typeface="微软雅黑" pitchFamily="34" charset="-122"/>
            </a:endParaRPr>
          </a:p>
          <a:p>
            <a:pPr lvl="0"/>
            <a:r>
              <a:rPr lang="zh-CN" altLang="en-US" sz="1400" dirty="0">
                <a:solidFill>
                  <a:srgbClr val="FFFFFF">
                    <a:lumMod val="50000"/>
                  </a:srgbClr>
                </a:solidFill>
                <a:latin typeface="微软雅黑" pitchFamily="34" charset="-122"/>
                <a:ea typeface="微软雅黑" pitchFamily="34" charset="-122"/>
                <a:cs typeface="Calibri" pitchFamily="34" charset="0"/>
              </a:rPr>
              <a:t>加入文字描文字描述文案描述表达。</a:t>
            </a:r>
            <a:endParaRPr lang="en-US" altLang="zh-CN" sz="1400" dirty="0">
              <a:solidFill>
                <a:srgbClr val="FFFFFF">
                  <a:lumMod val="50000"/>
                </a:srgbClr>
              </a:solidFill>
              <a:latin typeface="微软雅黑" pitchFamily="34" charset="-122"/>
              <a:ea typeface="微软雅黑" pitchFamily="34" charset="-122"/>
            </a:endParaRPr>
          </a:p>
          <a:p>
            <a:pPr lvl="0"/>
            <a:endParaRPr lang="en-US" altLang="zh-CN" sz="1400" dirty="0">
              <a:solidFill>
                <a:srgbClr val="FFFFFF">
                  <a:lumMod val="50000"/>
                </a:srgbClr>
              </a:solidFill>
              <a:latin typeface="微软雅黑" pitchFamily="34" charset="-122"/>
              <a:ea typeface="微软雅黑" pitchFamily="34" charset="-122"/>
            </a:endParaRPr>
          </a:p>
        </p:txBody>
      </p:sp>
    </p:spTree>
    <p:extLst>
      <p:ext uri="{BB962C8B-B14F-4D97-AF65-F5344CB8AC3E}">
        <p14:creationId xmlns:p14="http://schemas.microsoft.com/office/powerpoint/2010/main" val="325287245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6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1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6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1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36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1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46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1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0" grpId="0" animBg="1"/>
      <p:bldP spid="11" grpId="0" animBg="1"/>
      <p:bldP spid="12" grpId="0"/>
      <p:bldP spid="13" grpId="0"/>
      <p:bldP spid="14" grpId="0" animBg="1" autoUpdateAnimBg="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5" name="Freeform 10"/>
          <p:cNvSpPr>
            <a:spLocks/>
          </p:cNvSpPr>
          <p:nvPr/>
        </p:nvSpPr>
        <p:spPr bwMode="auto">
          <a:xfrm>
            <a:off x="5294532" y="3097465"/>
            <a:ext cx="1581168" cy="262636"/>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schemeClr>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4800988" y="3893914"/>
            <a:ext cx="2572746" cy="267992"/>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schemeClr>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4317732" y="4647253"/>
            <a:ext cx="3548244" cy="267992"/>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schemeClr>
          </a:solid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TextBox 57"/>
          <p:cNvSpPr txBox="1"/>
          <p:nvPr/>
        </p:nvSpPr>
        <p:spPr>
          <a:xfrm>
            <a:off x="8565465" y="4877922"/>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您的内容打在这里，或者通过复制您的文本后，在此框中选择粘贴，并选择只保留文字，或者通过复制您的文本后。</a:t>
            </a:r>
          </a:p>
        </p:txBody>
      </p:sp>
      <p:sp>
        <p:nvSpPr>
          <p:cNvPr id="59" name="TextBox 58"/>
          <p:cNvSpPr txBox="1"/>
          <p:nvPr/>
        </p:nvSpPr>
        <p:spPr>
          <a:xfrm>
            <a:off x="596983" y="3979444"/>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您的内容打在这里，或者通过复制您的文本后，在此框中选择粘贴，并选择只保留文字，或者通过复制您的文本后。</a:t>
            </a:r>
          </a:p>
        </p:txBody>
      </p:sp>
      <p:sp>
        <p:nvSpPr>
          <p:cNvPr id="60" name="TextBox 59"/>
          <p:cNvSpPr txBox="1"/>
          <p:nvPr/>
        </p:nvSpPr>
        <p:spPr>
          <a:xfrm>
            <a:off x="7784179" y="3267403"/>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您的内容打在这里，或者通过复制您的文本后，在此框中选择粘贴，并选择只保留文字。或者通过复制您的文本后。</a:t>
            </a:r>
          </a:p>
        </p:txBody>
      </p:sp>
      <p:sp>
        <p:nvSpPr>
          <p:cNvPr id="61" name="TextBox 60"/>
          <p:cNvSpPr txBox="1"/>
          <p:nvPr/>
        </p:nvSpPr>
        <p:spPr>
          <a:xfrm>
            <a:off x="1426555" y="2281322"/>
            <a:ext cx="3522438"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您的内容打在这里，或者通过复制您的文本后，在此框中选择粘贴，并选择只保留文字，或者通过复制您的文本后。</a:t>
            </a:r>
          </a:p>
        </p:txBody>
      </p:sp>
      <p:sp>
        <p:nvSpPr>
          <p:cNvPr id="62" name="Freeform 6"/>
          <p:cNvSpPr>
            <a:spLocks/>
          </p:cNvSpPr>
          <p:nvPr/>
        </p:nvSpPr>
        <p:spPr bwMode="auto">
          <a:xfrm>
            <a:off x="5306677" y="1874259"/>
            <a:ext cx="1431092" cy="1243492"/>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rgbClr val="27C5D6"/>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zh-CN" altLang="en-US" sz="1600" dirty="0">
                <a:solidFill>
                  <a:schemeClr val="bg1"/>
                </a:solidFill>
                <a:latin typeface="微软雅黑" pitchFamily="34" charset="-122"/>
                <a:ea typeface="微软雅黑" pitchFamily="34" charset="-122"/>
              </a:rPr>
              <a:t>添加标题</a:t>
            </a:r>
          </a:p>
        </p:txBody>
      </p:sp>
      <p:sp>
        <p:nvSpPr>
          <p:cNvPr id="63" name="Freeform 7"/>
          <p:cNvSpPr>
            <a:spLocks/>
          </p:cNvSpPr>
          <p:nvPr/>
        </p:nvSpPr>
        <p:spPr bwMode="auto">
          <a:xfrm>
            <a:off x="4813567" y="3335112"/>
            <a:ext cx="2417310" cy="584228"/>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rgbClr val="FFABB1"/>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bg1"/>
                </a:solidFill>
                <a:latin typeface="微软雅黑" pitchFamily="34" charset="-122"/>
                <a:ea typeface="微软雅黑" pitchFamily="34" charset="-122"/>
              </a:rPr>
              <a:t>添加标题</a:t>
            </a:r>
          </a:p>
        </p:txBody>
      </p:sp>
      <p:sp>
        <p:nvSpPr>
          <p:cNvPr id="64" name="Freeform 8"/>
          <p:cNvSpPr>
            <a:spLocks/>
          </p:cNvSpPr>
          <p:nvPr/>
        </p:nvSpPr>
        <p:spPr bwMode="auto">
          <a:xfrm>
            <a:off x="4330310" y="4093374"/>
            <a:ext cx="3392810" cy="57886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rgbClr val="27C5D6"/>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bg1"/>
                </a:solidFill>
                <a:latin typeface="微软雅黑" pitchFamily="34" charset="-122"/>
                <a:ea typeface="微软雅黑" pitchFamily="34" charset="-122"/>
              </a:rPr>
              <a:t>添加标题</a:t>
            </a:r>
          </a:p>
        </p:txBody>
      </p:sp>
      <p:sp>
        <p:nvSpPr>
          <p:cNvPr id="65" name="Freeform 9"/>
          <p:cNvSpPr>
            <a:spLocks/>
          </p:cNvSpPr>
          <p:nvPr/>
        </p:nvSpPr>
        <p:spPr bwMode="auto">
          <a:xfrm>
            <a:off x="3584851" y="4810278"/>
            <a:ext cx="4888216" cy="102909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rgbClr val="FFABB1"/>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dirty="0">
                <a:latin typeface="微软雅黑" pitchFamily="34" charset="-122"/>
                <a:ea typeface="微软雅黑" pitchFamily="34" charset="-122"/>
              </a:rPr>
              <a:t>添加标题</a:t>
            </a:r>
          </a:p>
        </p:txBody>
      </p:sp>
    </p:spTree>
    <p:extLst>
      <p:ext uri="{BB962C8B-B14F-4D97-AF65-F5344CB8AC3E}">
        <p14:creationId xmlns:p14="http://schemas.microsoft.com/office/powerpoint/2010/main" val="369821116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300"/>
                                        <p:tgtEl>
                                          <p:spTgt spid="65"/>
                                        </p:tgtEl>
                                      </p:cBhvr>
                                    </p:animEffect>
                                  </p:childTnLst>
                                </p:cTn>
                              </p:par>
                            </p:childTnLst>
                          </p:cTn>
                        </p:par>
                        <p:par>
                          <p:cTn id="23" fill="hold">
                            <p:stCondLst>
                              <p:cond delay="1400"/>
                            </p:stCondLst>
                            <p:childTnLst>
                              <p:par>
                                <p:cTn id="24" presetID="22" presetClass="entr" presetSubtype="2"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right)">
                                      <p:cBhvr>
                                        <p:cTn id="26" dur="300"/>
                                        <p:tgtEl>
                                          <p:spTgt spid="57"/>
                                        </p:tgtEl>
                                      </p:cBhvr>
                                    </p:animEffect>
                                  </p:childTnLst>
                                </p:cTn>
                              </p:par>
                            </p:childTnLst>
                          </p:cTn>
                        </p:par>
                        <p:par>
                          <p:cTn id="27" fill="hold">
                            <p:stCondLst>
                              <p:cond delay="17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300"/>
                                        <p:tgtEl>
                                          <p:spTgt spid="64"/>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right)">
                                      <p:cBhvr>
                                        <p:cTn id="34" dur="300"/>
                                        <p:tgtEl>
                                          <p:spTgt spid="56"/>
                                        </p:tgtEl>
                                      </p:cBhvr>
                                    </p:animEffect>
                                  </p:childTnLst>
                                </p:cTn>
                              </p:par>
                            </p:childTnLst>
                          </p:cTn>
                        </p:par>
                        <p:par>
                          <p:cTn id="35" fill="hold">
                            <p:stCondLst>
                              <p:cond delay="23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300"/>
                                        <p:tgtEl>
                                          <p:spTgt spid="63"/>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right)">
                                      <p:cBhvr>
                                        <p:cTn id="42" dur="300"/>
                                        <p:tgtEl>
                                          <p:spTgt spid="55"/>
                                        </p:tgtEl>
                                      </p:cBhvr>
                                    </p:animEffect>
                                  </p:childTnLst>
                                </p:cTn>
                              </p:par>
                            </p:childTnLst>
                          </p:cTn>
                        </p:par>
                        <p:par>
                          <p:cTn id="43" fill="hold">
                            <p:stCondLst>
                              <p:cond delay="2900"/>
                            </p:stCondLst>
                            <p:childTnLst>
                              <p:par>
                                <p:cTn id="44" presetID="22" presetClass="entr" presetSubtype="4"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down)">
                                      <p:cBhvr>
                                        <p:cTn id="46" dur="300"/>
                                        <p:tgtEl>
                                          <p:spTgt spid="62"/>
                                        </p:tgtEl>
                                      </p:cBhvr>
                                    </p:animEffect>
                                  </p:childTnLst>
                                </p:cTn>
                              </p:par>
                            </p:childTnLst>
                          </p:cTn>
                        </p:par>
                        <p:par>
                          <p:cTn id="47" fill="hold">
                            <p:stCondLst>
                              <p:cond delay="3200"/>
                            </p:stCondLst>
                            <p:childTnLst>
                              <p:par>
                                <p:cTn id="48" presetID="1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p:tgtEl>
                                          <p:spTgt spid="58"/>
                                        </p:tgtEl>
                                        <p:attrNameLst>
                                          <p:attrName>ppt_x</p:attrName>
                                        </p:attrNameLst>
                                      </p:cBhvr>
                                      <p:tavLst>
                                        <p:tav tm="0">
                                          <p:val>
                                            <p:strVal val="#ppt_x-#ppt_w*1.125000"/>
                                          </p:val>
                                        </p:tav>
                                        <p:tav tm="100000">
                                          <p:val>
                                            <p:strVal val="#ppt_x"/>
                                          </p:val>
                                        </p:tav>
                                      </p:tavLst>
                                    </p:anim>
                                    <p:animEffect transition="in" filter="wipe(right)">
                                      <p:cBhvr>
                                        <p:cTn id="51" dur="500"/>
                                        <p:tgtEl>
                                          <p:spTgt spid="58"/>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p:tgtEl>
                                          <p:spTgt spid="59"/>
                                        </p:tgtEl>
                                        <p:attrNameLst>
                                          <p:attrName>ppt_x</p:attrName>
                                        </p:attrNameLst>
                                      </p:cBhvr>
                                      <p:tavLst>
                                        <p:tav tm="0">
                                          <p:val>
                                            <p:strVal val="#ppt_x+#ppt_w*1.125000"/>
                                          </p:val>
                                        </p:tav>
                                        <p:tav tm="100000">
                                          <p:val>
                                            <p:strVal val="#ppt_x"/>
                                          </p:val>
                                        </p:tav>
                                      </p:tavLst>
                                    </p:anim>
                                    <p:animEffect transition="in" filter="wipe(left)">
                                      <p:cBhvr>
                                        <p:cTn id="55" dur="500"/>
                                        <p:tgtEl>
                                          <p:spTgt spid="59"/>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p:tgtEl>
                                          <p:spTgt spid="60"/>
                                        </p:tgtEl>
                                        <p:attrNameLst>
                                          <p:attrName>ppt_x</p:attrName>
                                        </p:attrNameLst>
                                      </p:cBhvr>
                                      <p:tavLst>
                                        <p:tav tm="0">
                                          <p:val>
                                            <p:strVal val="#ppt_x-#ppt_w*1.125000"/>
                                          </p:val>
                                        </p:tav>
                                        <p:tav tm="100000">
                                          <p:val>
                                            <p:strVal val="#ppt_x"/>
                                          </p:val>
                                        </p:tav>
                                      </p:tavLst>
                                    </p:anim>
                                    <p:animEffect transition="in" filter="wipe(right)">
                                      <p:cBhvr>
                                        <p:cTn id="59" dur="500"/>
                                        <p:tgtEl>
                                          <p:spTgt spid="60"/>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p:tgtEl>
                                          <p:spTgt spid="61"/>
                                        </p:tgtEl>
                                        <p:attrNameLst>
                                          <p:attrName>ppt_x</p:attrName>
                                        </p:attrNameLst>
                                      </p:cBhvr>
                                      <p:tavLst>
                                        <p:tav tm="0">
                                          <p:val>
                                            <p:strVal val="#ppt_x+#ppt_w*1.125000"/>
                                          </p:val>
                                        </p:tav>
                                        <p:tav tm="100000">
                                          <p:val>
                                            <p:strVal val="#ppt_x"/>
                                          </p:val>
                                        </p:tav>
                                      </p:tavLst>
                                    </p:anim>
                                    <p:animEffect transition="in" filter="wipe(left)">
                                      <p:cBhvr>
                                        <p:cTn id="6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37" name="组合 36"/>
          <p:cNvGrpSpPr/>
          <p:nvPr/>
        </p:nvGrpSpPr>
        <p:grpSpPr>
          <a:xfrm>
            <a:off x="1138425" y="2263199"/>
            <a:ext cx="3057270" cy="2324896"/>
            <a:chOff x="899592" y="987574"/>
            <a:chExt cx="2487032" cy="1891260"/>
          </a:xfrm>
          <a:solidFill>
            <a:srgbClr val="FFABB1"/>
          </a:solidFill>
        </p:grpSpPr>
        <p:grpSp>
          <p:nvGrpSpPr>
            <p:cNvPr id="38" name="组合 37"/>
            <p:cNvGrpSpPr/>
            <p:nvPr/>
          </p:nvGrpSpPr>
          <p:grpSpPr>
            <a:xfrm>
              <a:off x="899592" y="987574"/>
              <a:ext cx="2160240" cy="1891260"/>
              <a:chOff x="899592" y="987574"/>
              <a:chExt cx="2160240" cy="1891260"/>
            </a:xfrm>
            <a:grpFill/>
          </p:grpSpPr>
          <p:cxnSp>
            <p:nvCxnSpPr>
              <p:cNvPr id="45" name="直接连接符 44"/>
              <p:cNvCxnSpPr/>
              <p:nvPr/>
            </p:nvCxnSpPr>
            <p:spPr>
              <a:xfrm>
                <a:off x="899592" y="987574"/>
                <a:ext cx="20754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9592" y="987574"/>
                <a:ext cx="0" cy="108012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
              <p:cNvSpPr/>
              <p:nvPr/>
            </p:nvSpPr>
            <p:spPr>
              <a:xfrm>
                <a:off x="1040160" y="1131590"/>
                <a:ext cx="2019672" cy="1747244"/>
              </a:xfrm>
              <a:prstGeom prst="rect">
                <a:avLst/>
              </a:prstGeom>
              <a:gr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pic>
            <p:nvPicPr>
              <p:cNvPr id="48" name="Picture 2" descr="E:\PPT\0。图片\PNG\2、win7风格\灰色超全扁平化图标\826.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15616" y="1203598"/>
                <a:ext cx="452760" cy="452760"/>
              </a:xfrm>
              <a:prstGeom prst="rect">
                <a:avLst/>
              </a:prstGeom>
              <a:grpFill/>
              <a:extLst/>
            </p:spPr>
          </p:pic>
        </p:grpSp>
        <p:grpSp>
          <p:nvGrpSpPr>
            <p:cNvPr id="39" name="组合 38"/>
            <p:cNvGrpSpPr/>
            <p:nvPr/>
          </p:nvGrpSpPr>
          <p:grpSpPr>
            <a:xfrm>
              <a:off x="1501602" y="1599059"/>
              <a:ext cx="1885022" cy="1060239"/>
              <a:chOff x="4945172" y="2470412"/>
              <a:chExt cx="1885022" cy="1060239"/>
            </a:xfrm>
            <a:grpFill/>
          </p:grpSpPr>
          <p:sp>
            <p:nvSpPr>
              <p:cNvPr id="40" name="TextBox 39"/>
              <p:cNvSpPr txBox="1"/>
              <p:nvPr/>
            </p:nvSpPr>
            <p:spPr>
              <a:xfrm>
                <a:off x="4945173" y="247041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1" name="TextBox 40"/>
              <p:cNvSpPr txBox="1"/>
              <p:nvPr/>
            </p:nvSpPr>
            <p:spPr>
              <a:xfrm>
                <a:off x="4945172" y="2676736"/>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2" name="TextBox 41"/>
              <p:cNvSpPr txBox="1"/>
              <p:nvPr/>
            </p:nvSpPr>
            <p:spPr>
              <a:xfrm>
                <a:off x="4958021" y="286486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3" name="TextBox 42"/>
              <p:cNvSpPr txBox="1"/>
              <p:nvPr/>
            </p:nvSpPr>
            <p:spPr>
              <a:xfrm>
                <a:off x="4957986" y="3060990"/>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4" name="TextBox 43"/>
              <p:cNvSpPr txBox="1"/>
              <p:nvPr/>
            </p:nvSpPr>
            <p:spPr>
              <a:xfrm>
                <a:off x="4957986" y="3255243"/>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grpSp>
      <p:grpSp>
        <p:nvGrpSpPr>
          <p:cNvPr id="49" name="组合 48"/>
          <p:cNvGrpSpPr/>
          <p:nvPr/>
        </p:nvGrpSpPr>
        <p:grpSpPr>
          <a:xfrm>
            <a:off x="4524529" y="2263199"/>
            <a:ext cx="3041518" cy="2324896"/>
            <a:chOff x="3347864" y="1832618"/>
            <a:chExt cx="2474218" cy="1891260"/>
          </a:xfrm>
          <a:solidFill>
            <a:srgbClr val="27C5D6"/>
          </a:solidFill>
        </p:grpSpPr>
        <p:cxnSp>
          <p:nvCxnSpPr>
            <p:cNvPr id="50" name="直接连接符 49"/>
            <p:cNvCxnSpPr/>
            <p:nvPr/>
          </p:nvCxnSpPr>
          <p:spPr>
            <a:xfrm>
              <a:off x="3347864" y="1832618"/>
              <a:ext cx="20754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Rectangle 4"/>
            <p:cNvSpPr/>
            <p:nvPr/>
          </p:nvSpPr>
          <p:spPr>
            <a:xfrm>
              <a:off x="3488432" y="1976634"/>
              <a:ext cx="2019672" cy="1747244"/>
            </a:xfrm>
            <a:prstGeom prst="rect">
              <a:avLst/>
            </a:prstGeom>
            <a:gr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3937060" y="2480690"/>
              <a:ext cx="1885022" cy="1060239"/>
              <a:chOff x="4945172" y="2434991"/>
              <a:chExt cx="1885022" cy="1060239"/>
            </a:xfrm>
            <a:grpFill/>
          </p:grpSpPr>
          <p:sp>
            <p:nvSpPr>
              <p:cNvPr id="55" name="TextBox 54"/>
              <p:cNvSpPr txBox="1"/>
              <p:nvPr/>
            </p:nvSpPr>
            <p:spPr>
              <a:xfrm>
                <a:off x="4945173" y="243499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6" name="TextBox 55"/>
              <p:cNvSpPr txBox="1"/>
              <p:nvPr/>
            </p:nvSpPr>
            <p:spPr>
              <a:xfrm>
                <a:off x="4945172" y="2641315"/>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7" name="TextBox 56"/>
              <p:cNvSpPr txBox="1"/>
              <p:nvPr/>
            </p:nvSpPr>
            <p:spPr>
              <a:xfrm>
                <a:off x="4958021" y="282944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8" name="TextBox 57"/>
              <p:cNvSpPr txBox="1"/>
              <p:nvPr/>
            </p:nvSpPr>
            <p:spPr>
              <a:xfrm>
                <a:off x="4957986" y="3025569"/>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9" name="TextBox 58"/>
              <p:cNvSpPr txBox="1"/>
              <p:nvPr/>
            </p:nvSpPr>
            <p:spPr>
              <a:xfrm>
                <a:off x="4957986" y="321982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54" name="Picture 3" descr="E:\PPT\0。图片\PNG\2、win7风格\灰色超全扁平化图标\824.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3510328" y="1947265"/>
              <a:ext cx="596776" cy="596776"/>
            </a:xfrm>
            <a:prstGeom prst="rect">
              <a:avLst/>
            </a:prstGeom>
            <a:grpFill/>
            <a:extLst/>
          </p:spPr>
        </p:pic>
      </p:grpSp>
      <p:grpSp>
        <p:nvGrpSpPr>
          <p:cNvPr id="60" name="组合 59"/>
          <p:cNvGrpSpPr/>
          <p:nvPr/>
        </p:nvGrpSpPr>
        <p:grpSpPr>
          <a:xfrm>
            <a:off x="7868211" y="2263199"/>
            <a:ext cx="3114089" cy="2324896"/>
            <a:chOff x="5940152" y="2768722"/>
            <a:chExt cx="2533254" cy="1891260"/>
          </a:xfrm>
          <a:solidFill>
            <a:srgbClr val="FFABB1"/>
          </a:solidFill>
        </p:grpSpPr>
        <p:cxnSp>
          <p:nvCxnSpPr>
            <p:cNvPr id="61" name="直接连接符 60"/>
            <p:cNvCxnSpPr/>
            <p:nvPr/>
          </p:nvCxnSpPr>
          <p:spPr>
            <a:xfrm>
              <a:off x="5940152" y="2768722"/>
              <a:ext cx="2075400" cy="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940152" y="2768722"/>
              <a:ext cx="0" cy="108012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3" name="Rectangle 4"/>
            <p:cNvSpPr/>
            <p:nvPr/>
          </p:nvSpPr>
          <p:spPr>
            <a:xfrm>
              <a:off x="6080720" y="2912738"/>
              <a:ext cx="2019672" cy="1747244"/>
            </a:xfrm>
            <a:prstGeom prst="rect">
              <a:avLst/>
            </a:prstGeom>
            <a:gr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6588383" y="3416794"/>
              <a:ext cx="1885023" cy="1060239"/>
              <a:chOff x="5004207" y="2434991"/>
              <a:chExt cx="1885023" cy="1060239"/>
            </a:xfrm>
            <a:grpFill/>
          </p:grpSpPr>
          <p:sp>
            <p:nvSpPr>
              <p:cNvPr id="66" name="TextBox 65"/>
              <p:cNvSpPr txBox="1"/>
              <p:nvPr/>
            </p:nvSpPr>
            <p:spPr>
              <a:xfrm>
                <a:off x="5004208" y="243499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7" name="TextBox 66"/>
              <p:cNvSpPr txBox="1"/>
              <p:nvPr/>
            </p:nvSpPr>
            <p:spPr>
              <a:xfrm>
                <a:off x="5004207" y="2641315"/>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8" name="TextBox 67"/>
              <p:cNvSpPr txBox="1"/>
              <p:nvPr/>
            </p:nvSpPr>
            <p:spPr>
              <a:xfrm>
                <a:off x="5017057" y="2829441"/>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9" name="TextBox 68"/>
              <p:cNvSpPr txBox="1"/>
              <p:nvPr/>
            </p:nvSpPr>
            <p:spPr>
              <a:xfrm>
                <a:off x="5017021" y="3025569"/>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0" name="TextBox 69"/>
              <p:cNvSpPr txBox="1"/>
              <p:nvPr/>
            </p:nvSpPr>
            <p:spPr>
              <a:xfrm>
                <a:off x="5017021" y="3219822"/>
                <a:ext cx="1872173" cy="275408"/>
              </a:xfrm>
              <a:prstGeom prst="rect">
                <a:avLst/>
              </a:prstGeom>
              <a:grp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65" name="Picture 4" descr="E:\PPT\0。图片\PNG\2、win7风格\灰色超全扁平化图标\970.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6093622" y="2843845"/>
              <a:ext cx="572950" cy="572950"/>
            </a:xfrm>
            <a:prstGeom prst="rect">
              <a:avLst/>
            </a:prstGeom>
            <a:grpFill/>
            <a:extLst/>
          </p:spPr>
        </p:pic>
      </p:grpSp>
      <p:sp>
        <p:nvSpPr>
          <p:cNvPr id="71"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CN" altLang="en-US" dirty="0">
                <a:solidFill>
                  <a:schemeClr val="bg1">
                    <a:lumMod val="50000"/>
                  </a:schemeClr>
                </a:solidFill>
                <a:sym typeface="微软雅黑"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itchFamily="34" charset="-122"/>
              </a:rPr>
              <a:t>在此录入上述图表的综合描述说明在此录入上述图表的综合描述说明。</a:t>
            </a:r>
            <a:endParaRPr lang="en-US" altLang="zh-CN" dirty="0">
              <a:solidFill>
                <a:schemeClr val="bg1">
                  <a:lumMod val="50000"/>
                </a:schemeClr>
              </a:solidFill>
              <a:sym typeface="微软雅黑" pitchFamily="34" charset="-122"/>
            </a:endParaRPr>
          </a:p>
        </p:txBody>
      </p:sp>
    </p:spTree>
    <p:extLst>
      <p:ext uri="{BB962C8B-B14F-4D97-AF65-F5344CB8AC3E}">
        <p14:creationId xmlns:p14="http://schemas.microsoft.com/office/powerpoint/2010/main" val="188892578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 presetClass="entr" presetSubtype="6"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1600"/>
                            </p:stCondLst>
                            <p:childTnLst>
                              <p:par>
                                <p:cTn id="25" presetID="2" presetClass="entr" presetSubtype="6"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1+#ppt_w/2"/>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childTnLst>
                          </p:cTn>
                        </p:par>
                        <p:par>
                          <p:cTn id="29" fill="hold">
                            <p:stCondLst>
                              <p:cond delay="2100"/>
                            </p:stCondLst>
                            <p:childTnLst>
                              <p:par>
                                <p:cTn id="30" presetID="2" presetClass="entr" presetSubtype="6"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1+#ppt_w/2"/>
                                          </p:val>
                                        </p:tav>
                                        <p:tav tm="100000">
                                          <p:val>
                                            <p:strVal val="#ppt_x"/>
                                          </p:val>
                                        </p:tav>
                                      </p:tavLst>
                                    </p:anim>
                                    <p:anim calcmode="lin" valueType="num">
                                      <p:cBhvr additive="base">
                                        <p:cTn id="33" dur="50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2600"/>
                            </p:stCondLst>
                            <p:childTnLst>
                              <p:par>
                                <p:cTn id="35" presetID="10" presetClass="entr"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35" name="组合 34"/>
          <p:cNvGrpSpPr/>
          <p:nvPr/>
        </p:nvGrpSpPr>
        <p:grpSpPr>
          <a:xfrm>
            <a:off x="1662086" y="2256540"/>
            <a:ext cx="4596595" cy="1706655"/>
            <a:chOff x="1365337" y="1295871"/>
            <a:chExt cx="4596595" cy="1706655"/>
          </a:xfrm>
          <a:solidFill>
            <a:srgbClr val="27C5D6"/>
          </a:solidFill>
        </p:grpSpPr>
        <p:sp>
          <p:nvSpPr>
            <p:cNvPr id="36" name="Shape 6914"/>
            <p:cNvSpPr/>
            <p:nvPr/>
          </p:nvSpPr>
          <p:spPr>
            <a:xfrm>
              <a:off x="4084340" y="1295871"/>
              <a:ext cx="1877592" cy="170665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37" name="Shape 6918"/>
            <p:cNvSpPr/>
            <p:nvPr/>
          </p:nvSpPr>
          <p:spPr>
            <a:xfrm>
              <a:off x="1365337" y="1878655"/>
              <a:ext cx="2247901" cy="938719"/>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tabLst/>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sz="1000" b="0" i="0" u="none" strike="noStrike" kern="0" cap="none" spc="0" normalizeH="0" baseline="0" noProof="0" dirty="0">
                <a:ln>
                  <a:noFill/>
                </a:ln>
                <a:solidFill>
                  <a:schemeClr val="bg1">
                    <a:lumMod val="50000"/>
                  </a:schemeClr>
                </a:solidFill>
                <a:effectLst/>
                <a:uLnTx/>
                <a:uFill>
                  <a:solidFill>
                    <a:srgbClr val="B5B5B5"/>
                  </a:solidFill>
                </a:uFill>
                <a:latin typeface="微软雅黑" pitchFamily="34" charset="-122"/>
              </a:endParaRPr>
            </a:p>
          </p:txBody>
        </p:sp>
        <p:sp>
          <p:nvSpPr>
            <p:cNvPr id="38" name="Shape 6919"/>
            <p:cNvSpPr/>
            <p:nvPr/>
          </p:nvSpPr>
          <p:spPr>
            <a:xfrm>
              <a:off x="1543138" y="1516213"/>
              <a:ext cx="2070101" cy="384721"/>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299883"/>
                    </a:solidFill>
                  </a:uFill>
                  <a:latin typeface="微软雅黑" pitchFamily="34" charset="-122"/>
                  <a:ea typeface="微软雅黑" pitchFamily="34" charset="-122"/>
                </a:rPr>
                <a:t>添加标题</a:t>
              </a:r>
              <a:endParaRPr sz="2000" b="1" dirty="0">
                <a:solidFill>
                  <a:schemeClr val="bg1">
                    <a:lumMod val="50000"/>
                  </a:schemeClr>
                </a:solidFill>
                <a:uFill>
                  <a:solidFill>
                    <a:srgbClr val="299883"/>
                  </a:solidFill>
                </a:uFill>
                <a:latin typeface="+mn-ea"/>
                <a:ea typeface="+mn-ea"/>
              </a:endParaRPr>
            </a:p>
          </p:txBody>
        </p:sp>
        <p:sp>
          <p:nvSpPr>
            <p:cNvPr id="39" name="Shape 6926"/>
            <p:cNvSpPr/>
            <p:nvPr/>
          </p:nvSpPr>
          <p:spPr>
            <a:xfrm>
              <a:off x="3595553" y="1700856"/>
              <a:ext cx="1012661" cy="472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40" name="组合 39"/>
          <p:cNvGrpSpPr/>
          <p:nvPr/>
        </p:nvGrpSpPr>
        <p:grpSpPr>
          <a:xfrm>
            <a:off x="1662086" y="3849236"/>
            <a:ext cx="4409378" cy="1878949"/>
            <a:chOff x="1365337" y="2888567"/>
            <a:chExt cx="4409378" cy="1878949"/>
          </a:xfrm>
          <a:solidFill>
            <a:srgbClr val="FFABB1"/>
          </a:solidFill>
        </p:grpSpPr>
        <p:sp>
          <p:nvSpPr>
            <p:cNvPr id="41" name="Shape 6916"/>
            <p:cNvSpPr/>
            <p:nvPr/>
          </p:nvSpPr>
          <p:spPr>
            <a:xfrm>
              <a:off x="4084340" y="2888567"/>
              <a:ext cx="1690375" cy="1878949"/>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42" name="Shape 6920"/>
            <p:cNvSpPr/>
            <p:nvPr/>
          </p:nvSpPr>
          <p:spPr>
            <a:xfrm>
              <a:off x="1365337" y="3689265"/>
              <a:ext cx="2247901" cy="938719"/>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lgn="r">
                <a:buClr>
                  <a:srgbClr val="B5B5B5"/>
                </a:buClr>
                <a:defRPr sz="1100">
                  <a:solidFill>
                    <a:srgbClr val="B5B5B5"/>
                  </a:solidFill>
                  <a:uFill>
                    <a:solidFill>
                      <a:srgbClr val="B5B5B5"/>
                    </a:solidFill>
                  </a:uFill>
                </a:defRPr>
              </a:lvl1pPr>
            </a:lstStyle>
            <a:p>
              <a:pPr marL="0" marR="0" lvl="0" indent="0" algn="r" defTabSz="914400" eaLnBrk="1" fontAlgn="auto" latinLnBrk="0" hangingPunct="1">
                <a:lnSpc>
                  <a:spcPct val="100000"/>
                </a:lnSpc>
                <a:spcBef>
                  <a:spcPts val="0"/>
                </a:spcBef>
                <a:spcAft>
                  <a:spcPts val="0"/>
                </a:spcAft>
                <a:buClr>
                  <a:srgbClr val="B5B5B5"/>
                </a:buClr>
                <a:buSzTx/>
                <a:buFontTx/>
                <a:buNone/>
                <a:tabLst/>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zh-CN" altLang="en-US" sz="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sp>
          <p:nvSpPr>
            <p:cNvPr id="43" name="Shape 6921"/>
            <p:cNvSpPr/>
            <p:nvPr/>
          </p:nvSpPr>
          <p:spPr>
            <a:xfrm>
              <a:off x="1543138" y="3326823"/>
              <a:ext cx="2070101" cy="384721"/>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C5DA41"/>
                    </a:solidFill>
                  </a:uFill>
                  <a:latin typeface="微软雅黑" pitchFamily="34" charset="-122"/>
                  <a:ea typeface="微软雅黑" pitchFamily="34" charset="-122"/>
                </a:rPr>
                <a:t>添加标题</a:t>
              </a:r>
              <a:endParaRPr sz="2000" b="1" dirty="0">
                <a:solidFill>
                  <a:schemeClr val="bg1">
                    <a:lumMod val="50000"/>
                  </a:schemeClr>
                </a:solidFill>
                <a:uFill>
                  <a:solidFill>
                    <a:srgbClr val="C5DA41"/>
                  </a:solidFill>
                </a:uFill>
                <a:latin typeface="+mn-ea"/>
                <a:ea typeface="+mn-ea"/>
              </a:endParaRPr>
            </a:p>
          </p:txBody>
        </p:sp>
        <p:sp>
          <p:nvSpPr>
            <p:cNvPr id="44" name="Shape 6927"/>
            <p:cNvSpPr/>
            <p:nvPr/>
          </p:nvSpPr>
          <p:spPr>
            <a:xfrm>
              <a:off x="3595553" y="3511488"/>
              <a:ext cx="555619" cy="16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45" name="组合 44"/>
          <p:cNvGrpSpPr/>
          <p:nvPr/>
        </p:nvGrpSpPr>
        <p:grpSpPr>
          <a:xfrm>
            <a:off x="6148791" y="2256540"/>
            <a:ext cx="4501120" cy="1893872"/>
            <a:chOff x="5852042" y="1295871"/>
            <a:chExt cx="4501120" cy="1893872"/>
          </a:xfrm>
          <a:solidFill>
            <a:srgbClr val="FFABB1"/>
          </a:solidFill>
        </p:grpSpPr>
        <p:sp>
          <p:nvSpPr>
            <p:cNvPr id="46" name="Shape 6915"/>
            <p:cNvSpPr/>
            <p:nvPr/>
          </p:nvSpPr>
          <p:spPr>
            <a:xfrm>
              <a:off x="5852042" y="1295871"/>
              <a:ext cx="1702586" cy="189387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47" name="Shape 6922"/>
            <p:cNvSpPr/>
            <p:nvPr/>
          </p:nvSpPr>
          <p:spPr>
            <a:xfrm>
              <a:off x="8105261" y="1878655"/>
              <a:ext cx="2247901" cy="938719"/>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tabLst/>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p>
          </p:txBody>
        </p:sp>
        <p:sp>
          <p:nvSpPr>
            <p:cNvPr id="48" name="Shape 6923"/>
            <p:cNvSpPr/>
            <p:nvPr/>
          </p:nvSpPr>
          <p:spPr>
            <a:xfrm>
              <a:off x="8105260" y="1516213"/>
              <a:ext cx="2070101" cy="384721"/>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36C0A6"/>
                    </a:solidFill>
                  </a:uFill>
                  <a:latin typeface="微软雅黑" pitchFamily="34" charset="-122"/>
                  <a:ea typeface="微软雅黑" pitchFamily="34" charset="-122"/>
                </a:rPr>
                <a:t>添加标题</a:t>
              </a:r>
              <a:endParaRPr sz="2000" b="1" dirty="0">
                <a:solidFill>
                  <a:schemeClr val="bg1">
                    <a:lumMod val="50000"/>
                  </a:schemeClr>
                </a:solidFill>
                <a:uFill>
                  <a:solidFill>
                    <a:srgbClr val="36C0A6"/>
                  </a:solidFill>
                </a:uFill>
                <a:latin typeface="+mn-ea"/>
                <a:ea typeface="+mn-ea"/>
              </a:endParaRPr>
            </a:p>
          </p:txBody>
        </p:sp>
        <p:sp>
          <p:nvSpPr>
            <p:cNvPr id="49" name="Shape 6928"/>
            <p:cNvSpPr/>
            <p:nvPr/>
          </p:nvSpPr>
          <p:spPr>
            <a:xfrm flipH="1">
              <a:off x="7179964" y="1700879"/>
              <a:ext cx="930282" cy="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50" name="组合 49"/>
          <p:cNvGrpSpPr/>
          <p:nvPr/>
        </p:nvGrpSpPr>
        <p:grpSpPr>
          <a:xfrm>
            <a:off x="5961575" y="4033740"/>
            <a:ext cx="4688336" cy="1694446"/>
            <a:chOff x="5664826" y="3073071"/>
            <a:chExt cx="4688336" cy="1694446"/>
          </a:xfrm>
          <a:solidFill>
            <a:srgbClr val="27C5D6"/>
          </a:solidFill>
        </p:grpSpPr>
        <p:sp>
          <p:nvSpPr>
            <p:cNvPr id="51" name="Shape 6917"/>
            <p:cNvSpPr/>
            <p:nvPr/>
          </p:nvSpPr>
          <p:spPr>
            <a:xfrm>
              <a:off x="5664826" y="3073071"/>
              <a:ext cx="1889802" cy="1694446"/>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grpFill/>
            <a:ln>
              <a:round/>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sp>
          <p:nvSpPr>
            <p:cNvPr id="52" name="Shape 6924"/>
            <p:cNvSpPr/>
            <p:nvPr/>
          </p:nvSpPr>
          <p:spPr>
            <a:xfrm>
              <a:off x="8105261" y="3689265"/>
              <a:ext cx="2247901" cy="938719"/>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buClr>
                  <a:srgbClr val="B5B5B5"/>
                </a:buClr>
                <a:defRPr sz="1100">
                  <a:solidFill>
                    <a:srgbClr val="B5B5B5"/>
                  </a:solidFill>
                  <a:uFill>
                    <a:solidFill>
                      <a:srgbClr val="B5B5B5"/>
                    </a:solidFill>
                  </a:uFill>
                </a:defRPr>
              </a:lvl1pPr>
            </a:lstStyle>
            <a:p>
              <a:pPr marL="0" marR="0" lvl="0" indent="0" defTabSz="914400" eaLnBrk="1" fontAlgn="auto" latinLnBrk="0" hangingPunct="1">
                <a:lnSpc>
                  <a:spcPct val="100000"/>
                </a:lnSpc>
                <a:spcBef>
                  <a:spcPts val="0"/>
                </a:spcBef>
                <a:spcAft>
                  <a:spcPts val="0"/>
                </a:spcAft>
                <a:buClr>
                  <a:srgbClr val="B5B5B5"/>
                </a:buClr>
                <a:buSzTx/>
                <a:buFontTx/>
                <a:buNone/>
                <a:tabLst/>
                <a:defRPr sz="1800">
                  <a:solidFill>
                    <a:srgbClr val="000000"/>
                  </a:solidFill>
                  <a:uFillTx/>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p>
          </p:txBody>
        </p:sp>
        <p:sp>
          <p:nvSpPr>
            <p:cNvPr id="53" name="Shape 6925"/>
            <p:cNvSpPr/>
            <p:nvPr/>
          </p:nvSpPr>
          <p:spPr>
            <a:xfrm>
              <a:off x="8105260" y="3326823"/>
              <a:ext cx="2070101" cy="384721"/>
            </a:xfrm>
            <a:prstGeom prst="rect">
              <a:avLst/>
            </a:prstGeom>
            <a:noFill/>
            <a:ln w="12700">
              <a:round/>
            </a:ln>
            <a:extLst>
              <a:ext uri="{C572A759-6A51-4108-AA02-DFA0A04FC94B}">
                <ma14:wrappingTextBoxFlag xmlns="" xmlns:ma14="http://schemas.microsoft.com/office/mac/drawingml/2011/main" val="1"/>
              </a:ext>
            </a:extLst>
          </p:spPr>
          <p:txBody>
            <a:bodyPr lIns="38100" tIns="38100" rIns="38100" bIns="38100">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chemeClr val="bg1">
                      <a:lumMod val="50000"/>
                    </a:schemeClr>
                  </a:solidFill>
                  <a:uFill>
                    <a:solidFill>
                      <a:srgbClr val="DDE896"/>
                    </a:solidFill>
                  </a:uFill>
                  <a:latin typeface="微软雅黑" pitchFamily="34" charset="-122"/>
                  <a:ea typeface="微软雅黑" pitchFamily="34" charset="-122"/>
                </a:rPr>
                <a:t>添加标题</a:t>
              </a:r>
              <a:endParaRPr sz="2000" b="1" dirty="0">
                <a:solidFill>
                  <a:schemeClr val="bg1">
                    <a:lumMod val="50000"/>
                  </a:schemeClr>
                </a:solidFill>
                <a:uFill>
                  <a:solidFill>
                    <a:srgbClr val="DDE896"/>
                  </a:solidFill>
                </a:uFill>
                <a:latin typeface="+mn-ea"/>
                <a:ea typeface="+mn-ea"/>
              </a:endParaRPr>
            </a:p>
          </p:txBody>
        </p:sp>
        <p:sp>
          <p:nvSpPr>
            <p:cNvPr id="54" name="Shape 6929"/>
            <p:cNvSpPr/>
            <p:nvPr/>
          </p:nvSpPr>
          <p:spPr>
            <a:xfrm flipH="1">
              <a:off x="7341889" y="3511490"/>
              <a:ext cx="768357" cy="1"/>
            </a:xfrm>
            <a:prstGeom prst="line">
              <a:avLst/>
            </a:prstGeom>
            <a:grpFill/>
            <a:ln w="6350">
              <a:solidFill>
                <a:schemeClr val="bg2"/>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sz="1400">
                <a:solidFill>
                  <a:schemeClr val="bg1">
                    <a:lumMod val="50000"/>
                  </a:schemeClr>
                </a:solidFill>
                <a:latin typeface="+mn-ea"/>
              </a:endParaRPr>
            </a:p>
          </p:txBody>
        </p:sp>
      </p:grpSp>
      <p:grpSp>
        <p:nvGrpSpPr>
          <p:cNvPr id="55" name="Group 6936"/>
          <p:cNvGrpSpPr/>
          <p:nvPr/>
        </p:nvGrpSpPr>
        <p:grpSpPr>
          <a:xfrm>
            <a:off x="5601740" y="3534872"/>
            <a:ext cx="977494" cy="977541"/>
            <a:chOff x="0" y="0"/>
            <a:chExt cx="977493" cy="977540"/>
          </a:xfrm>
          <a:solidFill>
            <a:schemeClr val="bg1">
              <a:lumMod val="50000"/>
            </a:schemeClr>
          </a:solidFill>
        </p:grpSpPr>
        <p:sp>
          <p:nvSpPr>
            <p:cNvPr id="56" name="Shape 6930"/>
            <p:cNvSpPr/>
            <p:nvPr/>
          </p:nvSpPr>
          <p:spPr>
            <a:xfrm>
              <a:off x="-1" y="92449"/>
              <a:ext cx="890097" cy="885092"/>
            </a:xfrm>
            <a:custGeom>
              <a:avLst/>
              <a:gdLst/>
              <a:ahLst/>
              <a:cxnLst>
                <a:cxn ang="0">
                  <a:pos x="wd2" y="hd2"/>
                </a:cxn>
                <a:cxn ang="5400000">
                  <a:pos x="wd2" y="hd2"/>
                </a:cxn>
                <a:cxn ang="10800000">
                  <a:pos x="wd2" y="hd2"/>
                </a:cxn>
                <a:cxn ang="16200000">
                  <a:pos x="wd2" y="hd2"/>
                </a:cxn>
              </a:cxnLst>
              <a:rect l="0" t="0" r="r" b="b"/>
              <a:pathLst>
                <a:path w="21513" h="21600" extrusionOk="0">
                  <a:moveTo>
                    <a:pt x="15259" y="526"/>
                  </a:moveTo>
                  <a:cubicBezTo>
                    <a:pt x="14911" y="175"/>
                    <a:pt x="14448" y="0"/>
                    <a:pt x="13956" y="0"/>
                  </a:cubicBezTo>
                  <a:cubicBezTo>
                    <a:pt x="13464" y="0"/>
                    <a:pt x="13000" y="175"/>
                    <a:pt x="12653" y="526"/>
                  </a:cubicBezTo>
                  <a:cubicBezTo>
                    <a:pt x="11611" y="1578"/>
                    <a:pt x="11611" y="1578"/>
                    <a:pt x="11611" y="1578"/>
                  </a:cubicBezTo>
                  <a:cubicBezTo>
                    <a:pt x="11263" y="1929"/>
                    <a:pt x="11089" y="2397"/>
                    <a:pt x="11089" y="2894"/>
                  </a:cubicBezTo>
                  <a:cubicBezTo>
                    <a:pt x="11089" y="3244"/>
                    <a:pt x="11176" y="3595"/>
                    <a:pt x="11350" y="3887"/>
                  </a:cubicBezTo>
                  <a:cubicBezTo>
                    <a:pt x="1332" y="7921"/>
                    <a:pt x="1332" y="7921"/>
                    <a:pt x="1332" y="7921"/>
                  </a:cubicBezTo>
                  <a:cubicBezTo>
                    <a:pt x="666" y="8242"/>
                    <a:pt x="174" y="8856"/>
                    <a:pt x="29" y="9558"/>
                  </a:cubicBezTo>
                  <a:cubicBezTo>
                    <a:pt x="-87" y="10288"/>
                    <a:pt x="145" y="11048"/>
                    <a:pt x="666" y="11575"/>
                  </a:cubicBezTo>
                  <a:cubicBezTo>
                    <a:pt x="10047" y="20957"/>
                    <a:pt x="10047" y="20957"/>
                    <a:pt x="10047" y="20957"/>
                  </a:cubicBezTo>
                  <a:cubicBezTo>
                    <a:pt x="10452" y="21366"/>
                    <a:pt x="11003" y="21600"/>
                    <a:pt x="11553" y="21600"/>
                  </a:cubicBezTo>
                  <a:cubicBezTo>
                    <a:pt x="11582" y="21600"/>
                    <a:pt x="11611" y="21600"/>
                    <a:pt x="11611" y="21600"/>
                  </a:cubicBezTo>
                  <a:cubicBezTo>
                    <a:pt x="11755" y="21600"/>
                    <a:pt x="11900" y="21571"/>
                    <a:pt x="12074" y="21542"/>
                  </a:cubicBezTo>
                  <a:cubicBezTo>
                    <a:pt x="12798" y="21395"/>
                    <a:pt x="13406" y="20899"/>
                    <a:pt x="13666" y="20197"/>
                  </a:cubicBezTo>
                  <a:cubicBezTo>
                    <a:pt x="17604" y="10230"/>
                    <a:pt x="17604" y="10230"/>
                    <a:pt x="17604" y="10230"/>
                  </a:cubicBezTo>
                  <a:cubicBezTo>
                    <a:pt x="17923" y="10405"/>
                    <a:pt x="18270" y="10522"/>
                    <a:pt x="18618" y="10522"/>
                  </a:cubicBezTo>
                  <a:cubicBezTo>
                    <a:pt x="19110" y="10522"/>
                    <a:pt x="19573" y="10318"/>
                    <a:pt x="19921" y="9967"/>
                  </a:cubicBezTo>
                  <a:cubicBezTo>
                    <a:pt x="20963" y="8944"/>
                    <a:pt x="20963" y="8944"/>
                    <a:pt x="20963" y="8944"/>
                  </a:cubicBezTo>
                  <a:cubicBezTo>
                    <a:pt x="21310" y="8564"/>
                    <a:pt x="21513" y="8096"/>
                    <a:pt x="21513" y="7599"/>
                  </a:cubicBezTo>
                  <a:cubicBezTo>
                    <a:pt x="21513" y="7103"/>
                    <a:pt x="21310" y="6635"/>
                    <a:pt x="20963" y="6284"/>
                  </a:cubicBezTo>
                  <a:lnTo>
                    <a:pt x="15259" y="526"/>
                  </a:lnTo>
                  <a:close/>
                  <a:moveTo>
                    <a:pt x="12305" y="19642"/>
                  </a:moveTo>
                  <a:cubicBezTo>
                    <a:pt x="12219" y="19876"/>
                    <a:pt x="12016" y="20051"/>
                    <a:pt x="11755" y="20080"/>
                  </a:cubicBezTo>
                  <a:cubicBezTo>
                    <a:pt x="11697" y="20109"/>
                    <a:pt x="11640" y="20109"/>
                    <a:pt x="11582" y="20109"/>
                  </a:cubicBezTo>
                  <a:cubicBezTo>
                    <a:pt x="11408" y="20109"/>
                    <a:pt x="11234" y="20022"/>
                    <a:pt x="11089" y="19905"/>
                  </a:cubicBezTo>
                  <a:cubicBezTo>
                    <a:pt x="1679" y="10522"/>
                    <a:pt x="1679" y="10522"/>
                    <a:pt x="1679" y="10522"/>
                  </a:cubicBezTo>
                  <a:cubicBezTo>
                    <a:pt x="1534" y="10347"/>
                    <a:pt x="1448" y="10084"/>
                    <a:pt x="1477" y="9850"/>
                  </a:cubicBezTo>
                  <a:cubicBezTo>
                    <a:pt x="1534" y="9616"/>
                    <a:pt x="1708" y="9412"/>
                    <a:pt x="1911" y="9295"/>
                  </a:cubicBezTo>
                  <a:cubicBezTo>
                    <a:pt x="6515" y="7453"/>
                    <a:pt x="6515" y="7453"/>
                    <a:pt x="6515" y="7453"/>
                  </a:cubicBezTo>
                  <a:cubicBezTo>
                    <a:pt x="9613" y="8476"/>
                    <a:pt x="12682" y="7483"/>
                    <a:pt x="15780" y="10815"/>
                  </a:cubicBezTo>
                  <a:lnTo>
                    <a:pt x="12305" y="19642"/>
                  </a:lnTo>
                  <a:close/>
                  <a:moveTo>
                    <a:pt x="19921" y="7863"/>
                  </a:moveTo>
                  <a:cubicBezTo>
                    <a:pt x="18878" y="8915"/>
                    <a:pt x="18878" y="8915"/>
                    <a:pt x="18878" y="8915"/>
                  </a:cubicBezTo>
                  <a:cubicBezTo>
                    <a:pt x="18733" y="9061"/>
                    <a:pt x="18502" y="9061"/>
                    <a:pt x="18357" y="8915"/>
                  </a:cubicBezTo>
                  <a:cubicBezTo>
                    <a:pt x="17054" y="7599"/>
                    <a:pt x="17054" y="7599"/>
                    <a:pt x="17054" y="7599"/>
                  </a:cubicBezTo>
                  <a:cubicBezTo>
                    <a:pt x="16012" y="10288"/>
                    <a:pt x="16012" y="10288"/>
                    <a:pt x="16012" y="10288"/>
                  </a:cubicBezTo>
                  <a:cubicBezTo>
                    <a:pt x="16099" y="10055"/>
                    <a:pt x="16099" y="10055"/>
                    <a:pt x="16099" y="10055"/>
                  </a:cubicBezTo>
                  <a:cubicBezTo>
                    <a:pt x="13869" y="7804"/>
                    <a:pt x="11611" y="7541"/>
                    <a:pt x="9584" y="7278"/>
                  </a:cubicBezTo>
                  <a:cubicBezTo>
                    <a:pt x="8918" y="7190"/>
                    <a:pt x="8281" y="7103"/>
                    <a:pt x="7644" y="6986"/>
                  </a:cubicBezTo>
                  <a:cubicBezTo>
                    <a:pt x="13927" y="4443"/>
                    <a:pt x="13927" y="4443"/>
                    <a:pt x="13927" y="4443"/>
                  </a:cubicBezTo>
                  <a:cubicBezTo>
                    <a:pt x="12653" y="3157"/>
                    <a:pt x="12653" y="3157"/>
                    <a:pt x="12653" y="3157"/>
                  </a:cubicBezTo>
                  <a:cubicBezTo>
                    <a:pt x="12508" y="3011"/>
                    <a:pt x="12508" y="2777"/>
                    <a:pt x="12653" y="2631"/>
                  </a:cubicBezTo>
                  <a:cubicBezTo>
                    <a:pt x="13695" y="1578"/>
                    <a:pt x="13695" y="1578"/>
                    <a:pt x="13695" y="1578"/>
                  </a:cubicBezTo>
                  <a:cubicBezTo>
                    <a:pt x="13840" y="1432"/>
                    <a:pt x="14072" y="1432"/>
                    <a:pt x="14216" y="1578"/>
                  </a:cubicBezTo>
                  <a:cubicBezTo>
                    <a:pt x="19921" y="7336"/>
                    <a:pt x="19921" y="7336"/>
                    <a:pt x="19921" y="7336"/>
                  </a:cubicBezTo>
                  <a:cubicBezTo>
                    <a:pt x="20065" y="7483"/>
                    <a:pt x="20065" y="7716"/>
                    <a:pt x="19921" y="7863"/>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57" name="Shape 6931"/>
            <p:cNvSpPr/>
            <p:nvPr/>
          </p:nvSpPr>
          <p:spPr>
            <a:xfrm>
              <a:off x="427848" y="488517"/>
              <a:ext cx="153578" cy="153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06" y="21600"/>
                    <a:pt x="21600" y="16706"/>
                    <a:pt x="21600" y="10800"/>
                  </a:cubicBezTo>
                  <a:cubicBezTo>
                    <a:pt x="21600" y="4894"/>
                    <a:pt x="16706" y="0"/>
                    <a:pt x="10800" y="0"/>
                  </a:cubicBezTo>
                  <a:cubicBezTo>
                    <a:pt x="4894" y="0"/>
                    <a:pt x="0" y="4894"/>
                    <a:pt x="0" y="10800"/>
                  </a:cubicBezTo>
                  <a:cubicBezTo>
                    <a:pt x="0" y="16706"/>
                    <a:pt x="4894" y="21600"/>
                    <a:pt x="10800" y="21600"/>
                  </a:cubicBezTo>
                  <a:close/>
                  <a:moveTo>
                    <a:pt x="10800" y="4388"/>
                  </a:moveTo>
                  <a:cubicBezTo>
                    <a:pt x="14344" y="4388"/>
                    <a:pt x="17212" y="7256"/>
                    <a:pt x="17212" y="10800"/>
                  </a:cubicBezTo>
                  <a:cubicBezTo>
                    <a:pt x="17212" y="14344"/>
                    <a:pt x="14344" y="17212"/>
                    <a:pt x="10800" y="17212"/>
                  </a:cubicBezTo>
                  <a:cubicBezTo>
                    <a:pt x="7256" y="17212"/>
                    <a:pt x="4387" y="14344"/>
                    <a:pt x="4387" y="10800"/>
                  </a:cubicBezTo>
                  <a:cubicBezTo>
                    <a:pt x="4387" y="7256"/>
                    <a:pt x="7256" y="4388"/>
                    <a:pt x="10800" y="4388"/>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58" name="Shape 6932"/>
            <p:cNvSpPr/>
            <p:nvPr/>
          </p:nvSpPr>
          <p:spPr>
            <a:xfrm>
              <a:off x="825431" y="0"/>
              <a:ext cx="152063" cy="153578"/>
            </a:xfrm>
            <a:custGeom>
              <a:avLst/>
              <a:gdLst/>
              <a:ahLst/>
              <a:cxnLst>
                <a:cxn ang="0">
                  <a:pos x="wd2" y="hd2"/>
                </a:cxn>
                <a:cxn ang="5400000">
                  <a:pos x="wd2" y="hd2"/>
                </a:cxn>
                <a:cxn ang="10800000">
                  <a:pos x="wd2" y="hd2"/>
                </a:cxn>
                <a:cxn ang="16200000">
                  <a:pos x="wd2" y="hd2"/>
                </a:cxn>
              </a:cxnLst>
              <a:rect l="0" t="0" r="r" b="b"/>
              <a:pathLst>
                <a:path w="21600" h="21600" extrusionOk="0">
                  <a:moveTo>
                    <a:pt x="10715" y="0"/>
                  </a:moveTo>
                  <a:cubicBezTo>
                    <a:pt x="4762" y="0"/>
                    <a:pt x="0" y="4894"/>
                    <a:pt x="0" y="10800"/>
                  </a:cubicBezTo>
                  <a:cubicBezTo>
                    <a:pt x="0" y="16706"/>
                    <a:pt x="4762" y="21600"/>
                    <a:pt x="10715" y="21600"/>
                  </a:cubicBezTo>
                  <a:cubicBezTo>
                    <a:pt x="16668" y="21600"/>
                    <a:pt x="21600" y="16706"/>
                    <a:pt x="21600" y="10800"/>
                  </a:cubicBezTo>
                  <a:cubicBezTo>
                    <a:pt x="21600" y="4894"/>
                    <a:pt x="16668" y="0"/>
                    <a:pt x="10715" y="0"/>
                  </a:cubicBezTo>
                  <a:close/>
                  <a:moveTo>
                    <a:pt x="10715" y="17212"/>
                  </a:moveTo>
                  <a:cubicBezTo>
                    <a:pt x="7143" y="17212"/>
                    <a:pt x="4252" y="14344"/>
                    <a:pt x="4252" y="10800"/>
                  </a:cubicBezTo>
                  <a:cubicBezTo>
                    <a:pt x="4252" y="7256"/>
                    <a:pt x="7143" y="4388"/>
                    <a:pt x="10715" y="4388"/>
                  </a:cubicBezTo>
                  <a:cubicBezTo>
                    <a:pt x="14287" y="4388"/>
                    <a:pt x="17348" y="7256"/>
                    <a:pt x="17348" y="10800"/>
                  </a:cubicBezTo>
                  <a:cubicBezTo>
                    <a:pt x="17348" y="14344"/>
                    <a:pt x="14287" y="17212"/>
                    <a:pt x="10715" y="17212"/>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59" name="Shape 6933"/>
            <p:cNvSpPr/>
            <p:nvPr/>
          </p:nvSpPr>
          <p:spPr>
            <a:xfrm>
              <a:off x="244465" y="458711"/>
              <a:ext cx="122256" cy="1222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29"/>
                    <a:pt x="4871" y="21600"/>
                    <a:pt x="10800" y="21600"/>
                  </a:cubicBezTo>
                  <a:cubicBezTo>
                    <a:pt x="16729" y="21600"/>
                    <a:pt x="21600" y="16729"/>
                    <a:pt x="21600" y="10800"/>
                  </a:cubicBezTo>
                  <a:cubicBezTo>
                    <a:pt x="21600" y="4659"/>
                    <a:pt x="16729" y="0"/>
                    <a:pt x="10800" y="0"/>
                  </a:cubicBezTo>
                  <a:cubicBezTo>
                    <a:pt x="4871" y="0"/>
                    <a:pt x="0" y="4659"/>
                    <a:pt x="0" y="10800"/>
                  </a:cubicBezTo>
                  <a:close/>
                  <a:moveTo>
                    <a:pt x="10800" y="5294"/>
                  </a:moveTo>
                  <a:cubicBezTo>
                    <a:pt x="13765" y="5294"/>
                    <a:pt x="16306" y="7624"/>
                    <a:pt x="16306" y="10800"/>
                  </a:cubicBezTo>
                  <a:cubicBezTo>
                    <a:pt x="16306" y="13765"/>
                    <a:pt x="13765" y="16094"/>
                    <a:pt x="10800" y="16094"/>
                  </a:cubicBezTo>
                  <a:cubicBezTo>
                    <a:pt x="7835" y="16094"/>
                    <a:pt x="5506" y="13765"/>
                    <a:pt x="5506" y="10800"/>
                  </a:cubicBezTo>
                  <a:cubicBezTo>
                    <a:pt x="5506" y="7624"/>
                    <a:pt x="7835" y="5294"/>
                    <a:pt x="10800" y="5294"/>
                  </a:cubicBezTo>
                  <a:close/>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60" name="Shape 6934"/>
            <p:cNvSpPr/>
            <p:nvPr/>
          </p:nvSpPr>
          <p:spPr>
            <a:xfrm>
              <a:off x="366720" y="671900"/>
              <a:ext cx="61129"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sp>
          <p:nvSpPr>
            <p:cNvPr id="61" name="Shape 6935"/>
            <p:cNvSpPr/>
            <p:nvPr/>
          </p:nvSpPr>
          <p:spPr>
            <a:xfrm>
              <a:off x="855742" y="214199"/>
              <a:ext cx="60623" cy="611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ndParaRPr>
            </a:p>
          </p:txBody>
        </p:sp>
      </p:grpSp>
    </p:spTree>
    <p:extLst>
      <p:ext uri="{BB962C8B-B14F-4D97-AF65-F5344CB8AC3E}">
        <p14:creationId xmlns:p14="http://schemas.microsoft.com/office/powerpoint/2010/main" val="3432634584"/>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42"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250"/>
                                        <p:tgtEl>
                                          <p:spTgt spid="55"/>
                                        </p:tgtEl>
                                      </p:cBhvr>
                                    </p:animEffect>
                                    <p:anim calcmode="lin" valueType="num">
                                      <p:cBhvr>
                                        <p:cTn id="23" dur="250" fill="hold"/>
                                        <p:tgtEl>
                                          <p:spTgt spid="55"/>
                                        </p:tgtEl>
                                        <p:attrNameLst>
                                          <p:attrName>ppt_x</p:attrName>
                                        </p:attrNameLst>
                                      </p:cBhvr>
                                      <p:tavLst>
                                        <p:tav tm="0">
                                          <p:val>
                                            <p:strVal val="#ppt_x"/>
                                          </p:val>
                                        </p:tav>
                                        <p:tav tm="100000">
                                          <p:val>
                                            <p:strVal val="#ppt_x"/>
                                          </p:val>
                                        </p:tav>
                                      </p:tavLst>
                                    </p:anim>
                                    <p:anim calcmode="lin" valueType="num">
                                      <p:cBhvr>
                                        <p:cTn id="24" dur="250" fill="hold"/>
                                        <p:tgtEl>
                                          <p:spTgt spid="55"/>
                                        </p:tgtEl>
                                        <p:attrNameLst>
                                          <p:attrName>ppt_y</p:attrName>
                                        </p:attrNameLst>
                                      </p:cBhvr>
                                      <p:tavLst>
                                        <p:tav tm="0">
                                          <p:val>
                                            <p:strVal val="#ppt_y+.1"/>
                                          </p:val>
                                        </p:tav>
                                        <p:tav tm="100000">
                                          <p:val>
                                            <p:strVal val="#ppt_y"/>
                                          </p:val>
                                        </p:tav>
                                      </p:tavLst>
                                    </p:anim>
                                  </p:childTnLst>
                                </p:cTn>
                              </p:par>
                            </p:childTnLst>
                          </p:cTn>
                        </p:par>
                        <p:par>
                          <p:cTn id="25" fill="hold">
                            <p:stCondLst>
                              <p:cond delay="1350"/>
                            </p:stCondLst>
                            <p:childTnLst>
                              <p:par>
                                <p:cTn id="26" presetID="42"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300"/>
                                        <p:tgtEl>
                                          <p:spTgt spid="35"/>
                                        </p:tgtEl>
                                      </p:cBhvr>
                                    </p:animEffect>
                                    <p:anim calcmode="lin" valueType="num">
                                      <p:cBhvr>
                                        <p:cTn id="29" dur="300" fill="hold"/>
                                        <p:tgtEl>
                                          <p:spTgt spid="35"/>
                                        </p:tgtEl>
                                        <p:attrNameLst>
                                          <p:attrName>ppt_x</p:attrName>
                                        </p:attrNameLst>
                                      </p:cBhvr>
                                      <p:tavLst>
                                        <p:tav tm="0">
                                          <p:val>
                                            <p:strVal val="#ppt_x"/>
                                          </p:val>
                                        </p:tav>
                                        <p:tav tm="100000">
                                          <p:val>
                                            <p:strVal val="#ppt_x"/>
                                          </p:val>
                                        </p:tav>
                                      </p:tavLst>
                                    </p:anim>
                                    <p:anim calcmode="lin" valueType="num">
                                      <p:cBhvr>
                                        <p:cTn id="30" dur="3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1650"/>
                            </p:stCondLst>
                            <p:childTnLst>
                              <p:par>
                                <p:cTn id="32" presetID="42"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300"/>
                                        <p:tgtEl>
                                          <p:spTgt spid="45"/>
                                        </p:tgtEl>
                                      </p:cBhvr>
                                    </p:animEffect>
                                    <p:anim calcmode="lin" valueType="num">
                                      <p:cBhvr>
                                        <p:cTn id="35" dur="300" fill="hold"/>
                                        <p:tgtEl>
                                          <p:spTgt spid="45"/>
                                        </p:tgtEl>
                                        <p:attrNameLst>
                                          <p:attrName>ppt_x</p:attrName>
                                        </p:attrNameLst>
                                      </p:cBhvr>
                                      <p:tavLst>
                                        <p:tav tm="0">
                                          <p:val>
                                            <p:strVal val="#ppt_x"/>
                                          </p:val>
                                        </p:tav>
                                        <p:tav tm="100000">
                                          <p:val>
                                            <p:strVal val="#ppt_x"/>
                                          </p:val>
                                        </p:tav>
                                      </p:tavLst>
                                    </p:anim>
                                    <p:anim calcmode="lin" valueType="num">
                                      <p:cBhvr>
                                        <p:cTn id="36" dur="300" fill="hold"/>
                                        <p:tgtEl>
                                          <p:spTgt spid="45"/>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42"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300"/>
                                        <p:tgtEl>
                                          <p:spTgt spid="40"/>
                                        </p:tgtEl>
                                      </p:cBhvr>
                                    </p:animEffect>
                                    <p:anim calcmode="lin" valueType="num">
                                      <p:cBhvr>
                                        <p:cTn id="41" dur="300" fill="hold"/>
                                        <p:tgtEl>
                                          <p:spTgt spid="40"/>
                                        </p:tgtEl>
                                        <p:attrNameLst>
                                          <p:attrName>ppt_x</p:attrName>
                                        </p:attrNameLst>
                                      </p:cBhvr>
                                      <p:tavLst>
                                        <p:tav tm="0">
                                          <p:val>
                                            <p:strVal val="#ppt_x"/>
                                          </p:val>
                                        </p:tav>
                                        <p:tav tm="100000">
                                          <p:val>
                                            <p:strVal val="#ppt_x"/>
                                          </p:val>
                                        </p:tav>
                                      </p:tavLst>
                                    </p:anim>
                                    <p:anim calcmode="lin" valueType="num">
                                      <p:cBhvr>
                                        <p:cTn id="42" dur="3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2250"/>
                            </p:stCondLst>
                            <p:childTnLst>
                              <p:par>
                                <p:cTn id="44" presetID="42" presetClass="entr" presetSubtype="0"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300"/>
                                        <p:tgtEl>
                                          <p:spTgt spid="50"/>
                                        </p:tgtEl>
                                      </p:cBhvr>
                                    </p:animEffect>
                                    <p:anim calcmode="lin" valueType="num">
                                      <p:cBhvr>
                                        <p:cTn id="47" dur="300" fill="hold"/>
                                        <p:tgtEl>
                                          <p:spTgt spid="50"/>
                                        </p:tgtEl>
                                        <p:attrNameLst>
                                          <p:attrName>ppt_x</p:attrName>
                                        </p:attrNameLst>
                                      </p:cBhvr>
                                      <p:tavLst>
                                        <p:tav tm="0">
                                          <p:val>
                                            <p:strVal val="#ppt_x"/>
                                          </p:val>
                                        </p:tav>
                                        <p:tav tm="100000">
                                          <p:val>
                                            <p:strVal val="#ppt_x"/>
                                          </p:val>
                                        </p:tav>
                                      </p:tavLst>
                                    </p:anim>
                                    <p:anim calcmode="lin" valueType="num">
                                      <p:cBhvr>
                                        <p:cTn id="48" dur="3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5500" y="4623543"/>
            <a:ext cx="2200226" cy="1892287"/>
            <a:chOff x="431821" y="2"/>
            <a:chExt cx="2115847" cy="1943435"/>
          </a:xfrm>
        </p:grpSpPr>
        <p:sp>
          <p:nvSpPr>
            <p:cNvPr id="12"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95500" y="13"/>
            <a:ext cx="2200226" cy="1892287"/>
            <a:chOff x="431821" y="2"/>
            <a:chExt cx="2115847" cy="1943435"/>
          </a:xfrm>
        </p:grpSpPr>
        <p:sp>
          <p:nvSpPr>
            <p:cNvPr id="17"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4"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5"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itchFamily="34" charset="-122"/>
                <a:ea typeface="微软雅黑" pitchFamily="34" charset="-122"/>
              </a:rPr>
              <a:t>03</a:t>
            </a:r>
            <a:endParaRPr lang="zh-CN" altLang="en-US" sz="5400" b="1" dirty="0">
              <a:solidFill>
                <a:srgbClr val="FFABB1"/>
              </a:solidFill>
              <a:latin typeface="微软雅黑" pitchFamily="34" charset="-122"/>
              <a:ea typeface="微软雅黑" pitchFamily="34" charset="-122"/>
            </a:endParaRPr>
          </a:p>
        </p:txBody>
      </p:sp>
      <p:sp>
        <p:nvSpPr>
          <p:cNvPr id="26"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itchFamily="34" charset="-122"/>
                <a:ea typeface="微软雅黑" pitchFamily="34" charset="-122"/>
              </a:rPr>
              <a:t>胜任能力展示</a:t>
            </a:r>
          </a:p>
        </p:txBody>
      </p:sp>
      <p:sp>
        <p:nvSpPr>
          <p:cNvPr id="27"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itchFamily="34" charset="-122"/>
                <a:ea typeface="微软雅黑" pitchFamily="34" charset="-122"/>
              </a:rPr>
              <a:t>【</a:t>
            </a:r>
            <a:r>
              <a:rPr lang="zh-CN" altLang="en-US" sz="2400" dirty="0">
                <a:solidFill>
                  <a:srgbClr val="FFABB1"/>
                </a:solidFill>
                <a:latin typeface="微软雅黑" pitchFamily="34" charset="-122"/>
                <a:ea typeface="微软雅黑" pitchFamily="34" charset="-122"/>
              </a:rPr>
              <a:t>点击补充添加内容</a:t>
            </a:r>
            <a:r>
              <a:rPr lang="en-US" altLang="zh-CN" sz="2800" dirty="0">
                <a:solidFill>
                  <a:srgbClr val="FFABB1"/>
                </a:solidFill>
                <a:latin typeface="微软雅黑" pitchFamily="34" charset="-122"/>
                <a:ea typeface="微软雅黑" pitchFamily="34" charset="-122"/>
              </a:rPr>
              <a:t>】</a:t>
            </a:r>
            <a:endParaRPr lang="zh-CN" altLang="en-US" sz="3800" dirty="0">
              <a:solidFill>
                <a:srgbClr val="FFABB1"/>
              </a:solidFill>
              <a:latin typeface="微软雅黑" pitchFamily="34" charset="-122"/>
              <a:ea typeface="微软雅黑" pitchFamily="34" charset="-122"/>
            </a:endParaRPr>
          </a:p>
        </p:txBody>
      </p:sp>
      <p:sp>
        <p:nvSpPr>
          <p:cNvPr id="28" name="矩形 27"/>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1426"/>
          <p:cNvSpPr/>
          <p:nvPr/>
        </p:nvSpPr>
        <p:spPr>
          <a:xfrm>
            <a:off x="5622564" y="4044861"/>
            <a:ext cx="4948234" cy="485671"/>
          </a:xfrm>
          <a:prstGeom prst="rect">
            <a:avLst/>
          </a:prstGeom>
          <a:ln w="12700">
            <a:miter lim="400000"/>
          </a:ln>
          <a:extLst>
            <a:ext uri="{C572A759-6A51-4108-AA02-DFA0A04FC94B}">
              <ma14:wrappingTextBoxFlag xmlns:ma14="http://schemas.microsoft.com/office/mac/drawingml/2011/main" xmlns="" val="1"/>
            </a:ext>
          </a:extLst>
        </p:spPr>
        <p:txBody>
          <a:bodyPr wrap="square" lIns="57606" tIns="57607" rIns="57606" bIns="57607">
            <a:spAutoFit/>
          </a:bodyPr>
          <a:lstStyle/>
          <a:p>
            <a:pPr algn="ctr">
              <a:lnSpc>
                <a:spcPct val="120000"/>
              </a:lnSpc>
              <a:spcBef>
                <a:spcPts val="126"/>
              </a:spcBef>
              <a:defRPr>
                <a:uFillTx/>
              </a:defRPr>
            </a:pPr>
            <a:r>
              <a:rPr lang="zh-CN" altLang="en-US"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endParaRPr>
          </a:p>
        </p:txBody>
      </p:sp>
    </p:spTree>
    <p:extLst>
      <p:ext uri="{BB962C8B-B14F-4D97-AF65-F5344CB8AC3E}">
        <p14:creationId xmlns:p14="http://schemas.microsoft.com/office/powerpoint/2010/main" val="361752974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by="(-#ppt_w*2)" calcmode="lin" valueType="num">
                                      <p:cBhvr rctx="PPT">
                                        <p:cTn id="26" dur="250" autoRev="1" fill="hold">
                                          <p:stCondLst>
                                            <p:cond delay="0"/>
                                          </p:stCondLst>
                                        </p:cTn>
                                        <p:tgtEl>
                                          <p:spTgt spid="26"/>
                                        </p:tgtEl>
                                        <p:attrNameLst>
                                          <p:attrName>ppt_w</p:attrName>
                                        </p:attrNameLst>
                                      </p:cBhvr>
                                    </p:anim>
                                    <p:anim by="(#ppt_w*0.50)" calcmode="lin" valueType="num">
                                      <p:cBhvr>
                                        <p:cTn id="27" dur="250" decel="50000" autoRev="1" fill="hold">
                                          <p:stCondLst>
                                            <p:cond delay="0"/>
                                          </p:stCondLst>
                                        </p:cTn>
                                        <p:tgtEl>
                                          <p:spTgt spid="26"/>
                                        </p:tgtEl>
                                        <p:attrNameLst>
                                          <p:attrName>ppt_x</p:attrName>
                                        </p:attrNameLst>
                                      </p:cBhvr>
                                    </p:anim>
                                    <p:anim from="(-#ppt_h/2)" to="(#ppt_y)" calcmode="lin" valueType="num">
                                      <p:cBhvr>
                                        <p:cTn id="28" dur="500" fill="hold">
                                          <p:stCondLst>
                                            <p:cond delay="0"/>
                                          </p:stCondLst>
                                        </p:cTn>
                                        <p:tgtEl>
                                          <p:spTgt spid="26"/>
                                        </p:tgtEl>
                                        <p:attrNameLst>
                                          <p:attrName>ppt_y</p:attrName>
                                        </p:attrNameLst>
                                      </p:cBhvr>
                                    </p:anim>
                                    <p:animRot by="21600000">
                                      <p:cBhvr>
                                        <p:cTn id="29" dur="500" fill="hold">
                                          <p:stCondLst>
                                            <p:cond delay="0"/>
                                          </p:stCondLst>
                                        </p:cTn>
                                        <p:tgtEl>
                                          <p:spTgt spid="26"/>
                                        </p:tgtEl>
                                        <p:attrNameLst>
                                          <p:attrName>r</p:attrName>
                                        </p:attrNameLst>
                                      </p:cBhvr>
                                    </p:animRot>
                                  </p:childTnLst>
                                </p:cTn>
                              </p:par>
                            </p:childTnLst>
                          </p:cTn>
                        </p:par>
                        <p:par>
                          <p:cTn id="30" fill="hold">
                            <p:stCondLst>
                              <p:cond delay="3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by="(-#ppt_w*2)" calcmode="lin" valueType="num">
                                      <p:cBhvr rctx="PPT">
                                        <p:cTn id="33" dur="250" autoRev="1" fill="hold">
                                          <p:stCondLst>
                                            <p:cond delay="0"/>
                                          </p:stCondLst>
                                        </p:cTn>
                                        <p:tgtEl>
                                          <p:spTgt spid="27"/>
                                        </p:tgtEl>
                                        <p:attrNameLst>
                                          <p:attrName>ppt_w</p:attrName>
                                        </p:attrNameLst>
                                      </p:cBhvr>
                                    </p:anim>
                                    <p:anim by="(#ppt_w*0.50)" calcmode="lin" valueType="num">
                                      <p:cBhvr>
                                        <p:cTn id="34" dur="250" decel="50000" autoRev="1" fill="hold">
                                          <p:stCondLst>
                                            <p:cond delay="0"/>
                                          </p:stCondLst>
                                        </p:cTn>
                                        <p:tgtEl>
                                          <p:spTgt spid="27"/>
                                        </p:tgtEl>
                                        <p:attrNameLst>
                                          <p:attrName>ppt_x</p:attrName>
                                        </p:attrNameLst>
                                      </p:cBhvr>
                                    </p:anim>
                                    <p:anim from="(-#ppt_h/2)" to="(#ppt_y)" calcmode="lin" valueType="num">
                                      <p:cBhvr>
                                        <p:cTn id="35" dur="500" fill="hold">
                                          <p:stCondLst>
                                            <p:cond delay="0"/>
                                          </p:stCondLst>
                                        </p:cTn>
                                        <p:tgtEl>
                                          <p:spTgt spid="27"/>
                                        </p:tgtEl>
                                        <p:attrNameLst>
                                          <p:attrName>ppt_y</p:attrName>
                                        </p:attrNameLst>
                                      </p:cBhvr>
                                    </p:anim>
                                    <p:animRot by="21600000">
                                      <p:cBhvr>
                                        <p:cTn id="36" dur="500" fill="hold">
                                          <p:stCondLst>
                                            <p:cond delay="0"/>
                                          </p:stCondLst>
                                        </p:cTn>
                                        <p:tgtEl>
                                          <p:spTgt spid="27"/>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50"/>
                                        <p:tgtEl>
                                          <p:spTgt spid="28"/>
                                        </p:tgtEl>
                                      </p:cBhvr>
                                    </p:animEffect>
                                  </p:childTnLst>
                                </p:cTn>
                              </p:par>
                            </p:childTnLst>
                          </p:cTn>
                        </p:par>
                        <p:par>
                          <p:cTn id="40" fill="hold">
                            <p:stCondLst>
                              <p:cond delay="4050"/>
                            </p:stCondLst>
                            <p:childTnLst>
                              <p:par>
                                <p:cTn id="41" presetID="2" presetClass="entr" presetSubtype="4" fill="hold" grpId="0" nodeType="afterEffect">
                                  <p:stCondLst>
                                    <p:cond delay="500"/>
                                  </p:stCondLst>
                                  <p:iterate>
                                    <p:tmAbs val="0"/>
                                  </p:iterate>
                                  <p:childTnLst>
                                    <p:set>
                                      <p:cBhvr>
                                        <p:cTn id="42" fill="hold"/>
                                        <p:tgtEl>
                                          <p:spTgt spid="29"/>
                                        </p:tgtEl>
                                        <p:attrNameLst>
                                          <p:attrName>style.visibility</p:attrName>
                                        </p:attrNameLst>
                                      </p:cBhvr>
                                      <p:to>
                                        <p:strVal val="visible"/>
                                      </p:to>
                                    </p:set>
                                    <p:anim calcmode="lin" valueType="num">
                                      <p:cBhvr>
                                        <p:cTn id="43" dur="300" fill="hold"/>
                                        <p:tgtEl>
                                          <p:spTgt spid="29"/>
                                        </p:tgtEl>
                                        <p:attrNameLst>
                                          <p:attrName>ppt_x</p:attrName>
                                        </p:attrNameLst>
                                      </p:cBhvr>
                                      <p:tavLst>
                                        <p:tav tm="0">
                                          <p:val>
                                            <p:strVal val="#ppt_x"/>
                                          </p:val>
                                        </p:tav>
                                        <p:tav tm="100000">
                                          <p:val>
                                            <p:strVal val="#ppt_x"/>
                                          </p:val>
                                        </p:tav>
                                      </p:tavLst>
                                    </p:anim>
                                    <p:anim calcmode="lin" valueType="num">
                                      <p:cBhvr>
                                        <p:cTn id="44" dur="3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P spid="28" grpId="0" animBg="1"/>
      <p:bldP spid="2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学习经历介绍</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8" name="Freeform 7"/>
          <p:cNvSpPr>
            <a:spLocks/>
          </p:cNvSpPr>
          <p:nvPr/>
        </p:nvSpPr>
        <p:spPr bwMode="auto">
          <a:xfrm>
            <a:off x="5500796" y="1721951"/>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8"/>
          <p:cNvSpPr>
            <a:spLocks noChangeArrowheads="1"/>
          </p:cNvSpPr>
          <p:nvPr/>
        </p:nvSpPr>
        <p:spPr bwMode="auto">
          <a:xfrm>
            <a:off x="6125497" y="1937493"/>
            <a:ext cx="1107041" cy="1108954"/>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solidFill>
                  <a:prstClr val="white"/>
                </a:solidFill>
                <a:latin typeface="微软雅黑" pitchFamily="34" charset="-122"/>
                <a:ea typeface="微软雅黑" pitchFamily="34" charset="-122"/>
              </a:rPr>
              <a:t>学历</a:t>
            </a:r>
            <a:endParaRPr lang="en-US" altLang="zh-CN" dirty="0">
              <a:solidFill>
                <a:prstClr val="white"/>
              </a:solidFill>
              <a:latin typeface="微软雅黑" pitchFamily="34" charset="-122"/>
              <a:ea typeface="微软雅黑" pitchFamily="34" charset="-122"/>
            </a:endParaRPr>
          </a:p>
          <a:p>
            <a:pPr lvl="0" algn="ctr"/>
            <a:r>
              <a:rPr lang="zh-CN" altLang="en-US" dirty="0">
                <a:solidFill>
                  <a:prstClr val="white"/>
                </a:solidFill>
                <a:latin typeface="微软雅黑" pitchFamily="34" charset="-122"/>
                <a:ea typeface="微软雅黑" pitchFamily="34" charset="-122"/>
              </a:rPr>
              <a:t>介绍</a:t>
            </a:r>
          </a:p>
        </p:txBody>
      </p:sp>
      <p:sp>
        <p:nvSpPr>
          <p:cNvPr id="30" name="Oval 9"/>
          <p:cNvSpPr>
            <a:spLocks noChangeArrowheads="1"/>
          </p:cNvSpPr>
          <p:nvPr/>
        </p:nvSpPr>
        <p:spPr bwMode="auto">
          <a:xfrm>
            <a:off x="4948947" y="2931662"/>
            <a:ext cx="1107041" cy="1107041"/>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solidFill>
                  <a:prstClr val="white"/>
                </a:solidFill>
                <a:latin typeface="微软雅黑" pitchFamily="34" charset="-122"/>
                <a:ea typeface="微软雅黑" pitchFamily="34" charset="-122"/>
              </a:rPr>
              <a:t>进修介绍</a:t>
            </a:r>
          </a:p>
        </p:txBody>
      </p:sp>
      <p:sp>
        <p:nvSpPr>
          <p:cNvPr id="31" name="Oval 10"/>
          <p:cNvSpPr>
            <a:spLocks noChangeArrowheads="1"/>
          </p:cNvSpPr>
          <p:nvPr/>
        </p:nvSpPr>
        <p:spPr bwMode="auto">
          <a:xfrm>
            <a:off x="6134425" y="3906700"/>
            <a:ext cx="1107041" cy="1108317"/>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solidFill>
                  <a:schemeClr val="bg1"/>
                </a:solidFill>
                <a:latin typeface="微软雅黑" pitchFamily="34" charset="-122"/>
                <a:ea typeface="微软雅黑" pitchFamily="34" charset="-122"/>
              </a:rPr>
              <a:t>获得成绩</a:t>
            </a:r>
          </a:p>
        </p:txBody>
      </p:sp>
      <p:sp>
        <p:nvSpPr>
          <p:cNvPr id="32" name="Oval 11"/>
          <p:cNvSpPr>
            <a:spLocks noChangeArrowheads="1"/>
          </p:cNvSpPr>
          <p:nvPr/>
        </p:nvSpPr>
        <p:spPr bwMode="auto">
          <a:xfrm>
            <a:off x="4953411" y="4885564"/>
            <a:ext cx="1107679" cy="1107041"/>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CN" altLang="en-US" dirty="0">
                <a:solidFill>
                  <a:prstClr val="white"/>
                </a:solidFill>
                <a:latin typeface="微软雅黑" pitchFamily="34" charset="-122"/>
                <a:ea typeface="微软雅黑" pitchFamily="34" charset="-122"/>
              </a:rPr>
              <a:t>重要事件</a:t>
            </a:r>
          </a:p>
        </p:txBody>
      </p:sp>
      <p:sp>
        <p:nvSpPr>
          <p:cNvPr id="33" name="Oval 12"/>
          <p:cNvSpPr>
            <a:spLocks noChangeArrowheads="1"/>
          </p:cNvSpPr>
          <p:nvPr/>
        </p:nvSpPr>
        <p:spPr bwMode="auto">
          <a:xfrm>
            <a:off x="5842601" y="2195122"/>
            <a:ext cx="163888" cy="164526"/>
          </a:xfrm>
          <a:prstGeom prst="ellipse">
            <a:avLst/>
          </a:prstGeom>
          <a:solidFill>
            <a:srgbClr val="27C5D6"/>
          </a:solidFill>
          <a:ln w="127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Oval 13"/>
          <p:cNvSpPr>
            <a:spLocks noChangeArrowheads="1"/>
          </p:cNvSpPr>
          <p:nvPr/>
        </p:nvSpPr>
        <p:spPr bwMode="auto">
          <a:xfrm>
            <a:off x="6209914" y="3416949"/>
            <a:ext cx="164526" cy="163888"/>
          </a:xfrm>
          <a:prstGeom prst="ellipse">
            <a:avLst/>
          </a:prstGeom>
          <a:solidFill>
            <a:srgbClr val="FFABB1"/>
          </a:solidFill>
          <a:ln w="127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Oval 14"/>
          <p:cNvSpPr>
            <a:spLocks noChangeArrowheads="1"/>
          </p:cNvSpPr>
          <p:nvPr/>
        </p:nvSpPr>
        <p:spPr bwMode="auto">
          <a:xfrm>
            <a:off x="5833673" y="4339058"/>
            <a:ext cx="163888" cy="163888"/>
          </a:xfrm>
          <a:prstGeom prst="ellipse">
            <a:avLst/>
          </a:prstGeom>
          <a:solidFill>
            <a:srgbClr val="27C5D6"/>
          </a:solidFill>
          <a:ln w="127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Oval 15"/>
          <p:cNvSpPr>
            <a:spLocks noChangeArrowheads="1"/>
          </p:cNvSpPr>
          <p:nvPr/>
        </p:nvSpPr>
        <p:spPr bwMode="auto">
          <a:xfrm>
            <a:off x="6164638" y="5629756"/>
            <a:ext cx="164526" cy="163888"/>
          </a:xfrm>
          <a:prstGeom prst="ellipse">
            <a:avLst/>
          </a:prstGeom>
          <a:solidFill>
            <a:srgbClr val="FFABB1"/>
          </a:solidFill>
          <a:ln w="12700" cap="flat">
            <a:solidFill>
              <a:schemeClr val="bg1">
                <a:lumMod val="6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Line 16"/>
          <p:cNvSpPr>
            <a:spLocks noChangeShapeType="1"/>
          </p:cNvSpPr>
          <p:nvPr/>
        </p:nvSpPr>
        <p:spPr bwMode="auto">
          <a:xfrm flipH="1">
            <a:off x="4813996" y="2278023"/>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Line 17"/>
          <p:cNvSpPr>
            <a:spLocks noChangeShapeType="1"/>
          </p:cNvSpPr>
          <p:nvPr/>
        </p:nvSpPr>
        <p:spPr bwMode="auto">
          <a:xfrm flipH="1">
            <a:off x="6374440" y="3497936"/>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Line 18"/>
          <p:cNvSpPr>
            <a:spLocks noChangeShapeType="1"/>
          </p:cNvSpPr>
          <p:nvPr/>
        </p:nvSpPr>
        <p:spPr bwMode="auto">
          <a:xfrm flipH="1">
            <a:off x="4377174" y="4421321"/>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Line 19"/>
          <p:cNvSpPr>
            <a:spLocks noChangeShapeType="1"/>
          </p:cNvSpPr>
          <p:nvPr/>
        </p:nvSpPr>
        <p:spPr bwMode="auto">
          <a:xfrm flipH="1">
            <a:off x="6327251" y="5712657"/>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TextBox 40"/>
          <p:cNvSpPr txBox="1"/>
          <p:nvPr/>
        </p:nvSpPr>
        <p:spPr>
          <a:xfrm>
            <a:off x="1786737" y="2133604"/>
            <a:ext cx="2900876"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42" name="TextBox 41"/>
          <p:cNvSpPr txBox="1"/>
          <p:nvPr/>
        </p:nvSpPr>
        <p:spPr>
          <a:xfrm>
            <a:off x="3635815" y="1794954"/>
            <a:ext cx="1008112" cy="325858"/>
          </a:xfrm>
          <a:prstGeom prst="rect">
            <a:avLst/>
          </a:prstGeom>
          <a:noFill/>
        </p:spPr>
        <p:txBody>
          <a:bodyPr wrap="square" tIns="0" bIns="0" rtlCol="0" anchor="t">
            <a:spAutoFit/>
          </a:bodyPr>
          <a:lstStyle/>
          <a:p>
            <a:pPr algn="r">
              <a:lnSpc>
                <a:spcPct val="150000"/>
              </a:lnSpc>
            </a:pPr>
            <a:r>
              <a:rPr lang="zh-CN" altLang="en-US" sz="1600" b="1" dirty="0">
                <a:solidFill>
                  <a:schemeClr val="bg1">
                    <a:lumMod val="50000"/>
                  </a:schemeClr>
                </a:solidFill>
                <a:latin typeface="微软雅黑" pitchFamily="34" charset="-122"/>
                <a:ea typeface="微软雅黑" pitchFamily="34" charset="-122"/>
                <a:cs typeface="华文黑体" pitchFamily="2" charset="-122"/>
              </a:rPr>
              <a:t>时间段</a:t>
            </a:r>
            <a:r>
              <a:rPr lang="en-US" altLang="zh-CN" sz="1600" b="1" dirty="0">
                <a:solidFill>
                  <a:schemeClr val="bg1">
                    <a:lumMod val="50000"/>
                  </a:schemeClr>
                </a:solidFill>
                <a:latin typeface="微软雅黑" pitchFamily="34" charset="-122"/>
                <a:ea typeface="微软雅黑" pitchFamily="34" charset="-122"/>
                <a:cs typeface="华文黑体" pitchFamily="2" charset="-122"/>
              </a:rPr>
              <a:t>1</a:t>
            </a:r>
          </a:p>
        </p:txBody>
      </p:sp>
      <p:sp>
        <p:nvSpPr>
          <p:cNvPr id="43" name="TextBox 42"/>
          <p:cNvSpPr txBox="1"/>
          <p:nvPr/>
        </p:nvSpPr>
        <p:spPr>
          <a:xfrm>
            <a:off x="7592006" y="3350176"/>
            <a:ext cx="2900876" cy="812530"/>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44" name="TextBox 43"/>
          <p:cNvSpPr txBox="1"/>
          <p:nvPr/>
        </p:nvSpPr>
        <p:spPr>
          <a:xfrm>
            <a:off x="7589393" y="3011526"/>
            <a:ext cx="1008112" cy="325858"/>
          </a:xfrm>
          <a:prstGeom prst="rect">
            <a:avLst/>
          </a:prstGeom>
          <a:noFill/>
        </p:spPr>
        <p:txBody>
          <a:bodyPr wrap="square" tIns="0" bIns="0" rtlCol="0" anchor="t">
            <a:spAutoFit/>
          </a:bodyPr>
          <a:lstStyle/>
          <a:p>
            <a:pPr>
              <a:lnSpc>
                <a:spcPct val="150000"/>
              </a:lnSpc>
            </a:pPr>
            <a:r>
              <a:rPr lang="zh-CN" altLang="en-US" sz="1600" b="1" dirty="0">
                <a:solidFill>
                  <a:schemeClr val="bg1">
                    <a:lumMod val="50000"/>
                  </a:schemeClr>
                </a:solidFill>
                <a:latin typeface="微软雅黑" pitchFamily="34" charset="-122"/>
                <a:ea typeface="微软雅黑" pitchFamily="34" charset="-122"/>
                <a:cs typeface="华文黑体" pitchFamily="2" charset="-122"/>
              </a:rPr>
              <a:t>时间段</a:t>
            </a:r>
            <a:r>
              <a:rPr lang="en-US" altLang="zh-CN" sz="1600" b="1" dirty="0">
                <a:solidFill>
                  <a:schemeClr val="bg1">
                    <a:lumMod val="50000"/>
                  </a:schemeClr>
                </a:solidFill>
                <a:latin typeface="微软雅黑" pitchFamily="34" charset="-122"/>
                <a:ea typeface="微软雅黑" pitchFamily="34" charset="-122"/>
                <a:cs typeface="华文黑体" pitchFamily="2" charset="-122"/>
              </a:rPr>
              <a:t>2</a:t>
            </a:r>
          </a:p>
        </p:txBody>
      </p:sp>
      <p:sp>
        <p:nvSpPr>
          <p:cNvPr id="45" name="TextBox 44"/>
          <p:cNvSpPr txBox="1"/>
          <p:nvPr/>
        </p:nvSpPr>
        <p:spPr>
          <a:xfrm>
            <a:off x="1365808" y="4315161"/>
            <a:ext cx="2900876"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46" name="TextBox 45"/>
          <p:cNvSpPr txBox="1"/>
          <p:nvPr/>
        </p:nvSpPr>
        <p:spPr>
          <a:xfrm>
            <a:off x="3214886" y="3976511"/>
            <a:ext cx="1008112" cy="325858"/>
          </a:xfrm>
          <a:prstGeom prst="rect">
            <a:avLst/>
          </a:prstGeom>
          <a:noFill/>
        </p:spPr>
        <p:txBody>
          <a:bodyPr wrap="square" tIns="0" bIns="0" rtlCol="0" anchor="t">
            <a:spAutoFit/>
          </a:bodyPr>
          <a:lstStyle/>
          <a:p>
            <a:pPr algn="r">
              <a:lnSpc>
                <a:spcPct val="150000"/>
              </a:lnSpc>
            </a:pPr>
            <a:r>
              <a:rPr lang="zh-CN" altLang="en-US" sz="1600" b="1" dirty="0">
                <a:solidFill>
                  <a:schemeClr val="bg1">
                    <a:lumMod val="50000"/>
                  </a:schemeClr>
                </a:solidFill>
                <a:latin typeface="微软雅黑" pitchFamily="34" charset="-122"/>
                <a:ea typeface="微软雅黑" pitchFamily="34" charset="-122"/>
                <a:cs typeface="华文黑体" pitchFamily="2" charset="-122"/>
              </a:rPr>
              <a:t>时间段</a:t>
            </a:r>
            <a:r>
              <a:rPr lang="en-US" altLang="zh-CN" sz="1600" b="1" dirty="0">
                <a:solidFill>
                  <a:schemeClr val="bg1">
                    <a:lumMod val="50000"/>
                  </a:schemeClr>
                </a:solidFill>
                <a:latin typeface="微软雅黑" pitchFamily="34" charset="-122"/>
                <a:ea typeface="微软雅黑" pitchFamily="34" charset="-122"/>
                <a:cs typeface="华文黑体" pitchFamily="2" charset="-122"/>
              </a:rPr>
              <a:t>3</a:t>
            </a:r>
          </a:p>
        </p:txBody>
      </p:sp>
      <p:sp>
        <p:nvSpPr>
          <p:cNvPr id="47" name="TextBox 46"/>
          <p:cNvSpPr txBox="1"/>
          <p:nvPr/>
        </p:nvSpPr>
        <p:spPr>
          <a:xfrm>
            <a:off x="7465971" y="5561577"/>
            <a:ext cx="2900876" cy="812530"/>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48" name="TextBox 47"/>
          <p:cNvSpPr txBox="1"/>
          <p:nvPr/>
        </p:nvSpPr>
        <p:spPr>
          <a:xfrm>
            <a:off x="7463358" y="5222927"/>
            <a:ext cx="1008112" cy="325858"/>
          </a:xfrm>
          <a:prstGeom prst="rect">
            <a:avLst/>
          </a:prstGeom>
          <a:noFill/>
        </p:spPr>
        <p:txBody>
          <a:bodyPr wrap="square" tIns="0" bIns="0" rtlCol="0" anchor="t">
            <a:spAutoFit/>
          </a:bodyPr>
          <a:lstStyle/>
          <a:p>
            <a:pPr>
              <a:lnSpc>
                <a:spcPct val="150000"/>
              </a:lnSpc>
            </a:pPr>
            <a:r>
              <a:rPr lang="zh-CN" altLang="en-US" sz="1600" b="1" dirty="0">
                <a:solidFill>
                  <a:schemeClr val="bg1">
                    <a:lumMod val="50000"/>
                  </a:schemeClr>
                </a:solidFill>
                <a:latin typeface="微软雅黑" pitchFamily="34" charset="-122"/>
                <a:ea typeface="微软雅黑" pitchFamily="34" charset="-122"/>
                <a:cs typeface="华文黑体" pitchFamily="2" charset="-122"/>
              </a:rPr>
              <a:t>时间段</a:t>
            </a:r>
            <a:r>
              <a:rPr lang="en-US" altLang="zh-CN" sz="1600" b="1" dirty="0">
                <a:solidFill>
                  <a:schemeClr val="bg1">
                    <a:lumMod val="50000"/>
                  </a:schemeClr>
                </a:solidFill>
                <a:latin typeface="微软雅黑" pitchFamily="34" charset="-122"/>
                <a:ea typeface="微软雅黑" pitchFamily="34" charset="-122"/>
                <a:cs typeface="华文黑体" pitchFamily="2" charset="-122"/>
              </a:rPr>
              <a:t>4</a:t>
            </a:r>
          </a:p>
        </p:txBody>
      </p:sp>
    </p:spTree>
    <p:extLst>
      <p:ext uri="{BB962C8B-B14F-4D97-AF65-F5344CB8AC3E}">
        <p14:creationId xmlns:p14="http://schemas.microsoft.com/office/powerpoint/2010/main" val="157823989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4000"/>
                                        <p:tgtEl>
                                          <p:spTgt spid="28"/>
                                        </p:tgtEl>
                                      </p:cBhvr>
                                    </p:animEffect>
                                  </p:childTnLst>
                                </p:cTn>
                              </p:par>
                              <p:par>
                                <p:cTn id="23" presetID="49" presetClass="entr" presetSubtype="0" decel="10000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22" presetClass="entr" presetSubtype="2"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right)">
                                      <p:cBhvr>
                                        <p:cTn id="34" dur="500"/>
                                        <p:tgtEl>
                                          <p:spTgt spid="37"/>
                                        </p:tgtEl>
                                      </p:cBhvr>
                                    </p:animEffect>
                                  </p:childTnLst>
                                </p:cTn>
                              </p:par>
                              <p:par>
                                <p:cTn id="35" presetID="12" presetClass="entr" presetSubtype="2" fill="hold" grpId="0" nodeType="withEffect">
                                  <p:stCondLst>
                                    <p:cond delay="100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p:tgtEl>
                                          <p:spTgt spid="42"/>
                                        </p:tgtEl>
                                        <p:attrNameLst>
                                          <p:attrName>ppt_x</p:attrName>
                                        </p:attrNameLst>
                                      </p:cBhvr>
                                      <p:tavLst>
                                        <p:tav tm="0">
                                          <p:val>
                                            <p:strVal val="#ppt_x+#ppt_w*1.125000"/>
                                          </p:val>
                                        </p:tav>
                                        <p:tav tm="100000">
                                          <p:val>
                                            <p:strVal val="#ppt_x"/>
                                          </p:val>
                                        </p:tav>
                                      </p:tavLst>
                                    </p:anim>
                                    <p:animEffect transition="in" filter="wipe(left)">
                                      <p:cBhvr>
                                        <p:cTn id="38" dur="500"/>
                                        <p:tgtEl>
                                          <p:spTgt spid="42"/>
                                        </p:tgtEl>
                                      </p:cBhvr>
                                    </p:animEffect>
                                  </p:childTnLst>
                                </p:cTn>
                              </p:par>
                              <p:par>
                                <p:cTn id="39" presetID="12" presetClass="entr" presetSubtype="2" fill="hold" grpId="0" nodeType="withEffect">
                                  <p:stCondLst>
                                    <p:cond delay="100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p:tgtEl>
                                          <p:spTgt spid="41"/>
                                        </p:tgtEl>
                                        <p:attrNameLst>
                                          <p:attrName>ppt_x</p:attrName>
                                        </p:attrNameLst>
                                      </p:cBhvr>
                                      <p:tavLst>
                                        <p:tav tm="0">
                                          <p:val>
                                            <p:strVal val="#ppt_x+#ppt_w*1.125000"/>
                                          </p:val>
                                        </p:tav>
                                        <p:tav tm="100000">
                                          <p:val>
                                            <p:strVal val="#ppt_x"/>
                                          </p:val>
                                        </p:tav>
                                      </p:tavLst>
                                    </p:anim>
                                    <p:animEffect transition="in" filter="wipe(left)">
                                      <p:cBhvr>
                                        <p:cTn id="42" dur="500"/>
                                        <p:tgtEl>
                                          <p:spTgt spid="41"/>
                                        </p:tgtEl>
                                      </p:cBhvr>
                                    </p:animEffect>
                                  </p:childTnLst>
                                </p:cTn>
                              </p:par>
                              <p:par>
                                <p:cTn id="43" presetID="49" presetClass="entr" presetSubtype="0" decel="100000" fill="hold" grpId="0" nodeType="withEffect">
                                  <p:stCondLst>
                                    <p:cond delay="150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360"/>
                                          </p:val>
                                        </p:tav>
                                        <p:tav tm="100000">
                                          <p:val>
                                            <p:fltVal val="0"/>
                                          </p:val>
                                        </p:tav>
                                      </p:tavLst>
                                    </p:anim>
                                    <p:animEffect transition="in" filter="fade">
                                      <p:cBhvr>
                                        <p:cTn id="48" dur="500"/>
                                        <p:tgtEl>
                                          <p:spTgt spid="30"/>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22" presetClass="entr" presetSubtype="8" fill="hold" grpId="0" nodeType="withEffect">
                                  <p:stCondLst>
                                    <p:cond delay="150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par>
                                <p:cTn id="55" presetID="12" presetClass="entr" presetSubtype="8" fill="hold" grpId="0" nodeType="withEffect">
                                  <p:stCondLst>
                                    <p:cond delay="20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p:tgtEl>
                                          <p:spTgt spid="44"/>
                                        </p:tgtEl>
                                        <p:attrNameLst>
                                          <p:attrName>ppt_x</p:attrName>
                                        </p:attrNameLst>
                                      </p:cBhvr>
                                      <p:tavLst>
                                        <p:tav tm="0">
                                          <p:val>
                                            <p:strVal val="#ppt_x-#ppt_w*1.125000"/>
                                          </p:val>
                                        </p:tav>
                                        <p:tav tm="100000">
                                          <p:val>
                                            <p:strVal val="#ppt_x"/>
                                          </p:val>
                                        </p:tav>
                                      </p:tavLst>
                                    </p:anim>
                                    <p:animEffect transition="in" filter="wipe(right)">
                                      <p:cBhvr>
                                        <p:cTn id="58" dur="500"/>
                                        <p:tgtEl>
                                          <p:spTgt spid="44"/>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ppt_x</p:attrName>
                                        </p:attrNameLst>
                                      </p:cBhvr>
                                      <p:tavLst>
                                        <p:tav tm="0">
                                          <p:val>
                                            <p:strVal val="#ppt_x-#ppt_w*1.125000"/>
                                          </p:val>
                                        </p:tav>
                                        <p:tav tm="100000">
                                          <p:val>
                                            <p:strVal val="#ppt_x"/>
                                          </p:val>
                                        </p:tav>
                                      </p:tavLst>
                                    </p:anim>
                                    <p:animEffect transition="in" filter="wipe(right)">
                                      <p:cBhvr>
                                        <p:cTn id="62" dur="500"/>
                                        <p:tgtEl>
                                          <p:spTgt spid="43"/>
                                        </p:tgtEl>
                                      </p:cBhvr>
                                    </p:animEffect>
                                  </p:childTnLst>
                                </p:cTn>
                              </p:par>
                              <p:par>
                                <p:cTn id="63" presetID="49" presetClass="entr" presetSubtype="0" decel="100000" fill="hold" grpId="0" nodeType="withEffect">
                                  <p:stCondLst>
                                    <p:cond delay="250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 calcmode="lin" valueType="num">
                                      <p:cBhvr>
                                        <p:cTn id="67" dur="500" fill="hold"/>
                                        <p:tgtEl>
                                          <p:spTgt spid="31"/>
                                        </p:tgtEl>
                                        <p:attrNameLst>
                                          <p:attrName>style.rotation</p:attrName>
                                        </p:attrNameLst>
                                      </p:cBhvr>
                                      <p:tavLst>
                                        <p:tav tm="0">
                                          <p:val>
                                            <p:fltVal val="360"/>
                                          </p:val>
                                        </p:tav>
                                        <p:tav tm="100000">
                                          <p:val>
                                            <p:fltVal val="0"/>
                                          </p:val>
                                        </p:tav>
                                      </p:tavLst>
                                    </p:anim>
                                    <p:animEffect transition="in" filter="fade">
                                      <p:cBhvr>
                                        <p:cTn id="68" dur="500"/>
                                        <p:tgtEl>
                                          <p:spTgt spid="31"/>
                                        </p:tgtEl>
                                      </p:cBhvr>
                                    </p:animEffect>
                                  </p:childTnLst>
                                </p:cTn>
                              </p:par>
                              <p:par>
                                <p:cTn id="69" presetID="10" presetClass="entr" presetSubtype="0" fill="hold" grpId="0" nodeType="withEffect">
                                  <p:stCondLst>
                                    <p:cond delay="250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2" presetClass="entr" presetSubtype="2" fill="hold" grpId="0" nodeType="withEffect">
                                  <p:stCondLst>
                                    <p:cond delay="250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500"/>
                                        <p:tgtEl>
                                          <p:spTgt spid="39"/>
                                        </p:tgtEl>
                                      </p:cBhvr>
                                    </p:animEffect>
                                  </p:childTnLst>
                                </p:cTn>
                              </p:par>
                              <p:par>
                                <p:cTn id="75" presetID="12" presetClass="entr" presetSubtype="2" fill="hold" grpId="0" nodeType="withEffect">
                                  <p:stCondLst>
                                    <p:cond delay="300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p:tgtEl>
                                          <p:spTgt spid="46"/>
                                        </p:tgtEl>
                                        <p:attrNameLst>
                                          <p:attrName>ppt_x</p:attrName>
                                        </p:attrNameLst>
                                      </p:cBhvr>
                                      <p:tavLst>
                                        <p:tav tm="0">
                                          <p:val>
                                            <p:strVal val="#ppt_x+#ppt_w*1.125000"/>
                                          </p:val>
                                        </p:tav>
                                        <p:tav tm="100000">
                                          <p:val>
                                            <p:strVal val="#ppt_x"/>
                                          </p:val>
                                        </p:tav>
                                      </p:tavLst>
                                    </p:anim>
                                    <p:animEffect transition="in" filter="wipe(left)">
                                      <p:cBhvr>
                                        <p:cTn id="78" dur="500"/>
                                        <p:tgtEl>
                                          <p:spTgt spid="46"/>
                                        </p:tgtEl>
                                      </p:cBhvr>
                                    </p:animEffect>
                                  </p:childTnLst>
                                </p:cTn>
                              </p:par>
                              <p:par>
                                <p:cTn id="79" presetID="12" presetClass="entr" presetSubtype="2" fill="hold" grpId="0" nodeType="withEffect">
                                  <p:stCondLst>
                                    <p:cond delay="300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p:tgtEl>
                                          <p:spTgt spid="45"/>
                                        </p:tgtEl>
                                        <p:attrNameLst>
                                          <p:attrName>ppt_x</p:attrName>
                                        </p:attrNameLst>
                                      </p:cBhvr>
                                      <p:tavLst>
                                        <p:tav tm="0">
                                          <p:val>
                                            <p:strVal val="#ppt_x+#ppt_w*1.125000"/>
                                          </p:val>
                                        </p:tav>
                                        <p:tav tm="100000">
                                          <p:val>
                                            <p:strVal val="#ppt_x"/>
                                          </p:val>
                                        </p:tav>
                                      </p:tavLst>
                                    </p:anim>
                                    <p:animEffect transition="in" filter="wipe(left)">
                                      <p:cBhvr>
                                        <p:cTn id="82" dur="500"/>
                                        <p:tgtEl>
                                          <p:spTgt spid="45"/>
                                        </p:tgtEl>
                                      </p:cBhvr>
                                    </p:animEffect>
                                  </p:childTnLst>
                                </p:cTn>
                              </p:par>
                              <p:par>
                                <p:cTn id="83" presetID="49" presetClass="entr" presetSubtype="0" decel="100000" fill="hold" grpId="0" nodeType="withEffect">
                                  <p:stCondLst>
                                    <p:cond delay="350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 calcmode="lin" valueType="num">
                                      <p:cBhvr>
                                        <p:cTn id="87" dur="500" fill="hold"/>
                                        <p:tgtEl>
                                          <p:spTgt spid="32"/>
                                        </p:tgtEl>
                                        <p:attrNameLst>
                                          <p:attrName>style.rotation</p:attrName>
                                        </p:attrNameLst>
                                      </p:cBhvr>
                                      <p:tavLst>
                                        <p:tav tm="0">
                                          <p:val>
                                            <p:fltVal val="360"/>
                                          </p:val>
                                        </p:tav>
                                        <p:tav tm="100000">
                                          <p:val>
                                            <p:fltVal val="0"/>
                                          </p:val>
                                        </p:tav>
                                      </p:tavLst>
                                    </p:anim>
                                    <p:animEffect transition="in" filter="fade">
                                      <p:cBhvr>
                                        <p:cTn id="88" dur="500"/>
                                        <p:tgtEl>
                                          <p:spTgt spid="32"/>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22" presetClass="entr" presetSubtype="8" fill="hold" grpId="0" nodeType="withEffect">
                                  <p:stCondLst>
                                    <p:cond delay="350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par>
                                <p:cTn id="95" presetID="12" presetClass="entr" presetSubtype="8" fill="hold" grpId="0" nodeType="withEffect">
                                  <p:stCondLst>
                                    <p:cond delay="400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p:tgtEl>
                                          <p:spTgt spid="48"/>
                                        </p:tgtEl>
                                        <p:attrNameLst>
                                          <p:attrName>ppt_x</p:attrName>
                                        </p:attrNameLst>
                                      </p:cBhvr>
                                      <p:tavLst>
                                        <p:tav tm="0">
                                          <p:val>
                                            <p:strVal val="#ppt_x-#ppt_w*1.125000"/>
                                          </p:val>
                                        </p:tav>
                                        <p:tav tm="100000">
                                          <p:val>
                                            <p:strVal val="#ppt_x"/>
                                          </p:val>
                                        </p:tav>
                                      </p:tavLst>
                                    </p:anim>
                                    <p:animEffect transition="in" filter="wipe(right)">
                                      <p:cBhvr>
                                        <p:cTn id="98" dur="500"/>
                                        <p:tgtEl>
                                          <p:spTgt spid="48"/>
                                        </p:tgtEl>
                                      </p:cBhvr>
                                    </p:animEffect>
                                  </p:childTnLst>
                                </p:cTn>
                              </p:par>
                              <p:par>
                                <p:cTn id="99" presetID="12" presetClass="entr" presetSubtype="8" fill="hold" grpId="0" nodeType="withEffect">
                                  <p:stCondLst>
                                    <p:cond delay="4000"/>
                                  </p:stCondLst>
                                  <p:childTnLst>
                                    <p:set>
                                      <p:cBhvr>
                                        <p:cTn id="100" dur="1" fill="hold">
                                          <p:stCondLst>
                                            <p:cond delay="0"/>
                                          </p:stCondLst>
                                        </p:cTn>
                                        <p:tgtEl>
                                          <p:spTgt spid="47"/>
                                        </p:tgtEl>
                                        <p:attrNameLst>
                                          <p:attrName>style.visibility</p:attrName>
                                        </p:attrNameLst>
                                      </p:cBhvr>
                                      <p:to>
                                        <p:strVal val="visible"/>
                                      </p:to>
                                    </p:set>
                                    <p:anim calcmode="lin" valueType="num">
                                      <p:cBhvr additive="base">
                                        <p:cTn id="101" dur="500"/>
                                        <p:tgtEl>
                                          <p:spTgt spid="47"/>
                                        </p:tgtEl>
                                        <p:attrNameLst>
                                          <p:attrName>ppt_x</p:attrName>
                                        </p:attrNameLst>
                                      </p:cBhvr>
                                      <p:tavLst>
                                        <p:tav tm="0">
                                          <p:val>
                                            <p:strVal val="#ppt_x-#ppt_w*1.125000"/>
                                          </p:val>
                                        </p:tav>
                                        <p:tav tm="100000">
                                          <p:val>
                                            <p:strVal val="#ppt_x"/>
                                          </p:val>
                                        </p:tav>
                                      </p:tavLst>
                                    </p:anim>
                                    <p:animEffect transition="in" filter="wipe(right)">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7" name="7 4"/>
          <p:cNvGrpSpPr/>
          <p:nvPr>
            <p:custDataLst>
              <p:tags r:id="rId1"/>
            </p:custDataLst>
          </p:nvPr>
        </p:nvGrpSpPr>
        <p:grpSpPr>
          <a:xfrm>
            <a:off x="4433888" y="2429345"/>
            <a:ext cx="3324225" cy="3322637"/>
            <a:chOff x="4320074" y="2124551"/>
            <a:chExt cx="3324225" cy="3322637"/>
          </a:xfrm>
        </p:grpSpPr>
        <p:sp>
          <p:nvSpPr>
            <p:cNvPr id="8" name="3"/>
            <p:cNvSpPr>
              <a:spLocks/>
            </p:cNvSpPr>
            <p:nvPr/>
          </p:nvSpPr>
          <p:spPr bwMode="auto">
            <a:xfrm>
              <a:off x="4320074" y="2124551"/>
              <a:ext cx="1624012" cy="1624012"/>
            </a:xfrm>
            <a:custGeom>
              <a:avLst/>
              <a:gdLst>
                <a:gd name="T0" fmla="*/ 0 w 1624031"/>
                <a:gd name="T1" fmla="*/ 1623955 h 1624031"/>
                <a:gd name="T2" fmla="*/ 1623955 w 1624031"/>
                <a:gd name="T3" fmla="*/ 0 h 1624031"/>
                <a:gd name="T4" fmla="*/ 1623955 w 1624031"/>
                <a:gd name="T5" fmla="*/ 1623955 h 1624031"/>
                <a:gd name="T6" fmla="*/ 0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solidFill>
              <a:srgbClr val="FFABB1"/>
            </a:solidFill>
            <a:ln>
              <a:noFill/>
            </a:ln>
          </p:spPr>
          <p:txBody>
            <a:bodyPr lIns="546788" tIns="546788" rIns="71120" bIns="71120" anchor="ctr"/>
            <a:lstStyle/>
            <a:p>
              <a:endParaRPr lang="zh-CN" altLang="en-US" dirty="0"/>
            </a:p>
          </p:txBody>
        </p:sp>
        <p:sp>
          <p:nvSpPr>
            <p:cNvPr id="9" name="7 4"/>
            <p:cNvSpPr>
              <a:spLocks/>
            </p:cNvSpPr>
            <p:nvPr/>
          </p:nvSpPr>
          <p:spPr bwMode="auto">
            <a:xfrm>
              <a:off x="6020286" y="2124551"/>
              <a:ext cx="1624013" cy="1624012"/>
            </a:xfrm>
            <a:custGeom>
              <a:avLst/>
              <a:gdLst>
                <a:gd name="T0" fmla="*/ 0 w 1624031"/>
                <a:gd name="T1" fmla="*/ 0 h 1624031"/>
                <a:gd name="T2" fmla="*/ 1623959 w 1624031"/>
                <a:gd name="T3" fmla="*/ 1623955 h 1624031"/>
                <a:gd name="T4" fmla="*/ 0 w 1624031"/>
                <a:gd name="T5" fmla="*/ 1623955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solidFill>
              <a:srgbClr val="27C5D6"/>
            </a:solidFill>
            <a:ln>
              <a:noFill/>
            </a:ln>
          </p:spPr>
          <p:txBody>
            <a:bodyPr lIns="71120" tIns="546788" rIns="546788" bIns="71120" anchor="ctr"/>
            <a:lstStyle/>
            <a:p>
              <a:endParaRPr lang="zh-CN" altLang="en-US"/>
            </a:p>
          </p:txBody>
        </p:sp>
        <p:sp>
          <p:nvSpPr>
            <p:cNvPr id="10" name="5"/>
            <p:cNvSpPr>
              <a:spLocks/>
            </p:cNvSpPr>
            <p:nvPr/>
          </p:nvSpPr>
          <p:spPr bwMode="auto">
            <a:xfrm>
              <a:off x="6020286" y="3823176"/>
              <a:ext cx="1624013" cy="1624012"/>
            </a:xfrm>
            <a:custGeom>
              <a:avLst/>
              <a:gdLst>
                <a:gd name="T0" fmla="*/ 1623959 w 1624031"/>
                <a:gd name="T1" fmla="*/ 0 h 1624031"/>
                <a:gd name="T2" fmla="*/ 0 w 1624031"/>
                <a:gd name="T3" fmla="*/ 1623955 h 1624031"/>
                <a:gd name="T4" fmla="*/ 0 w 1624031"/>
                <a:gd name="T5" fmla="*/ 0 h 1624031"/>
                <a:gd name="T6" fmla="*/ 1623959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solidFill>
              <a:srgbClr val="FFABB1"/>
            </a:solidFill>
            <a:ln>
              <a:noFill/>
            </a:ln>
          </p:spPr>
          <p:txBody>
            <a:bodyPr lIns="71120" tIns="71121" rIns="546788" bIns="546788" anchor="ctr"/>
            <a:lstStyle/>
            <a:p>
              <a:endParaRPr lang="zh-CN" altLang="en-US"/>
            </a:p>
          </p:txBody>
        </p:sp>
        <p:sp>
          <p:nvSpPr>
            <p:cNvPr id="11" name="6"/>
            <p:cNvSpPr>
              <a:spLocks/>
            </p:cNvSpPr>
            <p:nvPr/>
          </p:nvSpPr>
          <p:spPr bwMode="auto">
            <a:xfrm>
              <a:off x="4320074" y="3823176"/>
              <a:ext cx="1624012" cy="1624012"/>
            </a:xfrm>
            <a:custGeom>
              <a:avLst/>
              <a:gdLst>
                <a:gd name="T0" fmla="*/ 1623955 w 1624031"/>
                <a:gd name="T1" fmla="*/ 1623955 h 1624031"/>
                <a:gd name="T2" fmla="*/ 0 w 1624031"/>
                <a:gd name="T3" fmla="*/ 0 h 1624031"/>
                <a:gd name="T4" fmla="*/ 1623955 w 1624031"/>
                <a:gd name="T5" fmla="*/ 0 h 1624031"/>
                <a:gd name="T6" fmla="*/ 1623955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solidFill>
              <a:srgbClr val="27C5D6"/>
            </a:solidFill>
            <a:ln>
              <a:noFill/>
            </a:ln>
          </p:spPr>
          <p:txBody>
            <a:bodyPr lIns="546788" tIns="71120" rIns="71120" bIns="546788" anchor="ctr"/>
            <a:lstStyle/>
            <a:p>
              <a:endParaRPr lang="zh-CN" altLang="en-US"/>
            </a:p>
          </p:txBody>
        </p:sp>
        <p:sp>
          <p:nvSpPr>
            <p:cNvPr id="12" name="环形箭头 7"/>
            <p:cNvSpPr>
              <a:spLocks/>
            </p:cNvSpPr>
            <p:nvPr/>
          </p:nvSpPr>
          <p:spPr bwMode="auto">
            <a:xfrm>
              <a:off x="5701199" y="3448526"/>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环形箭头 8"/>
            <p:cNvSpPr>
              <a:spLocks/>
            </p:cNvSpPr>
            <p:nvPr/>
          </p:nvSpPr>
          <p:spPr bwMode="auto">
            <a:xfrm rot="10800000">
              <a:off x="5701199" y="3635851"/>
              <a:ext cx="561975" cy="487362"/>
            </a:xfrm>
            <a:custGeom>
              <a:avLst/>
              <a:gdLst>
                <a:gd name="T0" fmla="*/ 30747 w 560722"/>
                <a:gd name="T1" fmla="*/ 243348 h 487584"/>
                <a:gd name="T2" fmla="*/ 251893 w 560722"/>
                <a:gd name="T3" fmla="*/ 32031 h 487584"/>
                <a:gd name="T4" fmla="*/ 521061 w 560722"/>
                <a:gd name="T5" fmla="*/ 173521 h 487584"/>
                <a:gd name="T6" fmla="*/ 548907 w 560722"/>
                <a:gd name="T7" fmla="*/ 173521 h 487584"/>
                <a:gd name="T8" fmla="*/ 504256 w 560722"/>
                <a:gd name="T9" fmla="*/ 243348 h 487584"/>
                <a:gd name="T10" fmla="*/ 425918 w 560722"/>
                <a:gd name="T11" fmla="*/ 173521 h 487584"/>
                <a:gd name="T12" fmla="*/ 452230 w 560722"/>
                <a:gd name="T13" fmla="*/ 173521 h 487584"/>
                <a:gd name="T14" fmla="*/ 252514 w 560722"/>
                <a:gd name="T15" fmla="*/ 93198 h 487584"/>
                <a:gd name="T16" fmla="*/ 92242 w 560722"/>
                <a:gd name="T17" fmla="*/ 243348 h 487584"/>
                <a:gd name="T18" fmla="*/ 30747 w 560722"/>
                <a:gd name="T19" fmla="*/ 243348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1"/>
            <p:cNvSpPr txBox="1"/>
            <p:nvPr/>
          </p:nvSpPr>
          <p:spPr>
            <a:xfrm>
              <a:off x="6339374" y="2787787"/>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15" name="51"/>
            <p:cNvSpPr txBox="1"/>
            <p:nvPr/>
          </p:nvSpPr>
          <p:spPr>
            <a:xfrm>
              <a:off x="6339374" y="4282037"/>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16" name="52"/>
            <p:cNvSpPr txBox="1"/>
            <p:nvPr/>
          </p:nvSpPr>
          <p:spPr>
            <a:xfrm>
              <a:off x="5003595" y="2816373"/>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sp>
          <p:nvSpPr>
            <p:cNvPr id="17" name="53"/>
            <p:cNvSpPr txBox="1"/>
            <p:nvPr/>
          </p:nvSpPr>
          <p:spPr>
            <a:xfrm>
              <a:off x="5003595" y="4310623"/>
              <a:ext cx="737419" cy="646331"/>
            </a:xfrm>
            <a:prstGeom prst="rect">
              <a:avLst/>
            </a:prstGeom>
            <a:noFill/>
          </p:spPr>
          <p:txBody>
            <a:bodyPr wrap="square"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grpSp>
      <p:sp>
        <p:nvSpPr>
          <p:cNvPr id="18" name="54"/>
          <p:cNvSpPr/>
          <p:nvPr>
            <p:custDataLst>
              <p:tags r:id="rId2"/>
            </p:custDataLst>
          </p:nvPr>
        </p:nvSpPr>
        <p:spPr>
          <a:xfrm>
            <a:off x="7701057" y="3128864"/>
            <a:ext cx="3655201" cy="523220"/>
          </a:xfrm>
          <a:prstGeom prst="rect">
            <a:avLst/>
          </a:prstGeom>
        </p:spPr>
        <p:txBody>
          <a:bodyPr wrap="square">
            <a:spAutoFit/>
          </a:bodyPr>
          <a:lstStyle/>
          <a:p>
            <a:r>
              <a:rPr lang="zh-CN" altLang="en-US" sz="1400" dirty="0">
                <a:solidFill>
                  <a:schemeClr val="bg1">
                    <a:lumMod val="50000"/>
                  </a:schemeClr>
                </a:solidFill>
                <a:latin typeface="微软雅黑" pitchFamily="34" charset="-122"/>
                <a:ea typeface="微软雅黑" pitchFamily="34" charset="-122"/>
              </a:rPr>
              <a:t>单击此处添加文本单击此处添加文本</a:t>
            </a:r>
            <a:endParaRPr lang="en-US" altLang="zh-CN" sz="1400" dirty="0">
              <a:solidFill>
                <a:schemeClr val="bg1">
                  <a:lumMod val="50000"/>
                </a:schemeClr>
              </a:solidFill>
              <a:latin typeface="微软雅黑" pitchFamily="34" charset="-122"/>
              <a:ea typeface="微软雅黑" pitchFamily="34" charset="-122"/>
            </a:endParaRPr>
          </a:p>
          <a:p>
            <a:r>
              <a:rPr lang="zh-CN" altLang="en-US" sz="1400" dirty="0">
                <a:solidFill>
                  <a:schemeClr val="bg1">
                    <a:lumMod val="50000"/>
                  </a:schemeClr>
                </a:solidFill>
                <a:latin typeface="微软雅黑" pitchFamily="34" charset="-122"/>
                <a:ea typeface="微软雅黑" pitchFamily="34" charset="-122"/>
              </a:rPr>
              <a:t>单击此处添加文本</a:t>
            </a:r>
            <a:endParaRPr lang="en-US" altLang="zh-CN" sz="1400" dirty="0">
              <a:solidFill>
                <a:schemeClr val="bg1">
                  <a:lumMod val="50000"/>
                </a:schemeClr>
              </a:solidFill>
              <a:latin typeface="微软雅黑" pitchFamily="34" charset="-122"/>
              <a:ea typeface="微软雅黑" pitchFamily="34" charset="-122"/>
            </a:endParaRPr>
          </a:p>
        </p:txBody>
      </p:sp>
      <p:sp>
        <p:nvSpPr>
          <p:cNvPr id="19" name="55"/>
          <p:cNvSpPr/>
          <p:nvPr>
            <p:custDataLst>
              <p:tags r:id="rId3"/>
            </p:custDataLst>
          </p:nvPr>
        </p:nvSpPr>
        <p:spPr>
          <a:xfrm>
            <a:off x="7701057" y="2632577"/>
            <a:ext cx="2483686" cy="461665"/>
          </a:xfrm>
          <a:prstGeom prst="rect">
            <a:avLst/>
          </a:prstGeom>
        </p:spPr>
        <p:txBody>
          <a:bodyPr wrap="square">
            <a:spAutoFit/>
          </a:bodyPr>
          <a:lstStyle/>
          <a:p>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0" name="56"/>
          <p:cNvSpPr/>
          <p:nvPr>
            <p:custDataLst>
              <p:tags r:id="rId4"/>
            </p:custDataLst>
          </p:nvPr>
        </p:nvSpPr>
        <p:spPr>
          <a:xfrm>
            <a:off x="7701057" y="5173614"/>
            <a:ext cx="3655201" cy="523220"/>
          </a:xfrm>
          <a:prstGeom prst="rect">
            <a:avLst/>
          </a:prstGeom>
        </p:spPr>
        <p:txBody>
          <a:bodyPr wrap="square">
            <a:spAutoFit/>
          </a:bodyPr>
          <a:lstStyle/>
          <a:p>
            <a:r>
              <a:rPr lang="zh-CN" altLang="en-US" sz="1400" dirty="0">
                <a:solidFill>
                  <a:schemeClr val="bg1">
                    <a:lumMod val="50000"/>
                  </a:schemeClr>
                </a:solidFill>
                <a:latin typeface="微软雅黑" pitchFamily="34" charset="-122"/>
                <a:ea typeface="微软雅黑" pitchFamily="34" charset="-122"/>
              </a:rPr>
              <a:t>单击此处添加文本单击此处添加文本</a:t>
            </a:r>
            <a:endParaRPr lang="en-US" altLang="zh-CN" sz="1400" dirty="0">
              <a:solidFill>
                <a:schemeClr val="bg1">
                  <a:lumMod val="50000"/>
                </a:schemeClr>
              </a:solidFill>
              <a:latin typeface="微软雅黑" pitchFamily="34" charset="-122"/>
              <a:ea typeface="微软雅黑" pitchFamily="34" charset="-122"/>
            </a:endParaRPr>
          </a:p>
          <a:p>
            <a:r>
              <a:rPr lang="zh-CN" altLang="en-US" sz="1400" dirty="0">
                <a:solidFill>
                  <a:schemeClr val="bg1">
                    <a:lumMod val="50000"/>
                  </a:schemeClr>
                </a:solidFill>
                <a:latin typeface="微软雅黑" pitchFamily="34" charset="-122"/>
                <a:ea typeface="微软雅黑" pitchFamily="34" charset="-122"/>
              </a:rPr>
              <a:t>单击此处添加文本</a:t>
            </a:r>
            <a:endParaRPr lang="en-US" altLang="zh-CN" sz="1400" dirty="0">
              <a:solidFill>
                <a:schemeClr val="bg1">
                  <a:lumMod val="50000"/>
                </a:schemeClr>
              </a:solidFill>
              <a:latin typeface="微软雅黑" pitchFamily="34" charset="-122"/>
              <a:ea typeface="微软雅黑" pitchFamily="34" charset="-122"/>
            </a:endParaRPr>
          </a:p>
        </p:txBody>
      </p:sp>
      <p:sp>
        <p:nvSpPr>
          <p:cNvPr id="21" name="57"/>
          <p:cNvSpPr/>
          <p:nvPr>
            <p:custDataLst>
              <p:tags r:id="rId5"/>
            </p:custDataLst>
          </p:nvPr>
        </p:nvSpPr>
        <p:spPr>
          <a:xfrm>
            <a:off x="7701057" y="4720869"/>
            <a:ext cx="2483686" cy="461665"/>
          </a:xfrm>
          <a:prstGeom prst="rect">
            <a:avLst/>
          </a:prstGeom>
        </p:spPr>
        <p:txBody>
          <a:bodyPr wrap="square">
            <a:spAutoFit/>
          </a:bodyPr>
          <a:lstStyle/>
          <a:p>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2" name="58"/>
          <p:cNvSpPr/>
          <p:nvPr>
            <p:custDataLst>
              <p:tags r:id="rId6"/>
            </p:custDataLst>
          </p:nvPr>
        </p:nvSpPr>
        <p:spPr>
          <a:xfrm>
            <a:off x="663215" y="3099836"/>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itchFamily="34" charset="-122"/>
                <a:ea typeface="微软雅黑" pitchFamily="34" charset="-122"/>
              </a:rPr>
              <a:t>单击此处添加文本单击此处添加文本</a:t>
            </a:r>
            <a:endParaRPr lang="en-US" altLang="zh-CN" sz="1400" dirty="0">
              <a:solidFill>
                <a:schemeClr val="bg1">
                  <a:lumMod val="50000"/>
                </a:schemeClr>
              </a:solidFill>
              <a:latin typeface="微软雅黑" pitchFamily="34" charset="-122"/>
              <a:ea typeface="微软雅黑" pitchFamily="34" charset="-122"/>
            </a:endParaRPr>
          </a:p>
          <a:p>
            <a:pPr algn="r"/>
            <a:r>
              <a:rPr lang="zh-CN" altLang="en-US" sz="1400" dirty="0">
                <a:solidFill>
                  <a:schemeClr val="bg1">
                    <a:lumMod val="50000"/>
                  </a:schemeClr>
                </a:solidFill>
                <a:latin typeface="微软雅黑" pitchFamily="34" charset="-122"/>
                <a:ea typeface="微软雅黑" pitchFamily="34" charset="-122"/>
              </a:rPr>
              <a:t>单击此处添加文本</a:t>
            </a:r>
            <a:endParaRPr lang="en-US" altLang="zh-CN" sz="1400" dirty="0">
              <a:solidFill>
                <a:schemeClr val="bg1">
                  <a:lumMod val="50000"/>
                </a:schemeClr>
              </a:solidFill>
              <a:latin typeface="微软雅黑" pitchFamily="34" charset="-122"/>
              <a:ea typeface="微软雅黑" pitchFamily="34" charset="-122"/>
            </a:endParaRPr>
          </a:p>
        </p:txBody>
      </p:sp>
      <p:sp>
        <p:nvSpPr>
          <p:cNvPr id="23" name="59"/>
          <p:cNvSpPr/>
          <p:nvPr>
            <p:custDataLst>
              <p:tags r:id="rId7"/>
            </p:custDataLst>
          </p:nvPr>
        </p:nvSpPr>
        <p:spPr>
          <a:xfrm>
            <a:off x="1834730" y="2632577"/>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4" name="60"/>
          <p:cNvSpPr/>
          <p:nvPr>
            <p:custDataLst>
              <p:tags r:id="rId8"/>
            </p:custDataLst>
          </p:nvPr>
        </p:nvSpPr>
        <p:spPr>
          <a:xfrm>
            <a:off x="627252" y="5173614"/>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itchFamily="34" charset="-122"/>
                <a:ea typeface="微软雅黑" pitchFamily="34" charset="-122"/>
              </a:rPr>
              <a:t>单击此处添加文本单击此处添加文本</a:t>
            </a:r>
            <a:endParaRPr lang="en-US" altLang="zh-CN" sz="1400" dirty="0">
              <a:solidFill>
                <a:schemeClr val="bg1">
                  <a:lumMod val="50000"/>
                </a:schemeClr>
              </a:solidFill>
              <a:latin typeface="微软雅黑" pitchFamily="34" charset="-122"/>
              <a:ea typeface="微软雅黑" pitchFamily="34" charset="-122"/>
            </a:endParaRPr>
          </a:p>
          <a:p>
            <a:pPr algn="r"/>
            <a:r>
              <a:rPr lang="zh-CN" altLang="en-US" sz="1400" dirty="0">
                <a:solidFill>
                  <a:schemeClr val="bg1">
                    <a:lumMod val="50000"/>
                  </a:schemeClr>
                </a:solidFill>
                <a:latin typeface="微软雅黑" pitchFamily="34" charset="-122"/>
                <a:ea typeface="微软雅黑" pitchFamily="34" charset="-122"/>
              </a:rPr>
              <a:t>单击此处添加文本</a:t>
            </a:r>
            <a:endParaRPr lang="en-US" altLang="zh-CN" sz="1400" dirty="0">
              <a:solidFill>
                <a:schemeClr val="bg1">
                  <a:lumMod val="50000"/>
                </a:schemeClr>
              </a:solidFill>
              <a:latin typeface="微软雅黑" pitchFamily="34" charset="-122"/>
              <a:ea typeface="微软雅黑" pitchFamily="34" charset="-122"/>
            </a:endParaRPr>
          </a:p>
        </p:txBody>
      </p:sp>
      <p:sp>
        <p:nvSpPr>
          <p:cNvPr id="25" name="61"/>
          <p:cNvSpPr/>
          <p:nvPr>
            <p:custDataLst>
              <p:tags r:id="rId9"/>
            </p:custDataLst>
          </p:nvPr>
        </p:nvSpPr>
        <p:spPr>
          <a:xfrm>
            <a:off x="1798767" y="4720869"/>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rPr>
              <a:t>添加文字</a:t>
            </a:r>
            <a:endParaRPr lang="en-US" altLang="zh-CN" sz="2400" i="1" dirty="0">
              <a:solidFill>
                <a:schemeClr val="tx1">
                  <a:lumMod val="50000"/>
                  <a:lumOff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extLst>
      <p:ext uri="{BB962C8B-B14F-4D97-AF65-F5344CB8AC3E}">
        <p14:creationId xmlns:p14="http://schemas.microsoft.com/office/powerpoint/2010/main" val="158543379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par>
                                <p:cTn id="19" presetID="10" presetClass="entr" presetSubtype="0" fill="hold" nodeType="withEffect">
                                  <p:stCondLst>
                                    <p:cond delay="18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4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9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个人成长经历</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7" name="Line 201"/>
          <p:cNvSpPr>
            <a:spLocks noChangeShapeType="1"/>
          </p:cNvSpPr>
          <p:nvPr/>
        </p:nvSpPr>
        <p:spPr bwMode="auto">
          <a:xfrm flipV="1">
            <a:off x="2060745" y="1718573"/>
            <a:ext cx="7257425" cy="4618474"/>
          </a:xfrm>
          <a:prstGeom prst="line">
            <a:avLst/>
          </a:prstGeom>
          <a:noFill/>
          <a:ln w="38100">
            <a:solidFill>
              <a:srgbClr val="27C5D6"/>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8" name="Group 202"/>
          <p:cNvGrpSpPr>
            <a:grpSpLocks/>
          </p:cNvGrpSpPr>
          <p:nvPr/>
        </p:nvGrpSpPr>
        <p:grpSpPr bwMode="auto">
          <a:xfrm>
            <a:off x="2963159" y="5570783"/>
            <a:ext cx="270584" cy="266792"/>
            <a:chOff x="1364" y="3452"/>
            <a:chExt cx="174" cy="172"/>
          </a:xfrm>
          <a:solidFill>
            <a:srgbClr val="27C5D6"/>
          </a:solidFill>
        </p:grpSpPr>
        <p:pic>
          <p:nvPicPr>
            <p:cNvPr id="9" name="Picture 20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Oval 20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11" name="Group 205"/>
            <p:cNvGrpSpPr>
              <a:grpSpLocks/>
            </p:cNvGrpSpPr>
            <p:nvPr/>
          </p:nvGrpSpPr>
          <p:grpSpPr bwMode="auto">
            <a:xfrm rot="-1297425" flipH="1" flipV="1">
              <a:off x="1380" y="3581"/>
              <a:ext cx="150" cy="36"/>
              <a:chOff x="2528" y="1060"/>
              <a:chExt cx="894" cy="236"/>
            </a:xfrm>
            <a:grpFill/>
          </p:grpSpPr>
          <p:grpSp>
            <p:nvGrpSpPr>
              <p:cNvPr id="12" name="Group 206"/>
              <p:cNvGrpSpPr>
                <a:grpSpLocks/>
              </p:cNvGrpSpPr>
              <p:nvPr/>
            </p:nvGrpSpPr>
            <p:grpSpPr bwMode="auto">
              <a:xfrm>
                <a:off x="2528" y="1060"/>
                <a:ext cx="742" cy="186"/>
                <a:chOff x="1565" y="2568"/>
                <a:chExt cx="1118" cy="279"/>
              </a:xfrm>
              <a:grpFill/>
            </p:grpSpPr>
            <p:sp>
              <p:nvSpPr>
                <p:cNvPr id="18" name="AutoShape 20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9" name="AutoShape 20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AutoShape 20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1" name="AutoShape 21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13" name="Group 211"/>
              <p:cNvGrpSpPr>
                <a:grpSpLocks/>
              </p:cNvGrpSpPr>
              <p:nvPr/>
            </p:nvGrpSpPr>
            <p:grpSpPr bwMode="auto">
              <a:xfrm rot="1353540">
                <a:off x="2680" y="1110"/>
                <a:ext cx="742" cy="186"/>
                <a:chOff x="1565" y="2568"/>
                <a:chExt cx="1118" cy="279"/>
              </a:xfrm>
              <a:grpFill/>
            </p:grpSpPr>
            <p:sp>
              <p:nvSpPr>
                <p:cNvPr id="14" name="AutoShape 21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5" name="AutoShape 21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 name="AutoShape 21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7" name="AutoShape 21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grpSp>
        <p:nvGrpSpPr>
          <p:cNvPr id="22" name="Group 217"/>
          <p:cNvGrpSpPr>
            <a:grpSpLocks/>
          </p:cNvGrpSpPr>
          <p:nvPr/>
        </p:nvGrpSpPr>
        <p:grpSpPr bwMode="auto">
          <a:xfrm>
            <a:off x="4645909" y="4475408"/>
            <a:ext cx="270584" cy="266792"/>
            <a:chOff x="1364" y="3452"/>
            <a:chExt cx="174" cy="172"/>
          </a:xfrm>
          <a:solidFill>
            <a:srgbClr val="FFABB1"/>
          </a:solidFill>
        </p:grpSpPr>
        <p:pic>
          <p:nvPicPr>
            <p:cNvPr id="23" name="Picture 21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Oval 219"/>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25" name="Group 220"/>
            <p:cNvGrpSpPr>
              <a:grpSpLocks/>
            </p:cNvGrpSpPr>
            <p:nvPr/>
          </p:nvGrpSpPr>
          <p:grpSpPr bwMode="auto">
            <a:xfrm rot="-1297425" flipH="1" flipV="1">
              <a:off x="1380" y="3581"/>
              <a:ext cx="150" cy="36"/>
              <a:chOff x="2528" y="1060"/>
              <a:chExt cx="894" cy="236"/>
            </a:xfrm>
            <a:grpFill/>
          </p:grpSpPr>
          <p:grpSp>
            <p:nvGrpSpPr>
              <p:cNvPr id="26" name="Group 221"/>
              <p:cNvGrpSpPr>
                <a:grpSpLocks/>
              </p:cNvGrpSpPr>
              <p:nvPr/>
            </p:nvGrpSpPr>
            <p:grpSpPr bwMode="auto">
              <a:xfrm>
                <a:off x="2528" y="1060"/>
                <a:ext cx="742" cy="186"/>
                <a:chOff x="1565" y="2568"/>
                <a:chExt cx="1118" cy="279"/>
              </a:xfrm>
              <a:grpFill/>
            </p:grpSpPr>
            <p:sp>
              <p:nvSpPr>
                <p:cNvPr id="32" name="AutoShape 22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3" name="AutoShape 22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4" name="AutoShape 22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5" name="AutoShape 22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27" name="Group 226"/>
              <p:cNvGrpSpPr>
                <a:grpSpLocks/>
              </p:cNvGrpSpPr>
              <p:nvPr/>
            </p:nvGrpSpPr>
            <p:grpSpPr bwMode="auto">
              <a:xfrm rot="1353540">
                <a:off x="2680" y="1110"/>
                <a:ext cx="742" cy="186"/>
                <a:chOff x="1565" y="2568"/>
                <a:chExt cx="1118" cy="279"/>
              </a:xfrm>
              <a:grpFill/>
            </p:grpSpPr>
            <p:sp>
              <p:nvSpPr>
                <p:cNvPr id="28" name="AutoShape 22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9" name="AutoShape 22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0" name="AutoShape 22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1" name="AutoShape 23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grpSp>
        <p:nvGrpSpPr>
          <p:cNvPr id="36" name="Group 232"/>
          <p:cNvGrpSpPr>
            <a:grpSpLocks/>
          </p:cNvGrpSpPr>
          <p:nvPr/>
        </p:nvGrpSpPr>
        <p:grpSpPr bwMode="auto">
          <a:xfrm>
            <a:off x="6254046" y="3476871"/>
            <a:ext cx="270584" cy="266792"/>
            <a:chOff x="1364" y="3452"/>
            <a:chExt cx="174" cy="172"/>
          </a:xfrm>
          <a:solidFill>
            <a:srgbClr val="27C5D6"/>
          </a:solidFill>
        </p:grpSpPr>
        <p:pic>
          <p:nvPicPr>
            <p:cNvPr id="37" name="Picture 23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39" name="Group 235"/>
            <p:cNvGrpSpPr>
              <a:grpSpLocks/>
            </p:cNvGrpSpPr>
            <p:nvPr/>
          </p:nvGrpSpPr>
          <p:grpSpPr bwMode="auto">
            <a:xfrm rot="-1297425" flipH="1" flipV="1">
              <a:off x="1380" y="3581"/>
              <a:ext cx="150" cy="36"/>
              <a:chOff x="2528" y="1060"/>
              <a:chExt cx="894" cy="236"/>
            </a:xfrm>
            <a:grpFill/>
          </p:grpSpPr>
          <p:grpSp>
            <p:nvGrpSpPr>
              <p:cNvPr id="40" name="Group 236"/>
              <p:cNvGrpSpPr>
                <a:grpSpLocks/>
              </p:cNvGrpSpPr>
              <p:nvPr/>
            </p:nvGrpSpPr>
            <p:grpSpPr bwMode="auto">
              <a:xfrm>
                <a:off x="2528" y="1060"/>
                <a:ext cx="742" cy="186"/>
                <a:chOff x="1565" y="2568"/>
                <a:chExt cx="1118" cy="279"/>
              </a:xfrm>
              <a:grpFill/>
            </p:grpSpPr>
            <p:sp>
              <p:nvSpPr>
                <p:cNvPr id="46"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7"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9"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41" name="Group 241"/>
              <p:cNvGrpSpPr>
                <a:grpSpLocks/>
              </p:cNvGrpSpPr>
              <p:nvPr/>
            </p:nvGrpSpPr>
            <p:grpSpPr bwMode="auto">
              <a:xfrm rot="1353540">
                <a:off x="2680" y="1110"/>
                <a:ext cx="742" cy="186"/>
                <a:chOff x="1565" y="2568"/>
                <a:chExt cx="1118" cy="279"/>
              </a:xfrm>
              <a:grpFill/>
            </p:grpSpPr>
            <p:sp>
              <p:nvSpPr>
                <p:cNvPr id="42"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4" name="AutoShape 24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5" name="AutoShape 24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sp>
        <p:nvSpPr>
          <p:cNvPr id="65" name="AutoShape 262"/>
          <p:cNvSpPr>
            <a:spLocks noChangeArrowheads="1"/>
          </p:cNvSpPr>
          <p:nvPr/>
        </p:nvSpPr>
        <p:spPr bwMode="gray">
          <a:xfrm>
            <a:off x="1127971" y="4881963"/>
            <a:ext cx="1876432" cy="457990"/>
          </a:xfrm>
          <a:prstGeom prst="roundRect">
            <a:avLst>
              <a:gd name="adj" fmla="val 22815"/>
            </a:avLst>
          </a:prstGeom>
          <a:solidFill>
            <a:srgbClr val="27C5D6"/>
          </a:solidFill>
          <a:ln w="12700" algn="ctr">
            <a:noFill/>
            <a:round/>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6" name="AutoShape 263"/>
          <p:cNvSpPr>
            <a:spLocks noChangeArrowheads="1"/>
          </p:cNvSpPr>
          <p:nvPr/>
        </p:nvSpPr>
        <p:spPr bwMode="gray">
          <a:xfrm>
            <a:off x="2821834" y="3789763"/>
            <a:ext cx="1876432" cy="457990"/>
          </a:xfrm>
          <a:prstGeom prst="roundRect">
            <a:avLst>
              <a:gd name="adj" fmla="val 22815"/>
            </a:avLst>
          </a:prstGeom>
          <a:solidFill>
            <a:srgbClr val="FFABB1"/>
          </a:solidFill>
          <a:ln w="12700" algn="ctr">
            <a:noFill/>
            <a:round/>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7" name="AutoShape 264"/>
          <p:cNvSpPr>
            <a:spLocks noChangeArrowheads="1"/>
          </p:cNvSpPr>
          <p:nvPr/>
        </p:nvSpPr>
        <p:spPr bwMode="gray">
          <a:xfrm>
            <a:off x="4364884" y="2791226"/>
            <a:ext cx="1876432" cy="457990"/>
          </a:xfrm>
          <a:prstGeom prst="roundRect">
            <a:avLst>
              <a:gd name="adj" fmla="val 22815"/>
            </a:avLst>
          </a:prstGeom>
          <a:solidFill>
            <a:srgbClr val="27C5D6"/>
          </a:solidFill>
          <a:ln w="12700" algn="ctr">
            <a:noFill/>
            <a:round/>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68" name="Text Box 265"/>
          <p:cNvSpPr txBox="1">
            <a:spLocks noChangeArrowheads="1"/>
          </p:cNvSpPr>
          <p:nvPr/>
        </p:nvSpPr>
        <p:spPr bwMode="white">
          <a:xfrm>
            <a:off x="1501706" y="4913484"/>
            <a:ext cx="1129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2012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Text Box 266"/>
          <p:cNvSpPr txBox="1">
            <a:spLocks noChangeArrowheads="1"/>
          </p:cNvSpPr>
          <p:nvPr/>
        </p:nvSpPr>
        <p:spPr bwMode="white">
          <a:xfrm>
            <a:off x="2768531" y="3824459"/>
            <a:ext cx="192951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2013-2015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 name="Text Box 267"/>
          <p:cNvSpPr txBox="1">
            <a:spLocks noChangeArrowheads="1"/>
          </p:cNvSpPr>
          <p:nvPr/>
        </p:nvSpPr>
        <p:spPr bwMode="white">
          <a:xfrm>
            <a:off x="4757442" y="2806645"/>
            <a:ext cx="1129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2016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1" name="Text Box 269"/>
          <p:cNvSpPr txBox="1">
            <a:spLocks noChangeArrowheads="1"/>
          </p:cNvSpPr>
          <p:nvPr/>
        </p:nvSpPr>
        <p:spPr bwMode="black">
          <a:xfrm>
            <a:off x="3373082" y="5627695"/>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sp>
        <p:nvSpPr>
          <p:cNvPr id="72" name="Text Box 270"/>
          <p:cNvSpPr txBox="1">
            <a:spLocks noChangeArrowheads="1"/>
          </p:cNvSpPr>
          <p:nvPr/>
        </p:nvSpPr>
        <p:spPr bwMode="black">
          <a:xfrm>
            <a:off x="5092345" y="4532320"/>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sp>
        <p:nvSpPr>
          <p:cNvPr id="73" name="Text Box 271"/>
          <p:cNvSpPr txBox="1">
            <a:spLocks noChangeArrowheads="1"/>
          </p:cNvSpPr>
          <p:nvPr/>
        </p:nvSpPr>
        <p:spPr bwMode="black">
          <a:xfrm>
            <a:off x="6690727" y="3566725"/>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grpSp>
        <p:nvGrpSpPr>
          <p:cNvPr id="74" name="Group 232"/>
          <p:cNvGrpSpPr>
            <a:grpSpLocks/>
          </p:cNvGrpSpPr>
          <p:nvPr/>
        </p:nvGrpSpPr>
        <p:grpSpPr bwMode="auto">
          <a:xfrm>
            <a:off x="8534612" y="2024171"/>
            <a:ext cx="270584" cy="266792"/>
            <a:chOff x="1364" y="3452"/>
            <a:chExt cx="174" cy="172"/>
          </a:xfrm>
          <a:solidFill>
            <a:srgbClr val="FFABB1"/>
          </a:solidFill>
        </p:grpSpPr>
        <p:pic>
          <p:nvPicPr>
            <p:cNvPr id="75" name="Picture 23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77" name="Group 235"/>
            <p:cNvGrpSpPr>
              <a:grpSpLocks/>
            </p:cNvGrpSpPr>
            <p:nvPr/>
          </p:nvGrpSpPr>
          <p:grpSpPr bwMode="auto">
            <a:xfrm rot="-1297425" flipH="1" flipV="1">
              <a:off x="1380" y="3581"/>
              <a:ext cx="150" cy="36"/>
              <a:chOff x="2528" y="1060"/>
              <a:chExt cx="894" cy="236"/>
            </a:xfrm>
            <a:grpFill/>
          </p:grpSpPr>
          <p:grpSp>
            <p:nvGrpSpPr>
              <p:cNvPr id="78" name="Group 236"/>
              <p:cNvGrpSpPr>
                <a:grpSpLocks/>
              </p:cNvGrpSpPr>
              <p:nvPr/>
            </p:nvGrpSpPr>
            <p:grpSpPr bwMode="auto">
              <a:xfrm>
                <a:off x="2528" y="1060"/>
                <a:ext cx="742" cy="186"/>
                <a:chOff x="1565" y="2568"/>
                <a:chExt cx="1118" cy="279"/>
              </a:xfrm>
              <a:grpFill/>
            </p:grpSpPr>
            <p:sp>
              <p:nvSpPr>
                <p:cNvPr id="84"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5"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6"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7"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nvGrpSpPr>
              <p:cNvPr id="79" name="Group 241"/>
              <p:cNvGrpSpPr>
                <a:grpSpLocks/>
              </p:cNvGrpSpPr>
              <p:nvPr/>
            </p:nvGrpSpPr>
            <p:grpSpPr bwMode="auto">
              <a:xfrm rot="1353540">
                <a:off x="2680" y="1110"/>
                <a:ext cx="742" cy="186"/>
                <a:chOff x="1565" y="2568"/>
                <a:chExt cx="1118" cy="279"/>
              </a:xfrm>
              <a:grpFill/>
            </p:grpSpPr>
            <p:sp>
              <p:nvSpPr>
                <p:cNvPr id="80"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1"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2" name="AutoShape 24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83" name="AutoShape 24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grpSp>
      </p:grpSp>
      <p:sp>
        <p:nvSpPr>
          <p:cNvPr id="88" name="Text Box 271"/>
          <p:cNvSpPr txBox="1">
            <a:spLocks noChangeArrowheads="1"/>
          </p:cNvSpPr>
          <p:nvPr/>
        </p:nvSpPr>
        <p:spPr bwMode="black">
          <a:xfrm>
            <a:off x="8933091" y="2126879"/>
            <a:ext cx="4333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a:p>
            <a:pPr eaLnBrk="1" hangingPunct="1">
              <a:spcBef>
                <a:spcPct val="50000"/>
              </a:spcBef>
              <a:buFontTx/>
              <a:buChar char="•"/>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在此添加标题或目录索引</a:t>
            </a:r>
          </a:p>
        </p:txBody>
      </p:sp>
      <p:sp>
        <p:nvSpPr>
          <p:cNvPr id="89" name="AutoShape 264"/>
          <p:cNvSpPr>
            <a:spLocks noChangeArrowheads="1"/>
          </p:cNvSpPr>
          <p:nvPr/>
        </p:nvSpPr>
        <p:spPr bwMode="gray">
          <a:xfrm>
            <a:off x="6277614" y="1718573"/>
            <a:ext cx="1876432" cy="457990"/>
          </a:xfrm>
          <a:prstGeom prst="roundRect">
            <a:avLst>
              <a:gd name="adj" fmla="val 22815"/>
            </a:avLst>
          </a:prstGeom>
          <a:solidFill>
            <a:srgbClr val="27C5D6"/>
          </a:solidFill>
          <a:ln w="12700" algn="ctr">
            <a:noFill/>
            <a:round/>
            <a:headEnd/>
            <a:tailEnd/>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0" name="Text Box 267"/>
          <p:cNvSpPr txBox="1">
            <a:spLocks noChangeArrowheads="1"/>
          </p:cNvSpPr>
          <p:nvPr/>
        </p:nvSpPr>
        <p:spPr bwMode="white">
          <a:xfrm>
            <a:off x="6670172" y="1733992"/>
            <a:ext cx="1129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2000" b="1" dirty="0">
                <a:solidFill>
                  <a:schemeClr val="bg1"/>
                </a:solidFill>
                <a:latin typeface="微软雅黑" panose="020B0503020204020204" pitchFamily="34" charset="-122"/>
                <a:ea typeface="微软雅黑" panose="020B0503020204020204" pitchFamily="34" charset="-122"/>
              </a:rPr>
              <a:t>2017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501488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1000"/>
                                        <p:tgtEl>
                                          <p:spTgt spid="68"/>
                                        </p:tgtEl>
                                      </p:cBhvr>
                                    </p:animEffect>
                                    <p:anim calcmode="lin" valueType="num">
                                      <p:cBhvr>
                                        <p:cTn id="28" dur="1000" fill="hold"/>
                                        <p:tgtEl>
                                          <p:spTgt spid="68"/>
                                        </p:tgtEl>
                                        <p:attrNameLst>
                                          <p:attrName>ppt_x</p:attrName>
                                        </p:attrNameLst>
                                      </p:cBhvr>
                                      <p:tavLst>
                                        <p:tav tm="0">
                                          <p:val>
                                            <p:strVal val="#ppt_x"/>
                                          </p:val>
                                        </p:tav>
                                        <p:tav tm="100000">
                                          <p:val>
                                            <p:strVal val="#ppt_x"/>
                                          </p:val>
                                        </p:tav>
                                      </p:tavLst>
                                    </p:anim>
                                    <p:anim calcmode="lin" valueType="num">
                                      <p:cBhvr>
                                        <p:cTn id="29" dur="1000" fill="hold"/>
                                        <p:tgtEl>
                                          <p:spTgt spid="6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anim calcmode="lin" valueType="num">
                                      <p:cBhvr>
                                        <p:cTn id="33" dur="1000" fill="hold"/>
                                        <p:tgtEl>
                                          <p:spTgt spid="69"/>
                                        </p:tgtEl>
                                        <p:attrNameLst>
                                          <p:attrName>ppt_x</p:attrName>
                                        </p:attrNameLst>
                                      </p:cBhvr>
                                      <p:tavLst>
                                        <p:tav tm="0">
                                          <p:val>
                                            <p:strVal val="#ppt_x"/>
                                          </p:val>
                                        </p:tav>
                                        <p:tav tm="100000">
                                          <p:val>
                                            <p:strVal val="#ppt_x"/>
                                          </p:val>
                                        </p:tav>
                                      </p:tavLst>
                                    </p:anim>
                                    <p:anim calcmode="lin" valueType="num">
                                      <p:cBhvr>
                                        <p:cTn id="34" dur="10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anim calcmode="lin" valueType="num">
                                      <p:cBhvr>
                                        <p:cTn id="43" dur="1000" fill="hold"/>
                                        <p:tgtEl>
                                          <p:spTgt spid="65"/>
                                        </p:tgtEl>
                                        <p:attrNameLst>
                                          <p:attrName>ppt_x</p:attrName>
                                        </p:attrNameLst>
                                      </p:cBhvr>
                                      <p:tavLst>
                                        <p:tav tm="0">
                                          <p:val>
                                            <p:strVal val="#ppt_x"/>
                                          </p:val>
                                        </p:tav>
                                        <p:tav tm="100000">
                                          <p:val>
                                            <p:strVal val="#ppt_x"/>
                                          </p:val>
                                        </p:tav>
                                      </p:tavLst>
                                    </p:anim>
                                    <p:anim calcmode="lin" valueType="num">
                                      <p:cBhvr>
                                        <p:cTn id="44" dur="100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anim calcmode="lin" valueType="num">
                                      <p:cBhvr>
                                        <p:cTn id="53" dur="1000" fill="hold"/>
                                        <p:tgtEl>
                                          <p:spTgt spid="67"/>
                                        </p:tgtEl>
                                        <p:attrNameLst>
                                          <p:attrName>ppt_x</p:attrName>
                                        </p:attrNameLst>
                                      </p:cBhvr>
                                      <p:tavLst>
                                        <p:tav tm="0">
                                          <p:val>
                                            <p:strVal val="#ppt_x"/>
                                          </p:val>
                                        </p:tav>
                                        <p:tav tm="100000">
                                          <p:val>
                                            <p:strVal val="#ppt_x"/>
                                          </p:val>
                                        </p:tav>
                                      </p:tavLst>
                                    </p:anim>
                                    <p:anim calcmode="lin" valueType="num">
                                      <p:cBhvr>
                                        <p:cTn id="54" dur="1000" fill="hold"/>
                                        <p:tgtEl>
                                          <p:spTgt spid="6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1000"/>
                                        <p:tgtEl>
                                          <p:spTgt spid="89"/>
                                        </p:tgtEl>
                                      </p:cBhvr>
                                    </p:animEffect>
                                    <p:anim calcmode="lin" valueType="num">
                                      <p:cBhvr>
                                        <p:cTn id="58" dur="1000" fill="hold"/>
                                        <p:tgtEl>
                                          <p:spTgt spid="89"/>
                                        </p:tgtEl>
                                        <p:attrNameLst>
                                          <p:attrName>ppt_x</p:attrName>
                                        </p:attrNameLst>
                                      </p:cBhvr>
                                      <p:tavLst>
                                        <p:tav tm="0">
                                          <p:val>
                                            <p:strVal val="#ppt_x"/>
                                          </p:val>
                                        </p:tav>
                                        <p:tav tm="100000">
                                          <p:val>
                                            <p:strVal val="#ppt_x"/>
                                          </p:val>
                                        </p:tav>
                                      </p:tavLst>
                                    </p:anim>
                                    <p:anim calcmode="lin" valueType="num">
                                      <p:cBhvr>
                                        <p:cTn id="59" dur="1000" fill="hold"/>
                                        <p:tgtEl>
                                          <p:spTgt spid="89"/>
                                        </p:tgtEl>
                                        <p:attrNameLst>
                                          <p:attrName>ppt_y</p:attrName>
                                        </p:attrNameLst>
                                      </p:cBhvr>
                                      <p:tavLst>
                                        <p:tav tm="0">
                                          <p:val>
                                            <p:strVal val="#ppt_y+.1"/>
                                          </p:val>
                                        </p:tav>
                                        <p:tav tm="100000">
                                          <p:val>
                                            <p:strVal val="#ppt_y"/>
                                          </p:val>
                                        </p:tav>
                                      </p:tavLst>
                                    </p:anim>
                                  </p:childTnLst>
                                </p:cTn>
                              </p:par>
                            </p:childTnLst>
                          </p:cTn>
                        </p:par>
                        <p:par>
                          <p:cTn id="60" fill="hold">
                            <p:stCondLst>
                              <p:cond delay="2100"/>
                            </p:stCondLst>
                            <p:childTnLst>
                              <p:par>
                                <p:cTn id="61" presetID="22" presetClass="entr" presetSubtype="4"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750"/>
                                        <p:tgtEl>
                                          <p:spTgt spid="7"/>
                                        </p:tgtEl>
                                      </p:cBhvr>
                                    </p:animEffect>
                                  </p:childTnLst>
                                </p:cTn>
                              </p:par>
                            </p:childTnLst>
                          </p:cTn>
                        </p:par>
                        <p:par>
                          <p:cTn id="64" fill="hold">
                            <p:stCondLst>
                              <p:cond delay="2850"/>
                            </p:stCondLst>
                            <p:childTnLst>
                              <p:par>
                                <p:cTn id="65" presetID="31"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 calcmode="lin" valueType="num">
                                      <p:cBhvr>
                                        <p:cTn id="69" dur="1000" fill="hold"/>
                                        <p:tgtEl>
                                          <p:spTgt spid="8"/>
                                        </p:tgtEl>
                                        <p:attrNameLst>
                                          <p:attrName>style.rotation</p:attrName>
                                        </p:attrNameLst>
                                      </p:cBhvr>
                                      <p:tavLst>
                                        <p:tav tm="0">
                                          <p:val>
                                            <p:fltVal val="90"/>
                                          </p:val>
                                        </p:tav>
                                        <p:tav tm="100000">
                                          <p:val>
                                            <p:fltVal val="0"/>
                                          </p:val>
                                        </p:tav>
                                      </p:tavLst>
                                    </p:anim>
                                    <p:animEffect transition="in" filter="fade">
                                      <p:cBhvr>
                                        <p:cTn id="70" dur="1000"/>
                                        <p:tgtEl>
                                          <p:spTgt spid="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1000"/>
                                        <p:tgtEl>
                                          <p:spTgt spid="71"/>
                                        </p:tgtEl>
                                      </p:cBhvr>
                                    </p:animEffect>
                                    <p:anim calcmode="lin" valueType="num">
                                      <p:cBhvr>
                                        <p:cTn id="74" dur="1000" fill="hold"/>
                                        <p:tgtEl>
                                          <p:spTgt spid="71"/>
                                        </p:tgtEl>
                                        <p:attrNameLst>
                                          <p:attrName>ppt_x</p:attrName>
                                        </p:attrNameLst>
                                      </p:cBhvr>
                                      <p:tavLst>
                                        <p:tav tm="0">
                                          <p:val>
                                            <p:strVal val="#ppt_x"/>
                                          </p:val>
                                        </p:tav>
                                        <p:tav tm="100000">
                                          <p:val>
                                            <p:strVal val="#ppt_x"/>
                                          </p:val>
                                        </p:tav>
                                      </p:tavLst>
                                    </p:anim>
                                    <p:anim calcmode="lin" valueType="num">
                                      <p:cBhvr>
                                        <p:cTn id="75" dur="1000" fill="hold"/>
                                        <p:tgtEl>
                                          <p:spTgt spid="71"/>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31"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1000" fill="hold"/>
                                        <p:tgtEl>
                                          <p:spTgt spid="22"/>
                                        </p:tgtEl>
                                        <p:attrNameLst>
                                          <p:attrName>ppt_w</p:attrName>
                                        </p:attrNameLst>
                                      </p:cBhvr>
                                      <p:tavLst>
                                        <p:tav tm="0">
                                          <p:val>
                                            <p:fltVal val="0"/>
                                          </p:val>
                                        </p:tav>
                                        <p:tav tm="100000">
                                          <p:val>
                                            <p:strVal val="#ppt_w"/>
                                          </p:val>
                                        </p:tav>
                                      </p:tavLst>
                                    </p:anim>
                                    <p:anim calcmode="lin" valueType="num">
                                      <p:cBhvr>
                                        <p:cTn id="80" dur="1000" fill="hold"/>
                                        <p:tgtEl>
                                          <p:spTgt spid="22"/>
                                        </p:tgtEl>
                                        <p:attrNameLst>
                                          <p:attrName>ppt_h</p:attrName>
                                        </p:attrNameLst>
                                      </p:cBhvr>
                                      <p:tavLst>
                                        <p:tav tm="0">
                                          <p:val>
                                            <p:fltVal val="0"/>
                                          </p:val>
                                        </p:tav>
                                        <p:tav tm="100000">
                                          <p:val>
                                            <p:strVal val="#ppt_h"/>
                                          </p:val>
                                        </p:tav>
                                      </p:tavLst>
                                    </p:anim>
                                    <p:anim calcmode="lin" valueType="num">
                                      <p:cBhvr>
                                        <p:cTn id="81" dur="1000" fill="hold"/>
                                        <p:tgtEl>
                                          <p:spTgt spid="22"/>
                                        </p:tgtEl>
                                        <p:attrNameLst>
                                          <p:attrName>style.rotation</p:attrName>
                                        </p:attrNameLst>
                                      </p:cBhvr>
                                      <p:tavLst>
                                        <p:tav tm="0">
                                          <p:val>
                                            <p:fltVal val="90"/>
                                          </p:val>
                                        </p:tav>
                                        <p:tav tm="100000">
                                          <p:val>
                                            <p:fltVal val="0"/>
                                          </p:val>
                                        </p:tav>
                                      </p:tavLst>
                                    </p:anim>
                                    <p:animEffect transition="in" filter="fade">
                                      <p:cBhvr>
                                        <p:cTn id="82" dur="1000"/>
                                        <p:tgtEl>
                                          <p:spTgt spid="22"/>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1000"/>
                                        <p:tgtEl>
                                          <p:spTgt spid="72"/>
                                        </p:tgtEl>
                                      </p:cBhvr>
                                    </p:animEffect>
                                    <p:anim calcmode="lin" valueType="num">
                                      <p:cBhvr>
                                        <p:cTn id="86" dur="1000" fill="hold"/>
                                        <p:tgtEl>
                                          <p:spTgt spid="72"/>
                                        </p:tgtEl>
                                        <p:attrNameLst>
                                          <p:attrName>ppt_x</p:attrName>
                                        </p:attrNameLst>
                                      </p:cBhvr>
                                      <p:tavLst>
                                        <p:tav tm="0">
                                          <p:val>
                                            <p:strVal val="#ppt_x"/>
                                          </p:val>
                                        </p:tav>
                                        <p:tav tm="100000">
                                          <p:val>
                                            <p:strVal val="#ppt_x"/>
                                          </p:val>
                                        </p:tav>
                                      </p:tavLst>
                                    </p:anim>
                                    <p:anim calcmode="lin" valueType="num">
                                      <p:cBhvr>
                                        <p:cTn id="87" dur="1000" fill="hold"/>
                                        <p:tgtEl>
                                          <p:spTgt spid="72"/>
                                        </p:tgtEl>
                                        <p:attrNameLst>
                                          <p:attrName>ppt_y</p:attrName>
                                        </p:attrNameLst>
                                      </p:cBhvr>
                                      <p:tavLst>
                                        <p:tav tm="0">
                                          <p:val>
                                            <p:strVal val="#ppt_y+.1"/>
                                          </p:val>
                                        </p:tav>
                                        <p:tav tm="100000">
                                          <p:val>
                                            <p:strVal val="#ppt_y"/>
                                          </p:val>
                                        </p:tav>
                                      </p:tavLst>
                                    </p:anim>
                                  </p:childTnLst>
                                </p:cTn>
                              </p:par>
                            </p:childTnLst>
                          </p:cTn>
                        </p:par>
                        <p:par>
                          <p:cTn id="88" fill="hold">
                            <p:stCondLst>
                              <p:cond delay="4850"/>
                            </p:stCondLst>
                            <p:childTnLst>
                              <p:par>
                                <p:cTn id="89" presetID="31"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 calcmode="lin" valueType="num">
                                      <p:cBhvr>
                                        <p:cTn id="93" dur="1000" fill="hold"/>
                                        <p:tgtEl>
                                          <p:spTgt spid="36"/>
                                        </p:tgtEl>
                                        <p:attrNameLst>
                                          <p:attrName>style.rotation</p:attrName>
                                        </p:attrNameLst>
                                      </p:cBhvr>
                                      <p:tavLst>
                                        <p:tav tm="0">
                                          <p:val>
                                            <p:fltVal val="90"/>
                                          </p:val>
                                        </p:tav>
                                        <p:tav tm="100000">
                                          <p:val>
                                            <p:fltVal val="0"/>
                                          </p:val>
                                        </p:tav>
                                      </p:tavLst>
                                    </p:anim>
                                    <p:animEffect transition="in" filter="fade">
                                      <p:cBhvr>
                                        <p:cTn id="94" dur="1000"/>
                                        <p:tgtEl>
                                          <p:spTgt spid="36"/>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1000"/>
                                        <p:tgtEl>
                                          <p:spTgt spid="73"/>
                                        </p:tgtEl>
                                      </p:cBhvr>
                                    </p:animEffect>
                                    <p:anim calcmode="lin" valueType="num">
                                      <p:cBhvr>
                                        <p:cTn id="98" dur="1000" fill="hold"/>
                                        <p:tgtEl>
                                          <p:spTgt spid="73"/>
                                        </p:tgtEl>
                                        <p:attrNameLst>
                                          <p:attrName>ppt_x</p:attrName>
                                        </p:attrNameLst>
                                      </p:cBhvr>
                                      <p:tavLst>
                                        <p:tav tm="0">
                                          <p:val>
                                            <p:strVal val="#ppt_x"/>
                                          </p:val>
                                        </p:tav>
                                        <p:tav tm="100000">
                                          <p:val>
                                            <p:strVal val="#ppt_x"/>
                                          </p:val>
                                        </p:tav>
                                      </p:tavLst>
                                    </p:anim>
                                    <p:anim calcmode="lin" valueType="num">
                                      <p:cBhvr>
                                        <p:cTn id="99" dur="1000" fill="hold"/>
                                        <p:tgtEl>
                                          <p:spTgt spid="73"/>
                                        </p:tgtEl>
                                        <p:attrNameLst>
                                          <p:attrName>ppt_y</p:attrName>
                                        </p:attrNameLst>
                                      </p:cBhvr>
                                      <p:tavLst>
                                        <p:tav tm="0">
                                          <p:val>
                                            <p:strVal val="#ppt_y+.1"/>
                                          </p:val>
                                        </p:tav>
                                        <p:tav tm="100000">
                                          <p:val>
                                            <p:strVal val="#ppt_y"/>
                                          </p:val>
                                        </p:tav>
                                      </p:tavLst>
                                    </p:anim>
                                  </p:childTnLst>
                                </p:cTn>
                              </p:par>
                            </p:childTnLst>
                          </p:cTn>
                        </p:par>
                        <p:par>
                          <p:cTn id="100" fill="hold">
                            <p:stCondLst>
                              <p:cond delay="5850"/>
                            </p:stCondLst>
                            <p:childTnLst>
                              <p:par>
                                <p:cTn id="101" presetID="31" presetClass="entr" presetSubtype="0" fill="hold" nodeType="after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1000" fill="hold"/>
                                        <p:tgtEl>
                                          <p:spTgt spid="74"/>
                                        </p:tgtEl>
                                        <p:attrNameLst>
                                          <p:attrName>ppt_w</p:attrName>
                                        </p:attrNameLst>
                                      </p:cBhvr>
                                      <p:tavLst>
                                        <p:tav tm="0">
                                          <p:val>
                                            <p:fltVal val="0"/>
                                          </p:val>
                                        </p:tav>
                                        <p:tav tm="100000">
                                          <p:val>
                                            <p:strVal val="#ppt_w"/>
                                          </p:val>
                                        </p:tav>
                                      </p:tavLst>
                                    </p:anim>
                                    <p:anim calcmode="lin" valueType="num">
                                      <p:cBhvr>
                                        <p:cTn id="104" dur="1000" fill="hold"/>
                                        <p:tgtEl>
                                          <p:spTgt spid="74"/>
                                        </p:tgtEl>
                                        <p:attrNameLst>
                                          <p:attrName>ppt_h</p:attrName>
                                        </p:attrNameLst>
                                      </p:cBhvr>
                                      <p:tavLst>
                                        <p:tav tm="0">
                                          <p:val>
                                            <p:fltVal val="0"/>
                                          </p:val>
                                        </p:tav>
                                        <p:tav tm="100000">
                                          <p:val>
                                            <p:strVal val="#ppt_h"/>
                                          </p:val>
                                        </p:tav>
                                      </p:tavLst>
                                    </p:anim>
                                    <p:anim calcmode="lin" valueType="num">
                                      <p:cBhvr>
                                        <p:cTn id="105" dur="1000" fill="hold"/>
                                        <p:tgtEl>
                                          <p:spTgt spid="74"/>
                                        </p:tgtEl>
                                        <p:attrNameLst>
                                          <p:attrName>style.rotation</p:attrName>
                                        </p:attrNameLst>
                                      </p:cBhvr>
                                      <p:tavLst>
                                        <p:tav tm="0">
                                          <p:val>
                                            <p:fltVal val="90"/>
                                          </p:val>
                                        </p:tav>
                                        <p:tav tm="100000">
                                          <p:val>
                                            <p:fltVal val="0"/>
                                          </p:val>
                                        </p:tav>
                                      </p:tavLst>
                                    </p:anim>
                                    <p:animEffect transition="in" filter="fade">
                                      <p:cBhvr>
                                        <p:cTn id="106" dur="1000"/>
                                        <p:tgtEl>
                                          <p:spTgt spid="74"/>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65" grpId="0" animBg="1"/>
      <p:bldP spid="66" grpId="0" animBg="1"/>
      <p:bldP spid="67" grpId="0" animBg="1"/>
      <p:bldP spid="68" grpId="0"/>
      <p:bldP spid="69" grpId="0"/>
      <p:bldP spid="70" grpId="0"/>
      <p:bldP spid="71" grpId="0"/>
      <p:bldP spid="72" grpId="0"/>
      <p:bldP spid="73" grpId="0"/>
      <p:bldP spid="88" grpId="0"/>
      <p:bldP spid="89" grpId="0" animBg="1"/>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掌握技能介绍</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31" name="组合 30"/>
          <p:cNvGrpSpPr/>
          <p:nvPr/>
        </p:nvGrpSpPr>
        <p:grpSpPr>
          <a:xfrm>
            <a:off x="7247328" y="1796715"/>
            <a:ext cx="3837226" cy="839186"/>
            <a:chOff x="5505214" y="1341804"/>
            <a:chExt cx="3188529" cy="829980"/>
          </a:xfrm>
        </p:grpSpPr>
        <p:sp>
          <p:nvSpPr>
            <p:cNvPr id="32" name="TextBox 31"/>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33" name="TextBox 32"/>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34" name="组合 33"/>
          <p:cNvGrpSpPr/>
          <p:nvPr/>
        </p:nvGrpSpPr>
        <p:grpSpPr>
          <a:xfrm>
            <a:off x="3819665" y="1717937"/>
            <a:ext cx="4886476" cy="4132342"/>
            <a:chOff x="2746358" y="1089980"/>
            <a:chExt cx="3600093" cy="3623688"/>
          </a:xfrm>
          <a:solidFill>
            <a:srgbClr val="FFABB1"/>
          </a:solidFill>
        </p:grpSpPr>
        <p:sp>
          <p:nvSpPr>
            <p:cNvPr id="35" name="等腰三角形 34"/>
            <p:cNvSpPr/>
            <p:nvPr/>
          </p:nvSpPr>
          <p:spPr>
            <a:xfrm rot="21500399">
              <a:off x="3893139" y="1089980"/>
              <a:ext cx="1232971" cy="1062904"/>
            </a:xfrm>
            <a:prstGeom prst="triangl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等腰三角形 35"/>
            <p:cNvSpPr/>
            <p:nvPr/>
          </p:nvSpPr>
          <p:spPr>
            <a:xfrm rot="4227329">
              <a:off x="5198513" y="1948864"/>
              <a:ext cx="1232971" cy="1062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等腰三角形 36"/>
            <p:cNvSpPr/>
            <p:nvPr/>
          </p:nvSpPr>
          <p:spPr>
            <a:xfrm rot="8518912">
              <a:off x="4673626" y="3582371"/>
              <a:ext cx="1232971" cy="1062904"/>
            </a:xfrm>
            <a:prstGeom prst="triangl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等腰三角形 37"/>
            <p:cNvSpPr/>
            <p:nvPr/>
          </p:nvSpPr>
          <p:spPr>
            <a:xfrm rot="12845080">
              <a:off x="3267393" y="3650764"/>
              <a:ext cx="1232971" cy="1062904"/>
            </a:xfrm>
            <a:prstGeom prst="triangl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等腰三角形 38"/>
            <p:cNvSpPr/>
            <p:nvPr/>
          </p:nvSpPr>
          <p:spPr>
            <a:xfrm rot="17109199">
              <a:off x="2661324" y="2081357"/>
              <a:ext cx="1232971" cy="1062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4308886" y="1378133"/>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075024" y="3612701"/>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3606593" y="3612701"/>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3192133" y="2324895"/>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923928" y="2571750"/>
              <a:ext cx="1414219" cy="566774"/>
            </a:xfrm>
            <a:prstGeom prst="rect">
              <a:avLst/>
            </a:prstGeom>
            <a:noFill/>
            <a:ln>
              <a:noFill/>
            </a:ln>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标题</a:t>
              </a:r>
            </a:p>
          </p:txBody>
        </p:sp>
        <p:sp>
          <p:nvSpPr>
            <p:cNvPr id="45" name="TextBox 44"/>
            <p:cNvSpPr txBox="1"/>
            <p:nvPr/>
          </p:nvSpPr>
          <p:spPr>
            <a:xfrm>
              <a:off x="5446943" y="2211710"/>
              <a:ext cx="371919" cy="566774"/>
            </a:xfrm>
            <a:prstGeom prst="rect">
              <a:avLst/>
            </a:prstGeom>
            <a:noFill/>
            <a:ln>
              <a:noFill/>
            </a:ln>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201149" y="3813854"/>
            <a:ext cx="3837226" cy="839186"/>
            <a:chOff x="5505214" y="1341804"/>
            <a:chExt cx="3188529" cy="829980"/>
          </a:xfrm>
        </p:grpSpPr>
        <p:sp>
          <p:nvSpPr>
            <p:cNvPr id="47" name="TextBox 46"/>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02.</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48" name="TextBox 47"/>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49" name="组合 48"/>
          <p:cNvGrpSpPr/>
          <p:nvPr/>
        </p:nvGrpSpPr>
        <p:grpSpPr>
          <a:xfrm>
            <a:off x="2023302" y="3950574"/>
            <a:ext cx="3837226" cy="839186"/>
            <a:chOff x="5505214" y="1341804"/>
            <a:chExt cx="3188529" cy="829980"/>
          </a:xfrm>
        </p:grpSpPr>
        <p:sp>
          <p:nvSpPr>
            <p:cNvPr id="50" name="TextBox 49"/>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04.</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1" name="TextBox 50"/>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52" name="组合 51"/>
          <p:cNvGrpSpPr/>
          <p:nvPr/>
        </p:nvGrpSpPr>
        <p:grpSpPr>
          <a:xfrm>
            <a:off x="2383342" y="1950604"/>
            <a:ext cx="3837226" cy="839186"/>
            <a:chOff x="5505214" y="1341804"/>
            <a:chExt cx="3188529" cy="829980"/>
          </a:xfrm>
        </p:grpSpPr>
        <p:sp>
          <p:nvSpPr>
            <p:cNvPr id="53" name="TextBox 52"/>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05.</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4" name="TextBox 53"/>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grpSp>
        <p:nvGrpSpPr>
          <p:cNvPr id="55" name="组合 54"/>
          <p:cNvGrpSpPr/>
          <p:nvPr/>
        </p:nvGrpSpPr>
        <p:grpSpPr>
          <a:xfrm>
            <a:off x="5993606" y="5623234"/>
            <a:ext cx="3837226" cy="839186"/>
            <a:chOff x="5505214" y="1341804"/>
            <a:chExt cx="3188529" cy="829980"/>
          </a:xfrm>
        </p:grpSpPr>
        <p:sp>
          <p:nvSpPr>
            <p:cNvPr id="56" name="TextBox 55"/>
            <p:cNvSpPr txBox="1"/>
            <p:nvPr/>
          </p:nvSpPr>
          <p:spPr>
            <a:xfrm>
              <a:off x="5505214" y="1341804"/>
              <a:ext cx="3188529" cy="517480"/>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标题</a:t>
              </a:r>
            </a:p>
          </p:txBody>
        </p:sp>
        <p:sp>
          <p:nvSpPr>
            <p:cNvPr id="57" name="TextBox 56"/>
            <p:cNvSpPr txBox="1"/>
            <p:nvPr/>
          </p:nvSpPr>
          <p:spPr>
            <a:xfrm>
              <a:off x="5508104" y="1836944"/>
              <a:ext cx="3185639" cy="334840"/>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请输入要写的文字内容</a:t>
              </a:r>
            </a:p>
          </p:txBody>
        </p:sp>
      </p:grpSp>
    </p:spTree>
    <p:extLst>
      <p:ext uri="{BB962C8B-B14F-4D97-AF65-F5344CB8AC3E}">
        <p14:creationId xmlns:p14="http://schemas.microsoft.com/office/powerpoint/2010/main" val="216357204"/>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1600"/>
                            </p:stCondLst>
                            <p:childTnLst>
                              <p:par>
                                <p:cTn id="26" presetID="32" presetClass="emph" presetSubtype="0" fill="hold" nodeType="afterEffect">
                                  <p:stCondLst>
                                    <p:cond delay="0"/>
                                  </p:stCondLst>
                                  <p:childTnLst>
                                    <p:animRot by="120000">
                                      <p:cBhvr>
                                        <p:cTn id="27" dur="100" fill="hold">
                                          <p:stCondLst>
                                            <p:cond delay="0"/>
                                          </p:stCondLst>
                                        </p:cTn>
                                        <p:tgtEl>
                                          <p:spTgt spid="34"/>
                                        </p:tgtEl>
                                        <p:attrNameLst>
                                          <p:attrName>r</p:attrName>
                                        </p:attrNameLst>
                                      </p:cBhvr>
                                    </p:animRot>
                                    <p:animRot by="-240000">
                                      <p:cBhvr>
                                        <p:cTn id="28" dur="200" fill="hold">
                                          <p:stCondLst>
                                            <p:cond delay="200"/>
                                          </p:stCondLst>
                                        </p:cTn>
                                        <p:tgtEl>
                                          <p:spTgt spid="34"/>
                                        </p:tgtEl>
                                        <p:attrNameLst>
                                          <p:attrName>r</p:attrName>
                                        </p:attrNameLst>
                                      </p:cBhvr>
                                    </p:animRot>
                                    <p:animRot by="240000">
                                      <p:cBhvr>
                                        <p:cTn id="29" dur="200" fill="hold">
                                          <p:stCondLst>
                                            <p:cond delay="400"/>
                                          </p:stCondLst>
                                        </p:cTn>
                                        <p:tgtEl>
                                          <p:spTgt spid="34"/>
                                        </p:tgtEl>
                                        <p:attrNameLst>
                                          <p:attrName>r</p:attrName>
                                        </p:attrNameLst>
                                      </p:cBhvr>
                                    </p:animRot>
                                    <p:animRot by="-240000">
                                      <p:cBhvr>
                                        <p:cTn id="30" dur="200" fill="hold">
                                          <p:stCondLst>
                                            <p:cond delay="600"/>
                                          </p:stCondLst>
                                        </p:cTn>
                                        <p:tgtEl>
                                          <p:spTgt spid="34"/>
                                        </p:tgtEl>
                                        <p:attrNameLst>
                                          <p:attrName>r</p:attrName>
                                        </p:attrNameLst>
                                      </p:cBhvr>
                                    </p:animRot>
                                    <p:animRot by="120000">
                                      <p:cBhvr>
                                        <p:cTn id="31" dur="200" fill="hold">
                                          <p:stCondLst>
                                            <p:cond delay="800"/>
                                          </p:stCondLst>
                                        </p:cTn>
                                        <p:tgtEl>
                                          <p:spTgt spid="34"/>
                                        </p:tgtEl>
                                        <p:attrNameLst>
                                          <p:attrName>r</p:attrName>
                                        </p:attrNameLst>
                                      </p:cBhvr>
                                    </p:animRot>
                                  </p:childTnLst>
                                </p:cTn>
                              </p:par>
                            </p:childTnLst>
                          </p:cTn>
                        </p:par>
                        <p:par>
                          <p:cTn id="32" fill="hold">
                            <p:stCondLst>
                              <p:cond delay="26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36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4600"/>
                            </p:stCondLst>
                            <p:childTnLst>
                              <p:par>
                                <p:cTn id="45" presetID="42"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childTnLst>
                          </p:cTn>
                        </p:par>
                        <p:par>
                          <p:cTn id="50" fill="hold">
                            <p:stCondLst>
                              <p:cond delay="5600"/>
                            </p:stCondLst>
                            <p:childTnLst>
                              <p:par>
                                <p:cTn id="51" presetID="42" presetClass="entr" presetSubtype="0"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childTnLst>
                          </p:cTn>
                        </p:par>
                        <p:par>
                          <p:cTn id="56" fill="hold">
                            <p:stCondLst>
                              <p:cond delay="6600"/>
                            </p:stCondLst>
                            <p:childTnLst>
                              <p:par>
                                <p:cTn id="57" presetID="42"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anim calcmode="lin" valueType="num">
                                      <p:cBhvr>
                                        <p:cTn id="60" dur="1000" fill="hold"/>
                                        <p:tgtEl>
                                          <p:spTgt spid="52"/>
                                        </p:tgtEl>
                                        <p:attrNameLst>
                                          <p:attrName>ppt_x</p:attrName>
                                        </p:attrNameLst>
                                      </p:cBhvr>
                                      <p:tavLst>
                                        <p:tav tm="0">
                                          <p:val>
                                            <p:strVal val="#ppt_x"/>
                                          </p:val>
                                        </p:tav>
                                        <p:tav tm="100000">
                                          <p:val>
                                            <p:strVal val="#ppt_x"/>
                                          </p:val>
                                        </p:tav>
                                      </p:tavLst>
                                    </p:anim>
                                    <p:anim calcmode="lin" valueType="num">
                                      <p:cBhvr>
                                        <p:cTn id="6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自我评价</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7" name="矩形 5"/>
          <p:cNvSpPr/>
          <p:nvPr/>
        </p:nvSpPr>
        <p:spPr>
          <a:xfrm>
            <a:off x="100628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7C5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8" name="Rectangle 42"/>
          <p:cNvSpPr/>
          <p:nvPr/>
        </p:nvSpPr>
        <p:spPr>
          <a:xfrm flipH="1">
            <a:off x="1022246"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学习能力</a:t>
            </a:r>
          </a:p>
        </p:txBody>
      </p:sp>
      <p:sp>
        <p:nvSpPr>
          <p:cNvPr id="9" name="Rectangle 42"/>
          <p:cNvSpPr/>
          <p:nvPr/>
        </p:nvSpPr>
        <p:spPr>
          <a:xfrm flipH="1">
            <a:off x="160386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0" name="矩形 5"/>
          <p:cNvSpPr/>
          <p:nvPr/>
        </p:nvSpPr>
        <p:spPr>
          <a:xfrm>
            <a:off x="3692186"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FFAB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Rectangle 42"/>
          <p:cNvSpPr/>
          <p:nvPr/>
        </p:nvSpPr>
        <p:spPr>
          <a:xfrm flipH="1">
            <a:off x="370814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交际能力</a:t>
            </a:r>
          </a:p>
        </p:txBody>
      </p:sp>
      <p:sp>
        <p:nvSpPr>
          <p:cNvPr id="12" name="Rectangle 42"/>
          <p:cNvSpPr/>
          <p:nvPr/>
        </p:nvSpPr>
        <p:spPr>
          <a:xfrm flipH="1">
            <a:off x="4289763"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3" name="矩形 5"/>
          <p:cNvSpPr/>
          <p:nvPr/>
        </p:nvSpPr>
        <p:spPr>
          <a:xfrm>
            <a:off x="62777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7C5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4" name="Rectangle 42"/>
          <p:cNvSpPr/>
          <p:nvPr/>
        </p:nvSpPr>
        <p:spPr>
          <a:xfrm flipH="1">
            <a:off x="6293665"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表达能力</a:t>
            </a:r>
          </a:p>
        </p:txBody>
      </p:sp>
      <p:sp>
        <p:nvSpPr>
          <p:cNvPr id="15" name="Rectangle 42"/>
          <p:cNvSpPr/>
          <p:nvPr/>
        </p:nvSpPr>
        <p:spPr>
          <a:xfrm flipH="1">
            <a:off x="68752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6" name="矩形 5"/>
          <p:cNvSpPr/>
          <p:nvPr/>
        </p:nvSpPr>
        <p:spPr>
          <a:xfrm>
            <a:off x="89636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FFAB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Rectangle 42"/>
          <p:cNvSpPr/>
          <p:nvPr/>
        </p:nvSpPr>
        <p:spPr>
          <a:xfrm flipH="1">
            <a:off x="897956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爱好特长</a:t>
            </a:r>
          </a:p>
        </p:txBody>
      </p:sp>
      <p:sp>
        <p:nvSpPr>
          <p:cNvPr id="18" name="Rectangle 42"/>
          <p:cNvSpPr/>
          <p:nvPr/>
        </p:nvSpPr>
        <p:spPr>
          <a:xfrm flipH="1">
            <a:off x="95611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9" name="矩形 18"/>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0"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CN" altLang="en-US" dirty="0">
                <a:solidFill>
                  <a:schemeClr val="bg1">
                    <a:lumMod val="50000"/>
                  </a:schemeClr>
                </a:solidFill>
                <a:sym typeface="微软雅黑"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itchFamily="34" charset="-122"/>
              </a:rPr>
              <a:t>在此录入上述图表的综合描述说明在此录入上述图表的综合描述说明。</a:t>
            </a:r>
            <a:endParaRPr lang="en-US" altLang="zh-CN" dirty="0">
              <a:solidFill>
                <a:schemeClr val="bg1">
                  <a:lumMod val="50000"/>
                </a:schemeClr>
              </a:solidFill>
              <a:sym typeface="微软雅黑" pitchFamily="34" charset="-122"/>
            </a:endParaRPr>
          </a:p>
        </p:txBody>
      </p:sp>
    </p:spTree>
    <p:extLst>
      <p:ext uri="{BB962C8B-B14F-4D97-AF65-F5344CB8AC3E}">
        <p14:creationId xmlns:p14="http://schemas.microsoft.com/office/powerpoint/2010/main" val="349501488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020"/>
                            </p:stCondLst>
                            <p:childTnLst>
                              <p:par>
                                <p:cTn id="20" presetID="45"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ppt_w</p:attrName>
                                        </p:attrNameLst>
                                      </p:cBhvr>
                                      <p:tavLst>
                                        <p:tav tm="0" fmla="#ppt_w*sin(2.5*pi*$)">
                                          <p:val>
                                            <p:fltVal val="0"/>
                                          </p:val>
                                        </p:tav>
                                        <p:tav tm="100000">
                                          <p:val>
                                            <p:fltVal val="1"/>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202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2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520"/>
                            </p:stCondLst>
                            <p:childTnLst>
                              <p:par>
                                <p:cTn id="36" presetID="45"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ppt_w</p:attrName>
                                        </p:attrNameLst>
                                      </p:cBhvr>
                                      <p:tavLst>
                                        <p:tav tm="0" fmla="#ppt_w*sin(2.5*pi*$)">
                                          <p:val>
                                            <p:fltVal val="0"/>
                                          </p:val>
                                        </p:tav>
                                        <p:tav tm="100000">
                                          <p:val>
                                            <p:fltVal val="1"/>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childTnLst>
                                </p:cTn>
                              </p:par>
                            </p:childTnLst>
                          </p:cTn>
                        </p:par>
                        <p:par>
                          <p:cTn id="41" fill="hold">
                            <p:stCondLst>
                              <p:cond delay="452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502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6020"/>
                            </p:stCondLst>
                            <p:childTnLst>
                              <p:par>
                                <p:cTn id="52" presetID="45"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ppt_w</p:attrName>
                                        </p:attrNameLst>
                                      </p:cBhvr>
                                      <p:tavLst>
                                        <p:tav tm="0" fmla="#ppt_w*sin(2.5*pi*$)">
                                          <p:val>
                                            <p:fltVal val="0"/>
                                          </p:val>
                                        </p:tav>
                                        <p:tav tm="100000">
                                          <p:val>
                                            <p:fltVal val="1"/>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childTnLst>
                                </p:cTn>
                              </p:par>
                            </p:childTnLst>
                          </p:cTn>
                        </p:par>
                        <p:par>
                          <p:cTn id="57" fill="hold">
                            <p:stCondLst>
                              <p:cond delay="702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7520"/>
                            </p:stCondLst>
                            <p:childTnLst>
                              <p:par>
                                <p:cTn id="62" presetID="42"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par>
                          <p:cTn id="67" fill="hold">
                            <p:stCondLst>
                              <p:cond delay="8520"/>
                            </p:stCondLst>
                            <p:childTnLst>
                              <p:par>
                                <p:cTn id="68" presetID="45"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ppt_w</p:attrName>
                                        </p:attrNameLst>
                                      </p:cBhvr>
                                      <p:tavLst>
                                        <p:tav tm="0" fmla="#ppt_w*sin(2.5*pi*$)">
                                          <p:val>
                                            <p:fltVal val="0"/>
                                          </p:val>
                                        </p:tav>
                                        <p:tav tm="100000">
                                          <p:val>
                                            <p:fltVal val="1"/>
                                          </p:val>
                                        </p:tav>
                                      </p:tavLst>
                                    </p:anim>
                                    <p:anim calcmode="lin" valueType="num">
                                      <p:cBhvr>
                                        <p:cTn id="72" dur="10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9520"/>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1002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par>
                          <p:cTn id="83" fill="hold">
                            <p:stCondLst>
                              <p:cond delay="1102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11520"/>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p:bldP spid="9" grpId="0"/>
      <p:bldP spid="10" grpId="0" animBg="1"/>
      <p:bldP spid="11" grpId="0"/>
      <p:bldP spid="12" grpId="0"/>
      <p:bldP spid="13" grpId="0" animBg="1"/>
      <p:bldP spid="14" grpId="0"/>
      <p:bldP spid="15" grpId="0"/>
      <p:bldP spid="16" grpId="0" animBg="1"/>
      <p:bldP spid="17" grpId="0"/>
      <p:bldP spid="18"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250159" y="2199367"/>
            <a:ext cx="830997" cy="218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5400" b="1" dirty="0">
                <a:solidFill>
                  <a:srgbClr val="FFABB1"/>
                </a:solidFill>
                <a:latin typeface="微软雅黑" panose="020B0503020204020204" pitchFamily="34" charset="-122"/>
                <a:ea typeface="微软雅黑" panose="020B0503020204020204" pitchFamily="34" charset="-122"/>
                <a:cs typeface="宋体" pitchFamily="2" charset="-122"/>
              </a:rPr>
              <a:t>目 录</a:t>
            </a:r>
            <a:endParaRPr lang="en-US" altLang="zh-CN" sz="5400" b="1" dirty="0">
              <a:solidFill>
                <a:srgbClr val="FFABB1"/>
              </a:solidFill>
              <a:latin typeface="微软雅黑" panose="020B0503020204020204" pitchFamily="34" charset="-122"/>
              <a:ea typeface="微软雅黑" panose="020B0503020204020204" pitchFamily="34" charset="-122"/>
              <a:cs typeface="宋体" pitchFamily="2" charset="-122"/>
            </a:endParaRPr>
          </a:p>
        </p:txBody>
      </p:sp>
      <p:sp>
        <p:nvSpPr>
          <p:cNvPr id="3" name="Rectangle 18"/>
          <p:cNvSpPr>
            <a:spLocks noChangeArrowheads="1"/>
          </p:cNvSpPr>
          <p:nvPr/>
        </p:nvSpPr>
        <p:spPr bwMode="auto">
          <a:xfrm>
            <a:off x="3201275" y="2463168"/>
            <a:ext cx="184666" cy="17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宋体" pitchFamily="2" charset="-122"/>
              </a:rPr>
              <a:t>CONTENTS</a:t>
            </a:r>
          </a:p>
        </p:txBody>
      </p:sp>
      <p:sp>
        <p:nvSpPr>
          <p:cNvPr id="4" name="Line 21"/>
          <p:cNvSpPr>
            <a:spLocks noChangeShapeType="1"/>
          </p:cNvSpPr>
          <p:nvPr/>
        </p:nvSpPr>
        <p:spPr bwMode="auto">
          <a:xfrm>
            <a:off x="3081155" y="2463169"/>
            <a:ext cx="0" cy="1748177"/>
          </a:xfrm>
          <a:prstGeom prst="line">
            <a:avLst/>
          </a:prstGeom>
          <a:noFill/>
          <a:ln w="6350">
            <a:solidFill>
              <a:srgbClr val="FFABB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Rectangle 39"/>
          <p:cNvSpPr>
            <a:spLocks noChangeArrowheads="1"/>
          </p:cNvSpPr>
          <p:nvPr/>
        </p:nvSpPr>
        <p:spPr bwMode="auto">
          <a:xfrm>
            <a:off x="6843235" y="1763864"/>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01</a:t>
            </a:r>
          </a:p>
        </p:txBody>
      </p:sp>
      <p:sp>
        <p:nvSpPr>
          <p:cNvPr id="6" name="Rectangle 39"/>
          <p:cNvSpPr>
            <a:spLocks noChangeArrowheads="1"/>
          </p:cNvSpPr>
          <p:nvPr/>
        </p:nvSpPr>
        <p:spPr bwMode="auto">
          <a:xfrm>
            <a:off x="6843235" y="2078824"/>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7" name="组合 6"/>
          <p:cNvGrpSpPr/>
          <p:nvPr/>
        </p:nvGrpSpPr>
        <p:grpSpPr>
          <a:xfrm>
            <a:off x="6354603" y="1895791"/>
            <a:ext cx="257184" cy="257184"/>
            <a:chOff x="4923349" y="1475317"/>
            <a:chExt cx="305414" cy="305414"/>
          </a:xfrm>
          <a:solidFill>
            <a:srgbClr val="E94E60"/>
          </a:solidFill>
        </p:grpSpPr>
        <p:sp>
          <p:nvSpPr>
            <p:cNvPr id="8" name="椭圆 7"/>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9" name="椭圆 8"/>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10" name="Rectangle 39"/>
          <p:cNvSpPr>
            <a:spLocks noChangeArrowheads="1"/>
          </p:cNvSpPr>
          <p:nvPr/>
        </p:nvSpPr>
        <p:spPr bwMode="auto">
          <a:xfrm>
            <a:off x="6843235" y="2592279"/>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02</a:t>
            </a:r>
          </a:p>
        </p:txBody>
      </p:sp>
      <p:sp>
        <p:nvSpPr>
          <p:cNvPr id="11" name="Rectangle 39"/>
          <p:cNvSpPr>
            <a:spLocks noChangeArrowheads="1"/>
          </p:cNvSpPr>
          <p:nvPr/>
        </p:nvSpPr>
        <p:spPr bwMode="auto">
          <a:xfrm>
            <a:off x="6843235" y="2907239"/>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12" name="组合 11"/>
          <p:cNvGrpSpPr/>
          <p:nvPr/>
        </p:nvGrpSpPr>
        <p:grpSpPr>
          <a:xfrm>
            <a:off x="6354603" y="2724206"/>
            <a:ext cx="257184" cy="257184"/>
            <a:chOff x="4923349" y="1475317"/>
            <a:chExt cx="305414" cy="305414"/>
          </a:xfrm>
          <a:solidFill>
            <a:srgbClr val="E94E60"/>
          </a:solidFill>
        </p:grpSpPr>
        <p:sp>
          <p:nvSpPr>
            <p:cNvPr id="13" name="椭圆 12"/>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14" name="椭圆 13"/>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15" name="Rectangle 39"/>
          <p:cNvSpPr>
            <a:spLocks noChangeArrowheads="1"/>
          </p:cNvSpPr>
          <p:nvPr/>
        </p:nvSpPr>
        <p:spPr bwMode="auto">
          <a:xfrm>
            <a:off x="6843235" y="3422457"/>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03</a:t>
            </a:r>
          </a:p>
        </p:txBody>
      </p:sp>
      <p:sp>
        <p:nvSpPr>
          <p:cNvPr id="16" name="Rectangle 39"/>
          <p:cNvSpPr>
            <a:spLocks noChangeArrowheads="1"/>
          </p:cNvSpPr>
          <p:nvPr/>
        </p:nvSpPr>
        <p:spPr bwMode="auto">
          <a:xfrm>
            <a:off x="6843235" y="3737417"/>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17" name="组合 16"/>
          <p:cNvGrpSpPr/>
          <p:nvPr/>
        </p:nvGrpSpPr>
        <p:grpSpPr>
          <a:xfrm>
            <a:off x="6354603" y="3554384"/>
            <a:ext cx="257184" cy="257184"/>
            <a:chOff x="4923349" y="1475317"/>
            <a:chExt cx="305414" cy="305414"/>
          </a:xfrm>
          <a:solidFill>
            <a:srgbClr val="E94E60"/>
          </a:solidFill>
        </p:grpSpPr>
        <p:sp>
          <p:nvSpPr>
            <p:cNvPr id="18" name="椭圆 17"/>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19" name="椭圆 18"/>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20" name="Rectangle 39"/>
          <p:cNvSpPr>
            <a:spLocks noChangeArrowheads="1"/>
          </p:cNvSpPr>
          <p:nvPr/>
        </p:nvSpPr>
        <p:spPr bwMode="auto">
          <a:xfrm>
            <a:off x="6843235" y="4250872"/>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04</a:t>
            </a:r>
          </a:p>
        </p:txBody>
      </p:sp>
      <p:sp>
        <p:nvSpPr>
          <p:cNvPr id="21" name="Rectangle 39"/>
          <p:cNvSpPr>
            <a:spLocks noChangeArrowheads="1"/>
          </p:cNvSpPr>
          <p:nvPr/>
        </p:nvSpPr>
        <p:spPr bwMode="auto">
          <a:xfrm>
            <a:off x="6843235" y="4565832"/>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rPr>
              <a:t>write your great  title here</a:t>
            </a:r>
          </a:p>
        </p:txBody>
      </p:sp>
      <p:grpSp>
        <p:nvGrpSpPr>
          <p:cNvPr id="22" name="组合 21"/>
          <p:cNvGrpSpPr/>
          <p:nvPr/>
        </p:nvGrpSpPr>
        <p:grpSpPr>
          <a:xfrm>
            <a:off x="6354603" y="4382799"/>
            <a:ext cx="257184" cy="257184"/>
            <a:chOff x="4923349" y="1475317"/>
            <a:chExt cx="305414" cy="305414"/>
          </a:xfrm>
          <a:solidFill>
            <a:srgbClr val="E94E60"/>
          </a:solidFill>
        </p:grpSpPr>
        <p:sp>
          <p:nvSpPr>
            <p:cNvPr id="23" name="椭圆 22"/>
            <p:cNvSpPr/>
            <p:nvPr/>
          </p:nvSpPr>
          <p:spPr>
            <a:xfrm>
              <a:off x="4923349" y="1475317"/>
              <a:ext cx="305414" cy="305414"/>
            </a:xfrm>
            <a:prstGeom prst="ellipse">
              <a:avLst/>
            </a:prstGeom>
            <a:no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24" name="椭圆 23"/>
            <p:cNvSpPr/>
            <p:nvPr/>
          </p:nvSpPr>
          <p:spPr>
            <a:xfrm>
              <a:off x="5008132" y="1560100"/>
              <a:ext cx="135848" cy="135848"/>
            </a:xfrm>
            <a:prstGeom prst="ellipse">
              <a:avLst/>
            </a:prstGeom>
            <a:solidFill>
              <a:srgbClr val="FFABB1"/>
            </a:solidFill>
            <a:ln w="6350">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695500" y="4623543"/>
            <a:ext cx="2200226" cy="1892287"/>
            <a:chOff x="431821" y="2"/>
            <a:chExt cx="2115847" cy="1943435"/>
          </a:xfrm>
        </p:grpSpPr>
        <p:sp>
          <p:nvSpPr>
            <p:cNvPr id="28"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695500" y="13"/>
            <a:ext cx="2200226" cy="1892287"/>
            <a:chOff x="431821" y="2"/>
            <a:chExt cx="2115847" cy="1943435"/>
          </a:xfrm>
        </p:grpSpPr>
        <p:sp>
          <p:nvSpPr>
            <p:cNvPr id="33"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6"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07320617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750"/>
                                        <p:tgtEl>
                                          <p:spTgt spid="32"/>
                                        </p:tgtEl>
                                      </p:cBhvr>
                                    </p:animEffect>
                                  </p:childTnLst>
                                </p:cTn>
                              </p:par>
                              <p:par>
                                <p:cTn id="15" presetID="2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par>
                                <p:cTn id="18" presetID="47" presetClass="entr" presetSubtype="0" fill="hold" grpId="0" nodeType="withEffect">
                                  <p:stCondLst>
                                    <p:cond delay="7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anim calcmode="lin" valueType="num">
                                      <p:cBhvr>
                                        <p:cTn id="21" dur="750" fill="hold"/>
                                        <p:tgtEl>
                                          <p:spTgt spid="2"/>
                                        </p:tgtEl>
                                        <p:attrNameLst>
                                          <p:attrName>ppt_x</p:attrName>
                                        </p:attrNameLst>
                                      </p:cBhvr>
                                      <p:tavLst>
                                        <p:tav tm="0">
                                          <p:val>
                                            <p:strVal val="#ppt_x"/>
                                          </p:val>
                                        </p:tav>
                                        <p:tav tm="100000">
                                          <p:val>
                                            <p:strVal val="#ppt_x"/>
                                          </p:val>
                                        </p:tav>
                                      </p:tavLst>
                                    </p:anim>
                                    <p:anim calcmode="lin" valueType="num">
                                      <p:cBhvr>
                                        <p:cTn id="22" dur="75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7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750" fill="hold"/>
                                        <p:tgtEl>
                                          <p:spTgt spid="3"/>
                                        </p:tgtEl>
                                        <p:attrNameLst>
                                          <p:attrName>ppt_y</p:attrName>
                                        </p:attrNameLst>
                                      </p:cBhvr>
                                      <p:tavLst>
                                        <p:tav tm="0">
                                          <p:val>
                                            <p:strVal val="#ppt_y-.1"/>
                                          </p:val>
                                        </p:tav>
                                        <p:tav tm="100000">
                                          <p:val>
                                            <p:strVal val="#ppt_y"/>
                                          </p:val>
                                        </p:tav>
                                      </p:tavLst>
                                    </p:anim>
                                  </p:childTnLst>
                                </p:cTn>
                              </p:par>
                              <p:par>
                                <p:cTn id="28" presetID="16" presetClass="entr" presetSubtype="42" fill="hold" grpId="0" nodeType="withEffect">
                                  <p:stCondLst>
                                    <p:cond delay="1000"/>
                                  </p:stCondLst>
                                  <p:childTnLst>
                                    <p:set>
                                      <p:cBhvr>
                                        <p:cTn id="29" dur="1" fill="hold">
                                          <p:stCondLst>
                                            <p:cond delay="0"/>
                                          </p:stCondLst>
                                        </p:cTn>
                                        <p:tgtEl>
                                          <p:spTgt spid="4"/>
                                        </p:tgtEl>
                                        <p:attrNameLst>
                                          <p:attrName>style.visibility</p:attrName>
                                        </p:attrNameLst>
                                      </p:cBhvr>
                                      <p:to>
                                        <p:strVal val="visible"/>
                                      </p:to>
                                    </p:set>
                                    <p:animEffect transition="in" filter="barn(outHorizontal)">
                                      <p:cBhvr>
                                        <p:cTn id="30" dur="750"/>
                                        <p:tgtEl>
                                          <p:spTgt spid="4"/>
                                        </p:tgtEl>
                                      </p:cBhvr>
                                    </p:animEffect>
                                  </p:childTnLst>
                                </p:cTn>
                              </p:par>
                            </p:childTnLst>
                          </p:cTn>
                        </p:par>
                        <p:par>
                          <p:cTn id="31" fill="hold">
                            <p:stCondLst>
                              <p:cond delay="225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2750"/>
                            </p:stCondLst>
                            <p:childTnLst>
                              <p:par>
                                <p:cTn id="38" presetID="47"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anim calcmode="lin" valueType="num">
                                      <p:cBhvr>
                                        <p:cTn id="46" dur="500" fill="hold"/>
                                        <p:tgtEl>
                                          <p:spTgt spid="6"/>
                                        </p:tgtEl>
                                        <p:attrNameLst>
                                          <p:attrName>ppt_x</p:attrName>
                                        </p:attrNameLst>
                                      </p:cBhvr>
                                      <p:tavLst>
                                        <p:tav tm="0">
                                          <p:val>
                                            <p:strVal val="#ppt_x"/>
                                          </p:val>
                                        </p:tav>
                                        <p:tav tm="100000">
                                          <p:val>
                                            <p:strVal val="#ppt_x"/>
                                          </p:val>
                                        </p:tav>
                                      </p:tavLst>
                                    </p:anim>
                                    <p:anim calcmode="lin" valueType="num">
                                      <p:cBhvr>
                                        <p:cTn id="47" dur="5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750"/>
                            </p:stCondLst>
                            <p:childTnLst>
                              <p:par>
                                <p:cTn id="55" presetID="47"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par>
                          <p:cTn id="71" fill="hold">
                            <p:stCondLst>
                              <p:cond delay="4750"/>
                            </p:stCondLst>
                            <p:childTnLst>
                              <p:par>
                                <p:cTn id="72" presetID="4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anim calcmode="lin" valueType="num">
                                      <p:cBhvr>
                                        <p:cTn id="75" dur="500" fill="hold"/>
                                        <p:tgtEl>
                                          <p:spTgt spid="15"/>
                                        </p:tgtEl>
                                        <p:attrNameLst>
                                          <p:attrName>ppt_x</p:attrName>
                                        </p:attrNameLst>
                                      </p:cBhvr>
                                      <p:tavLst>
                                        <p:tav tm="0">
                                          <p:val>
                                            <p:strVal val="#ppt_x"/>
                                          </p:val>
                                        </p:tav>
                                        <p:tav tm="100000">
                                          <p:val>
                                            <p:strVal val="#ppt_x"/>
                                          </p:val>
                                        </p:tav>
                                      </p:tavLst>
                                    </p:anim>
                                    <p:anim calcmode="lin" valueType="num">
                                      <p:cBhvr>
                                        <p:cTn id="76" dur="5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5250"/>
                            </p:stCondLst>
                            <p:childTnLst>
                              <p:par>
                                <p:cTn id="83" presetID="53" presetClass="entr" presetSubtype="16"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5750"/>
                            </p:stCondLst>
                            <p:childTnLst>
                              <p:par>
                                <p:cTn id="89" presetID="4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anim calcmode="lin" valueType="num">
                                      <p:cBhvr>
                                        <p:cTn id="92" dur="500" fill="hold"/>
                                        <p:tgtEl>
                                          <p:spTgt spid="20"/>
                                        </p:tgtEl>
                                        <p:attrNameLst>
                                          <p:attrName>ppt_x</p:attrName>
                                        </p:attrNameLst>
                                      </p:cBhvr>
                                      <p:tavLst>
                                        <p:tav tm="0">
                                          <p:val>
                                            <p:strVal val="#ppt_x"/>
                                          </p:val>
                                        </p:tav>
                                        <p:tav tm="100000">
                                          <p:val>
                                            <p:strVal val="#ppt_x"/>
                                          </p:val>
                                        </p:tav>
                                      </p:tavLst>
                                    </p:anim>
                                    <p:anim calcmode="lin" valueType="num">
                                      <p:cBhvr>
                                        <p:cTn id="93" dur="500" fill="hold"/>
                                        <p:tgtEl>
                                          <p:spTgt spid="2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anim calcmode="lin" valueType="num">
                                      <p:cBhvr>
                                        <p:cTn id="97" dur="500" fill="hold"/>
                                        <p:tgtEl>
                                          <p:spTgt spid="21"/>
                                        </p:tgtEl>
                                        <p:attrNameLst>
                                          <p:attrName>ppt_x</p:attrName>
                                        </p:attrNameLst>
                                      </p:cBhvr>
                                      <p:tavLst>
                                        <p:tav tm="0">
                                          <p:val>
                                            <p:strVal val="#ppt_x"/>
                                          </p:val>
                                        </p:tav>
                                        <p:tav tm="100000">
                                          <p:val>
                                            <p:strVal val="#ppt_x"/>
                                          </p:val>
                                        </p:tav>
                                      </p:tavLst>
                                    </p:anim>
                                    <p:anim calcmode="lin" valueType="num">
                                      <p:cBhvr>
                                        <p:cTn id="98"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10" grpId="0"/>
      <p:bldP spid="11" grpId="0"/>
      <p:bldP spid="15" grpId="0"/>
      <p:bldP spid="16" grpId="0"/>
      <p:bldP spid="20" grpId="0"/>
      <p:bldP spid="21" grpId="0"/>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5500" y="4623543"/>
            <a:ext cx="2200226" cy="1892287"/>
            <a:chOff x="431821" y="2"/>
            <a:chExt cx="2115847" cy="1943435"/>
          </a:xfrm>
        </p:grpSpPr>
        <p:sp>
          <p:nvSpPr>
            <p:cNvPr id="12"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95500" y="13"/>
            <a:ext cx="2200226" cy="1892287"/>
            <a:chOff x="431821" y="2"/>
            <a:chExt cx="2115847" cy="1943435"/>
          </a:xfrm>
        </p:grpSpPr>
        <p:sp>
          <p:nvSpPr>
            <p:cNvPr id="17"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4"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5"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itchFamily="34" charset="-122"/>
                <a:ea typeface="微软雅黑" pitchFamily="34" charset="-122"/>
              </a:rPr>
              <a:t>04</a:t>
            </a:r>
            <a:endParaRPr lang="zh-CN" altLang="en-US" sz="5400" b="1" dirty="0">
              <a:solidFill>
                <a:srgbClr val="FFABB1"/>
              </a:solidFill>
              <a:latin typeface="微软雅黑" pitchFamily="34" charset="-122"/>
              <a:ea typeface="微软雅黑" pitchFamily="34" charset="-122"/>
            </a:endParaRPr>
          </a:p>
        </p:txBody>
      </p:sp>
      <p:sp>
        <p:nvSpPr>
          <p:cNvPr id="26"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itchFamily="34" charset="-122"/>
                <a:ea typeface="微软雅黑" pitchFamily="34" charset="-122"/>
              </a:rPr>
              <a:t>未来工作计划</a:t>
            </a:r>
          </a:p>
        </p:txBody>
      </p:sp>
      <p:sp>
        <p:nvSpPr>
          <p:cNvPr id="27"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itchFamily="34" charset="-122"/>
                <a:ea typeface="微软雅黑" pitchFamily="34" charset="-122"/>
              </a:rPr>
              <a:t>【</a:t>
            </a:r>
            <a:r>
              <a:rPr lang="zh-CN" altLang="en-US" sz="2400" dirty="0">
                <a:solidFill>
                  <a:srgbClr val="FFABB1"/>
                </a:solidFill>
                <a:latin typeface="微软雅黑" pitchFamily="34" charset="-122"/>
                <a:ea typeface="微软雅黑" pitchFamily="34" charset="-122"/>
              </a:rPr>
              <a:t>点击补充添加内容</a:t>
            </a:r>
            <a:r>
              <a:rPr lang="en-US" altLang="zh-CN" sz="2800" dirty="0">
                <a:solidFill>
                  <a:srgbClr val="FFABB1"/>
                </a:solidFill>
                <a:latin typeface="微软雅黑" pitchFamily="34" charset="-122"/>
                <a:ea typeface="微软雅黑" pitchFamily="34" charset="-122"/>
              </a:rPr>
              <a:t>】</a:t>
            </a:r>
            <a:endParaRPr lang="zh-CN" altLang="en-US" sz="3800" dirty="0">
              <a:solidFill>
                <a:srgbClr val="FFABB1"/>
              </a:solidFill>
              <a:latin typeface="微软雅黑" pitchFamily="34" charset="-122"/>
              <a:ea typeface="微软雅黑" pitchFamily="34" charset="-122"/>
            </a:endParaRPr>
          </a:p>
        </p:txBody>
      </p:sp>
      <p:sp>
        <p:nvSpPr>
          <p:cNvPr id="28" name="矩形 27"/>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1426"/>
          <p:cNvSpPr/>
          <p:nvPr/>
        </p:nvSpPr>
        <p:spPr>
          <a:xfrm>
            <a:off x="5622564" y="4044861"/>
            <a:ext cx="4948234" cy="485671"/>
          </a:xfrm>
          <a:prstGeom prst="rect">
            <a:avLst/>
          </a:prstGeom>
          <a:ln w="12700">
            <a:miter lim="400000"/>
          </a:ln>
          <a:extLst>
            <a:ext uri="{C572A759-6A51-4108-AA02-DFA0A04FC94B}">
              <ma14:wrappingTextBoxFlag xmlns:ma14="http://schemas.microsoft.com/office/mac/drawingml/2011/main" xmlns="" val="1"/>
            </a:ext>
          </a:extLst>
        </p:spPr>
        <p:txBody>
          <a:bodyPr wrap="square" lIns="57606" tIns="57607" rIns="57606" bIns="57607">
            <a:spAutoFit/>
          </a:bodyPr>
          <a:lstStyle/>
          <a:p>
            <a:pPr algn="ctr">
              <a:lnSpc>
                <a:spcPct val="120000"/>
              </a:lnSpc>
              <a:spcBef>
                <a:spcPts val="126"/>
              </a:spcBef>
              <a:defRPr>
                <a:uFillTx/>
              </a:defRPr>
            </a:pPr>
            <a:r>
              <a:rPr lang="zh-CN" altLang="en-US"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endParaRPr>
          </a:p>
        </p:txBody>
      </p:sp>
    </p:spTree>
    <p:extLst>
      <p:ext uri="{BB962C8B-B14F-4D97-AF65-F5344CB8AC3E}">
        <p14:creationId xmlns:p14="http://schemas.microsoft.com/office/powerpoint/2010/main" val="3617529740"/>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by="(-#ppt_w*2)" calcmode="lin" valueType="num">
                                      <p:cBhvr rctx="PPT">
                                        <p:cTn id="26" dur="250" autoRev="1" fill="hold">
                                          <p:stCondLst>
                                            <p:cond delay="0"/>
                                          </p:stCondLst>
                                        </p:cTn>
                                        <p:tgtEl>
                                          <p:spTgt spid="26"/>
                                        </p:tgtEl>
                                        <p:attrNameLst>
                                          <p:attrName>ppt_w</p:attrName>
                                        </p:attrNameLst>
                                      </p:cBhvr>
                                    </p:anim>
                                    <p:anim by="(#ppt_w*0.50)" calcmode="lin" valueType="num">
                                      <p:cBhvr>
                                        <p:cTn id="27" dur="250" decel="50000" autoRev="1" fill="hold">
                                          <p:stCondLst>
                                            <p:cond delay="0"/>
                                          </p:stCondLst>
                                        </p:cTn>
                                        <p:tgtEl>
                                          <p:spTgt spid="26"/>
                                        </p:tgtEl>
                                        <p:attrNameLst>
                                          <p:attrName>ppt_x</p:attrName>
                                        </p:attrNameLst>
                                      </p:cBhvr>
                                    </p:anim>
                                    <p:anim from="(-#ppt_h/2)" to="(#ppt_y)" calcmode="lin" valueType="num">
                                      <p:cBhvr>
                                        <p:cTn id="28" dur="500" fill="hold">
                                          <p:stCondLst>
                                            <p:cond delay="0"/>
                                          </p:stCondLst>
                                        </p:cTn>
                                        <p:tgtEl>
                                          <p:spTgt spid="26"/>
                                        </p:tgtEl>
                                        <p:attrNameLst>
                                          <p:attrName>ppt_y</p:attrName>
                                        </p:attrNameLst>
                                      </p:cBhvr>
                                    </p:anim>
                                    <p:animRot by="21600000">
                                      <p:cBhvr>
                                        <p:cTn id="29" dur="500" fill="hold">
                                          <p:stCondLst>
                                            <p:cond delay="0"/>
                                          </p:stCondLst>
                                        </p:cTn>
                                        <p:tgtEl>
                                          <p:spTgt spid="26"/>
                                        </p:tgtEl>
                                        <p:attrNameLst>
                                          <p:attrName>r</p:attrName>
                                        </p:attrNameLst>
                                      </p:cBhvr>
                                    </p:animRot>
                                  </p:childTnLst>
                                </p:cTn>
                              </p:par>
                            </p:childTnLst>
                          </p:cTn>
                        </p:par>
                        <p:par>
                          <p:cTn id="30" fill="hold">
                            <p:stCondLst>
                              <p:cond delay="3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by="(-#ppt_w*2)" calcmode="lin" valueType="num">
                                      <p:cBhvr rctx="PPT">
                                        <p:cTn id="33" dur="250" autoRev="1" fill="hold">
                                          <p:stCondLst>
                                            <p:cond delay="0"/>
                                          </p:stCondLst>
                                        </p:cTn>
                                        <p:tgtEl>
                                          <p:spTgt spid="27"/>
                                        </p:tgtEl>
                                        <p:attrNameLst>
                                          <p:attrName>ppt_w</p:attrName>
                                        </p:attrNameLst>
                                      </p:cBhvr>
                                    </p:anim>
                                    <p:anim by="(#ppt_w*0.50)" calcmode="lin" valueType="num">
                                      <p:cBhvr>
                                        <p:cTn id="34" dur="250" decel="50000" autoRev="1" fill="hold">
                                          <p:stCondLst>
                                            <p:cond delay="0"/>
                                          </p:stCondLst>
                                        </p:cTn>
                                        <p:tgtEl>
                                          <p:spTgt spid="27"/>
                                        </p:tgtEl>
                                        <p:attrNameLst>
                                          <p:attrName>ppt_x</p:attrName>
                                        </p:attrNameLst>
                                      </p:cBhvr>
                                    </p:anim>
                                    <p:anim from="(-#ppt_h/2)" to="(#ppt_y)" calcmode="lin" valueType="num">
                                      <p:cBhvr>
                                        <p:cTn id="35" dur="500" fill="hold">
                                          <p:stCondLst>
                                            <p:cond delay="0"/>
                                          </p:stCondLst>
                                        </p:cTn>
                                        <p:tgtEl>
                                          <p:spTgt spid="27"/>
                                        </p:tgtEl>
                                        <p:attrNameLst>
                                          <p:attrName>ppt_y</p:attrName>
                                        </p:attrNameLst>
                                      </p:cBhvr>
                                    </p:anim>
                                    <p:animRot by="21600000">
                                      <p:cBhvr>
                                        <p:cTn id="36" dur="500" fill="hold">
                                          <p:stCondLst>
                                            <p:cond delay="0"/>
                                          </p:stCondLst>
                                        </p:cTn>
                                        <p:tgtEl>
                                          <p:spTgt spid="27"/>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50"/>
                                        <p:tgtEl>
                                          <p:spTgt spid="28"/>
                                        </p:tgtEl>
                                      </p:cBhvr>
                                    </p:animEffect>
                                  </p:childTnLst>
                                </p:cTn>
                              </p:par>
                            </p:childTnLst>
                          </p:cTn>
                        </p:par>
                        <p:par>
                          <p:cTn id="40" fill="hold">
                            <p:stCondLst>
                              <p:cond delay="4050"/>
                            </p:stCondLst>
                            <p:childTnLst>
                              <p:par>
                                <p:cTn id="41" presetID="2" presetClass="entr" presetSubtype="4" fill="hold" grpId="0" nodeType="afterEffect">
                                  <p:stCondLst>
                                    <p:cond delay="500"/>
                                  </p:stCondLst>
                                  <p:iterate>
                                    <p:tmAbs val="0"/>
                                  </p:iterate>
                                  <p:childTnLst>
                                    <p:set>
                                      <p:cBhvr>
                                        <p:cTn id="42" fill="hold"/>
                                        <p:tgtEl>
                                          <p:spTgt spid="29"/>
                                        </p:tgtEl>
                                        <p:attrNameLst>
                                          <p:attrName>style.visibility</p:attrName>
                                        </p:attrNameLst>
                                      </p:cBhvr>
                                      <p:to>
                                        <p:strVal val="visible"/>
                                      </p:to>
                                    </p:set>
                                    <p:anim calcmode="lin" valueType="num">
                                      <p:cBhvr>
                                        <p:cTn id="43" dur="300" fill="hold"/>
                                        <p:tgtEl>
                                          <p:spTgt spid="29"/>
                                        </p:tgtEl>
                                        <p:attrNameLst>
                                          <p:attrName>ppt_x</p:attrName>
                                        </p:attrNameLst>
                                      </p:cBhvr>
                                      <p:tavLst>
                                        <p:tav tm="0">
                                          <p:val>
                                            <p:strVal val="#ppt_x"/>
                                          </p:val>
                                        </p:tav>
                                        <p:tav tm="100000">
                                          <p:val>
                                            <p:strVal val="#ppt_x"/>
                                          </p:val>
                                        </p:tav>
                                      </p:tavLst>
                                    </p:anim>
                                    <p:anim calcmode="lin" valueType="num">
                                      <p:cBhvr>
                                        <p:cTn id="44" dur="3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P spid="28" grpId="0" animBg="1"/>
      <p:bldP spid="29"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7" name="组合 6"/>
          <p:cNvGrpSpPr/>
          <p:nvPr/>
        </p:nvGrpSpPr>
        <p:grpSpPr>
          <a:xfrm>
            <a:off x="3142215" y="1204594"/>
            <a:ext cx="332938" cy="5354541"/>
            <a:chOff x="2563371" y="1931386"/>
            <a:chExt cx="262016" cy="4213920"/>
          </a:xfrm>
        </p:grpSpPr>
        <p:cxnSp>
          <p:nvCxnSpPr>
            <p:cNvPr id="8" name="直接连接符 7"/>
            <p:cNvCxnSpPr/>
            <p:nvPr/>
          </p:nvCxnSpPr>
          <p:spPr>
            <a:xfrm>
              <a:off x="2697640" y="1931386"/>
              <a:ext cx="0" cy="4213920"/>
            </a:xfrm>
            <a:prstGeom prst="line">
              <a:avLst/>
            </a:prstGeom>
            <a:ln w="12700">
              <a:solidFill>
                <a:srgbClr val="27C5D6"/>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569893" y="2710083"/>
              <a:ext cx="255494" cy="255494"/>
            </a:xfrm>
            <a:prstGeom prst="ellips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0" name="椭圆 9"/>
            <p:cNvSpPr/>
            <p:nvPr/>
          </p:nvSpPr>
          <p:spPr>
            <a:xfrm>
              <a:off x="2569893" y="4040841"/>
              <a:ext cx="255494" cy="255494"/>
            </a:xfrm>
            <a:prstGeom prst="ellipse">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1" name="椭圆 10"/>
            <p:cNvSpPr/>
            <p:nvPr/>
          </p:nvSpPr>
          <p:spPr>
            <a:xfrm>
              <a:off x="2563371" y="5405867"/>
              <a:ext cx="255494" cy="255494"/>
            </a:xfrm>
            <a:prstGeom prst="ellipse">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2" name="泪滴形 11"/>
          <p:cNvSpPr/>
          <p:nvPr/>
        </p:nvSpPr>
        <p:spPr>
          <a:xfrm rot="2700000">
            <a:off x="1300956" y="1615917"/>
            <a:ext cx="1454564" cy="1454564"/>
          </a:xfrm>
          <a:prstGeom prst="teardrop">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标题</a:t>
            </a:r>
          </a:p>
        </p:txBody>
      </p:sp>
      <p:sp>
        <p:nvSpPr>
          <p:cNvPr id="13" name="泪滴形 12"/>
          <p:cNvSpPr/>
          <p:nvPr/>
        </p:nvSpPr>
        <p:spPr>
          <a:xfrm rot="2700000">
            <a:off x="1271929" y="5043765"/>
            <a:ext cx="1454564" cy="1454564"/>
          </a:xfrm>
          <a:prstGeom prst="teardrop">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标题</a:t>
            </a:r>
          </a:p>
        </p:txBody>
      </p:sp>
      <p:sp>
        <p:nvSpPr>
          <p:cNvPr id="14" name="泪滴形 13"/>
          <p:cNvSpPr/>
          <p:nvPr/>
        </p:nvSpPr>
        <p:spPr>
          <a:xfrm rot="2700000">
            <a:off x="1286442" y="3320019"/>
            <a:ext cx="1454564" cy="1454564"/>
          </a:xfrm>
          <a:prstGeom prst="teardrop">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标题</a:t>
            </a:r>
          </a:p>
        </p:txBody>
      </p:sp>
      <p:sp>
        <p:nvSpPr>
          <p:cNvPr id="15" name="矩形 14"/>
          <p:cNvSpPr/>
          <p:nvPr/>
        </p:nvSpPr>
        <p:spPr>
          <a:xfrm>
            <a:off x="3641888" y="2015491"/>
            <a:ext cx="7969541" cy="830997"/>
          </a:xfrm>
          <a:prstGeom prst="rect">
            <a:avLst/>
          </a:prstGeom>
        </p:spPr>
        <p:txBody>
          <a:bodyPr wrap="square">
            <a:spAutoFit/>
          </a:bodyPr>
          <a:lstStyle/>
          <a:p>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6" name="矩形 15"/>
          <p:cNvSpPr/>
          <p:nvPr/>
        </p:nvSpPr>
        <p:spPr>
          <a:xfrm>
            <a:off x="3641888" y="3697891"/>
            <a:ext cx="7969541" cy="830997"/>
          </a:xfrm>
          <a:prstGeom prst="rect">
            <a:avLst/>
          </a:prstGeom>
        </p:spPr>
        <p:txBody>
          <a:bodyPr wrap="square">
            <a:spAutoFit/>
          </a:bodyPr>
          <a:lstStyle/>
          <a:p>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17" name="矩形 16"/>
          <p:cNvSpPr/>
          <p:nvPr/>
        </p:nvSpPr>
        <p:spPr>
          <a:xfrm>
            <a:off x="3641888" y="5423258"/>
            <a:ext cx="7969541" cy="830997"/>
          </a:xfrm>
          <a:prstGeom prst="rect">
            <a:avLst/>
          </a:prstGeom>
        </p:spPr>
        <p:txBody>
          <a:bodyPr wrap="square">
            <a:spAutoFit/>
          </a:bodyPr>
          <a:lstStyle/>
          <a:p>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Tree>
    <p:extLst>
      <p:ext uri="{BB962C8B-B14F-4D97-AF65-F5344CB8AC3E}">
        <p14:creationId xmlns:p14="http://schemas.microsoft.com/office/powerpoint/2010/main" val="349501488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6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1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2600"/>
                            </p:stCondLst>
                            <p:childTnLst>
                              <p:par>
                                <p:cTn id="34" presetID="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3600"/>
                            </p:stCondLst>
                            <p:childTnLst>
                              <p:par>
                                <p:cTn id="44" presetID="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4100"/>
                            </p:stCondLst>
                            <p:childTnLst>
                              <p:par>
                                <p:cTn id="49" presetID="2" presetClass="entr" presetSubtype="2"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12" grpId="0" animBg="1"/>
      <p:bldP spid="13" grpId="0" animBg="1"/>
      <p:bldP spid="14" grpId="0" animBg="1"/>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7" name="Picture 2" descr="C:\Users\jsj\Desktop\213291_012113275_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r="5624" b="19116"/>
          <a:stretch/>
        </p:blipFill>
        <p:spPr bwMode="auto">
          <a:xfrm>
            <a:off x="7160824" y="2135907"/>
            <a:ext cx="3619564" cy="248188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160824" y="4413163"/>
            <a:ext cx="3619564" cy="1459360"/>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0" dirty="0">
                <a:latin typeface="微软雅黑" panose="020B0503020204020204" pitchFamily="34" charset="-122"/>
                <a:ea typeface="微软雅黑" panose="020B0503020204020204" pitchFamily="34" charset="-122"/>
              </a:rPr>
              <a:t>您的内容打在这里，或通过复制您的文本后在此框中选择或通过复制您</a:t>
            </a:r>
            <a:r>
              <a:rPr lang="zh-CN" altLang="en-US" sz="1600" dirty="0">
                <a:latin typeface="微软雅黑" panose="020B0503020204020204" pitchFamily="34" charset="-122"/>
                <a:ea typeface="微软雅黑" panose="020B0503020204020204" pitchFamily="34" charset="-122"/>
              </a:rPr>
              <a:t>的文本文本后</a:t>
            </a:r>
            <a:r>
              <a:rPr lang="zh-CN" altLang="en-US" sz="1600" b="0" dirty="0">
                <a:latin typeface="微软雅黑" panose="020B0503020204020204" pitchFamily="34" charset="-122"/>
                <a:ea typeface="微软雅黑" panose="020B0503020204020204" pitchFamily="34" charset="-122"/>
              </a:rPr>
              <a:t>在此框中选择粘贴并选择</a:t>
            </a:r>
          </a:p>
        </p:txBody>
      </p:sp>
      <p:grpSp>
        <p:nvGrpSpPr>
          <p:cNvPr id="21" name="组合 20"/>
          <p:cNvGrpSpPr/>
          <p:nvPr/>
        </p:nvGrpSpPr>
        <p:grpSpPr>
          <a:xfrm>
            <a:off x="1555907" y="2514611"/>
            <a:ext cx="4597610" cy="174940"/>
            <a:chOff x="4906190" y="1416527"/>
            <a:chExt cx="3933010" cy="166280"/>
          </a:xfrm>
          <a:solidFill>
            <a:srgbClr val="27C5D6"/>
          </a:solidFill>
        </p:grpSpPr>
        <p:sp>
          <p:nvSpPr>
            <p:cNvPr id="22" name="矩形 21"/>
            <p:cNvSpPr/>
            <p:nvPr/>
          </p:nvSpPr>
          <p:spPr>
            <a:xfrm>
              <a:off x="4906190" y="1416527"/>
              <a:ext cx="166280" cy="166280"/>
            </a:xfrm>
            <a:prstGeom prst="rect">
              <a:avLst/>
            </a:prstGeom>
            <a:grpFill/>
            <a:ln>
              <a:solidFill>
                <a:srgbClr val="27C5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solidFill>
                  <a:srgbClr val="FFB850"/>
                </a:solidFill>
              </a:endParaRPr>
            </a:p>
          </p:txBody>
        </p:sp>
        <p:cxnSp>
          <p:nvCxnSpPr>
            <p:cNvPr id="23" name="直接连接符 22"/>
            <p:cNvCxnSpPr>
              <a:stCxn id="22" idx="3"/>
            </p:cNvCxnSpPr>
            <p:nvPr/>
          </p:nvCxnSpPr>
          <p:spPr>
            <a:xfrm>
              <a:off x="5072470" y="1499667"/>
              <a:ext cx="3766730" cy="0"/>
            </a:xfrm>
            <a:prstGeom prst="line">
              <a:avLst/>
            </a:prstGeom>
            <a:grpFill/>
            <a:ln>
              <a:solidFill>
                <a:srgbClr val="27C5D6"/>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1555907" y="3660406"/>
            <a:ext cx="4597610" cy="174940"/>
            <a:chOff x="4906190" y="2727732"/>
            <a:chExt cx="3933010" cy="166280"/>
          </a:xfrm>
          <a:solidFill>
            <a:srgbClr val="FFABB1"/>
          </a:solidFill>
        </p:grpSpPr>
        <p:sp>
          <p:nvSpPr>
            <p:cNvPr id="25" name="矩形 24"/>
            <p:cNvSpPr/>
            <p:nvPr/>
          </p:nvSpPr>
          <p:spPr>
            <a:xfrm>
              <a:off x="4906190" y="2727732"/>
              <a:ext cx="166280" cy="166280"/>
            </a:xfrm>
            <a:prstGeom prst="rect">
              <a:avLst/>
            </a:prstGeom>
            <a:grpFill/>
            <a:ln>
              <a:solidFill>
                <a:srgbClr val="FFAB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26" name="直接连接符 25"/>
            <p:cNvCxnSpPr>
              <a:stCxn id="25" idx="3"/>
            </p:cNvCxnSpPr>
            <p:nvPr/>
          </p:nvCxnSpPr>
          <p:spPr>
            <a:xfrm>
              <a:off x="5072470" y="2810872"/>
              <a:ext cx="3766730" cy="0"/>
            </a:xfrm>
            <a:prstGeom prst="line">
              <a:avLst/>
            </a:prstGeom>
            <a:grpFill/>
            <a:ln>
              <a:solidFill>
                <a:srgbClr val="FFABB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1555907" y="4689106"/>
            <a:ext cx="4597610" cy="174940"/>
            <a:chOff x="4906190" y="3870732"/>
            <a:chExt cx="3933010" cy="166280"/>
          </a:xfrm>
          <a:solidFill>
            <a:srgbClr val="27C5D6"/>
          </a:solidFill>
        </p:grpSpPr>
        <p:sp>
          <p:nvSpPr>
            <p:cNvPr id="28" name="矩形 27"/>
            <p:cNvSpPr/>
            <p:nvPr/>
          </p:nvSpPr>
          <p:spPr>
            <a:xfrm>
              <a:off x="4906190" y="3870732"/>
              <a:ext cx="166280" cy="166280"/>
            </a:xfrm>
            <a:prstGeom prst="rect">
              <a:avLst/>
            </a:prstGeom>
            <a:grpFill/>
            <a:ln>
              <a:solidFill>
                <a:srgbClr val="27C5D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0"/>
            </a:p>
          </p:txBody>
        </p:sp>
        <p:cxnSp>
          <p:nvCxnSpPr>
            <p:cNvPr id="29" name="直接连接符 28"/>
            <p:cNvCxnSpPr/>
            <p:nvPr/>
          </p:nvCxnSpPr>
          <p:spPr>
            <a:xfrm>
              <a:off x="5072470" y="3941172"/>
              <a:ext cx="3766730" cy="0"/>
            </a:xfrm>
            <a:prstGeom prst="line">
              <a:avLst/>
            </a:prstGeom>
            <a:grpFill/>
            <a:ln>
              <a:solidFill>
                <a:srgbClr val="27C5D6"/>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0" name="TextBox 29"/>
          <p:cNvSpPr txBox="1"/>
          <p:nvPr/>
        </p:nvSpPr>
        <p:spPr>
          <a:xfrm>
            <a:off x="1555908" y="2703442"/>
            <a:ext cx="4597610" cy="701346"/>
          </a:xfrm>
          <a:prstGeom prst="rect">
            <a:avLst/>
          </a:prstGeom>
          <a:noFill/>
        </p:spPr>
        <p:txBody>
          <a:bodyPr wrap="square" rtlCol="0">
            <a:spAutoFit/>
          </a:bodyPr>
          <a:lstStyle/>
          <a:p>
            <a:pPr algn="just">
              <a:lnSpc>
                <a:spcPct val="130000"/>
              </a:lnSpc>
            </a:pPr>
            <a:r>
              <a:rPr lang="zh-CN" altLang="en-US" sz="16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600" b="0" dirty="0">
              <a:solidFill>
                <a:schemeClr val="bg1">
                  <a:lumMod val="50000"/>
                </a:schemeClr>
              </a:solidFill>
              <a:latin typeface="微软雅黑" pitchFamily="34" charset="-122"/>
              <a:ea typeface="微软雅黑" pitchFamily="34" charset="-122"/>
            </a:endParaRPr>
          </a:p>
        </p:txBody>
      </p:sp>
      <p:sp>
        <p:nvSpPr>
          <p:cNvPr id="31" name="TextBox 30"/>
          <p:cNvSpPr txBox="1"/>
          <p:nvPr/>
        </p:nvSpPr>
        <p:spPr>
          <a:xfrm>
            <a:off x="1555908" y="3843603"/>
            <a:ext cx="4597610" cy="701346"/>
          </a:xfrm>
          <a:prstGeom prst="rect">
            <a:avLst/>
          </a:prstGeom>
          <a:noFill/>
        </p:spPr>
        <p:txBody>
          <a:bodyPr wrap="square" rtlCol="0">
            <a:spAutoFit/>
          </a:bodyPr>
          <a:lstStyle/>
          <a:p>
            <a:pPr algn="just">
              <a:lnSpc>
                <a:spcPct val="130000"/>
              </a:lnSpc>
            </a:pPr>
            <a:r>
              <a:rPr lang="zh-CN" altLang="en-US" sz="16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600" b="0" dirty="0">
              <a:solidFill>
                <a:schemeClr val="bg1">
                  <a:lumMod val="50000"/>
                </a:schemeClr>
              </a:solidFill>
              <a:latin typeface="微软雅黑" pitchFamily="34" charset="-122"/>
              <a:ea typeface="微软雅黑" pitchFamily="34" charset="-122"/>
            </a:endParaRPr>
          </a:p>
        </p:txBody>
      </p:sp>
      <p:sp>
        <p:nvSpPr>
          <p:cNvPr id="32" name="TextBox 31"/>
          <p:cNvSpPr txBox="1"/>
          <p:nvPr/>
        </p:nvSpPr>
        <p:spPr>
          <a:xfrm>
            <a:off x="1555908" y="4905985"/>
            <a:ext cx="4597610" cy="701346"/>
          </a:xfrm>
          <a:prstGeom prst="rect">
            <a:avLst/>
          </a:prstGeom>
          <a:noFill/>
        </p:spPr>
        <p:txBody>
          <a:bodyPr wrap="square" rtlCol="0">
            <a:spAutoFit/>
          </a:bodyPr>
          <a:lstStyle/>
          <a:p>
            <a:pPr algn="just">
              <a:lnSpc>
                <a:spcPct val="130000"/>
              </a:lnSpc>
            </a:pPr>
            <a:r>
              <a:rPr lang="zh-CN" altLang="en-US" sz="1600" b="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600" b="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0082816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6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1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26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par>
                          <p:cTn id="35" fill="hold">
                            <p:stCondLst>
                              <p:cond delay="31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3600"/>
                            </p:stCondLst>
                            <p:childTnLst>
                              <p:par>
                                <p:cTn id="40" presetID="16" presetClass="entr" presetSubtype="21"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par>
                          <p:cTn id="43" fill="hold">
                            <p:stCondLst>
                              <p:cond delay="41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4600"/>
                            </p:stCondLst>
                            <p:childTnLst>
                              <p:par>
                                <p:cTn id="48" presetID="16" presetClass="entr" presetSubtype="21"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animBg="1"/>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7" name="Oval 8"/>
          <p:cNvSpPr>
            <a:spLocks noChangeArrowheads="1"/>
          </p:cNvSpPr>
          <p:nvPr/>
        </p:nvSpPr>
        <p:spPr bwMode="auto">
          <a:xfrm>
            <a:off x="1497849" y="2207426"/>
            <a:ext cx="1632506" cy="1635326"/>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8" name="Oval 9"/>
          <p:cNvSpPr>
            <a:spLocks noChangeArrowheads="1"/>
          </p:cNvSpPr>
          <p:nvPr/>
        </p:nvSpPr>
        <p:spPr bwMode="auto">
          <a:xfrm>
            <a:off x="3422173" y="2208838"/>
            <a:ext cx="1632506" cy="1632504"/>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9" name="Oval 10"/>
          <p:cNvSpPr>
            <a:spLocks noChangeArrowheads="1"/>
          </p:cNvSpPr>
          <p:nvPr/>
        </p:nvSpPr>
        <p:spPr bwMode="auto">
          <a:xfrm>
            <a:off x="5331983" y="2207898"/>
            <a:ext cx="1632506" cy="1634384"/>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schemeClr val="tx1">
                  <a:lumMod val="65000"/>
                  <a:lumOff val="35000"/>
                </a:schemeClr>
              </a:solidFill>
              <a:latin typeface="微软雅黑" pitchFamily="34" charset="-122"/>
              <a:ea typeface="微软雅黑" pitchFamily="34" charset="-122"/>
            </a:endParaRPr>
          </a:p>
        </p:txBody>
      </p:sp>
      <p:sp>
        <p:nvSpPr>
          <p:cNvPr id="10" name="Oval 9"/>
          <p:cNvSpPr>
            <a:spLocks noChangeArrowheads="1"/>
          </p:cNvSpPr>
          <p:nvPr/>
        </p:nvSpPr>
        <p:spPr bwMode="auto">
          <a:xfrm>
            <a:off x="7256307" y="2208838"/>
            <a:ext cx="1632506" cy="1632504"/>
          </a:xfrm>
          <a:prstGeom prst="ellipse">
            <a:avLst/>
          </a:prstGeom>
          <a:solidFill>
            <a:srgbClr val="FFABB1"/>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11" name="Oval 8"/>
          <p:cNvSpPr>
            <a:spLocks noChangeArrowheads="1"/>
          </p:cNvSpPr>
          <p:nvPr/>
        </p:nvSpPr>
        <p:spPr bwMode="auto">
          <a:xfrm>
            <a:off x="9195145" y="2207426"/>
            <a:ext cx="1632506" cy="1635326"/>
          </a:xfrm>
          <a:prstGeom prst="ellipse">
            <a:avLst/>
          </a:prstGeom>
          <a:solidFill>
            <a:srgbClr val="27C5D6"/>
          </a:solidFill>
          <a:ln w="7620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solidFill>
                <a:prstClr val="white"/>
              </a:solidFill>
              <a:latin typeface="微软雅黑" pitchFamily="34" charset="-122"/>
              <a:ea typeface="微软雅黑" pitchFamily="34" charset="-122"/>
            </a:endParaRPr>
          </a:p>
        </p:txBody>
      </p:sp>
      <p:sp>
        <p:nvSpPr>
          <p:cNvPr id="12" name="TextBox 11"/>
          <p:cNvSpPr txBox="1"/>
          <p:nvPr/>
        </p:nvSpPr>
        <p:spPr>
          <a:xfrm>
            <a:off x="1648434"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岗位所需</a:t>
            </a:r>
          </a:p>
        </p:txBody>
      </p:sp>
      <p:sp>
        <p:nvSpPr>
          <p:cNvPr id="13" name="TextBox 12"/>
          <p:cNvSpPr txBox="1"/>
          <p:nvPr/>
        </p:nvSpPr>
        <p:spPr>
          <a:xfrm>
            <a:off x="3627186"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能力匹配</a:t>
            </a:r>
          </a:p>
        </p:txBody>
      </p:sp>
      <p:sp>
        <p:nvSpPr>
          <p:cNvPr id="14" name="TextBox 13"/>
          <p:cNvSpPr txBox="1"/>
          <p:nvPr/>
        </p:nvSpPr>
        <p:spPr>
          <a:xfrm>
            <a:off x="5591424"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团队作用</a:t>
            </a:r>
          </a:p>
        </p:txBody>
      </p:sp>
      <p:sp>
        <p:nvSpPr>
          <p:cNvPr id="15" name="TextBox 14"/>
          <p:cNvSpPr txBox="1"/>
          <p:nvPr/>
        </p:nvSpPr>
        <p:spPr>
          <a:xfrm>
            <a:off x="7570176"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领导要素</a:t>
            </a:r>
          </a:p>
        </p:txBody>
      </p:sp>
      <p:sp>
        <p:nvSpPr>
          <p:cNvPr id="16" name="TextBox 15"/>
          <p:cNvSpPr txBox="1"/>
          <p:nvPr/>
        </p:nvSpPr>
        <p:spPr>
          <a:xfrm>
            <a:off x="9563440" y="4081534"/>
            <a:ext cx="1331336" cy="369332"/>
          </a:xfrm>
          <a:prstGeom prst="rect">
            <a:avLst/>
          </a:prstGeom>
          <a:noFill/>
        </p:spPr>
        <p:txBody>
          <a:bodyPr wrap="square" rtlCol="0">
            <a:spAutoFit/>
          </a:bodyPr>
          <a:lstStyle/>
          <a:p>
            <a:r>
              <a:rPr lang="zh-CN" altLang="en-US" b="1" dirty="0">
                <a:solidFill>
                  <a:schemeClr val="bg1">
                    <a:lumMod val="50000"/>
                  </a:schemeClr>
                </a:solidFill>
                <a:latin typeface="微软雅黑" pitchFamily="34" charset="-122"/>
                <a:ea typeface="微软雅黑" pitchFamily="34" charset="-122"/>
              </a:rPr>
              <a:t>职能所及</a:t>
            </a:r>
          </a:p>
        </p:txBody>
      </p:sp>
      <p:sp>
        <p:nvSpPr>
          <p:cNvPr id="17" name="矩形 16"/>
          <p:cNvSpPr/>
          <p:nvPr/>
        </p:nvSpPr>
        <p:spPr>
          <a:xfrm>
            <a:off x="1310425"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18" name="矩形 17"/>
          <p:cNvSpPr/>
          <p:nvPr/>
        </p:nvSpPr>
        <p:spPr>
          <a:xfrm>
            <a:off x="3281604"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19" name="矩形 18"/>
          <p:cNvSpPr/>
          <p:nvPr/>
        </p:nvSpPr>
        <p:spPr>
          <a:xfrm>
            <a:off x="5238269"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20" name="矩形 19"/>
          <p:cNvSpPr/>
          <p:nvPr/>
        </p:nvSpPr>
        <p:spPr>
          <a:xfrm>
            <a:off x="7209448" y="4487851"/>
            <a:ext cx="1808212"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p>
        </p:txBody>
      </p:sp>
      <p:sp>
        <p:nvSpPr>
          <p:cNvPr id="21" name="矩形 20"/>
          <p:cNvSpPr/>
          <p:nvPr/>
        </p:nvSpPr>
        <p:spPr>
          <a:xfrm>
            <a:off x="9195142" y="4487851"/>
            <a:ext cx="1806680" cy="1347311"/>
          </a:xfrm>
          <a:prstGeom prst="rect">
            <a:avLst/>
          </a:prstGeom>
        </p:spPr>
        <p:txBody>
          <a:bodyPr wrap="square" lIns="91840" tIns="45920" rIns="91840" bIns="45920">
            <a:spAutoFit/>
          </a:bodyPr>
          <a:lstStyle/>
          <a:p>
            <a:pPr algn="ctr">
              <a:lnSpc>
                <a:spcPct val="150000"/>
              </a:lnSpc>
            </a:pPr>
            <a:r>
              <a:rPr lang="zh-CN" altLang="en-US" sz="1400" dirty="0">
                <a:solidFill>
                  <a:schemeClr val="tx1">
                    <a:lumMod val="50000"/>
                    <a:lumOff val="50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itchFamily="34" charset="-122"/>
              <a:ea typeface="微软雅黑" pitchFamily="34" charset="-122"/>
            </a:endParaRPr>
          </a:p>
        </p:txBody>
      </p:sp>
      <p:grpSp>
        <p:nvGrpSpPr>
          <p:cNvPr id="25" name="组合 24"/>
          <p:cNvGrpSpPr/>
          <p:nvPr/>
        </p:nvGrpSpPr>
        <p:grpSpPr>
          <a:xfrm>
            <a:off x="5693954" y="2581990"/>
            <a:ext cx="908562" cy="874542"/>
            <a:chOff x="8905876" y="3073401"/>
            <a:chExt cx="720725" cy="693738"/>
          </a:xfrm>
          <a:solidFill>
            <a:schemeClr val="bg1"/>
          </a:solidFill>
        </p:grpSpPr>
        <p:sp>
          <p:nvSpPr>
            <p:cNvPr id="26"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88"/>
            <p:cNvSpPr>
              <a:spLocks/>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90"/>
            <p:cNvSpPr>
              <a:spLocks/>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p:cNvGrpSpPr/>
          <p:nvPr/>
        </p:nvGrpSpPr>
        <p:grpSpPr>
          <a:xfrm>
            <a:off x="1820796" y="2620017"/>
            <a:ext cx="986612" cy="798490"/>
            <a:chOff x="7286626" y="1281113"/>
            <a:chExt cx="782638" cy="633413"/>
          </a:xfrm>
          <a:solidFill>
            <a:schemeClr val="bg1"/>
          </a:solidFill>
        </p:grpSpPr>
        <p:sp>
          <p:nvSpPr>
            <p:cNvPr id="33"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合 34"/>
          <p:cNvGrpSpPr/>
          <p:nvPr/>
        </p:nvGrpSpPr>
        <p:grpSpPr>
          <a:xfrm>
            <a:off x="9531100" y="2548972"/>
            <a:ext cx="960594" cy="940580"/>
            <a:chOff x="10472738" y="-549275"/>
            <a:chExt cx="762000" cy="746125"/>
          </a:xfrm>
          <a:solidFill>
            <a:schemeClr val="bg1"/>
          </a:solidFill>
        </p:grpSpPr>
        <p:sp>
          <p:nvSpPr>
            <p:cNvPr id="36" name="Freeform 820"/>
            <p:cNvSpPr>
              <a:spLocks noEditPoints="1"/>
            </p:cNvSpPr>
            <p:nvPr/>
          </p:nvSpPr>
          <p:spPr bwMode="auto">
            <a:xfrm>
              <a:off x="10687050" y="-549275"/>
              <a:ext cx="393700" cy="49530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21"/>
            <p:cNvSpPr>
              <a:spLocks noEditPoints="1"/>
            </p:cNvSpPr>
            <p:nvPr/>
          </p:nvSpPr>
          <p:spPr bwMode="auto">
            <a:xfrm>
              <a:off x="10472738" y="-69850"/>
              <a:ext cx="762000" cy="266700"/>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22"/>
            <p:cNvSpPr>
              <a:spLocks/>
            </p:cNvSpPr>
            <p:nvPr/>
          </p:nvSpPr>
          <p:spPr bwMode="auto">
            <a:xfrm>
              <a:off x="10923588" y="-73025"/>
              <a:ext cx="173038" cy="187325"/>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23"/>
            <p:cNvSpPr>
              <a:spLocks/>
            </p:cNvSpPr>
            <p:nvPr/>
          </p:nvSpPr>
          <p:spPr bwMode="auto">
            <a:xfrm>
              <a:off x="10739438" y="-1587"/>
              <a:ext cx="173038" cy="179388"/>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0" name="Freeform 954"/>
          <p:cNvSpPr>
            <a:spLocks noEditPoints="1"/>
          </p:cNvSpPr>
          <p:nvPr/>
        </p:nvSpPr>
        <p:spPr bwMode="auto">
          <a:xfrm>
            <a:off x="7636626" y="2530393"/>
            <a:ext cx="871866" cy="977738"/>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1" name="组合 40"/>
          <p:cNvGrpSpPr/>
          <p:nvPr/>
        </p:nvGrpSpPr>
        <p:grpSpPr>
          <a:xfrm>
            <a:off x="3897009" y="2488290"/>
            <a:ext cx="682834" cy="1061944"/>
            <a:chOff x="4278313" y="6613525"/>
            <a:chExt cx="503238" cy="782638"/>
          </a:xfrm>
          <a:solidFill>
            <a:schemeClr val="bg1"/>
          </a:solidFill>
        </p:grpSpPr>
        <p:sp>
          <p:nvSpPr>
            <p:cNvPr id="42" name="Freeform 913"/>
            <p:cNvSpPr>
              <a:spLocks noEditPoints="1"/>
            </p:cNvSpPr>
            <p:nvPr/>
          </p:nvSpPr>
          <p:spPr bwMode="auto">
            <a:xfrm>
              <a:off x="4278313" y="6613525"/>
              <a:ext cx="503238" cy="782638"/>
            </a:xfrm>
            <a:custGeom>
              <a:avLst/>
              <a:gdLst>
                <a:gd name="T0" fmla="*/ 67 w 134"/>
                <a:gd name="T1" fmla="*/ 0 h 209"/>
                <a:gd name="T2" fmla="*/ 0 w 134"/>
                <a:gd name="T3" fmla="*/ 74 h 209"/>
                <a:gd name="T4" fmla="*/ 31 w 134"/>
                <a:gd name="T5" fmla="*/ 163 h 209"/>
                <a:gd name="T6" fmla="*/ 51 w 134"/>
                <a:gd name="T7" fmla="*/ 169 h 209"/>
                <a:gd name="T8" fmla="*/ 31 w 134"/>
                <a:gd name="T9" fmla="*/ 175 h 209"/>
                <a:gd name="T10" fmla="*/ 34 w 134"/>
                <a:gd name="T11" fmla="*/ 180 h 209"/>
                <a:gd name="T12" fmla="*/ 31 w 134"/>
                <a:gd name="T13" fmla="*/ 185 h 209"/>
                <a:gd name="T14" fmla="*/ 34 w 134"/>
                <a:gd name="T15" fmla="*/ 190 h 209"/>
                <a:gd name="T16" fmla="*/ 47 w 134"/>
                <a:gd name="T17" fmla="*/ 203 h 209"/>
                <a:gd name="T18" fmla="*/ 78 w 134"/>
                <a:gd name="T19" fmla="*/ 209 h 209"/>
                <a:gd name="T20" fmla="*/ 102 w 134"/>
                <a:gd name="T21" fmla="*/ 190 h 209"/>
                <a:gd name="T22" fmla="*/ 100 w 134"/>
                <a:gd name="T23" fmla="*/ 185 h 209"/>
                <a:gd name="T24" fmla="*/ 102 w 134"/>
                <a:gd name="T25" fmla="*/ 180 h 209"/>
                <a:gd name="T26" fmla="*/ 100 w 134"/>
                <a:gd name="T27" fmla="*/ 175 h 209"/>
                <a:gd name="T28" fmla="*/ 102 w 134"/>
                <a:gd name="T29" fmla="*/ 169 h 209"/>
                <a:gd name="T30" fmla="*/ 84 w 134"/>
                <a:gd name="T31" fmla="*/ 163 h 209"/>
                <a:gd name="T32" fmla="*/ 107 w 134"/>
                <a:gd name="T33" fmla="*/ 134 h 209"/>
                <a:gd name="T34" fmla="*/ 134 w 134"/>
                <a:gd name="T35" fmla="*/ 68 h 209"/>
                <a:gd name="T36" fmla="*/ 68 w 134"/>
                <a:gd name="T37" fmla="*/ 118 h 209"/>
                <a:gd name="T38" fmla="*/ 66 w 134"/>
                <a:gd name="T39" fmla="*/ 152 h 209"/>
                <a:gd name="T40" fmla="*/ 66 w 134"/>
                <a:gd name="T41" fmla="*/ 169 h 209"/>
                <a:gd name="T42" fmla="*/ 69 w 134"/>
                <a:gd name="T43" fmla="*/ 163 h 209"/>
                <a:gd name="T44" fmla="*/ 66 w 134"/>
                <a:gd name="T45" fmla="*/ 169 h 209"/>
                <a:gd name="T46" fmla="*/ 122 w 134"/>
                <a:gd name="T47" fmla="*/ 78 h 209"/>
                <a:gd name="T48" fmla="*/ 98 w 134"/>
                <a:gd name="T49" fmla="*/ 126 h 209"/>
                <a:gd name="T50" fmla="*/ 85 w 134"/>
                <a:gd name="T51" fmla="*/ 152 h 209"/>
                <a:gd name="T52" fmla="*/ 85 w 134"/>
                <a:gd name="T53" fmla="*/ 118 h 209"/>
                <a:gd name="T54" fmla="*/ 86 w 134"/>
                <a:gd name="T55" fmla="*/ 118 h 209"/>
                <a:gd name="T56" fmla="*/ 89 w 134"/>
                <a:gd name="T57" fmla="*/ 66 h 209"/>
                <a:gd name="T58" fmla="*/ 76 w 134"/>
                <a:gd name="T59" fmla="*/ 59 h 209"/>
                <a:gd name="T60" fmla="*/ 81 w 134"/>
                <a:gd name="T61" fmla="*/ 63 h 209"/>
                <a:gd name="T62" fmla="*/ 78 w 134"/>
                <a:gd name="T63" fmla="*/ 71 h 209"/>
                <a:gd name="T64" fmla="*/ 70 w 134"/>
                <a:gd name="T65" fmla="*/ 65 h 209"/>
                <a:gd name="T66" fmla="*/ 69 w 134"/>
                <a:gd name="T67" fmla="*/ 59 h 209"/>
                <a:gd name="T68" fmla="*/ 63 w 134"/>
                <a:gd name="T69" fmla="*/ 64 h 209"/>
                <a:gd name="T70" fmla="*/ 63 w 134"/>
                <a:gd name="T71" fmla="*/ 87 h 209"/>
                <a:gd name="T72" fmla="*/ 58 w 134"/>
                <a:gd name="T73" fmla="*/ 66 h 209"/>
                <a:gd name="T74" fmla="*/ 57 w 134"/>
                <a:gd name="T75" fmla="*/ 59 h 209"/>
                <a:gd name="T76" fmla="*/ 51 w 134"/>
                <a:gd name="T77" fmla="*/ 60 h 209"/>
                <a:gd name="T78" fmla="*/ 41 w 134"/>
                <a:gd name="T79" fmla="*/ 117 h 209"/>
                <a:gd name="T80" fmla="*/ 48 w 134"/>
                <a:gd name="T81" fmla="*/ 118 h 209"/>
                <a:gd name="T82" fmla="*/ 49 w 134"/>
                <a:gd name="T83" fmla="*/ 118 h 209"/>
                <a:gd name="T84" fmla="*/ 43 w 134"/>
                <a:gd name="T85" fmla="*/ 152 h 209"/>
                <a:gd name="T86" fmla="*/ 12 w 134"/>
                <a:gd name="T87" fmla="*/ 78 h 209"/>
                <a:gd name="T88" fmla="*/ 11 w 134"/>
                <a:gd name="T89" fmla="*/ 70 h 209"/>
                <a:gd name="T90" fmla="*/ 67 w 134"/>
                <a:gd name="T91" fmla="*/ 12 h 209"/>
                <a:gd name="T92" fmla="*/ 122 w 134"/>
                <a:gd name="T93" fmla="*/ 7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209">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914"/>
            <p:cNvSpPr>
              <a:spLocks noChangeArrowheads="1"/>
            </p:cNvSpPr>
            <p:nvPr/>
          </p:nvSpPr>
          <p:spPr bwMode="auto">
            <a:xfrm>
              <a:off x="4487863" y="6721475"/>
              <a:ext cx="8255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0082816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45"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ppt_w</p:attrName>
                                        </p:attrNameLst>
                                      </p:cBhvr>
                                      <p:tavLst>
                                        <p:tav tm="0" fmla="#ppt_w*sin(2.5*pi*$)">
                                          <p:val>
                                            <p:fltVal val="0"/>
                                          </p:val>
                                        </p:tav>
                                        <p:tav tm="100000">
                                          <p:val>
                                            <p:fltVal val="1"/>
                                          </p:val>
                                        </p:tav>
                                      </p:tavLst>
                                    </p:anim>
                                    <p:anim calcmode="lin" valueType="num">
                                      <p:cBhvr>
                                        <p:cTn id="24" dur="500" fill="hold"/>
                                        <p:tgtEl>
                                          <p:spTgt spid="32"/>
                                        </p:tgtEl>
                                        <p:attrNameLst>
                                          <p:attrName>ppt_h</p:attrName>
                                        </p:attrNameLst>
                                      </p:cBhvr>
                                      <p:tavLst>
                                        <p:tav tm="0">
                                          <p:val>
                                            <p:strVal val="#ppt_h"/>
                                          </p:val>
                                        </p:tav>
                                        <p:tav tm="100000">
                                          <p:val>
                                            <p:strVal val="#ppt_h"/>
                                          </p:val>
                                        </p:tav>
                                      </p:tavLst>
                                    </p:anim>
                                  </p:childTnLst>
                                </p:cTn>
                              </p:par>
                              <p:par>
                                <p:cTn id="25" presetID="49"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par>
                                <p:cTn id="31" presetID="45" presetClass="entr" presetSubtype="0" fill="hold" nodeType="withEffect">
                                  <p:stCondLst>
                                    <p:cond delay="2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anim calcmode="lin" valueType="num">
                                      <p:cBhvr>
                                        <p:cTn id="34" dur="500" fill="hold"/>
                                        <p:tgtEl>
                                          <p:spTgt spid="41"/>
                                        </p:tgtEl>
                                        <p:attrNameLst>
                                          <p:attrName>ppt_w</p:attrName>
                                        </p:attrNameLst>
                                      </p:cBhvr>
                                      <p:tavLst>
                                        <p:tav tm="0" fmla="#ppt_w*sin(2.5*pi*$)">
                                          <p:val>
                                            <p:fltVal val="0"/>
                                          </p:val>
                                        </p:tav>
                                        <p:tav tm="100000">
                                          <p:val>
                                            <p:fltVal val="1"/>
                                          </p:val>
                                        </p:tav>
                                      </p:tavLst>
                                    </p:anim>
                                    <p:anim calcmode="lin" valueType="num">
                                      <p:cBhvr>
                                        <p:cTn id="35" dur="500" fill="hold"/>
                                        <p:tgtEl>
                                          <p:spTgt spid="41"/>
                                        </p:tgtEl>
                                        <p:attrNameLst>
                                          <p:attrName>ppt_h</p:attrName>
                                        </p:attrNameLst>
                                      </p:cBhvr>
                                      <p:tavLst>
                                        <p:tav tm="0">
                                          <p:val>
                                            <p:strVal val="#ppt_h"/>
                                          </p:val>
                                        </p:tav>
                                        <p:tav tm="100000">
                                          <p:val>
                                            <p:strVal val="#ppt_h"/>
                                          </p:val>
                                        </p:tav>
                                      </p:tavLst>
                                    </p:anim>
                                  </p:childTnLst>
                                </p:cTn>
                              </p:par>
                              <p:par>
                                <p:cTn id="36" presetID="49" presetClass="entr" presetSubtype="0"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par>
                                <p:cTn id="42" presetID="45" presetClass="entr" presetSubtype="0" fill="hold" nodeType="withEffect">
                                  <p:stCondLst>
                                    <p:cond delay="4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ppt_w</p:attrName>
                                        </p:attrNameLst>
                                      </p:cBhvr>
                                      <p:tavLst>
                                        <p:tav tm="0" fmla="#ppt_w*sin(2.5*pi*$)">
                                          <p:val>
                                            <p:fltVal val="0"/>
                                          </p:val>
                                        </p:tav>
                                        <p:tav tm="100000">
                                          <p:val>
                                            <p:fltVal val="1"/>
                                          </p:val>
                                        </p:tav>
                                      </p:tavLst>
                                    </p:anim>
                                    <p:anim calcmode="lin" valueType="num">
                                      <p:cBhvr>
                                        <p:cTn id="46" dur="500" fill="hold"/>
                                        <p:tgtEl>
                                          <p:spTgt spid="25"/>
                                        </p:tgtEl>
                                        <p:attrNameLst>
                                          <p:attrName>ppt_h</p:attrName>
                                        </p:attrNameLst>
                                      </p:cBhvr>
                                      <p:tavLst>
                                        <p:tav tm="0">
                                          <p:val>
                                            <p:strVal val="#ppt_h"/>
                                          </p:val>
                                        </p:tav>
                                        <p:tav tm="100000">
                                          <p:val>
                                            <p:strVal val="#ppt_h"/>
                                          </p:val>
                                        </p:tav>
                                      </p:tavLst>
                                    </p:anim>
                                  </p:childTnLst>
                                </p:cTn>
                              </p:par>
                              <p:par>
                                <p:cTn id="47" presetID="49" presetClass="entr" presetSubtype="0" decel="100000"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par>
                                <p:cTn id="53" presetID="45" presetClass="entr" presetSubtype="0" fill="hold" grpId="0" nodeType="withEffect">
                                  <p:stCondLst>
                                    <p:cond delay="6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ppt_w</p:attrName>
                                        </p:attrNameLst>
                                      </p:cBhvr>
                                      <p:tavLst>
                                        <p:tav tm="0" fmla="#ppt_w*sin(2.5*pi*$)">
                                          <p:val>
                                            <p:fltVal val="0"/>
                                          </p:val>
                                        </p:tav>
                                        <p:tav tm="100000">
                                          <p:val>
                                            <p:fltVal val="1"/>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childTnLst>
                                </p:cTn>
                              </p:par>
                              <p:par>
                                <p:cTn id="58" presetID="49" presetClass="entr" presetSubtype="0" decel="100000" fill="hold" grpId="0" nodeType="withEffect">
                                  <p:stCondLst>
                                    <p:cond delay="60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 calcmode="lin" valueType="num">
                                      <p:cBhvr>
                                        <p:cTn id="62" dur="500" fill="hold"/>
                                        <p:tgtEl>
                                          <p:spTgt spid="10"/>
                                        </p:tgtEl>
                                        <p:attrNameLst>
                                          <p:attrName>style.rotation</p:attrName>
                                        </p:attrNameLst>
                                      </p:cBhvr>
                                      <p:tavLst>
                                        <p:tav tm="0">
                                          <p:val>
                                            <p:fltVal val="360"/>
                                          </p:val>
                                        </p:tav>
                                        <p:tav tm="100000">
                                          <p:val>
                                            <p:fltVal val="0"/>
                                          </p:val>
                                        </p:tav>
                                      </p:tavLst>
                                    </p:anim>
                                    <p:animEffect transition="in" filter="fade">
                                      <p:cBhvr>
                                        <p:cTn id="63" dur="500"/>
                                        <p:tgtEl>
                                          <p:spTgt spid="10"/>
                                        </p:tgtEl>
                                      </p:cBhvr>
                                    </p:animEffect>
                                  </p:childTnLst>
                                </p:cTn>
                              </p:par>
                              <p:par>
                                <p:cTn id="64" presetID="45" presetClass="entr" presetSubtype="0" fill="hold" nodeType="withEffect">
                                  <p:stCondLst>
                                    <p:cond delay="8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ppt_w</p:attrName>
                                        </p:attrNameLst>
                                      </p:cBhvr>
                                      <p:tavLst>
                                        <p:tav tm="0" fmla="#ppt_w*sin(2.5*pi*$)">
                                          <p:val>
                                            <p:fltVal val="0"/>
                                          </p:val>
                                        </p:tav>
                                        <p:tav tm="100000">
                                          <p:val>
                                            <p:fltVal val="1"/>
                                          </p:val>
                                        </p:tav>
                                      </p:tavLst>
                                    </p:anim>
                                    <p:anim calcmode="lin" valueType="num">
                                      <p:cBhvr>
                                        <p:cTn id="68" dur="500" fill="hold"/>
                                        <p:tgtEl>
                                          <p:spTgt spid="35"/>
                                        </p:tgtEl>
                                        <p:attrNameLst>
                                          <p:attrName>ppt_h</p:attrName>
                                        </p:attrNameLst>
                                      </p:cBhvr>
                                      <p:tavLst>
                                        <p:tav tm="0">
                                          <p:val>
                                            <p:strVal val="#ppt_h"/>
                                          </p:val>
                                        </p:tav>
                                        <p:tav tm="100000">
                                          <p:val>
                                            <p:strVal val="#ppt_h"/>
                                          </p:val>
                                        </p:tav>
                                      </p:tavLst>
                                    </p:anim>
                                  </p:childTnLst>
                                </p:cTn>
                              </p:par>
                              <p:par>
                                <p:cTn id="69" presetID="49" presetClass="entr" presetSubtype="0" decel="100000" fill="hold" grpId="0" nodeType="withEffect">
                                  <p:stCondLst>
                                    <p:cond delay="80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 calcmode="lin" valueType="num">
                                      <p:cBhvr>
                                        <p:cTn id="73" dur="500" fill="hold"/>
                                        <p:tgtEl>
                                          <p:spTgt spid="11"/>
                                        </p:tgtEl>
                                        <p:attrNameLst>
                                          <p:attrName>style.rotation</p:attrName>
                                        </p:attrNameLst>
                                      </p:cBhvr>
                                      <p:tavLst>
                                        <p:tav tm="0">
                                          <p:val>
                                            <p:fltVal val="360"/>
                                          </p:val>
                                        </p:tav>
                                        <p:tav tm="100000">
                                          <p:val>
                                            <p:fltVal val="0"/>
                                          </p:val>
                                        </p:tav>
                                      </p:tavLst>
                                    </p:anim>
                                    <p:animEffect transition="in" filter="fade">
                                      <p:cBhvr>
                                        <p:cTn id="74" dur="500"/>
                                        <p:tgtEl>
                                          <p:spTgt spid="11"/>
                                        </p:tgtEl>
                                      </p:cBhvr>
                                    </p:animEffect>
                                  </p:childTnLst>
                                </p:cTn>
                              </p:par>
                            </p:childTnLst>
                          </p:cTn>
                        </p:par>
                        <p:par>
                          <p:cTn id="75" fill="hold">
                            <p:stCondLst>
                              <p:cond delay="2400"/>
                            </p:stCondLst>
                            <p:childTnLst>
                              <p:par>
                                <p:cTn id="76" presetID="47"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1000" fill="hold"/>
                                        <p:tgtEl>
                                          <p:spTgt spid="1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1000"/>
                                        <p:tgtEl>
                                          <p:spTgt spid="14"/>
                                        </p:tgtEl>
                                      </p:cBhvr>
                                    </p:animEffect>
                                    <p:anim calcmode="lin" valueType="num">
                                      <p:cBhvr>
                                        <p:cTn id="89" dur="1000" fill="hold"/>
                                        <p:tgtEl>
                                          <p:spTgt spid="14"/>
                                        </p:tgtEl>
                                        <p:attrNameLst>
                                          <p:attrName>ppt_x</p:attrName>
                                        </p:attrNameLst>
                                      </p:cBhvr>
                                      <p:tavLst>
                                        <p:tav tm="0">
                                          <p:val>
                                            <p:strVal val="#ppt_x"/>
                                          </p:val>
                                        </p:tav>
                                        <p:tav tm="100000">
                                          <p:val>
                                            <p:strVal val="#ppt_x"/>
                                          </p:val>
                                        </p:tav>
                                      </p:tavLst>
                                    </p:anim>
                                    <p:anim calcmode="lin" valueType="num">
                                      <p:cBhvr>
                                        <p:cTn id="90" dur="1000" fill="hold"/>
                                        <p:tgtEl>
                                          <p:spTgt spid="1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childTnLst>
                          </p:cTn>
                        </p:par>
                        <p:par>
                          <p:cTn id="101" fill="hold">
                            <p:stCondLst>
                              <p:cond delay="3400"/>
                            </p:stCondLst>
                            <p:childTnLst>
                              <p:par>
                                <p:cTn id="102" presetID="14" presetClass="entr" presetSubtype="10"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randombar(horizontal)">
                                      <p:cBhvr>
                                        <p:cTn id="104" dur="500"/>
                                        <p:tgtEl>
                                          <p:spTgt spid="17"/>
                                        </p:tgtEl>
                                      </p:cBhvr>
                                    </p:animEffect>
                                  </p:childTnLst>
                                </p:cTn>
                              </p:par>
                            </p:childTnLst>
                          </p:cTn>
                        </p:par>
                        <p:par>
                          <p:cTn id="105" fill="hold">
                            <p:stCondLst>
                              <p:cond delay="3900"/>
                            </p:stCondLst>
                            <p:childTnLst>
                              <p:par>
                                <p:cTn id="106" presetID="14" presetClass="entr" presetSubtype="1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randombar(horizontal)">
                                      <p:cBhvr>
                                        <p:cTn id="108" dur="500"/>
                                        <p:tgtEl>
                                          <p:spTgt spid="18"/>
                                        </p:tgtEl>
                                      </p:cBhvr>
                                    </p:animEffect>
                                  </p:childTnLst>
                                </p:cTn>
                              </p:par>
                            </p:childTnLst>
                          </p:cTn>
                        </p:par>
                        <p:par>
                          <p:cTn id="109" fill="hold">
                            <p:stCondLst>
                              <p:cond delay="4400"/>
                            </p:stCondLst>
                            <p:childTnLst>
                              <p:par>
                                <p:cTn id="110" presetID="14" presetClass="entr" presetSubtype="1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randombar(horizontal)">
                                      <p:cBhvr>
                                        <p:cTn id="112" dur="500"/>
                                        <p:tgtEl>
                                          <p:spTgt spid="19"/>
                                        </p:tgtEl>
                                      </p:cBhvr>
                                    </p:animEffect>
                                  </p:childTnLst>
                                </p:cTn>
                              </p:par>
                            </p:childTnLst>
                          </p:cTn>
                        </p:par>
                        <p:par>
                          <p:cTn id="113" fill="hold">
                            <p:stCondLst>
                              <p:cond delay="4900"/>
                            </p:stCondLst>
                            <p:childTnLst>
                              <p:par>
                                <p:cTn id="114" presetID="14" presetClass="entr" presetSubtype="10"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randombar(horizontal)">
                                      <p:cBhvr>
                                        <p:cTn id="116" dur="500"/>
                                        <p:tgtEl>
                                          <p:spTgt spid="20"/>
                                        </p:tgtEl>
                                      </p:cBhvr>
                                    </p:animEffect>
                                  </p:childTnLst>
                                </p:cTn>
                              </p:par>
                            </p:childTnLst>
                          </p:cTn>
                        </p:par>
                        <p:par>
                          <p:cTn id="117" fill="hold">
                            <p:stCondLst>
                              <p:cond delay="5400"/>
                            </p:stCondLst>
                            <p:childTnLst>
                              <p:par>
                                <p:cTn id="118" presetID="14" presetClass="entr" presetSubtype="10"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randombar(horizontal)">
                                      <p:cBhvr>
                                        <p:cTn id="1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7" name="六边形 26"/>
          <p:cNvSpPr/>
          <p:nvPr/>
        </p:nvSpPr>
        <p:spPr>
          <a:xfrm rot="16200000">
            <a:off x="6233865" y="3188011"/>
            <a:ext cx="1635646" cy="1539430"/>
          </a:xfrm>
          <a:prstGeom prst="hexagon">
            <a:avLst/>
          </a:prstGeom>
          <a:solidFill>
            <a:srgbClr val="FFABB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六边形 27"/>
          <p:cNvSpPr/>
          <p:nvPr/>
        </p:nvSpPr>
        <p:spPr>
          <a:xfrm rot="16200000">
            <a:off x="7906702" y="4426152"/>
            <a:ext cx="1635646" cy="1539430"/>
          </a:xfrm>
          <a:prstGeom prst="hexagon">
            <a:avLst/>
          </a:prstGeom>
          <a:solidFill>
            <a:srgbClr val="27C5D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六边形 28"/>
          <p:cNvSpPr/>
          <p:nvPr/>
        </p:nvSpPr>
        <p:spPr>
          <a:xfrm rot="16200000">
            <a:off x="7704988" y="1883148"/>
            <a:ext cx="1635646" cy="1539430"/>
          </a:xfrm>
          <a:prstGeom prst="hexagon">
            <a:avLst/>
          </a:prstGeom>
          <a:solidFill>
            <a:srgbClr val="27C5D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30" name="六边形 29"/>
          <p:cNvSpPr/>
          <p:nvPr/>
        </p:nvSpPr>
        <p:spPr>
          <a:xfrm rot="16200000">
            <a:off x="9238193" y="3176599"/>
            <a:ext cx="1635646" cy="1539430"/>
          </a:xfrm>
          <a:prstGeom prst="hexagon">
            <a:avLst/>
          </a:prstGeom>
          <a:solidFill>
            <a:srgbClr val="FFABB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31" name="图片 30"/>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734450" y="3645031"/>
            <a:ext cx="647756" cy="602564"/>
          </a:xfrm>
          <a:prstGeom prst="rect">
            <a:avLst/>
          </a:prstGeom>
        </p:spPr>
      </p:pic>
      <p:pic>
        <p:nvPicPr>
          <p:cNvPr id="32" name="图片 3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281784" y="4777426"/>
            <a:ext cx="859290" cy="896524"/>
          </a:xfrm>
          <a:prstGeom prst="rect">
            <a:avLst/>
          </a:prstGeom>
        </p:spPr>
      </p:pic>
      <p:pic>
        <p:nvPicPr>
          <p:cNvPr id="33" name="图片 3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103887" y="2267351"/>
            <a:ext cx="837846" cy="820686"/>
          </a:xfrm>
          <a:prstGeom prst="rect">
            <a:avLst/>
          </a:prstGeom>
        </p:spPr>
      </p:pic>
      <p:pic>
        <p:nvPicPr>
          <p:cNvPr id="34" name="图片 3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651864" y="3547910"/>
            <a:ext cx="808304" cy="837842"/>
          </a:xfrm>
          <a:prstGeom prst="rect">
            <a:avLst/>
          </a:prstGeom>
        </p:spPr>
      </p:pic>
      <p:sp>
        <p:nvSpPr>
          <p:cNvPr id="35" name="圆角右箭头 34"/>
          <p:cNvSpPr/>
          <p:nvPr/>
        </p:nvSpPr>
        <p:spPr>
          <a:xfrm>
            <a:off x="6895010" y="2326339"/>
            <a:ext cx="1084088" cy="1049808"/>
          </a:xfrm>
          <a:prstGeom prst="bentArrow">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圆角右箭头 35"/>
          <p:cNvSpPr/>
          <p:nvPr/>
        </p:nvSpPr>
        <p:spPr>
          <a:xfrm rot="5400000">
            <a:off x="9271448" y="2338315"/>
            <a:ext cx="1084088" cy="1049808"/>
          </a:xfrm>
          <a:prstGeom prst="bentArrow">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37" name="圆角右箭头 36"/>
          <p:cNvSpPr/>
          <p:nvPr/>
        </p:nvSpPr>
        <p:spPr>
          <a:xfrm rot="10800000">
            <a:off x="9283424" y="4523924"/>
            <a:ext cx="1084088" cy="1049808"/>
          </a:xfrm>
          <a:prstGeom prst="bentArrow">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38" name="圆角右箭头 37"/>
          <p:cNvSpPr/>
          <p:nvPr/>
        </p:nvSpPr>
        <p:spPr>
          <a:xfrm rot="16200000">
            <a:off x="6906986" y="4478276"/>
            <a:ext cx="1084088" cy="1049808"/>
          </a:xfrm>
          <a:prstGeom prst="bentArrow">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8078286" y="3670894"/>
            <a:ext cx="1585798" cy="46166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40" name="矩形 39"/>
          <p:cNvSpPr/>
          <p:nvPr/>
        </p:nvSpPr>
        <p:spPr>
          <a:xfrm flipH="1">
            <a:off x="1302316" y="2729715"/>
            <a:ext cx="4618002" cy="1231078"/>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itchFamily="34" charset="-122"/>
                <a:ea typeface="微软雅黑" pitchFamily="34" charset="-122"/>
              </a:rPr>
              <a:t>。</a:t>
            </a:r>
            <a:endParaRPr lang="en-US" altLang="zh-CN" sz="1600" dirty="0">
              <a:solidFill>
                <a:schemeClr val="bg1">
                  <a:lumMod val="50000"/>
                </a:schemeClr>
              </a:solidFill>
              <a:latin typeface="微软雅黑" pitchFamily="34" charset="-122"/>
              <a:ea typeface="微软雅黑" pitchFamily="34" charset="-122"/>
            </a:endParaRPr>
          </a:p>
        </p:txBody>
      </p:sp>
      <p:sp>
        <p:nvSpPr>
          <p:cNvPr id="41" name="矩形 40"/>
          <p:cNvSpPr/>
          <p:nvPr/>
        </p:nvSpPr>
        <p:spPr>
          <a:xfrm>
            <a:off x="1330072" y="2399179"/>
            <a:ext cx="3346458" cy="338013"/>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2000" b="1" dirty="0">
                <a:solidFill>
                  <a:schemeClr val="bg1">
                    <a:lumMod val="50000"/>
                  </a:schemeClr>
                </a:solidFill>
                <a:latin typeface="微软雅黑" pitchFamily="34" charset="-122"/>
                <a:ea typeface="微软雅黑" pitchFamily="34" charset="-122"/>
              </a:rPr>
              <a:t>这里填写小标题</a:t>
            </a:r>
            <a:endParaRPr lang="en-US" altLang="zh-CN" sz="2000" b="1" dirty="0">
              <a:solidFill>
                <a:schemeClr val="bg1">
                  <a:lumMod val="50000"/>
                </a:schemeClr>
              </a:solidFill>
              <a:latin typeface="微软雅黑" pitchFamily="34" charset="-122"/>
              <a:ea typeface="微软雅黑" pitchFamily="34" charset="-122"/>
            </a:endParaRPr>
          </a:p>
        </p:txBody>
      </p:sp>
      <p:sp>
        <p:nvSpPr>
          <p:cNvPr id="42" name="矩形 41"/>
          <p:cNvSpPr/>
          <p:nvPr/>
        </p:nvSpPr>
        <p:spPr>
          <a:xfrm flipH="1">
            <a:off x="1288550" y="4610903"/>
            <a:ext cx="4618002" cy="1231078"/>
          </a:xfrm>
          <a:prstGeom prst="rect">
            <a:avLst/>
          </a:prstGeom>
          <a:effectLst/>
        </p:spPr>
        <p:txBody>
          <a:bodyPr wrap="square" lIns="121893" tIns="60946" rIns="121893" bIns="60946">
            <a:spAutoFit/>
          </a:bodyPr>
          <a:lstStyle/>
          <a:p>
            <a:pPr>
              <a:lnSpc>
                <a:spcPct val="150000"/>
              </a:lnSpc>
            </a:pP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itchFamily="34" charset="-122"/>
                <a:ea typeface="微软雅黑" pitchFamily="34" charset="-122"/>
              </a:rPr>
              <a:t>。</a:t>
            </a:r>
            <a:r>
              <a:rPr lang="zh-CN" altLang="en-US" sz="1600" dirty="0">
                <a:solidFill>
                  <a:schemeClr val="bg1">
                    <a:lumMod val="50000"/>
                  </a:schemeClr>
                </a:solidFill>
              </a:rPr>
              <a:t>这里输入简单的文字概述这里输入简单文字概述简单的文字概述</a:t>
            </a:r>
            <a:r>
              <a:rPr lang="zh-CN" altLang="en-US" sz="1600" dirty="0">
                <a:solidFill>
                  <a:schemeClr val="bg1">
                    <a:lumMod val="50000"/>
                  </a:schemeClr>
                </a:solidFill>
                <a:latin typeface="微软雅黑" pitchFamily="34" charset="-122"/>
                <a:ea typeface="微软雅黑" pitchFamily="34" charset="-122"/>
              </a:rPr>
              <a:t>。</a:t>
            </a:r>
            <a:endParaRPr lang="en-US" altLang="zh-CN" sz="1600" dirty="0">
              <a:solidFill>
                <a:schemeClr val="bg1">
                  <a:lumMod val="50000"/>
                </a:schemeClr>
              </a:solidFill>
              <a:latin typeface="微软雅黑" pitchFamily="34" charset="-122"/>
              <a:ea typeface="微软雅黑" pitchFamily="34" charset="-122"/>
            </a:endParaRPr>
          </a:p>
        </p:txBody>
      </p:sp>
      <p:sp>
        <p:nvSpPr>
          <p:cNvPr id="43" name="矩形 42"/>
          <p:cNvSpPr/>
          <p:nvPr/>
        </p:nvSpPr>
        <p:spPr>
          <a:xfrm>
            <a:off x="1301792" y="4280367"/>
            <a:ext cx="3346458" cy="338013"/>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2000" b="1" dirty="0">
                <a:solidFill>
                  <a:schemeClr val="bg1">
                    <a:lumMod val="50000"/>
                  </a:schemeClr>
                </a:solidFill>
                <a:latin typeface="微软雅黑" pitchFamily="34" charset="-122"/>
                <a:ea typeface="微软雅黑" pitchFamily="34" charset="-122"/>
              </a:rPr>
              <a:t>这里填写小标题</a:t>
            </a:r>
            <a:endParaRPr lang="en-US" altLang="zh-CN" sz="2000" b="1"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0082816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1"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par>
                                <p:cTn id="23" presetID="21" presetClass="entr" presetSubtype="1"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heel(1)">
                                      <p:cBhvr>
                                        <p:cTn id="25" dur="2000"/>
                                        <p:tgtEl>
                                          <p:spTgt spid="3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heel(1)">
                                      <p:cBhvr>
                                        <p:cTn id="28" dur="2000"/>
                                        <p:tgtEl>
                                          <p:spTgt spid="27"/>
                                        </p:tgtEl>
                                      </p:cBhvr>
                                    </p:animEffect>
                                  </p:childTnLst>
                                </p:cTn>
                              </p:par>
                              <p:par>
                                <p:cTn id="29" presetID="21"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heel(1)">
                                      <p:cBhvr>
                                        <p:cTn id="31" dur="2000"/>
                                        <p:tgtEl>
                                          <p:spTgt spid="33"/>
                                        </p:tgtEl>
                                      </p:cBhvr>
                                    </p:animEffect>
                                  </p:childTnLst>
                                </p:cTn>
                              </p:par>
                              <p:par>
                                <p:cTn id="32" presetID="21" presetClass="entr" presetSubtype="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heel(1)">
                                      <p:cBhvr>
                                        <p:cTn id="34" dur="2000"/>
                                        <p:tgtEl>
                                          <p:spTgt spid="3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2000"/>
                                        <p:tgtEl>
                                          <p:spTgt spid="30"/>
                                        </p:tgtEl>
                                      </p:cBhvr>
                                    </p:animEffect>
                                  </p:childTnLst>
                                </p:cTn>
                              </p:par>
                              <p:par>
                                <p:cTn id="38" presetID="21" presetClass="entr" presetSubtype="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heel(1)">
                                      <p:cBhvr>
                                        <p:cTn id="40" dur="2000"/>
                                        <p:tgtEl>
                                          <p:spTgt spid="3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2000"/>
                                        <p:tgtEl>
                                          <p:spTgt spid="28"/>
                                        </p:tgtEl>
                                      </p:cBhvr>
                                    </p:animEffect>
                                  </p:childTnLst>
                                </p:cTn>
                              </p:par>
                            </p:childTnLst>
                          </p:cTn>
                        </p:par>
                        <p:par>
                          <p:cTn id="44" fill="hold">
                            <p:stCondLst>
                              <p:cond delay="3100"/>
                            </p:stCondLst>
                            <p:childTnLst>
                              <p:par>
                                <p:cTn id="45" presetID="2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p:stCondLst>
                              <p:cond delay="36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41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4600"/>
                            </p:stCondLst>
                            <p:childTnLst>
                              <p:par>
                                <p:cTn id="57" presetID="22" presetClass="entr" presetSubtype="4"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childTnLst>
                          </p:cTn>
                        </p:par>
                        <p:par>
                          <p:cTn id="60" fill="hold">
                            <p:stCondLst>
                              <p:cond delay="5100"/>
                            </p:stCondLst>
                            <p:childTnLst>
                              <p:par>
                                <p:cTn id="61" presetID="53" presetClass="entr" presetSubtype="16"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childTnLst>
                          </p:cTn>
                        </p:par>
                        <p:par>
                          <p:cTn id="66" fill="hold">
                            <p:stCondLst>
                              <p:cond delay="5600"/>
                            </p:stCondLst>
                            <p:childTnLst>
                              <p:par>
                                <p:cTn id="67" presetID="10"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350"/>
                                        <p:tgtEl>
                                          <p:spTgt spid="41"/>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41"/>
                                        </p:tgtEl>
                                      </p:cBhvr>
                                    </p:animEffect>
                                    <p:animScale>
                                      <p:cBhvr>
                                        <p:cTn id="72" dur="200" autoRev="1" fill="hold"/>
                                        <p:tgtEl>
                                          <p:spTgt spid="41"/>
                                        </p:tgtEl>
                                      </p:cBhvr>
                                      <p:by x="105000" y="105000"/>
                                    </p:animScale>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350"/>
                                        <p:tgtEl>
                                          <p:spTgt spid="43"/>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43"/>
                                        </p:tgtEl>
                                      </p:cBhvr>
                                    </p:animEffect>
                                    <p:animScale>
                                      <p:cBhvr>
                                        <p:cTn id="83" dur="200" autoRev="1" fill="hold"/>
                                        <p:tgtEl>
                                          <p:spTgt spid="43"/>
                                        </p:tgtEl>
                                      </p:cBhvr>
                                      <p:by x="105000" y="105000"/>
                                    </p:animScale>
                                  </p:childTnLst>
                                </p:cTn>
                              </p:par>
                            </p:childTnLst>
                          </p:cTn>
                        </p:par>
                        <p:par>
                          <p:cTn id="84" fill="hold">
                            <p:stCondLst>
                              <p:cond delay="69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7" grpId="0" animBg="1"/>
      <p:bldP spid="28" grpId="0" animBg="1"/>
      <p:bldP spid="29" grpId="0" animBg="1"/>
      <p:bldP spid="30" grpId="0" animBg="1"/>
      <p:bldP spid="35" grpId="0" animBg="1"/>
      <p:bldP spid="36" grpId="0" animBg="1"/>
      <p:bldP spid="37" grpId="0" animBg="1"/>
      <p:bldP spid="38" grpId="0" animBg="1"/>
      <p:bldP spid="39" grpId="0"/>
      <p:bldP spid="40" grpId="0"/>
      <p:bldP spid="41" grpId="0"/>
      <p:bldP spid="41" grpId="1"/>
      <p:bldP spid="42" grpId="0"/>
      <p:bldP spid="43" grpId="0"/>
      <p:bldP spid="4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695500" y="4623543"/>
            <a:ext cx="2200226" cy="1892287"/>
            <a:chOff x="431821" y="2"/>
            <a:chExt cx="2115847" cy="1943435"/>
          </a:xfrm>
        </p:grpSpPr>
        <p:sp>
          <p:nvSpPr>
            <p:cNvPr id="93"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5915500" y="3696387"/>
            <a:ext cx="5032147" cy="1015663"/>
          </a:xfrm>
          <a:prstGeom prst="rect">
            <a:avLst/>
          </a:prstGeom>
          <a:noFill/>
        </p:spPr>
        <p:txBody>
          <a:bodyPr wrap="none" rtlCol="0">
            <a:spAutoFit/>
          </a:bodyPr>
          <a:lstStyle/>
          <a:p>
            <a:r>
              <a:rPr lang="zh-CN" altLang="en-US" sz="6000" b="1" spc="300" dirty="0">
                <a:solidFill>
                  <a:srgbClr val="27C5D6"/>
                </a:solidFill>
                <a:latin typeface="微软雅黑" pitchFamily="34" charset="-122"/>
                <a:ea typeface="微软雅黑" pitchFamily="34" charset="-122"/>
              </a:rPr>
              <a:t>谢谢您的</a:t>
            </a:r>
            <a:r>
              <a:rPr lang="zh-CN" altLang="en-US" sz="6000" b="1" spc="300" dirty="0">
                <a:solidFill>
                  <a:srgbClr val="FFABB1"/>
                </a:solidFill>
                <a:latin typeface="微软雅黑" pitchFamily="34" charset="-122"/>
                <a:ea typeface="微软雅黑" pitchFamily="34" charset="-122"/>
              </a:rPr>
              <a:t>观看</a:t>
            </a:r>
          </a:p>
        </p:txBody>
      </p:sp>
      <p:grpSp>
        <p:nvGrpSpPr>
          <p:cNvPr id="20" name="组合 19"/>
          <p:cNvGrpSpPr/>
          <p:nvPr/>
        </p:nvGrpSpPr>
        <p:grpSpPr>
          <a:xfrm>
            <a:off x="1695500" y="13"/>
            <a:ext cx="2200226" cy="1892287"/>
            <a:chOff x="431821" y="2"/>
            <a:chExt cx="2115847" cy="1943435"/>
          </a:xfrm>
        </p:grpSpPr>
        <p:sp>
          <p:nvSpPr>
            <p:cNvPr id="21"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1618970" y="2076091"/>
            <a:ext cx="2380120" cy="2380120"/>
          </a:xfrm>
          <a:prstGeom prst="ellipse">
            <a:avLst/>
          </a:prstGeom>
          <a:solidFill>
            <a:srgbClr val="27C5D6"/>
          </a:solidFill>
          <a:ln w="19050">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1" name="椭圆 30"/>
          <p:cNvSpPr/>
          <p:nvPr/>
        </p:nvSpPr>
        <p:spPr>
          <a:xfrm>
            <a:off x="1869509" y="2326522"/>
            <a:ext cx="1879044" cy="1879042"/>
          </a:xfrm>
          <a:prstGeom prst="ellipse">
            <a:avLst/>
          </a:prstGeom>
          <a:solidFill>
            <a:srgbClr val="FFB6BB"/>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32" name="椭圆 31"/>
          <p:cNvSpPr/>
          <p:nvPr/>
        </p:nvSpPr>
        <p:spPr>
          <a:xfrm>
            <a:off x="2022660" y="2479673"/>
            <a:ext cx="1572742" cy="1572740"/>
          </a:xfrm>
          <a:prstGeom prst="ellipse">
            <a:avLst/>
          </a:prstGeom>
          <a:blipFill dpi="0" rotWithShape="1">
            <a:blip r:embed="rId3"/>
            <a:srcRect/>
            <a:tile tx="-482600" ty="0" sx="88000" sy="88000" flip="none" algn="tl"/>
          </a:blipFill>
          <a:ln w="190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4800" dirty="0">
              <a:solidFill>
                <a:schemeClr val="accent6">
                  <a:lumMod val="75000"/>
                </a:schemeClr>
              </a:solidFill>
              <a:latin typeface="Avant GardeBook" pitchFamily="50" charset="0"/>
              <a:ea typeface="微软雅黑" pitchFamily="34" charset="-122"/>
            </a:endParaRPr>
          </a:p>
        </p:txBody>
      </p:sp>
      <p:grpSp>
        <p:nvGrpSpPr>
          <p:cNvPr id="53" name="组合 52"/>
          <p:cNvGrpSpPr/>
          <p:nvPr/>
        </p:nvGrpSpPr>
        <p:grpSpPr>
          <a:xfrm>
            <a:off x="5521098" y="4825158"/>
            <a:ext cx="5760555" cy="455761"/>
            <a:chOff x="5239505" y="3086898"/>
            <a:chExt cx="2742265" cy="216961"/>
          </a:xfrm>
        </p:grpSpPr>
        <p:sp>
          <p:nvSpPr>
            <p:cNvPr id="54" name="圆角矩形 53"/>
            <p:cNvSpPr/>
            <p:nvPr/>
          </p:nvSpPr>
          <p:spPr>
            <a:xfrm>
              <a:off x="5404349" y="3086898"/>
              <a:ext cx="2398485" cy="216961"/>
            </a:xfrm>
            <a:prstGeom prst="round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 Box 2"/>
            <p:cNvSpPr txBox="1">
              <a:spLocks noChangeArrowheads="1"/>
            </p:cNvSpPr>
            <p:nvPr/>
          </p:nvSpPr>
          <p:spPr bwMode="auto">
            <a:xfrm>
              <a:off x="5239505" y="3107224"/>
              <a:ext cx="2742265" cy="1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square">
              <a:spAutoFit/>
            </a:bodyPr>
            <a:lstStyle>
              <a:lvl1pPr eaLnBrk="0" hangingPunct="0">
                <a:defRPr baseline="-25000">
                  <a:solidFill>
                    <a:schemeClr val="tx1"/>
                  </a:solidFill>
                  <a:latin typeface="Arial" pitchFamily="34" charset="0"/>
                </a:defRPr>
              </a:lvl1pPr>
              <a:lvl2pPr marL="742950" indent="-285750" eaLnBrk="0" hangingPunct="0">
                <a:defRPr baseline="-25000">
                  <a:solidFill>
                    <a:schemeClr val="tx1"/>
                  </a:solidFill>
                  <a:latin typeface="Arial" pitchFamily="34" charset="0"/>
                </a:defRPr>
              </a:lvl2pPr>
              <a:lvl3pPr marL="1143000" indent="-228600" eaLnBrk="0" hangingPunct="0">
                <a:defRPr baseline="-25000">
                  <a:solidFill>
                    <a:schemeClr val="tx1"/>
                  </a:solidFill>
                  <a:latin typeface="Arial" pitchFamily="34" charset="0"/>
                </a:defRPr>
              </a:lvl3pPr>
              <a:lvl4pPr marL="1600200" indent="-228600" eaLnBrk="0" hangingPunct="0">
                <a:defRPr baseline="-25000">
                  <a:solidFill>
                    <a:schemeClr val="tx1"/>
                  </a:solidFill>
                  <a:latin typeface="Arial" pitchFamily="34" charset="0"/>
                </a:defRPr>
              </a:lvl4pPr>
              <a:lvl5pPr marL="2057400" indent="-228600" eaLnBrk="0" hangingPunct="0">
                <a:defRPr baseline="-25000">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aseline="-25000">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aseline="-25000">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aseline="-25000">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aseline="-25000">
                  <a:solidFill>
                    <a:schemeClr val="tx1"/>
                  </a:solidFill>
                  <a:latin typeface="Arial" pitchFamily="34" charset="0"/>
                </a:defRPr>
              </a:lvl9pPr>
            </a:lstStyle>
            <a:p>
              <a:pPr algn="ctr" eaLnBrk="1" hangingPunct="1">
                <a:lnSpc>
                  <a:spcPct val="110000"/>
                </a:lnSpc>
              </a:pPr>
              <a:r>
                <a:rPr lang="en-US" altLang="zh-CN" sz="2000" b="1" baseline="0" dirty="0">
                  <a:solidFill>
                    <a:schemeClr val="bg1"/>
                  </a:solidFill>
                  <a:latin typeface="微软雅黑" pitchFamily="34" charset="-122"/>
                  <a:ea typeface="微软雅黑" pitchFamily="34" charset="-122"/>
                </a:rPr>
                <a:t>———  </a:t>
              </a:r>
              <a:r>
                <a:rPr lang="zh-CN" altLang="en-US" sz="2000" b="1" baseline="0" dirty="0">
                  <a:solidFill>
                    <a:schemeClr val="bg1"/>
                  </a:solidFill>
                  <a:latin typeface="微软雅黑" pitchFamily="34" charset="-122"/>
                  <a:ea typeface="微软雅黑" pitchFamily="34" charset="-122"/>
                </a:rPr>
                <a:t>适合职位竞聘等</a:t>
              </a:r>
              <a:r>
                <a:rPr lang="en-US" altLang="zh-CN" sz="2000" b="1" baseline="0" dirty="0">
                  <a:solidFill>
                    <a:schemeClr val="bg1"/>
                  </a:solidFill>
                  <a:latin typeface="微软雅黑" pitchFamily="34" charset="-122"/>
                  <a:ea typeface="微软雅黑" pitchFamily="34" charset="-122"/>
                </a:rPr>
                <a:t>PPT</a:t>
              </a:r>
              <a:r>
                <a:rPr lang="zh-CN" altLang="en-US" sz="2000" b="1" baseline="0" dirty="0">
                  <a:solidFill>
                    <a:schemeClr val="bg1"/>
                  </a:solidFill>
                  <a:latin typeface="微软雅黑" pitchFamily="34" charset="-122"/>
                  <a:ea typeface="微软雅黑" pitchFamily="34" charset="-122"/>
                </a:rPr>
                <a:t>幻灯演讲  </a:t>
              </a:r>
              <a:r>
                <a:rPr lang="en-US" altLang="zh-CN" sz="2000" b="1" baseline="0" dirty="0">
                  <a:solidFill>
                    <a:schemeClr val="bg1"/>
                  </a:solidFill>
                  <a:latin typeface="微软雅黑" pitchFamily="34" charset="-122"/>
                  <a:ea typeface="微软雅黑" pitchFamily="34" charset="-122"/>
                </a:rPr>
                <a:t>———</a:t>
              </a:r>
            </a:p>
          </p:txBody>
        </p:sp>
      </p:grpSp>
      <p:sp>
        <p:nvSpPr>
          <p:cNvPr id="56"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7"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pic>
        <p:nvPicPr>
          <p:cNvPr id="86" name="图片 85"/>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tretch>
            <a:fillRect/>
          </a:stretch>
        </p:blipFill>
        <p:spPr>
          <a:xfrm rot="10800000" flipH="1">
            <a:off x="6093387" y="-4000691"/>
            <a:ext cx="4361783" cy="7518431"/>
          </a:xfrm>
          <a:prstGeom prst="rect">
            <a:avLst/>
          </a:prstGeom>
        </p:spPr>
      </p:pic>
    </p:spTree>
    <p:extLst>
      <p:ext uri="{BB962C8B-B14F-4D97-AF65-F5344CB8AC3E}">
        <p14:creationId xmlns:p14="http://schemas.microsoft.com/office/powerpoint/2010/main" val="2711637222"/>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right)">
                                      <p:cBhvr>
                                        <p:cTn id="10" dur="500"/>
                                        <p:tgtEl>
                                          <p:spTgt spid="57"/>
                                        </p:tgtEl>
                                      </p:cBhvr>
                                    </p:animEffect>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strVal val="2/3*#ppt_w"/>
                                          </p:val>
                                        </p:tav>
                                        <p:tav tm="100000">
                                          <p:val>
                                            <p:strVal val="#ppt_w"/>
                                          </p:val>
                                        </p:tav>
                                      </p:tavLst>
                                    </p:anim>
                                    <p:anim calcmode="lin" valueType="num">
                                      <p:cBhvr>
                                        <p:cTn id="15" dur="500" fill="hold"/>
                                        <p:tgtEl>
                                          <p:spTgt spid="30"/>
                                        </p:tgtEl>
                                        <p:attrNameLst>
                                          <p:attrName>ppt_h</p:attrName>
                                        </p:attrNameLst>
                                      </p:cBhvr>
                                      <p:tavLst>
                                        <p:tav tm="0">
                                          <p:val>
                                            <p:strVal val="2/3*#ppt_h"/>
                                          </p:val>
                                        </p:tav>
                                        <p:tav tm="100000">
                                          <p:val>
                                            <p:strVal val="#ppt_h"/>
                                          </p:val>
                                        </p:tav>
                                      </p:tavLst>
                                    </p:anim>
                                  </p:childTnLst>
                                </p:cTn>
                              </p:par>
                              <p:par>
                                <p:cTn id="16" presetID="23" presetClass="entr" presetSubtype="32"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strVal val="4*#ppt_w"/>
                                          </p:val>
                                        </p:tav>
                                        <p:tav tm="100000">
                                          <p:val>
                                            <p:strVal val="#ppt_w"/>
                                          </p:val>
                                        </p:tav>
                                      </p:tavLst>
                                    </p:anim>
                                    <p:anim calcmode="lin" valueType="num">
                                      <p:cBhvr>
                                        <p:cTn id="19" dur="500" fill="hold"/>
                                        <p:tgtEl>
                                          <p:spTgt spid="31"/>
                                        </p:tgtEl>
                                        <p:attrNameLst>
                                          <p:attrName>ppt_h</p:attrName>
                                        </p:attrNameLst>
                                      </p:cBhvr>
                                      <p:tavLst>
                                        <p:tav tm="0">
                                          <p:val>
                                            <p:strVal val="4*#ppt_h"/>
                                          </p:val>
                                        </p:tav>
                                        <p:tav tm="100000">
                                          <p:val>
                                            <p:strVal val="#ppt_h"/>
                                          </p:val>
                                        </p:tav>
                                      </p:tavLst>
                                    </p:anim>
                                  </p:childTnLst>
                                </p:cTn>
                              </p:par>
                              <p:par>
                                <p:cTn id="20" presetID="23" presetClass="entr" presetSubtype="28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strVal val="4/3*#ppt_w"/>
                                          </p:val>
                                        </p:tav>
                                        <p:tav tm="100000">
                                          <p:val>
                                            <p:strVal val="#ppt_w"/>
                                          </p:val>
                                        </p:tav>
                                      </p:tavLst>
                                    </p:anim>
                                    <p:anim calcmode="lin" valueType="num">
                                      <p:cBhvr>
                                        <p:cTn id="23" dur="500" fill="hold"/>
                                        <p:tgtEl>
                                          <p:spTgt spid="32"/>
                                        </p:tgtEl>
                                        <p:attrNameLst>
                                          <p:attrName>ppt_h</p:attrName>
                                        </p:attrNameLst>
                                      </p:cBhvr>
                                      <p:tavLst>
                                        <p:tav tm="0">
                                          <p:val>
                                            <p:strVal val="4/3*#ppt_h"/>
                                          </p:val>
                                        </p:tav>
                                        <p:tav tm="100000">
                                          <p:val>
                                            <p:strVal val="#ppt_h"/>
                                          </p:val>
                                        </p:tav>
                                      </p:tavLst>
                                    </p:anim>
                                  </p:childTnLst>
                                </p:cTn>
                              </p:par>
                              <p:par>
                                <p:cTn id="24" presetID="22" presetClass="entr" presetSubtype="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75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down)">
                                      <p:cBhvr>
                                        <p:cTn id="29" dur="750"/>
                                        <p:tgtEl>
                                          <p:spTgt spid="92"/>
                                        </p:tgtEl>
                                      </p:cBhvr>
                                    </p:animEffect>
                                  </p:childTnLst>
                                </p:cTn>
                              </p:par>
                            </p:childTnLst>
                          </p:cTn>
                        </p:par>
                        <p:par>
                          <p:cTn id="30" fill="hold">
                            <p:stCondLst>
                              <p:cond delay="1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750"/>
                                        <p:tgtEl>
                                          <p:spTgt spid="53"/>
                                        </p:tgtEl>
                                      </p:cBhvr>
                                    </p:animEffect>
                                    <p:anim calcmode="lin" valueType="num">
                                      <p:cBhvr>
                                        <p:cTn id="34" dur="750" fill="hold"/>
                                        <p:tgtEl>
                                          <p:spTgt spid="53"/>
                                        </p:tgtEl>
                                        <p:attrNameLst>
                                          <p:attrName>ppt_x</p:attrName>
                                        </p:attrNameLst>
                                      </p:cBhvr>
                                      <p:tavLst>
                                        <p:tav tm="0">
                                          <p:val>
                                            <p:strVal val="#ppt_x"/>
                                          </p:val>
                                        </p:tav>
                                        <p:tav tm="100000">
                                          <p:val>
                                            <p:strVal val="#ppt_x"/>
                                          </p:val>
                                        </p:tav>
                                      </p:tavLst>
                                    </p:anim>
                                    <p:anim calcmode="lin" valueType="num">
                                      <p:cBhvr>
                                        <p:cTn id="35" dur="75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6" presetClass="entr" presetSubtype="0" fill="hold" grpId="0" nodeType="afterEffect">
                                  <p:stCondLst>
                                    <p:cond delay="0"/>
                                  </p:stCondLst>
                                  <p:iterate type="lt">
                                    <p:tmPct val="20000"/>
                                  </p:iterate>
                                  <p:childTnLst>
                                    <p:set>
                                      <p:cBhvr>
                                        <p:cTn id="38" dur="1" fill="hold">
                                          <p:stCondLst>
                                            <p:cond delay="0"/>
                                          </p:stCondLst>
                                        </p:cTn>
                                        <p:tgtEl>
                                          <p:spTgt spid="16"/>
                                        </p:tgtEl>
                                        <p:attrNameLst>
                                          <p:attrName>style.visibility</p:attrName>
                                        </p:attrNameLst>
                                      </p:cBhvr>
                                      <p:to>
                                        <p:strVal val="visible"/>
                                      </p:to>
                                    </p:set>
                                    <p:anim by="(-#ppt_w*2)" calcmode="lin" valueType="num">
                                      <p:cBhvr rctx="PPT">
                                        <p:cTn id="39" dur="375" autoRev="1" fill="hold">
                                          <p:stCondLst>
                                            <p:cond delay="0"/>
                                          </p:stCondLst>
                                        </p:cTn>
                                        <p:tgtEl>
                                          <p:spTgt spid="16"/>
                                        </p:tgtEl>
                                        <p:attrNameLst>
                                          <p:attrName>ppt_w</p:attrName>
                                        </p:attrNameLst>
                                      </p:cBhvr>
                                    </p:anim>
                                    <p:anim by="(#ppt_w*0.50)" calcmode="lin" valueType="num">
                                      <p:cBhvr>
                                        <p:cTn id="40" dur="375" decel="50000" autoRev="1" fill="hold">
                                          <p:stCondLst>
                                            <p:cond delay="0"/>
                                          </p:stCondLst>
                                        </p:cTn>
                                        <p:tgtEl>
                                          <p:spTgt spid="16"/>
                                        </p:tgtEl>
                                        <p:attrNameLst>
                                          <p:attrName>ppt_x</p:attrName>
                                        </p:attrNameLst>
                                      </p:cBhvr>
                                    </p:anim>
                                    <p:anim from="(-#ppt_h/2)" to="(#ppt_y)" calcmode="lin" valueType="num">
                                      <p:cBhvr>
                                        <p:cTn id="41" dur="750" fill="hold">
                                          <p:stCondLst>
                                            <p:cond delay="0"/>
                                          </p:stCondLst>
                                        </p:cTn>
                                        <p:tgtEl>
                                          <p:spTgt spid="16"/>
                                        </p:tgtEl>
                                        <p:attrNameLst>
                                          <p:attrName>ppt_y</p:attrName>
                                        </p:attrNameLst>
                                      </p:cBhvr>
                                    </p:anim>
                                    <p:animRot by="21600000">
                                      <p:cBhvr>
                                        <p:cTn id="42" dur="750" fill="hold">
                                          <p:stCondLst>
                                            <p:cond delay="0"/>
                                          </p:stCondLst>
                                        </p:cTn>
                                        <p:tgtEl>
                                          <p:spTgt spid="16"/>
                                        </p:tgtEl>
                                        <p:attrNameLst>
                                          <p:attrName>r</p:attrName>
                                        </p:attrNameLst>
                                      </p:cBhvr>
                                    </p:animRot>
                                  </p:childTnLst>
                                </p:cTn>
                              </p:par>
                              <p:par>
                                <p:cTn id="43" presetID="47"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1000"/>
                                        <p:tgtEl>
                                          <p:spTgt spid="86"/>
                                        </p:tgtEl>
                                      </p:cBhvr>
                                    </p:animEffect>
                                    <p:anim calcmode="lin" valueType="num">
                                      <p:cBhvr>
                                        <p:cTn id="46" dur="1000" fill="hold"/>
                                        <p:tgtEl>
                                          <p:spTgt spid="86"/>
                                        </p:tgtEl>
                                        <p:attrNameLst>
                                          <p:attrName>ppt_x</p:attrName>
                                        </p:attrNameLst>
                                      </p:cBhvr>
                                      <p:tavLst>
                                        <p:tav tm="0">
                                          <p:val>
                                            <p:strVal val="#ppt_x"/>
                                          </p:val>
                                        </p:tav>
                                        <p:tav tm="100000">
                                          <p:val>
                                            <p:strVal val="#ppt_x"/>
                                          </p:val>
                                        </p:tav>
                                      </p:tavLst>
                                    </p:anim>
                                    <p:anim calcmode="lin" valueType="num">
                                      <p:cBhvr>
                                        <p:cTn id="4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P spid="31" grpId="0" animBg="1"/>
      <p:bldP spid="32"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695500" y="4623543"/>
            <a:ext cx="2200226" cy="1892287"/>
            <a:chOff x="431821" y="2"/>
            <a:chExt cx="2115847" cy="1943435"/>
          </a:xfrm>
        </p:grpSpPr>
        <p:sp>
          <p:nvSpPr>
            <p:cNvPr id="29"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695500" y="13"/>
            <a:ext cx="2200226" cy="1892287"/>
            <a:chOff x="431821" y="2"/>
            <a:chExt cx="2115847" cy="1943435"/>
          </a:xfrm>
        </p:grpSpPr>
        <p:sp>
          <p:nvSpPr>
            <p:cNvPr id="34"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39"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40"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itchFamily="34" charset="-122"/>
                <a:ea typeface="微软雅黑" pitchFamily="34" charset="-122"/>
              </a:rPr>
              <a:t>01</a:t>
            </a:r>
            <a:endParaRPr lang="zh-CN" altLang="en-US" sz="5400" b="1" dirty="0">
              <a:solidFill>
                <a:srgbClr val="FFABB1"/>
              </a:solidFill>
              <a:latin typeface="微软雅黑" pitchFamily="34" charset="-122"/>
              <a:ea typeface="微软雅黑" pitchFamily="34" charset="-122"/>
            </a:endParaRPr>
          </a:p>
        </p:txBody>
      </p:sp>
      <p:sp>
        <p:nvSpPr>
          <p:cNvPr id="41"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itchFamily="34" charset="-122"/>
                <a:ea typeface="微软雅黑" pitchFamily="34" charset="-122"/>
              </a:rPr>
              <a:t>个人简历介绍</a:t>
            </a:r>
          </a:p>
        </p:txBody>
      </p:sp>
      <p:sp>
        <p:nvSpPr>
          <p:cNvPr id="42"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itchFamily="34" charset="-122"/>
                <a:ea typeface="微软雅黑" pitchFamily="34" charset="-122"/>
              </a:rPr>
              <a:t>【</a:t>
            </a:r>
            <a:r>
              <a:rPr lang="zh-CN" altLang="en-US" sz="2400" dirty="0">
                <a:solidFill>
                  <a:srgbClr val="FFABB1"/>
                </a:solidFill>
                <a:latin typeface="微软雅黑" pitchFamily="34" charset="-122"/>
                <a:ea typeface="微软雅黑" pitchFamily="34" charset="-122"/>
              </a:rPr>
              <a:t>点击补充添加内容</a:t>
            </a:r>
            <a:r>
              <a:rPr lang="en-US" altLang="zh-CN" sz="2800" dirty="0">
                <a:solidFill>
                  <a:srgbClr val="FFABB1"/>
                </a:solidFill>
                <a:latin typeface="微软雅黑" pitchFamily="34" charset="-122"/>
                <a:ea typeface="微软雅黑" pitchFamily="34" charset="-122"/>
              </a:rPr>
              <a:t>】</a:t>
            </a:r>
            <a:endParaRPr lang="zh-CN" altLang="en-US" sz="3800" dirty="0">
              <a:solidFill>
                <a:srgbClr val="FFABB1"/>
              </a:solidFill>
              <a:latin typeface="微软雅黑" pitchFamily="34" charset="-122"/>
              <a:ea typeface="微软雅黑" pitchFamily="34" charset="-122"/>
            </a:endParaRPr>
          </a:p>
        </p:txBody>
      </p:sp>
      <p:sp>
        <p:nvSpPr>
          <p:cNvPr id="43" name="矩形 42"/>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Shape 1426"/>
          <p:cNvSpPr/>
          <p:nvPr/>
        </p:nvSpPr>
        <p:spPr>
          <a:xfrm>
            <a:off x="5622564" y="4044861"/>
            <a:ext cx="4948234" cy="485671"/>
          </a:xfrm>
          <a:prstGeom prst="rect">
            <a:avLst/>
          </a:prstGeom>
          <a:ln w="12700">
            <a:miter lim="400000"/>
          </a:ln>
          <a:extLst>
            <a:ext uri="{C572A759-6A51-4108-AA02-DFA0A04FC94B}">
              <ma14:wrappingTextBoxFlag xmlns:ma14="http://schemas.microsoft.com/office/mac/drawingml/2011/main" xmlns="" val="1"/>
            </a:ext>
          </a:extLst>
        </p:spPr>
        <p:txBody>
          <a:bodyPr wrap="square" lIns="57606" tIns="57607" rIns="57606" bIns="57607">
            <a:spAutoFit/>
          </a:bodyPr>
          <a:lstStyle/>
          <a:p>
            <a:pPr algn="ctr">
              <a:lnSpc>
                <a:spcPct val="120000"/>
              </a:lnSpc>
              <a:spcBef>
                <a:spcPts val="126"/>
              </a:spcBef>
              <a:defRPr>
                <a:uFillTx/>
              </a:defRPr>
            </a:pPr>
            <a:r>
              <a:rPr lang="zh-CN" altLang="en-US"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endParaRPr>
          </a:p>
        </p:txBody>
      </p:sp>
    </p:spTree>
    <p:extLst>
      <p:ext uri="{BB962C8B-B14F-4D97-AF65-F5344CB8AC3E}">
        <p14:creationId xmlns:p14="http://schemas.microsoft.com/office/powerpoint/2010/main" val="307320617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500"/>
                                        <p:tgtEl>
                                          <p:spTgt spid="3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750"/>
                                        <p:tgtEl>
                                          <p:spTgt spid="33"/>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750"/>
                                        <p:tgtEl>
                                          <p:spTgt spid="28"/>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by="(-#ppt_w*2)" calcmode="lin" valueType="num">
                                      <p:cBhvr rctx="PPT">
                                        <p:cTn id="26" dur="250" autoRev="1" fill="hold">
                                          <p:stCondLst>
                                            <p:cond delay="0"/>
                                          </p:stCondLst>
                                        </p:cTn>
                                        <p:tgtEl>
                                          <p:spTgt spid="41"/>
                                        </p:tgtEl>
                                        <p:attrNameLst>
                                          <p:attrName>ppt_w</p:attrName>
                                        </p:attrNameLst>
                                      </p:cBhvr>
                                    </p:anim>
                                    <p:anim by="(#ppt_w*0.50)" calcmode="lin" valueType="num">
                                      <p:cBhvr>
                                        <p:cTn id="27" dur="250" decel="50000" autoRev="1" fill="hold">
                                          <p:stCondLst>
                                            <p:cond delay="0"/>
                                          </p:stCondLst>
                                        </p:cTn>
                                        <p:tgtEl>
                                          <p:spTgt spid="41"/>
                                        </p:tgtEl>
                                        <p:attrNameLst>
                                          <p:attrName>ppt_x</p:attrName>
                                        </p:attrNameLst>
                                      </p:cBhvr>
                                    </p:anim>
                                    <p:anim from="(-#ppt_h/2)" to="(#ppt_y)" calcmode="lin" valueType="num">
                                      <p:cBhvr>
                                        <p:cTn id="28" dur="500" fill="hold">
                                          <p:stCondLst>
                                            <p:cond delay="0"/>
                                          </p:stCondLst>
                                        </p:cTn>
                                        <p:tgtEl>
                                          <p:spTgt spid="41"/>
                                        </p:tgtEl>
                                        <p:attrNameLst>
                                          <p:attrName>ppt_y</p:attrName>
                                        </p:attrNameLst>
                                      </p:cBhvr>
                                    </p:anim>
                                    <p:animRot by="21600000">
                                      <p:cBhvr>
                                        <p:cTn id="29" dur="500" fill="hold">
                                          <p:stCondLst>
                                            <p:cond delay="0"/>
                                          </p:stCondLst>
                                        </p:cTn>
                                        <p:tgtEl>
                                          <p:spTgt spid="41"/>
                                        </p:tgtEl>
                                        <p:attrNameLst>
                                          <p:attrName>r</p:attrName>
                                        </p:attrNameLst>
                                      </p:cBhvr>
                                    </p:animRot>
                                  </p:childTnLst>
                                </p:cTn>
                              </p:par>
                            </p:childTnLst>
                          </p:cTn>
                        </p:par>
                        <p:par>
                          <p:cTn id="30" fill="hold">
                            <p:stCondLst>
                              <p:cond delay="3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by="(-#ppt_w*2)" calcmode="lin" valueType="num">
                                      <p:cBhvr rctx="PPT">
                                        <p:cTn id="33" dur="250" autoRev="1" fill="hold">
                                          <p:stCondLst>
                                            <p:cond delay="0"/>
                                          </p:stCondLst>
                                        </p:cTn>
                                        <p:tgtEl>
                                          <p:spTgt spid="42"/>
                                        </p:tgtEl>
                                        <p:attrNameLst>
                                          <p:attrName>ppt_w</p:attrName>
                                        </p:attrNameLst>
                                      </p:cBhvr>
                                    </p:anim>
                                    <p:anim by="(#ppt_w*0.50)" calcmode="lin" valueType="num">
                                      <p:cBhvr>
                                        <p:cTn id="34" dur="250" decel="50000" autoRev="1" fill="hold">
                                          <p:stCondLst>
                                            <p:cond delay="0"/>
                                          </p:stCondLst>
                                        </p:cTn>
                                        <p:tgtEl>
                                          <p:spTgt spid="42"/>
                                        </p:tgtEl>
                                        <p:attrNameLst>
                                          <p:attrName>ppt_x</p:attrName>
                                        </p:attrNameLst>
                                      </p:cBhvr>
                                    </p:anim>
                                    <p:anim from="(-#ppt_h/2)" to="(#ppt_y)" calcmode="lin" valueType="num">
                                      <p:cBhvr>
                                        <p:cTn id="35" dur="500" fill="hold">
                                          <p:stCondLst>
                                            <p:cond delay="0"/>
                                          </p:stCondLst>
                                        </p:cTn>
                                        <p:tgtEl>
                                          <p:spTgt spid="42"/>
                                        </p:tgtEl>
                                        <p:attrNameLst>
                                          <p:attrName>ppt_y</p:attrName>
                                        </p:attrNameLst>
                                      </p:cBhvr>
                                    </p:anim>
                                    <p:animRot by="21600000">
                                      <p:cBhvr>
                                        <p:cTn id="36" dur="500" fill="hold">
                                          <p:stCondLst>
                                            <p:cond delay="0"/>
                                          </p:stCondLst>
                                        </p:cTn>
                                        <p:tgtEl>
                                          <p:spTgt spid="42"/>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50"/>
                                        <p:tgtEl>
                                          <p:spTgt spid="43"/>
                                        </p:tgtEl>
                                      </p:cBhvr>
                                    </p:animEffect>
                                  </p:childTnLst>
                                </p:cTn>
                              </p:par>
                            </p:childTnLst>
                          </p:cTn>
                        </p:par>
                        <p:par>
                          <p:cTn id="40" fill="hold">
                            <p:stCondLst>
                              <p:cond delay="4050"/>
                            </p:stCondLst>
                            <p:childTnLst>
                              <p:par>
                                <p:cTn id="41" presetID="2" presetClass="entr" presetSubtype="4" fill="hold" grpId="0" nodeType="afterEffect">
                                  <p:stCondLst>
                                    <p:cond delay="500"/>
                                  </p:stCondLst>
                                  <p:iterate>
                                    <p:tmAbs val="0"/>
                                  </p:iterate>
                                  <p:childTnLst>
                                    <p:set>
                                      <p:cBhvr>
                                        <p:cTn id="42" fill="hold"/>
                                        <p:tgtEl>
                                          <p:spTgt spid="44"/>
                                        </p:tgtEl>
                                        <p:attrNameLst>
                                          <p:attrName>style.visibility</p:attrName>
                                        </p:attrNameLst>
                                      </p:cBhvr>
                                      <p:to>
                                        <p:strVal val="visible"/>
                                      </p:to>
                                    </p:set>
                                    <p:anim calcmode="lin" valueType="num">
                                      <p:cBhvr>
                                        <p:cTn id="43" dur="300" fill="hold"/>
                                        <p:tgtEl>
                                          <p:spTgt spid="44"/>
                                        </p:tgtEl>
                                        <p:attrNameLst>
                                          <p:attrName>ppt_x</p:attrName>
                                        </p:attrNameLst>
                                      </p:cBhvr>
                                      <p:tavLst>
                                        <p:tav tm="0">
                                          <p:val>
                                            <p:strVal val="#ppt_x"/>
                                          </p:val>
                                        </p:tav>
                                        <p:tav tm="100000">
                                          <p:val>
                                            <p:strVal val="#ppt_x"/>
                                          </p:val>
                                        </p:tav>
                                      </p:tavLst>
                                    </p:anim>
                                    <p:anim calcmode="lin" valueType="num">
                                      <p:cBhvr>
                                        <p:cTn id="44" dur="3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P spid="42" grpId="0"/>
      <p:bldP spid="43" grpId="0" animBg="1"/>
      <p:bldP spid="44"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7" name="组合 6"/>
          <p:cNvGrpSpPr/>
          <p:nvPr/>
        </p:nvGrpSpPr>
        <p:grpSpPr>
          <a:xfrm>
            <a:off x="1050709" y="2260795"/>
            <a:ext cx="10130651" cy="3833488"/>
            <a:chOff x="958630" y="1623596"/>
            <a:chExt cx="7285778" cy="2756974"/>
          </a:xfrm>
        </p:grpSpPr>
        <p:sp>
          <p:nvSpPr>
            <p:cNvPr id="8" name="3"/>
            <p:cNvSpPr/>
            <p:nvPr/>
          </p:nvSpPr>
          <p:spPr>
            <a:xfrm>
              <a:off x="958630" y="1623596"/>
              <a:ext cx="1584176" cy="2736304"/>
            </a:xfrm>
            <a:prstGeom prst="rect">
              <a:avLst/>
            </a:prstGeom>
            <a:blipFill dpi="0" rotWithShape="1">
              <a:blip r:embed="rId3" cstate="print">
                <a:extLst>
                  <a:ext uri="{28A0092B-C50C-407E-A947-70E740481C1C}">
                    <a14:useLocalDpi xmlns:a14="http://schemas.microsoft.com/office/drawing/2010/main" val="0"/>
                  </a:ext>
                </a:extLst>
              </a:blip>
              <a:srcRect/>
              <a:stretch>
                <a:fillRect l="-99984" r="-99984"/>
              </a:stretch>
            </a:blip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9" name="7 4"/>
            <p:cNvSpPr/>
            <p:nvPr/>
          </p:nvSpPr>
          <p:spPr>
            <a:xfrm>
              <a:off x="4283968" y="1623596"/>
              <a:ext cx="1872208" cy="13792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10" name="Rectangle 24"/>
            <p:cNvSpPr>
              <a:spLocks noChangeArrowheads="1"/>
            </p:cNvSpPr>
            <p:nvPr/>
          </p:nvSpPr>
          <p:spPr bwMode="auto">
            <a:xfrm>
              <a:off x="2935153" y="2914321"/>
              <a:ext cx="1248817" cy="1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FFFFFF">
                      <a:lumMod val="50000"/>
                    </a:srgbClr>
                  </a:solidFill>
                  <a:latin typeface="微软雅黑" pitchFamily="34" charset="-122"/>
                  <a:ea typeface="微软雅黑" pitchFamily="34" charset="-122"/>
                </a:rPr>
                <a:t>加入文字描述</a:t>
              </a:r>
            </a:p>
          </p:txBody>
        </p:sp>
        <p:sp>
          <p:nvSpPr>
            <p:cNvPr id="11" name="7 8"/>
            <p:cNvSpPr/>
            <p:nvPr/>
          </p:nvSpPr>
          <p:spPr>
            <a:xfrm>
              <a:off x="2877021" y="3141025"/>
              <a:ext cx="1248816" cy="12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dirty="0">
                  <a:solidFill>
                    <a:schemeClr val="bg1">
                      <a:lumMod val="50000"/>
                    </a:schemeClr>
                  </a:solidFill>
                  <a:latin typeface="微软雅黑" pitchFamily="34" charset="-122"/>
                  <a:ea typeface="微软雅黑" pitchFamily="34" charset="-122"/>
                  <a:cs typeface="Calibri" pitchFamily="34" charset="0"/>
                </a:rPr>
                <a:t>加入文字描文字描述文案描述表达。加入文字描文字描述文案描述表达。</a:t>
              </a:r>
              <a:endParaRPr lang="en-US" altLang="zh-CN" sz="1600" dirty="0">
                <a:solidFill>
                  <a:schemeClr val="bg1">
                    <a:lumMod val="50000"/>
                  </a:schemeClr>
                </a:solidFill>
                <a:latin typeface="微软雅黑" pitchFamily="34" charset="-122"/>
                <a:ea typeface="微软雅黑" pitchFamily="34" charset="-122"/>
              </a:endParaRPr>
            </a:p>
            <a:p>
              <a:pPr algn="ctr"/>
              <a:r>
                <a:rPr lang="zh-CN" altLang="en-US" sz="1600" dirty="0">
                  <a:solidFill>
                    <a:schemeClr val="bg1">
                      <a:lumMod val="50000"/>
                    </a:schemeClr>
                  </a:solidFill>
                  <a:latin typeface="微软雅黑" pitchFamily="34" charset="-122"/>
                  <a:ea typeface="微软雅黑" pitchFamily="34" charset="-122"/>
                  <a:cs typeface="Calibri" pitchFamily="34" charset="0"/>
                </a:rPr>
                <a:t>加入文字描文字描述文案描述表达。</a:t>
              </a:r>
              <a:endParaRPr lang="en-US" altLang="zh-CN" sz="1600" dirty="0">
                <a:solidFill>
                  <a:schemeClr val="bg1">
                    <a:lumMod val="50000"/>
                  </a:schemeClr>
                </a:solidFill>
                <a:latin typeface="微软雅黑" pitchFamily="34" charset="-122"/>
                <a:ea typeface="微软雅黑" pitchFamily="34" charset="-122"/>
              </a:endParaRPr>
            </a:p>
            <a:p>
              <a:pPr lvl="0" algn="ctr"/>
              <a:endParaRPr lang="en-US" altLang="zh-CN" sz="1600" dirty="0">
                <a:solidFill>
                  <a:schemeClr val="bg1">
                    <a:lumMod val="50000"/>
                  </a:schemeClr>
                </a:solidFill>
                <a:latin typeface="微软雅黑" pitchFamily="34" charset="-122"/>
                <a:ea typeface="微软雅黑" pitchFamily="34" charset="-122"/>
              </a:endParaRPr>
            </a:p>
          </p:txBody>
        </p:sp>
        <p:sp>
          <p:nvSpPr>
            <p:cNvPr id="12" name="Rectangle 24"/>
            <p:cNvSpPr>
              <a:spLocks noChangeArrowheads="1"/>
            </p:cNvSpPr>
            <p:nvPr/>
          </p:nvSpPr>
          <p:spPr bwMode="auto">
            <a:xfrm>
              <a:off x="2703540" y="2066313"/>
              <a:ext cx="1422297" cy="26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dirty="0">
                  <a:solidFill>
                    <a:srgbClr val="FFABB1"/>
                  </a:solidFill>
                  <a:latin typeface="微软雅黑" pitchFamily="34" charset="-122"/>
                  <a:ea typeface="微软雅黑" pitchFamily="34" charset="-122"/>
                </a:rPr>
                <a:t>加入标题</a:t>
              </a:r>
            </a:p>
          </p:txBody>
        </p:sp>
        <p:sp>
          <p:nvSpPr>
            <p:cNvPr id="13" name="Line 9"/>
            <p:cNvSpPr>
              <a:spLocks noChangeShapeType="1"/>
            </p:cNvSpPr>
            <p:nvPr/>
          </p:nvSpPr>
          <p:spPr bwMode="auto">
            <a:xfrm flipV="1">
              <a:off x="2730063" y="2570369"/>
              <a:ext cx="0" cy="1457052"/>
            </a:xfrm>
            <a:prstGeom prst="line">
              <a:avLst/>
            </a:prstGeom>
            <a:noFill/>
            <a:ln w="6350" cap="flat">
              <a:solidFill>
                <a:srgbClr val="FFABB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11"/>
            <p:cNvSpPr/>
            <p:nvPr/>
          </p:nvSpPr>
          <p:spPr>
            <a:xfrm>
              <a:off x="6225540" y="1623596"/>
              <a:ext cx="2018867" cy="1379264"/>
            </a:xfrm>
            <a:prstGeom prst="rect">
              <a:avLst/>
            </a:prstGeom>
            <a:solidFill>
              <a:srgbClr val="27C5D6">
                <a:alpha val="70000"/>
              </a:srgbClr>
            </a:solidFill>
            <a:ln>
              <a:noFill/>
            </a:ln>
          </p:spPr>
          <p:txBody>
            <a:bodyPr vert="horz" wrap="square" lIns="91440" tIns="45720" rIns="91440" bIns="45720" numCol="1" anchor="ctr" anchorCtr="0" compatLnSpc="1">
              <a:prstTxWarp prst="textNoShape">
                <a:avLst/>
              </a:prstTxWarp>
            </a:bodyPr>
            <a:lstStyle/>
            <a:p>
              <a:pPr algn="ctr"/>
              <a:r>
                <a:rPr lang="zh-CN" altLang="en-US" sz="1600" dirty="0">
                  <a:solidFill>
                    <a:schemeClr val="bg1"/>
                  </a:solidFill>
                  <a:latin typeface="微软雅黑" pitchFamily="34" charset="-122"/>
                  <a:ea typeface="微软雅黑" pitchFamily="34" charset="-122"/>
                  <a:cs typeface="Calibri" pitchFamily="34" charset="0"/>
                </a:rPr>
                <a:t>加入文字描文字描述文案描述表达。加入文字描文字描述文案描述表达。</a:t>
              </a:r>
              <a:endParaRPr lang="en-US" altLang="zh-CN" sz="1600" dirty="0">
                <a:solidFill>
                  <a:schemeClr val="bg1"/>
                </a:solidFill>
                <a:latin typeface="微软雅黑" pitchFamily="34" charset="-122"/>
                <a:ea typeface="微软雅黑" pitchFamily="34" charset="-122"/>
              </a:endParaRPr>
            </a:p>
          </p:txBody>
        </p:sp>
        <p:sp>
          <p:nvSpPr>
            <p:cNvPr id="15" name="5"/>
            <p:cNvSpPr/>
            <p:nvPr/>
          </p:nvSpPr>
          <p:spPr>
            <a:xfrm>
              <a:off x="4283968" y="3063432"/>
              <a:ext cx="2808312" cy="1296467"/>
            </a:xfrm>
            <a:prstGeom prst="rect">
              <a:avLst/>
            </a:prstGeom>
            <a:blipFill dpi="0" rotWithShape="1">
              <a:blip r:embed="rId5" cstate="print">
                <a:extLst>
                  <a:ext uri="{28A0092B-C50C-407E-A947-70E740481C1C}">
                    <a14:useLocalDpi xmlns:a14="http://schemas.microsoft.com/office/drawing/2010/main" val="0"/>
                  </a:ext>
                </a:extLst>
              </a:blip>
              <a:srcRect/>
              <a:stretch>
                <a:fillRect l="6" t="-15254" r="6" b="-15254"/>
              </a:stretch>
            </a:blip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16" name="6"/>
            <p:cNvSpPr/>
            <p:nvPr/>
          </p:nvSpPr>
          <p:spPr>
            <a:xfrm>
              <a:off x="7164288" y="3063432"/>
              <a:ext cx="1080120" cy="78931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17" name="12"/>
            <p:cNvSpPr/>
            <p:nvPr/>
          </p:nvSpPr>
          <p:spPr>
            <a:xfrm>
              <a:off x="7164288" y="3925571"/>
              <a:ext cx="1080119" cy="434328"/>
            </a:xfrm>
            <a:prstGeom prst="rect">
              <a:avLst/>
            </a:prstGeom>
            <a:solidFill>
              <a:schemeClr val="tx1">
                <a:lumMod val="50000"/>
                <a:lumOff val="50000"/>
                <a:alpha val="70000"/>
              </a:schemeClr>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grpSp>
    </p:spTree>
    <p:extLst>
      <p:ext uri="{BB962C8B-B14F-4D97-AF65-F5344CB8AC3E}">
        <p14:creationId xmlns:p14="http://schemas.microsoft.com/office/powerpoint/2010/main" val="396493706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grpSp>
        <p:nvGrpSpPr>
          <p:cNvPr id="7" name="组合 6"/>
          <p:cNvGrpSpPr/>
          <p:nvPr/>
        </p:nvGrpSpPr>
        <p:grpSpPr>
          <a:xfrm>
            <a:off x="5447328" y="1939705"/>
            <a:ext cx="3449590" cy="1809916"/>
            <a:chOff x="5157515" y="1784090"/>
            <a:chExt cx="3384376" cy="1775690"/>
          </a:xfrm>
        </p:grpSpPr>
        <p:sp>
          <p:nvSpPr>
            <p:cNvPr id="8" name="矩形标注 7"/>
            <p:cNvSpPr/>
            <p:nvPr/>
          </p:nvSpPr>
          <p:spPr>
            <a:xfrm>
              <a:off x="5157515" y="1784090"/>
              <a:ext cx="3384376" cy="1775690"/>
            </a:xfrm>
            <a:prstGeom prst="wedgeRectCallout">
              <a:avLst/>
            </a:prstGeom>
            <a:solidFill>
              <a:srgbClr val="FFAB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TextBox 8"/>
            <p:cNvSpPr txBox="1"/>
            <p:nvPr/>
          </p:nvSpPr>
          <p:spPr>
            <a:xfrm>
              <a:off x="6237635"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您的内容打在这里，或者通过复制您的文本后，在此框中选择粘贴，并选择只保留文字。</a:t>
              </a:r>
            </a:p>
          </p:txBody>
        </p:sp>
        <p:sp>
          <p:nvSpPr>
            <p:cNvPr id="10" name="TextBox 9"/>
            <p:cNvSpPr txBox="1"/>
            <p:nvPr/>
          </p:nvSpPr>
          <p:spPr>
            <a:xfrm>
              <a:off x="6237634" y="2010477"/>
              <a:ext cx="1224136"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2</a:t>
              </a:r>
              <a:endPar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endParaRPr>
            </a:p>
          </p:txBody>
        </p:sp>
        <p:sp>
          <p:nvSpPr>
            <p:cNvPr id="11" name="Freeform 6"/>
            <p:cNvSpPr>
              <a:spLocks noEditPoints="1"/>
            </p:cNvSpPr>
            <p:nvPr/>
          </p:nvSpPr>
          <p:spPr bwMode="auto">
            <a:xfrm>
              <a:off x="5352025" y="2383197"/>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2" name="组合 11"/>
          <p:cNvGrpSpPr/>
          <p:nvPr/>
        </p:nvGrpSpPr>
        <p:grpSpPr>
          <a:xfrm>
            <a:off x="7133841" y="4025902"/>
            <a:ext cx="3449590" cy="1809914"/>
            <a:chOff x="7461771" y="4101582"/>
            <a:chExt cx="3384376" cy="1775690"/>
          </a:xfrm>
        </p:grpSpPr>
        <p:sp>
          <p:nvSpPr>
            <p:cNvPr id="13" name="矩形标注 12"/>
            <p:cNvSpPr/>
            <p:nvPr/>
          </p:nvSpPr>
          <p:spPr>
            <a:xfrm>
              <a:off x="7461771" y="4101582"/>
              <a:ext cx="3384376" cy="1775690"/>
            </a:xfrm>
            <a:prstGeom prst="wedgeRectCallout">
              <a:avLst/>
            </a:prstGeom>
            <a:solidFill>
              <a:srgbClr val="27C5D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TextBox 13"/>
            <p:cNvSpPr txBox="1"/>
            <p:nvPr/>
          </p:nvSpPr>
          <p:spPr>
            <a:xfrm>
              <a:off x="8541891"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您的内容打在这里，或者通过复制您的文本后，在此框中选择粘贴，并选择只保留文字。</a:t>
              </a:r>
            </a:p>
          </p:txBody>
        </p:sp>
        <p:sp>
          <p:nvSpPr>
            <p:cNvPr id="15" name="TextBox 14"/>
            <p:cNvSpPr txBox="1"/>
            <p:nvPr/>
          </p:nvSpPr>
          <p:spPr>
            <a:xfrm>
              <a:off x="8541890" y="4363488"/>
              <a:ext cx="120980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4</a:t>
              </a:r>
              <a:endPar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endParaRPr>
            </a:p>
          </p:txBody>
        </p:sp>
        <p:sp>
          <p:nvSpPr>
            <p:cNvPr id="16" name="Freeform 7"/>
            <p:cNvSpPr>
              <a:spLocks noEditPoints="1"/>
            </p:cNvSpPr>
            <p:nvPr/>
          </p:nvSpPr>
          <p:spPr bwMode="auto">
            <a:xfrm>
              <a:off x="7701324" y="4670910"/>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3516702" y="4025902"/>
            <a:ext cx="3449590" cy="1809914"/>
            <a:chOff x="3634221" y="4101582"/>
            <a:chExt cx="3384376" cy="1775690"/>
          </a:xfrm>
        </p:grpSpPr>
        <p:sp>
          <p:nvSpPr>
            <p:cNvPr id="18" name="矩形标注 17"/>
            <p:cNvSpPr/>
            <p:nvPr/>
          </p:nvSpPr>
          <p:spPr>
            <a:xfrm>
              <a:off x="3634221" y="4101582"/>
              <a:ext cx="3384376" cy="1775690"/>
            </a:xfrm>
            <a:prstGeom prst="wedgeRectCallout">
              <a:avLst/>
            </a:prstGeom>
            <a:solidFill>
              <a:srgbClr val="FFABB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9" name="TextBox 18"/>
            <p:cNvSpPr txBox="1"/>
            <p:nvPr/>
          </p:nvSpPr>
          <p:spPr>
            <a:xfrm>
              <a:off x="4746612" y="4825153"/>
              <a:ext cx="2206620" cy="77420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您的内容打在这里，或者通过复制您的文本后，在此框中选择粘贴，并选择只保留文字。</a:t>
              </a:r>
            </a:p>
          </p:txBody>
        </p:sp>
        <p:sp>
          <p:nvSpPr>
            <p:cNvPr id="20" name="TextBox 19"/>
            <p:cNvSpPr txBox="1"/>
            <p:nvPr/>
          </p:nvSpPr>
          <p:spPr>
            <a:xfrm>
              <a:off x="4746611" y="4363488"/>
              <a:ext cx="1247025"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3</a:t>
              </a:r>
              <a:endPar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endParaRPr>
            </a:p>
          </p:txBody>
        </p:sp>
        <p:sp>
          <p:nvSpPr>
            <p:cNvPr id="21" name="Freeform 8"/>
            <p:cNvSpPr>
              <a:spLocks noEditPoints="1"/>
            </p:cNvSpPr>
            <p:nvPr/>
          </p:nvSpPr>
          <p:spPr bwMode="auto">
            <a:xfrm>
              <a:off x="3796813" y="4670910"/>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1802053" y="1939705"/>
            <a:ext cx="3449590" cy="1809916"/>
            <a:chOff x="1329965" y="1784090"/>
            <a:chExt cx="3384376" cy="1775690"/>
          </a:xfrm>
        </p:grpSpPr>
        <p:sp>
          <p:nvSpPr>
            <p:cNvPr id="23" name="矩形标注 22"/>
            <p:cNvSpPr/>
            <p:nvPr/>
          </p:nvSpPr>
          <p:spPr>
            <a:xfrm>
              <a:off x="1329965" y="1784090"/>
              <a:ext cx="3384376" cy="1775690"/>
            </a:xfrm>
            <a:prstGeom prst="wedgeRectCallout">
              <a:avLst/>
            </a:prstGeom>
            <a:solidFill>
              <a:srgbClr val="27C5D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4" name="TextBox 23"/>
            <p:cNvSpPr txBox="1"/>
            <p:nvPr/>
          </p:nvSpPr>
          <p:spPr>
            <a:xfrm>
              <a:off x="2435713" y="2472143"/>
              <a:ext cx="2206620" cy="774204"/>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您的内容打在这里，或者通过复制您的文本后，在此框中选择粘贴，并选择只保留文字。</a:t>
              </a:r>
            </a:p>
          </p:txBody>
        </p:sp>
        <p:sp>
          <p:nvSpPr>
            <p:cNvPr id="25" name="TextBox 24"/>
            <p:cNvSpPr txBox="1"/>
            <p:nvPr/>
          </p:nvSpPr>
          <p:spPr>
            <a:xfrm>
              <a:off x="2435713" y="2010477"/>
              <a:ext cx="1198508" cy="359643"/>
            </a:xfrm>
            <a:prstGeom prst="rect">
              <a:avLst/>
            </a:prstGeom>
            <a:noFill/>
          </p:spPr>
          <p:txBody>
            <a:bodyPr wrap="square" tIns="0" bIns="0" rtlCol="0" anchor="t">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标题</a:t>
              </a:r>
              <a:r>
                <a:rPr kumimoji="0" lang="en-US" altLang="zh-CN"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rPr>
                <a:t>1</a:t>
              </a:r>
              <a:endPar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华文黑体" pitchFamily="2" charset="-122"/>
              </a:endParaRPr>
            </a:p>
          </p:txBody>
        </p:sp>
        <p:sp>
          <p:nvSpPr>
            <p:cNvPr id="26" name="Freeform 9"/>
            <p:cNvSpPr>
              <a:spLocks noEditPoints="1"/>
            </p:cNvSpPr>
            <p:nvPr/>
          </p:nvSpPr>
          <p:spPr bwMode="auto">
            <a:xfrm>
              <a:off x="1584836" y="2313391"/>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46533649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5"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3"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4"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 calcmode="lin" valueType="num">
                                      <p:cBhvr>
                                        <p:cTn id="26"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7"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8"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29" dur="500" decel="50000">
                                          <p:stCondLst>
                                            <p:cond delay="0"/>
                                          </p:stCondLst>
                                        </p:cTn>
                                        <p:tgtEl>
                                          <p:spTgt spid="22"/>
                                        </p:tgtEl>
                                      </p:cBhvr>
                                    </p:animEffect>
                                  </p:childTnLst>
                                </p:cTn>
                              </p:par>
                              <p:par>
                                <p:cTn id="30" presetID="25" presetClass="entr" presetSubtype="0" fill="hold" nodeType="withEffect">
                                  <p:stCondLst>
                                    <p:cond delay="2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anim calcmode="lin" valueType="num">
                                      <p:cBhvr>
                                        <p:cTn id="36"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9" dur="500" decel="50000">
                                          <p:stCondLst>
                                            <p:cond delay="0"/>
                                          </p:stCondLst>
                                        </p:cTn>
                                        <p:tgtEl>
                                          <p:spTgt spid="7"/>
                                        </p:tgtEl>
                                      </p:cBhvr>
                                    </p:animEffect>
                                  </p:childTnLst>
                                </p:cTn>
                              </p:par>
                              <p:par>
                                <p:cTn id="40" presetID="25" presetClass="entr" presetSubtype="0" fill="hold" nodeType="withEffect">
                                  <p:stCondLst>
                                    <p:cond delay="4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3"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4"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45" dur="500" fill="hold"/>
                                        <p:tgtEl>
                                          <p:spTgt spid="17"/>
                                        </p:tgtEl>
                                        <p:attrNameLst>
                                          <p:attrName>ppt_h</p:attrName>
                                        </p:attrNameLst>
                                      </p:cBhvr>
                                      <p:tavLst>
                                        <p:tav tm="0">
                                          <p:val>
                                            <p:strVal val="#ppt_h"/>
                                          </p:val>
                                        </p:tav>
                                        <p:tav tm="100000">
                                          <p:val>
                                            <p:strVal val="#ppt_h"/>
                                          </p:val>
                                        </p:tav>
                                      </p:tavLst>
                                    </p:anim>
                                    <p:anim calcmode="lin" valueType="num">
                                      <p:cBhvr>
                                        <p:cTn id="46"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7"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8"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49" dur="500" decel="50000">
                                          <p:stCondLst>
                                            <p:cond delay="0"/>
                                          </p:stCondLst>
                                        </p:cTn>
                                        <p:tgtEl>
                                          <p:spTgt spid="17"/>
                                        </p:tgtEl>
                                      </p:cBhvr>
                                    </p:animEffect>
                                  </p:childTnLst>
                                </p:cTn>
                              </p:par>
                              <p:par>
                                <p:cTn id="50" presetID="25" presetClass="entr" presetSubtype="0" fill="hold" nodeType="withEffect">
                                  <p:stCondLst>
                                    <p:cond delay="6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55" dur="500" fill="hold"/>
                                        <p:tgtEl>
                                          <p:spTgt spid="12"/>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7" name="燕尾形 6"/>
          <p:cNvSpPr/>
          <p:nvPr/>
        </p:nvSpPr>
        <p:spPr>
          <a:xfrm>
            <a:off x="1774726" y="1844824"/>
            <a:ext cx="2270967" cy="792088"/>
          </a:xfrm>
          <a:prstGeom prst="chevron">
            <a:avLst/>
          </a:prstGeom>
          <a:solidFill>
            <a:srgbClr val="27C5D6"/>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600" b="1" dirty="0">
                <a:solidFill>
                  <a:schemeClr val="bg1"/>
                </a:solidFill>
                <a:latin typeface="Avant GardeBook" pitchFamily="50" charset="0"/>
                <a:ea typeface="微软雅黑" pitchFamily="34" charset="-122"/>
              </a:rPr>
              <a:t>添加标题</a:t>
            </a:r>
          </a:p>
        </p:txBody>
      </p:sp>
      <p:sp>
        <p:nvSpPr>
          <p:cNvPr id="8" name="燕尾形 7"/>
          <p:cNvSpPr/>
          <p:nvPr/>
        </p:nvSpPr>
        <p:spPr>
          <a:xfrm>
            <a:off x="1774726" y="2876939"/>
            <a:ext cx="2270967" cy="792088"/>
          </a:xfrm>
          <a:prstGeom prst="chevron">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600" b="1" dirty="0">
                <a:solidFill>
                  <a:schemeClr val="bg1"/>
                </a:solidFill>
                <a:latin typeface="Avant GardeBook" pitchFamily="50" charset="0"/>
                <a:ea typeface="微软雅黑" pitchFamily="34" charset="-122"/>
              </a:rPr>
              <a:t>添加标题</a:t>
            </a:r>
          </a:p>
        </p:txBody>
      </p:sp>
      <p:sp>
        <p:nvSpPr>
          <p:cNvPr id="9" name="燕尾形 8"/>
          <p:cNvSpPr/>
          <p:nvPr/>
        </p:nvSpPr>
        <p:spPr>
          <a:xfrm>
            <a:off x="1774726" y="3909054"/>
            <a:ext cx="2270967" cy="792088"/>
          </a:xfrm>
          <a:prstGeom prst="chevron">
            <a:avLst/>
          </a:prstGeom>
          <a:solidFill>
            <a:srgbClr val="27C5D6"/>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600" b="1" dirty="0">
                <a:solidFill>
                  <a:schemeClr val="bg1"/>
                </a:solidFill>
                <a:latin typeface="Avant GardeBook" pitchFamily="50" charset="0"/>
                <a:ea typeface="微软雅黑" pitchFamily="34" charset="-122"/>
              </a:rPr>
              <a:t>添加标题</a:t>
            </a:r>
          </a:p>
        </p:txBody>
      </p:sp>
      <p:sp>
        <p:nvSpPr>
          <p:cNvPr id="10" name="燕尾形 9"/>
          <p:cNvSpPr/>
          <p:nvPr/>
        </p:nvSpPr>
        <p:spPr>
          <a:xfrm>
            <a:off x="1774726" y="4941168"/>
            <a:ext cx="2270967" cy="792088"/>
          </a:xfrm>
          <a:prstGeom prst="chevron">
            <a:avLst/>
          </a:prstGeom>
          <a:solidFill>
            <a:srgbClr val="FFABB1"/>
          </a:solidFill>
          <a:ln w="19050">
            <a:no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sz="1600" b="1" dirty="0">
                <a:solidFill>
                  <a:schemeClr val="bg1"/>
                </a:solidFill>
                <a:latin typeface="Avant GardeBook" pitchFamily="50" charset="0"/>
                <a:ea typeface="微软雅黑" pitchFamily="34" charset="-122"/>
              </a:rPr>
              <a:t>添加标题</a:t>
            </a:r>
          </a:p>
        </p:txBody>
      </p:sp>
      <p:grpSp>
        <p:nvGrpSpPr>
          <p:cNvPr id="11" name="组合 10"/>
          <p:cNvGrpSpPr/>
          <p:nvPr/>
        </p:nvGrpSpPr>
        <p:grpSpPr>
          <a:xfrm>
            <a:off x="3237663" y="5110333"/>
            <a:ext cx="358184" cy="453758"/>
            <a:chOff x="8950326" y="1212851"/>
            <a:chExt cx="636588" cy="806450"/>
          </a:xfrm>
          <a:solidFill>
            <a:schemeClr val="bg1"/>
          </a:solidFill>
        </p:grpSpPr>
        <p:sp>
          <p:nvSpPr>
            <p:cNvPr id="12" name="Freeform 605"/>
            <p:cNvSpPr>
              <a:spLocks/>
            </p:cNvSpPr>
            <p:nvPr/>
          </p:nvSpPr>
          <p:spPr bwMode="auto">
            <a:xfrm>
              <a:off x="90408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606"/>
            <p:cNvSpPr>
              <a:spLocks/>
            </p:cNvSpPr>
            <p:nvPr/>
          </p:nvSpPr>
          <p:spPr bwMode="auto">
            <a:xfrm>
              <a:off x="9120188"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07"/>
            <p:cNvSpPr>
              <a:spLocks/>
            </p:cNvSpPr>
            <p:nvPr/>
          </p:nvSpPr>
          <p:spPr bwMode="auto">
            <a:xfrm>
              <a:off x="9032876" y="1438276"/>
              <a:ext cx="106363" cy="120650"/>
            </a:xfrm>
            <a:custGeom>
              <a:avLst/>
              <a:gdLst>
                <a:gd name="T0" fmla="*/ 25 w 28"/>
                <a:gd name="T1" fmla="*/ 11 h 32"/>
                <a:gd name="T2" fmla="*/ 20 w 28"/>
                <a:gd name="T3" fmla="*/ 30 h 32"/>
                <a:gd name="T4" fmla="*/ 3 w 28"/>
                <a:gd name="T5" fmla="*/ 21 h 32"/>
                <a:gd name="T6" fmla="*/ 9 w 28"/>
                <a:gd name="T7" fmla="*/ 2 h 32"/>
                <a:gd name="T8" fmla="*/ 25 w 28"/>
                <a:gd name="T9" fmla="*/ 11 h 32"/>
              </a:gdLst>
              <a:ahLst/>
              <a:cxnLst>
                <a:cxn ang="0">
                  <a:pos x="T0" y="T1"/>
                </a:cxn>
                <a:cxn ang="0">
                  <a:pos x="T2" y="T3"/>
                </a:cxn>
                <a:cxn ang="0">
                  <a:pos x="T4" y="T5"/>
                </a:cxn>
                <a:cxn ang="0">
                  <a:pos x="T6" y="T7"/>
                </a:cxn>
                <a:cxn ang="0">
                  <a:pos x="T8" y="T9"/>
                </a:cxn>
              </a:cxnLst>
              <a:rect l="0" t="0" r="r" b="b"/>
              <a:pathLst>
                <a:path w="28" h="32">
                  <a:moveTo>
                    <a:pt x="25" y="11"/>
                  </a:moveTo>
                  <a:cubicBezTo>
                    <a:pt x="28" y="19"/>
                    <a:pt x="26" y="27"/>
                    <a:pt x="20" y="30"/>
                  </a:cubicBezTo>
                  <a:cubicBezTo>
                    <a:pt x="14" y="32"/>
                    <a:pt x="6" y="28"/>
                    <a:pt x="3" y="21"/>
                  </a:cubicBezTo>
                  <a:cubicBezTo>
                    <a:pt x="0" y="13"/>
                    <a:pt x="2" y="5"/>
                    <a:pt x="9" y="2"/>
                  </a:cubicBezTo>
                  <a:cubicBezTo>
                    <a:pt x="15" y="0"/>
                    <a:pt x="22" y="4"/>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608"/>
            <p:cNvSpPr>
              <a:spLocks noChangeArrowheads="1"/>
            </p:cNvSpPr>
            <p:nvPr/>
          </p:nvSpPr>
          <p:spPr bwMode="auto">
            <a:xfrm>
              <a:off x="9112251"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09"/>
            <p:cNvSpPr>
              <a:spLocks/>
            </p:cNvSpPr>
            <p:nvPr/>
          </p:nvSpPr>
          <p:spPr bwMode="auto">
            <a:xfrm>
              <a:off x="8950326" y="1449388"/>
              <a:ext cx="319088" cy="363538"/>
            </a:xfrm>
            <a:custGeom>
              <a:avLst/>
              <a:gdLst>
                <a:gd name="T0" fmla="*/ 69 w 85"/>
                <a:gd name="T1" fmla="*/ 0 h 97"/>
                <a:gd name="T2" fmla="*/ 63 w 85"/>
                <a:gd name="T3" fmla="*/ 23 h 97"/>
                <a:gd name="T4" fmla="*/ 46 w 85"/>
                <a:gd name="T5" fmla="*/ 28 h 97"/>
                <a:gd name="T6" fmla="*/ 45 w 85"/>
                <a:gd name="T7" fmla="*/ 28 h 97"/>
                <a:gd name="T8" fmla="*/ 49 w 85"/>
                <a:gd name="T9" fmla="*/ 33 h 97"/>
                <a:gd name="T10" fmla="*/ 45 w 85"/>
                <a:gd name="T11" fmla="*/ 37 h 97"/>
                <a:gd name="T12" fmla="*/ 48 w 85"/>
                <a:gd name="T13" fmla="*/ 42 h 97"/>
                <a:gd name="T14" fmla="*/ 43 w 85"/>
                <a:gd name="T15" fmla="*/ 69 h 97"/>
                <a:gd name="T16" fmla="*/ 43 w 85"/>
                <a:gd name="T17" fmla="*/ 69 h 97"/>
                <a:gd name="T18" fmla="*/ 43 w 85"/>
                <a:gd name="T19" fmla="*/ 69 h 97"/>
                <a:gd name="T20" fmla="*/ 43 w 85"/>
                <a:gd name="T21" fmla="*/ 69 h 97"/>
                <a:gd name="T22" fmla="*/ 43 w 85"/>
                <a:gd name="T23" fmla="*/ 69 h 97"/>
                <a:gd name="T24" fmla="*/ 33 w 85"/>
                <a:gd name="T25" fmla="*/ 43 h 97"/>
                <a:gd name="T26" fmla="*/ 34 w 85"/>
                <a:gd name="T27" fmla="*/ 38 h 97"/>
                <a:gd name="T28" fmla="*/ 30 w 85"/>
                <a:gd name="T29" fmla="*/ 35 h 97"/>
                <a:gd name="T30" fmla="*/ 33 w 85"/>
                <a:gd name="T31" fmla="*/ 30 h 97"/>
                <a:gd name="T32" fmla="*/ 22 w 85"/>
                <a:gd name="T33" fmla="*/ 32 h 97"/>
                <a:gd name="T34" fmla="*/ 19 w 85"/>
                <a:gd name="T35" fmla="*/ 36 h 97"/>
                <a:gd name="T36" fmla="*/ 6 w 85"/>
                <a:gd name="T37" fmla="*/ 63 h 97"/>
                <a:gd name="T38" fmla="*/ 0 w 85"/>
                <a:gd name="T39" fmla="*/ 94 h 97"/>
                <a:gd name="T40" fmla="*/ 17 w 85"/>
                <a:gd name="T41" fmla="*/ 97 h 97"/>
                <a:gd name="T42" fmla="*/ 20 w 85"/>
                <a:gd name="T43" fmla="*/ 69 h 97"/>
                <a:gd name="T44" fmla="*/ 21 w 85"/>
                <a:gd name="T45" fmla="*/ 66 h 97"/>
                <a:gd name="T46" fmla="*/ 23 w 85"/>
                <a:gd name="T47" fmla="*/ 95 h 97"/>
                <a:gd name="T48" fmla="*/ 23 w 85"/>
                <a:gd name="T49" fmla="*/ 96 h 97"/>
                <a:gd name="T50" fmla="*/ 58 w 85"/>
                <a:gd name="T51" fmla="*/ 93 h 97"/>
                <a:gd name="T52" fmla="*/ 58 w 85"/>
                <a:gd name="T53" fmla="*/ 93 h 97"/>
                <a:gd name="T54" fmla="*/ 53 w 85"/>
                <a:gd name="T55" fmla="*/ 41 h 97"/>
                <a:gd name="T56" fmla="*/ 62 w 85"/>
                <a:gd name="T57" fmla="*/ 39 h 97"/>
                <a:gd name="T58" fmla="*/ 71 w 85"/>
                <a:gd name="T59" fmla="*/ 37 h 97"/>
                <a:gd name="T60" fmla="*/ 72 w 85"/>
                <a:gd name="T61" fmla="*/ 37 h 97"/>
                <a:gd name="T62" fmla="*/ 77 w 85"/>
                <a:gd name="T63" fmla="*/ 31 h 97"/>
                <a:gd name="T64" fmla="*/ 77 w 85"/>
                <a:gd name="T65" fmla="*/ 31 h 97"/>
                <a:gd name="T66" fmla="*/ 77 w 85"/>
                <a:gd name="T67" fmla="*/ 31 h 97"/>
                <a:gd name="T68" fmla="*/ 77 w 85"/>
                <a:gd name="T69" fmla="*/ 31 h 97"/>
                <a:gd name="T70" fmla="*/ 77 w 85"/>
                <a:gd name="T71" fmla="*/ 30 h 97"/>
                <a:gd name="T72" fmla="*/ 78 w 85"/>
                <a:gd name="T73" fmla="*/ 29 h 97"/>
                <a:gd name="T74" fmla="*/ 85 w 85"/>
                <a:gd name="T75" fmla="*/ 4 h 97"/>
                <a:gd name="T76" fmla="*/ 69 w 85"/>
                <a:gd name="T7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97">
                  <a:moveTo>
                    <a:pt x="69" y="0"/>
                  </a:moveTo>
                  <a:cubicBezTo>
                    <a:pt x="63" y="23"/>
                    <a:pt x="63" y="23"/>
                    <a:pt x="63" y="23"/>
                  </a:cubicBezTo>
                  <a:cubicBezTo>
                    <a:pt x="46" y="28"/>
                    <a:pt x="46" y="28"/>
                    <a:pt x="46" y="28"/>
                  </a:cubicBezTo>
                  <a:cubicBezTo>
                    <a:pt x="46" y="28"/>
                    <a:pt x="46" y="28"/>
                    <a:pt x="45" y="28"/>
                  </a:cubicBezTo>
                  <a:cubicBezTo>
                    <a:pt x="49" y="33"/>
                    <a:pt x="49" y="33"/>
                    <a:pt x="49" y="33"/>
                  </a:cubicBezTo>
                  <a:cubicBezTo>
                    <a:pt x="45" y="37"/>
                    <a:pt x="45" y="37"/>
                    <a:pt x="45" y="37"/>
                  </a:cubicBezTo>
                  <a:cubicBezTo>
                    <a:pt x="48" y="42"/>
                    <a:pt x="48" y="42"/>
                    <a:pt x="48" y="42"/>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33" y="43"/>
                    <a:pt x="33" y="43"/>
                    <a:pt x="33" y="43"/>
                  </a:cubicBezTo>
                  <a:cubicBezTo>
                    <a:pt x="34" y="38"/>
                    <a:pt x="34" y="38"/>
                    <a:pt x="34" y="38"/>
                  </a:cubicBezTo>
                  <a:cubicBezTo>
                    <a:pt x="30" y="35"/>
                    <a:pt x="30" y="35"/>
                    <a:pt x="30" y="35"/>
                  </a:cubicBezTo>
                  <a:cubicBezTo>
                    <a:pt x="33" y="30"/>
                    <a:pt x="33" y="30"/>
                    <a:pt x="33" y="30"/>
                  </a:cubicBezTo>
                  <a:cubicBezTo>
                    <a:pt x="31" y="31"/>
                    <a:pt x="23" y="32"/>
                    <a:pt x="22" y="32"/>
                  </a:cubicBezTo>
                  <a:cubicBezTo>
                    <a:pt x="21" y="32"/>
                    <a:pt x="20" y="35"/>
                    <a:pt x="19" y="36"/>
                  </a:cubicBezTo>
                  <a:cubicBezTo>
                    <a:pt x="6" y="63"/>
                    <a:pt x="6" y="63"/>
                    <a:pt x="6" y="63"/>
                  </a:cubicBezTo>
                  <a:cubicBezTo>
                    <a:pt x="3" y="77"/>
                    <a:pt x="2" y="84"/>
                    <a:pt x="0" y="94"/>
                  </a:cubicBezTo>
                  <a:cubicBezTo>
                    <a:pt x="6" y="95"/>
                    <a:pt x="12" y="96"/>
                    <a:pt x="17" y="97"/>
                  </a:cubicBezTo>
                  <a:cubicBezTo>
                    <a:pt x="18" y="88"/>
                    <a:pt x="20" y="74"/>
                    <a:pt x="20" y="69"/>
                  </a:cubicBezTo>
                  <a:cubicBezTo>
                    <a:pt x="21" y="66"/>
                    <a:pt x="21" y="66"/>
                    <a:pt x="21" y="66"/>
                  </a:cubicBezTo>
                  <a:cubicBezTo>
                    <a:pt x="22" y="76"/>
                    <a:pt x="23" y="86"/>
                    <a:pt x="23" y="95"/>
                  </a:cubicBezTo>
                  <a:cubicBezTo>
                    <a:pt x="23" y="96"/>
                    <a:pt x="23" y="96"/>
                    <a:pt x="23" y="96"/>
                  </a:cubicBezTo>
                  <a:cubicBezTo>
                    <a:pt x="35" y="95"/>
                    <a:pt x="46" y="94"/>
                    <a:pt x="58" y="93"/>
                  </a:cubicBezTo>
                  <a:cubicBezTo>
                    <a:pt x="58" y="93"/>
                    <a:pt x="58" y="93"/>
                    <a:pt x="58" y="93"/>
                  </a:cubicBezTo>
                  <a:cubicBezTo>
                    <a:pt x="57" y="75"/>
                    <a:pt x="55" y="58"/>
                    <a:pt x="53" y="41"/>
                  </a:cubicBezTo>
                  <a:cubicBezTo>
                    <a:pt x="62" y="39"/>
                    <a:pt x="62" y="39"/>
                    <a:pt x="62" y="39"/>
                  </a:cubicBezTo>
                  <a:cubicBezTo>
                    <a:pt x="71" y="37"/>
                    <a:pt x="71" y="37"/>
                    <a:pt x="71" y="37"/>
                  </a:cubicBezTo>
                  <a:cubicBezTo>
                    <a:pt x="72" y="37"/>
                    <a:pt x="72" y="37"/>
                    <a:pt x="72" y="37"/>
                  </a:cubicBezTo>
                  <a:cubicBezTo>
                    <a:pt x="77" y="31"/>
                    <a:pt x="77" y="31"/>
                    <a:pt x="77" y="31"/>
                  </a:cubicBezTo>
                  <a:cubicBezTo>
                    <a:pt x="77" y="31"/>
                    <a:pt x="77" y="31"/>
                    <a:pt x="77" y="31"/>
                  </a:cubicBezTo>
                  <a:cubicBezTo>
                    <a:pt x="77" y="31"/>
                    <a:pt x="77" y="31"/>
                    <a:pt x="77" y="31"/>
                  </a:cubicBezTo>
                  <a:cubicBezTo>
                    <a:pt x="77" y="31"/>
                    <a:pt x="77" y="31"/>
                    <a:pt x="77" y="31"/>
                  </a:cubicBezTo>
                  <a:cubicBezTo>
                    <a:pt x="77" y="30"/>
                    <a:pt x="77" y="30"/>
                    <a:pt x="77" y="30"/>
                  </a:cubicBezTo>
                  <a:cubicBezTo>
                    <a:pt x="78" y="29"/>
                    <a:pt x="78" y="29"/>
                    <a:pt x="78" y="29"/>
                  </a:cubicBezTo>
                  <a:cubicBezTo>
                    <a:pt x="85" y="4"/>
                    <a:pt x="85" y="4"/>
                    <a:pt x="85" y="4"/>
                  </a:cubicBezTo>
                  <a:cubicBezTo>
                    <a:pt x="80" y="3"/>
                    <a:pt x="74" y="1"/>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10"/>
            <p:cNvSpPr>
              <a:spLocks/>
            </p:cNvSpPr>
            <p:nvPr/>
          </p:nvSpPr>
          <p:spPr bwMode="auto">
            <a:xfrm>
              <a:off x="9090026" y="1558926"/>
              <a:ext cx="19050" cy="33338"/>
            </a:xfrm>
            <a:custGeom>
              <a:avLst/>
              <a:gdLst>
                <a:gd name="T0" fmla="*/ 9 w 12"/>
                <a:gd name="T1" fmla="*/ 0 h 21"/>
                <a:gd name="T2" fmla="*/ 12 w 12"/>
                <a:gd name="T3" fmla="*/ 11 h 21"/>
                <a:gd name="T4" fmla="*/ 7 w 12"/>
                <a:gd name="T5" fmla="*/ 21 h 21"/>
                <a:gd name="T6" fmla="*/ 0 w 12"/>
                <a:gd name="T7" fmla="*/ 14 h 21"/>
                <a:gd name="T8" fmla="*/ 2 w 12"/>
                <a:gd name="T9" fmla="*/ 0 h 21"/>
                <a:gd name="T10" fmla="*/ 9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9" y="0"/>
                  </a:moveTo>
                  <a:lnTo>
                    <a:pt x="12" y="11"/>
                  </a:lnTo>
                  <a:lnTo>
                    <a:pt x="7" y="21"/>
                  </a:lnTo>
                  <a:lnTo>
                    <a:pt x="0" y="14"/>
                  </a:lnTo>
                  <a:lnTo>
                    <a:pt x="2"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11"/>
            <p:cNvSpPr>
              <a:spLocks/>
            </p:cNvSpPr>
            <p:nvPr/>
          </p:nvSpPr>
          <p:spPr bwMode="auto">
            <a:xfrm>
              <a:off x="9093201" y="1581151"/>
              <a:ext cx="30163" cy="138113"/>
            </a:xfrm>
            <a:custGeom>
              <a:avLst/>
              <a:gdLst>
                <a:gd name="T0" fmla="*/ 10 w 19"/>
                <a:gd name="T1" fmla="*/ 0 h 87"/>
                <a:gd name="T2" fmla="*/ 19 w 19"/>
                <a:gd name="T3" fmla="*/ 80 h 87"/>
                <a:gd name="T4" fmla="*/ 12 w 19"/>
                <a:gd name="T5" fmla="*/ 87 h 87"/>
                <a:gd name="T6" fmla="*/ 5 w 19"/>
                <a:gd name="T7" fmla="*/ 80 h 87"/>
                <a:gd name="T8" fmla="*/ 0 w 19"/>
                <a:gd name="T9" fmla="*/ 0 h 87"/>
                <a:gd name="T10" fmla="*/ 10 w 19"/>
                <a:gd name="T11" fmla="*/ 0 h 87"/>
              </a:gdLst>
              <a:ahLst/>
              <a:cxnLst>
                <a:cxn ang="0">
                  <a:pos x="T0" y="T1"/>
                </a:cxn>
                <a:cxn ang="0">
                  <a:pos x="T2" y="T3"/>
                </a:cxn>
                <a:cxn ang="0">
                  <a:pos x="T4" y="T5"/>
                </a:cxn>
                <a:cxn ang="0">
                  <a:pos x="T6" y="T7"/>
                </a:cxn>
                <a:cxn ang="0">
                  <a:pos x="T8" y="T9"/>
                </a:cxn>
                <a:cxn ang="0">
                  <a:pos x="T10" y="T11"/>
                </a:cxn>
              </a:cxnLst>
              <a:rect l="0" t="0" r="r" b="b"/>
              <a:pathLst>
                <a:path w="19" h="87">
                  <a:moveTo>
                    <a:pt x="10" y="0"/>
                  </a:moveTo>
                  <a:lnTo>
                    <a:pt x="19" y="80"/>
                  </a:lnTo>
                  <a:lnTo>
                    <a:pt x="12" y="87"/>
                  </a:lnTo>
                  <a:lnTo>
                    <a:pt x="5" y="80"/>
                  </a:lnTo>
                  <a:lnTo>
                    <a:pt x="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12"/>
            <p:cNvSpPr>
              <a:spLocks/>
            </p:cNvSpPr>
            <p:nvPr/>
          </p:nvSpPr>
          <p:spPr bwMode="auto">
            <a:xfrm>
              <a:off x="9434513" y="1787526"/>
              <a:ext cx="71438" cy="231775"/>
            </a:xfrm>
            <a:custGeom>
              <a:avLst/>
              <a:gdLst>
                <a:gd name="T0" fmla="*/ 0 w 19"/>
                <a:gd name="T1" fmla="*/ 0 h 62"/>
                <a:gd name="T2" fmla="*/ 2 w 19"/>
                <a:gd name="T3" fmla="*/ 62 h 62"/>
                <a:gd name="T4" fmla="*/ 19 w 19"/>
                <a:gd name="T5" fmla="*/ 62 h 62"/>
                <a:gd name="T6" fmla="*/ 19 w 19"/>
                <a:gd name="T7" fmla="*/ 0 h 62"/>
                <a:gd name="T8" fmla="*/ 0 w 19"/>
                <a:gd name="T9" fmla="*/ 0 h 62"/>
              </a:gdLst>
              <a:ahLst/>
              <a:cxnLst>
                <a:cxn ang="0">
                  <a:pos x="T0" y="T1"/>
                </a:cxn>
                <a:cxn ang="0">
                  <a:pos x="T2" y="T3"/>
                </a:cxn>
                <a:cxn ang="0">
                  <a:pos x="T4" y="T5"/>
                </a:cxn>
                <a:cxn ang="0">
                  <a:pos x="T6" y="T7"/>
                </a:cxn>
                <a:cxn ang="0">
                  <a:pos x="T8" y="T9"/>
                </a:cxn>
              </a:cxnLst>
              <a:rect l="0" t="0" r="r" b="b"/>
              <a:pathLst>
                <a:path w="19" h="62">
                  <a:moveTo>
                    <a:pt x="0" y="0"/>
                  </a:moveTo>
                  <a:cubicBezTo>
                    <a:pt x="2" y="62"/>
                    <a:pt x="2" y="62"/>
                    <a:pt x="2" y="62"/>
                  </a:cubicBezTo>
                  <a:cubicBezTo>
                    <a:pt x="19" y="62"/>
                    <a:pt x="19" y="62"/>
                    <a:pt x="19" y="62"/>
                  </a:cubicBezTo>
                  <a:cubicBezTo>
                    <a:pt x="19" y="41"/>
                    <a:pt x="19" y="0"/>
                    <a:pt x="19" y="0"/>
                  </a:cubicBezTo>
                  <a:cubicBezTo>
                    <a:pt x="19" y="0"/>
                    <a:pt x="7"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613"/>
            <p:cNvSpPr>
              <a:spLocks/>
            </p:cNvSpPr>
            <p:nvPr/>
          </p:nvSpPr>
          <p:spPr bwMode="auto">
            <a:xfrm>
              <a:off x="9390063" y="1787526"/>
              <a:ext cx="36513" cy="231775"/>
            </a:xfrm>
            <a:custGeom>
              <a:avLst/>
              <a:gdLst>
                <a:gd name="T0" fmla="*/ 0 w 10"/>
                <a:gd name="T1" fmla="*/ 0 h 62"/>
                <a:gd name="T2" fmla="*/ 1 w 10"/>
                <a:gd name="T3" fmla="*/ 62 h 62"/>
                <a:gd name="T4" fmla="*/ 10 w 10"/>
                <a:gd name="T5" fmla="*/ 62 h 62"/>
                <a:gd name="T6" fmla="*/ 10 w 10"/>
                <a:gd name="T7" fmla="*/ 0 h 62"/>
                <a:gd name="T8" fmla="*/ 0 w 10"/>
                <a:gd name="T9" fmla="*/ 0 h 62"/>
              </a:gdLst>
              <a:ahLst/>
              <a:cxnLst>
                <a:cxn ang="0">
                  <a:pos x="T0" y="T1"/>
                </a:cxn>
                <a:cxn ang="0">
                  <a:pos x="T2" y="T3"/>
                </a:cxn>
                <a:cxn ang="0">
                  <a:pos x="T4" y="T5"/>
                </a:cxn>
                <a:cxn ang="0">
                  <a:pos x="T6" y="T7"/>
                </a:cxn>
                <a:cxn ang="0">
                  <a:pos x="T8" y="T9"/>
                </a:cxn>
              </a:cxnLst>
              <a:rect l="0" t="0" r="r" b="b"/>
              <a:pathLst>
                <a:path w="10" h="62">
                  <a:moveTo>
                    <a:pt x="0" y="0"/>
                  </a:moveTo>
                  <a:cubicBezTo>
                    <a:pt x="1" y="62"/>
                    <a:pt x="1" y="62"/>
                    <a:pt x="1" y="62"/>
                  </a:cubicBezTo>
                  <a:cubicBezTo>
                    <a:pt x="10" y="62"/>
                    <a:pt x="10" y="62"/>
                    <a:pt x="10" y="62"/>
                  </a:cubicBezTo>
                  <a:cubicBezTo>
                    <a:pt x="10" y="41"/>
                    <a:pt x="10" y="0"/>
                    <a:pt x="10" y="0"/>
                  </a:cubicBezTo>
                  <a:cubicBezTo>
                    <a:pt x="10" y="0"/>
                    <a:pt x="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14"/>
            <p:cNvSpPr>
              <a:spLocks/>
            </p:cNvSpPr>
            <p:nvPr/>
          </p:nvSpPr>
          <p:spPr bwMode="auto">
            <a:xfrm>
              <a:off x="9409113" y="1438276"/>
              <a:ext cx="104775" cy="120650"/>
            </a:xfrm>
            <a:custGeom>
              <a:avLst/>
              <a:gdLst>
                <a:gd name="T0" fmla="*/ 3 w 28"/>
                <a:gd name="T1" fmla="*/ 11 h 32"/>
                <a:gd name="T2" fmla="*/ 8 w 28"/>
                <a:gd name="T3" fmla="*/ 30 h 32"/>
                <a:gd name="T4" fmla="*/ 25 w 28"/>
                <a:gd name="T5" fmla="*/ 21 h 32"/>
                <a:gd name="T6" fmla="*/ 20 w 28"/>
                <a:gd name="T7" fmla="*/ 2 h 32"/>
                <a:gd name="T8" fmla="*/ 3 w 28"/>
                <a:gd name="T9" fmla="*/ 11 h 32"/>
              </a:gdLst>
              <a:ahLst/>
              <a:cxnLst>
                <a:cxn ang="0">
                  <a:pos x="T0" y="T1"/>
                </a:cxn>
                <a:cxn ang="0">
                  <a:pos x="T2" y="T3"/>
                </a:cxn>
                <a:cxn ang="0">
                  <a:pos x="T4" y="T5"/>
                </a:cxn>
                <a:cxn ang="0">
                  <a:pos x="T6" y="T7"/>
                </a:cxn>
                <a:cxn ang="0">
                  <a:pos x="T8" y="T9"/>
                </a:cxn>
              </a:cxnLst>
              <a:rect l="0" t="0" r="r" b="b"/>
              <a:pathLst>
                <a:path w="28" h="32">
                  <a:moveTo>
                    <a:pt x="3" y="11"/>
                  </a:moveTo>
                  <a:cubicBezTo>
                    <a:pt x="0" y="19"/>
                    <a:pt x="2" y="27"/>
                    <a:pt x="8" y="30"/>
                  </a:cubicBezTo>
                  <a:cubicBezTo>
                    <a:pt x="14" y="32"/>
                    <a:pt x="22" y="28"/>
                    <a:pt x="25" y="21"/>
                  </a:cubicBezTo>
                  <a:cubicBezTo>
                    <a:pt x="28" y="13"/>
                    <a:pt x="26" y="5"/>
                    <a:pt x="20" y="2"/>
                  </a:cubicBezTo>
                  <a:cubicBezTo>
                    <a:pt x="14" y="0"/>
                    <a:pt x="6" y="4"/>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615"/>
            <p:cNvSpPr>
              <a:spLocks noChangeArrowheads="1"/>
            </p:cNvSpPr>
            <p:nvPr/>
          </p:nvSpPr>
          <p:spPr bwMode="auto">
            <a:xfrm>
              <a:off x="9585326" y="16700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616"/>
            <p:cNvSpPr>
              <a:spLocks noChangeArrowheads="1"/>
            </p:cNvSpPr>
            <p:nvPr/>
          </p:nvSpPr>
          <p:spPr bwMode="auto">
            <a:xfrm>
              <a:off x="9434513" y="1708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17"/>
            <p:cNvSpPr>
              <a:spLocks noEditPoints="1"/>
            </p:cNvSpPr>
            <p:nvPr/>
          </p:nvSpPr>
          <p:spPr bwMode="auto">
            <a:xfrm>
              <a:off x="9255126" y="1441451"/>
              <a:ext cx="330200" cy="371475"/>
            </a:xfrm>
            <a:custGeom>
              <a:avLst/>
              <a:gdLst>
                <a:gd name="T0" fmla="*/ 88 w 88"/>
                <a:gd name="T1" fmla="*/ 62 h 99"/>
                <a:gd name="T2" fmla="*/ 86 w 88"/>
                <a:gd name="T3" fmla="*/ 60 h 99"/>
                <a:gd name="T4" fmla="*/ 84 w 88"/>
                <a:gd name="T5" fmla="*/ 57 h 99"/>
                <a:gd name="T6" fmla="*/ 80 w 88"/>
                <a:gd name="T7" fmla="*/ 50 h 99"/>
                <a:gd name="T8" fmla="*/ 72 w 88"/>
                <a:gd name="T9" fmla="*/ 37 h 99"/>
                <a:gd name="T10" fmla="*/ 70 w 88"/>
                <a:gd name="T11" fmla="*/ 35 h 99"/>
                <a:gd name="T12" fmla="*/ 69 w 88"/>
                <a:gd name="T13" fmla="*/ 34 h 99"/>
                <a:gd name="T14" fmla="*/ 69 w 88"/>
                <a:gd name="T15" fmla="*/ 34 h 99"/>
                <a:gd name="T16" fmla="*/ 57 w 88"/>
                <a:gd name="T17" fmla="*/ 32 h 99"/>
                <a:gd name="T18" fmla="*/ 59 w 88"/>
                <a:gd name="T19" fmla="*/ 37 h 99"/>
                <a:gd name="T20" fmla="*/ 55 w 88"/>
                <a:gd name="T21" fmla="*/ 40 h 99"/>
                <a:gd name="T22" fmla="*/ 57 w 88"/>
                <a:gd name="T23" fmla="*/ 45 h 99"/>
                <a:gd name="T24" fmla="*/ 48 w 88"/>
                <a:gd name="T25" fmla="*/ 71 h 99"/>
                <a:gd name="T26" fmla="*/ 48 w 88"/>
                <a:gd name="T27" fmla="*/ 71 h 99"/>
                <a:gd name="T28" fmla="*/ 48 w 88"/>
                <a:gd name="T29" fmla="*/ 71 h 99"/>
                <a:gd name="T30" fmla="*/ 48 w 88"/>
                <a:gd name="T31" fmla="*/ 71 h 99"/>
                <a:gd name="T32" fmla="*/ 48 w 88"/>
                <a:gd name="T33" fmla="*/ 71 h 99"/>
                <a:gd name="T34" fmla="*/ 43 w 88"/>
                <a:gd name="T35" fmla="*/ 44 h 99"/>
                <a:gd name="T36" fmla="*/ 45 w 88"/>
                <a:gd name="T37" fmla="*/ 39 h 99"/>
                <a:gd name="T38" fmla="*/ 42 w 88"/>
                <a:gd name="T39" fmla="*/ 36 h 99"/>
                <a:gd name="T40" fmla="*/ 45 w 88"/>
                <a:gd name="T41" fmla="*/ 32 h 99"/>
                <a:gd name="T42" fmla="*/ 45 w 88"/>
                <a:gd name="T43" fmla="*/ 32 h 99"/>
                <a:gd name="T44" fmla="*/ 43 w 88"/>
                <a:gd name="T45" fmla="*/ 32 h 99"/>
                <a:gd name="T46" fmla="*/ 29 w 88"/>
                <a:gd name="T47" fmla="*/ 25 h 99"/>
                <a:gd name="T48" fmla="*/ 14 w 88"/>
                <a:gd name="T49" fmla="*/ 0 h 99"/>
                <a:gd name="T50" fmla="*/ 0 w 88"/>
                <a:gd name="T51" fmla="*/ 10 h 99"/>
                <a:gd name="T52" fmla="*/ 16 w 88"/>
                <a:gd name="T53" fmla="*/ 33 h 99"/>
                <a:gd name="T54" fmla="*/ 38 w 88"/>
                <a:gd name="T55" fmla="*/ 45 h 99"/>
                <a:gd name="T56" fmla="*/ 33 w 88"/>
                <a:gd name="T57" fmla="*/ 95 h 99"/>
                <a:gd name="T58" fmla="*/ 33 w 88"/>
                <a:gd name="T59" fmla="*/ 95 h 99"/>
                <a:gd name="T60" fmla="*/ 68 w 88"/>
                <a:gd name="T61" fmla="*/ 98 h 99"/>
                <a:gd name="T62" fmla="*/ 68 w 88"/>
                <a:gd name="T63" fmla="*/ 97 h 99"/>
                <a:gd name="T64" fmla="*/ 68 w 88"/>
                <a:gd name="T65" fmla="*/ 96 h 99"/>
                <a:gd name="T66" fmla="*/ 74 w 88"/>
                <a:gd name="T67" fmla="*/ 99 h 99"/>
                <a:gd name="T68" fmla="*/ 87 w 88"/>
                <a:gd name="T69" fmla="*/ 71 h 99"/>
                <a:gd name="T70" fmla="*/ 88 w 88"/>
                <a:gd name="T71" fmla="*/ 70 h 99"/>
                <a:gd name="T72" fmla="*/ 88 w 88"/>
                <a:gd name="T73" fmla="*/ 70 h 99"/>
                <a:gd name="T74" fmla="*/ 88 w 88"/>
                <a:gd name="T75" fmla="*/ 70 h 99"/>
                <a:gd name="T76" fmla="*/ 88 w 88"/>
                <a:gd name="T77" fmla="*/ 70 h 99"/>
                <a:gd name="T78" fmla="*/ 88 w 88"/>
                <a:gd name="T79" fmla="*/ 70 h 99"/>
                <a:gd name="T80" fmla="*/ 88 w 88"/>
                <a:gd name="T81" fmla="*/ 62 h 99"/>
                <a:gd name="T82" fmla="*/ 70 w 88"/>
                <a:gd name="T83" fmla="*/ 71 h 99"/>
                <a:gd name="T84" fmla="*/ 70 w 88"/>
                <a:gd name="T85" fmla="*/ 62 h 99"/>
                <a:gd name="T86" fmla="*/ 71 w 88"/>
                <a:gd name="T87" fmla="*/ 64 h 99"/>
                <a:gd name="T88" fmla="*/ 72 w 88"/>
                <a:gd name="T89" fmla="*/ 66 h 99"/>
                <a:gd name="T90" fmla="*/ 70 w 88"/>
                <a:gd name="T91"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99">
                  <a:moveTo>
                    <a:pt x="88" y="62"/>
                  </a:moveTo>
                  <a:cubicBezTo>
                    <a:pt x="86" y="60"/>
                    <a:pt x="86" y="60"/>
                    <a:pt x="86" y="60"/>
                  </a:cubicBezTo>
                  <a:cubicBezTo>
                    <a:pt x="84" y="57"/>
                    <a:pt x="84" y="57"/>
                    <a:pt x="84" y="57"/>
                  </a:cubicBezTo>
                  <a:cubicBezTo>
                    <a:pt x="80" y="50"/>
                    <a:pt x="80" y="50"/>
                    <a:pt x="80" y="50"/>
                  </a:cubicBezTo>
                  <a:cubicBezTo>
                    <a:pt x="72" y="37"/>
                    <a:pt x="72" y="37"/>
                    <a:pt x="72" y="37"/>
                  </a:cubicBezTo>
                  <a:cubicBezTo>
                    <a:pt x="72" y="36"/>
                    <a:pt x="71" y="35"/>
                    <a:pt x="70" y="35"/>
                  </a:cubicBezTo>
                  <a:cubicBezTo>
                    <a:pt x="70" y="34"/>
                    <a:pt x="69" y="34"/>
                    <a:pt x="69" y="34"/>
                  </a:cubicBezTo>
                  <a:cubicBezTo>
                    <a:pt x="69" y="34"/>
                    <a:pt x="69" y="34"/>
                    <a:pt x="69" y="34"/>
                  </a:cubicBezTo>
                  <a:cubicBezTo>
                    <a:pt x="68" y="34"/>
                    <a:pt x="63" y="33"/>
                    <a:pt x="57" y="32"/>
                  </a:cubicBezTo>
                  <a:cubicBezTo>
                    <a:pt x="59" y="37"/>
                    <a:pt x="59" y="37"/>
                    <a:pt x="59" y="37"/>
                  </a:cubicBezTo>
                  <a:cubicBezTo>
                    <a:pt x="55" y="40"/>
                    <a:pt x="55" y="40"/>
                    <a:pt x="55" y="40"/>
                  </a:cubicBezTo>
                  <a:cubicBezTo>
                    <a:pt x="57" y="45"/>
                    <a:pt x="57" y="45"/>
                    <a:pt x="57" y="45"/>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3" y="44"/>
                    <a:pt x="43" y="44"/>
                    <a:pt x="43" y="44"/>
                  </a:cubicBezTo>
                  <a:cubicBezTo>
                    <a:pt x="45" y="39"/>
                    <a:pt x="45" y="39"/>
                    <a:pt x="45" y="39"/>
                  </a:cubicBezTo>
                  <a:cubicBezTo>
                    <a:pt x="42" y="36"/>
                    <a:pt x="42" y="36"/>
                    <a:pt x="42" y="36"/>
                  </a:cubicBezTo>
                  <a:cubicBezTo>
                    <a:pt x="45" y="32"/>
                    <a:pt x="45" y="32"/>
                    <a:pt x="45" y="32"/>
                  </a:cubicBezTo>
                  <a:cubicBezTo>
                    <a:pt x="45" y="32"/>
                    <a:pt x="45" y="32"/>
                    <a:pt x="45" y="32"/>
                  </a:cubicBezTo>
                  <a:cubicBezTo>
                    <a:pt x="45" y="32"/>
                    <a:pt x="44" y="32"/>
                    <a:pt x="43" y="32"/>
                  </a:cubicBezTo>
                  <a:cubicBezTo>
                    <a:pt x="37" y="29"/>
                    <a:pt x="29" y="25"/>
                    <a:pt x="29" y="25"/>
                  </a:cubicBezTo>
                  <a:cubicBezTo>
                    <a:pt x="14" y="0"/>
                    <a:pt x="14" y="0"/>
                    <a:pt x="14" y="0"/>
                  </a:cubicBezTo>
                  <a:cubicBezTo>
                    <a:pt x="9" y="3"/>
                    <a:pt x="4" y="6"/>
                    <a:pt x="0" y="10"/>
                  </a:cubicBezTo>
                  <a:cubicBezTo>
                    <a:pt x="16" y="33"/>
                    <a:pt x="16" y="33"/>
                    <a:pt x="16" y="33"/>
                  </a:cubicBezTo>
                  <a:cubicBezTo>
                    <a:pt x="26" y="41"/>
                    <a:pt x="32" y="42"/>
                    <a:pt x="38" y="45"/>
                  </a:cubicBezTo>
                  <a:cubicBezTo>
                    <a:pt x="36" y="61"/>
                    <a:pt x="35" y="78"/>
                    <a:pt x="33" y="95"/>
                  </a:cubicBezTo>
                  <a:cubicBezTo>
                    <a:pt x="33" y="95"/>
                    <a:pt x="33" y="95"/>
                    <a:pt x="33" y="95"/>
                  </a:cubicBezTo>
                  <a:cubicBezTo>
                    <a:pt x="45" y="96"/>
                    <a:pt x="56" y="97"/>
                    <a:pt x="68" y="98"/>
                  </a:cubicBezTo>
                  <a:cubicBezTo>
                    <a:pt x="68" y="98"/>
                    <a:pt x="68" y="98"/>
                    <a:pt x="68" y="97"/>
                  </a:cubicBezTo>
                  <a:cubicBezTo>
                    <a:pt x="68" y="97"/>
                    <a:pt x="68" y="96"/>
                    <a:pt x="68" y="96"/>
                  </a:cubicBezTo>
                  <a:cubicBezTo>
                    <a:pt x="70" y="97"/>
                    <a:pt x="72" y="98"/>
                    <a:pt x="74" y="99"/>
                  </a:cubicBezTo>
                  <a:cubicBezTo>
                    <a:pt x="87" y="71"/>
                    <a:pt x="87" y="71"/>
                    <a:pt x="87"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71"/>
                    <a:pt x="88" y="62"/>
                    <a:pt x="88" y="62"/>
                  </a:cubicBezTo>
                  <a:close/>
                  <a:moveTo>
                    <a:pt x="70" y="71"/>
                  </a:moveTo>
                  <a:cubicBezTo>
                    <a:pt x="70" y="68"/>
                    <a:pt x="70" y="65"/>
                    <a:pt x="70" y="62"/>
                  </a:cubicBezTo>
                  <a:cubicBezTo>
                    <a:pt x="71" y="64"/>
                    <a:pt x="71" y="64"/>
                    <a:pt x="71" y="64"/>
                  </a:cubicBezTo>
                  <a:cubicBezTo>
                    <a:pt x="72" y="66"/>
                    <a:pt x="72" y="66"/>
                    <a:pt x="72" y="66"/>
                  </a:cubicBezTo>
                  <a:lnTo>
                    <a:pt x="7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8"/>
            <p:cNvSpPr>
              <a:spLocks/>
            </p:cNvSpPr>
            <p:nvPr/>
          </p:nvSpPr>
          <p:spPr bwMode="auto">
            <a:xfrm>
              <a:off x="9434513" y="1562101"/>
              <a:ext cx="19050" cy="33338"/>
            </a:xfrm>
            <a:custGeom>
              <a:avLst/>
              <a:gdLst>
                <a:gd name="T0" fmla="*/ 5 w 12"/>
                <a:gd name="T1" fmla="*/ 0 h 21"/>
                <a:gd name="T2" fmla="*/ 0 w 12"/>
                <a:gd name="T3" fmla="*/ 12 h 21"/>
                <a:gd name="T4" fmla="*/ 5 w 12"/>
                <a:gd name="T5" fmla="*/ 21 h 21"/>
                <a:gd name="T6" fmla="*/ 12 w 12"/>
                <a:gd name="T7" fmla="*/ 12 h 21"/>
                <a:gd name="T8" fmla="*/ 12 w 12"/>
                <a:gd name="T9" fmla="*/ 0 h 21"/>
                <a:gd name="T10" fmla="*/ 5 w 12"/>
                <a:gd name="T11" fmla="*/ 0 h 21"/>
              </a:gdLst>
              <a:ahLst/>
              <a:cxnLst>
                <a:cxn ang="0">
                  <a:pos x="T0" y="T1"/>
                </a:cxn>
                <a:cxn ang="0">
                  <a:pos x="T2" y="T3"/>
                </a:cxn>
                <a:cxn ang="0">
                  <a:pos x="T4" y="T5"/>
                </a:cxn>
                <a:cxn ang="0">
                  <a:pos x="T6" y="T7"/>
                </a:cxn>
                <a:cxn ang="0">
                  <a:pos x="T8" y="T9"/>
                </a:cxn>
                <a:cxn ang="0">
                  <a:pos x="T10" y="T11"/>
                </a:cxn>
              </a:cxnLst>
              <a:rect l="0" t="0" r="r" b="b"/>
              <a:pathLst>
                <a:path w="12" h="21">
                  <a:moveTo>
                    <a:pt x="5" y="0"/>
                  </a:moveTo>
                  <a:lnTo>
                    <a:pt x="0" y="12"/>
                  </a:lnTo>
                  <a:lnTo>
                    <a:pt x="5" y="21"/>
                  </a:lnTo>
                  <a:lnTo>
                    <a:pt x="12" y="12"/>
                  </a:lnTo>
                  <a:lnTo>
                    <a:pt x="12"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19"/>
            <p:cNvSpPr>
              <a:spLocks/>
            </p:cNvSpPr>
            <p:nvPr/>
          </p:nvSpPr>
          <p:spPr bwMode="auto">
            <a:xfrm>
              <a:off x="9423401" y="1584326"/>
              <a:ext cx="26988" cy="134938"/>
            </a:xfrm>
            <a:custGeom>
              <a:avLst/>
              <a:gdLst>
                <a:gd name="T0" fmla="*/ 9 w 17"/>
                <a:gd name="T1" fmla="*/ 0 h 85"/>
                <a:gd name="T2" fmla="*/ 0 w 17"/>
                <a:gd name="T3" fmla="*/ 78 h 85"/>
                <a:gd name="T4" fmla="*/ 7 w 17"/>
                <a:gd name="T5" fmla="*/ 85 h 85"/>
                <a:gd name="T6" fmla="*/ 12 w 17"/>
                <a:gd name="T7" fmla="*/ 78 h 85"/>
                <a:gd name="T8" fmla="*/ 17 w 17"/>
                <a:gd name="T9" fmla="*/ 0 h 85"/>
                <a:gd name="T10" fmla="*/ 9 w 17"/>
                <a:gd name="T11" fmla="*/ 0 h 85"/>
              </a:gdLst>
              <a:ahLst/>
              <a:cxnLst>
                <a:cxn ang="0">
                  <a:pos x="T0" y="T1"/>
                </a:cxn>
                <a:cxn ang="0">
                  <a:pos x="T2" y="T3"/>
                </a:cxn>
                <a:cxn ang="0">
                  <a:pos x="T4" y="T5"/>
                </a:cxn>
                <a:cxn ang="0">
                  <a:pos x="T6" y="T7"/>
                </a:cxn>
                <a:cxn ang="0">
                  <a:pos x="T8" y="T9"/>
                </a:cxn>
                <a:cxn ang="0">
                  <a:pos x="T10" y="T11"/>
                </a:cxn>
              </a:cxnLst>
              <a:rect l="0" t="0" r="r" b="b"/>
              <a:pathLst>
                <a:path w="17" h="85">
                  <a:moveTo>
                    <a:pt x="9" y="0"/>
                  </a:moveTo>
                  <a:lnTo>
                    <a:pt x="0" y="78"/>
                  </a:lnTo>
                  <a:lnTo>
                    <a:pt x="7" y="85"/>
                  </a:lnTo>
                  <a:lnTo>
                    <a:pt x="12" y="78"/>
                  </a:lnTo>
                  <a:lnTo>
                    <a:pt x="17"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20"/>
            <p:cNvSpPr>
              <a:spLocks/>
            </p:cNvSpPr>
            <p:nvPr/>
          </p:nvSpPr>
          <p:spPr bwMode="auto">
            <a:xfrm>
              <a:off x="9153526" y="1212851"/>
              <a:ext cx="220663" cy="192088"/>
            </a:xfrm>
            <a:custGeom>
              <a:avLst/>
              <a:gdLst>
                <a:gd name="T0" fmla="*/ 32 w 59"/>
                <a:gd name="T1" fmla="*/ 0 h 51"/>
                <a:gd name="T2" fmla="*/ 28 w 59"/>
                <a:gd name="T3" fmla="*/ 0 h 51"/>
                <a:gd name="T4" fmla="*/ 5 w 59"/>
                <a:gd name="T5" fmla="*/ 0 h 51"/>
                <a:gd name="T6" fmla="*/ 16 w 59"/>
                <a:gd name="T7" fmla="*/ 39 h 51"/>
                <a:gd name="T8" fmla="*/ 26 w 59"/>
                <a:gd name="T9" fmla="*/ 46 h 51"/>
                <a:gd name="T10" fmla="*/ 27 w 59"/>
                <a:gd name="T11" fmla="*/ 51 h 51"/>
                <a:gd name="T12" fmla="*/ 30 w 59"/>
                <a:gd name="T13" fmla="*/ 49 h 51"/>
                <a:gd name="T14" fmla="*/ 33 w 59"/>
                <a:gd name="T15" fmla="*/ 51 h 51"/>
                <a:gd name="T16" fmla="*/ 33 w 59"/>
                <a:gd name="T17" fmla="*/ 46 h 51"/>
                <a:gd name="T18" fmla="*/ 44 w 59"/>
                <a:gd name="T19" fmla="*/ 39 h 51"/>
                <a:gd name="T20" fmla="*/ 55 w 59"/>
                <a:gd name="T21" fmla="*/ 0 h 51"/>
                <a:gd name="T22" fmla="*/ 32 w 5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1">
                  <a:moveTo>
                    <a:pt x="32" y="0"/>
                  </a:moveTo>
                  <a:cubicBezTo>
                    <a:pt x="30" y="0"/>
                    <a:pt x="29" y="0"/>
                    <a:pt x="28" y="0"/>
                  </a:cubicBezTo>
                  <a:cubicBezTo>
                    <a:pt x="20" y="0"/>
                    <a:pt x="12" y="0"/>
                    <a:pt x="5" y="0"/>
                  </a:cubicBezTo>
                  <a:cubicBezTo>
                    <a:pt x="6" y="0"/>
                    <a:pt x="0" y="31"/>
                    <a:pt x="16" y="39"/>
                  </a:cubicBezTo>
                  <a:cubicBezTo>
                    <a:pt x="23" y="42"/>
                    <a:pt x="26" y="44"/>
                    <a:pt x="26" y="46"/>
                  </a:cubicBezTo>
                  <a:cubicBezTo>
                    <a:pt x="27" y="50"/>
                    <a:pt x="27" y="51"/>
                    <a:pt x="27" y="51"/>
                  </a:cubicBezTo>
                  <a:cubicBezTo>
                    <a:pt x="28" y="50"/>
                    <a:pt x="29" y="50"/>
                    <a:pt x="30" y="49"/>
                  </a:cubicBezTo>
                  <a:cubicBezTo>
                    <a:pt x="31" y="50"/>
                    <a:pt x="32" y="50"/>
                    <a:pt x="33" y="51"/>
                  </a:cubicBezTo>
                  <a:cubicBezTo>
                    <a:pt x="33" y="51"/>
                    <a:pt x="33" y="50"/>
                    <a:pt x="33" y="46"/>
                  </a:cubicBezTo>
                  <a:cubicBezTo>
                    <a:pt x="34" y="44"/>
                    <a:pt x="37" y="42"/>
                    <a:pt x="44" y="39"/>
                  </a:cubicBezTo>
                  <a:cubicBezTo>
                    <a:pt x="59" y="31"/>
                    <a:pt x="53" y="0"/>
                    <a:pt x="55" y="0"/>
                  </a:cubicBezTo>
                  <a:cubicBezTo>
                    <a:pt x="47" y="0"/>
                    <a:pt x="39"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21"/>
            <p:cNvSpPr>
              <a:spLocks/>
            </p:cNvSpPr>
            <p:nvPr/>
          </p:nvSpPr>
          <p:spPr bwMode="auto">
            <a:xfrm>
              <a:off x="9186863" y="1358901"/>
              <a:ext cx="153988" cy="106363"/>
            </a:xfrm>
            <a:custGeom>
              <a:avLst/>
              <a:gdLst>
                <a:gd name="T0" fmla="*/ 38 w 41"/>
                <a:gd name="T1" fmla="*/ 24 h 28"/>
                <a:gd name="T2" fmla="*/ 31 w 41"/>
                <a:gd name="T3" fmla="*/ 20 h 28"/>
                <a:gd name="T4" fmla="*/ 26 w 41"/>
                <a:gd name="T5" fmla="*/ 14 h 28"/>
                <a:gd name="T6" fmla="*/ 25 w 41"/>
                <a:gd name="T7" fmla="*/ 0 h 28"/>
                <a:gd name="T8" fmla="*/ 21 w 41"/>
                <a:gd name="T9" fmla="*/ 2 h 28"/>
                <a:gd name="T10" fmla="*/ 17 w 41"/>
                <a:gd name="T11" fmla="*/ 0 h 28"/>
                <a:gd name="T12" fmla="*/ 16 w 41"/>
                <a:gd name="T13" fmla="*/ 14 h 28"/>
                <a:gd name="T14" fmla="*/ 11 w 41"/>
                <a:gd name="T15" fmla="*/ 20 h 28"/>
                <a:gd name="T16" fmla="*/ 3 w 41"/>
                <a:gd name="T17" fmla="*/ 24 h 28"/>
                <a:gd name="T18" fmla="*/ 0 w 41"/>
                <a:gd name="T19" fmla="*/ 26 h 28"/>
                <a:gd name="T20" fmla="*/ 41 w 41"/>
                <a:gd name="T21" fmla="*/ 26 h 28"/>
                <a:gd name="T22" fmla="*/ 38 w 41"/>
                <a:gd name="T2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8">
                  <a:moveTo>
                    <a:pt x="38" y="24"/>
                  </a:moveTo>
                  <a:cubicBezTo>
                    <a:pt x="35" y="23"/>
                    <a:pt x="31" y="21"/>
                    <a:pt x="31" y="20"/>
                  </a:cubicBezTo>
                  <a:cubicBezTo>
                    <a:pt x="31" y="18"/>
                    <a:pt x="27" y="17"/>
                    <a:pt x="26" y="14"/>
                  </a:cubicBezTo>
                  <a:cubicBezTo>
                    <a:pt x="25" y="11"/>
                    <a:pt x="25" y="0"/>
                    <a:pt x="25" y="0"/>
                  </a:cubicBezTo>
                  <a:cubicBezTo>
                    <a:pt x="21" y="2"/>
                    <a:pt x="21" y="2"/>
                    <a:pt x="21" y="2"/>
                  </a:cubicBezTo>
                  <a:cubicBezTo>
                    <a:pt x="17" y="0"/>
                    <a:pt x="17" y="0"/>
                    <a:pt x="17" y="0"/>
                  </a:cubicBezTo>
                  <a:cubicBezTo>
                    <a:pt x="17" y="0"/>
                    <a:pt x="16" y="11"/>
                    <a:pt x="16" y="14"/>
                  </a:cubicBezTo>
                  <a:cubicBezTo>
                    <a:pt x="15" y="17"/>
                    <a:pt x="11" y="18"/>
                    <a:pt x="11" y="20"/>
                  </a:cubicBezTo>
                  <a:cubicBezTo>
                    <a:pt x="11" y="21"/>
                    <a:pt x="6" y="23"/>
                    <a:pt x="3" y="24"/>
                  </a:cubicBezTo>
                  <a:cubicBezTo>
                    <a:pt x="0" y="24"/>
                    <a:pt x="0" y="25"/>
                    <a:pt x="0" y="26"/>
                  </a:cubicBezTo>
                  <a:cubicBezTo>
                    <a:pt x="0" y="28"/>
                    <a:pt x="41" y="28"/>
                    <a:pt x="41" y="26"/>
                  </a:cubicBezTo>
                  <a:cubicBezTo>
                    <a:pt x="41" y="25"/>
                    <a:pt x="41" y="24"/>
                    <a:pt x="3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622"/>
            <p:cNvSpPr>
              <a:spLocks noChangeArrowheads="1"/>
            </p:cNvSpPr>
            <p:nvPr/>
          </p:nvSpPr>
          <p:spPr bwMode="auto">
            <a:xfrm>
              <a:off x="9186863" y="1457326"/>
              <a:ext cx="153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623"/>
            <p:cNvSpPr>
              <a:spLocks noChangeArrowheads="1"/>
            </p:cNvSpPr>
            <p:nvPr/>
          </p:nvSpPr>
          <p:spPr bwMode="auto">
            <a:xfrm>
              <a:off x="9183688" y="1476376"/>
              <a:ext cx="1603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24"/>
            <p:cNvSpPr>
              <a:spLocks noEditPoints="1"/>
            </p:cNvSpPr>
            <p:nvPr/>
          </p:nvSpPr>
          <p:spPr bwMode="auto">
            <a:xfrm>
              <a:off x="9120188" y="1228726"/>
              <a:ext cx="231775" cy="112713"/>
            </a:xfrm>
            <a:custGeom>
              <a:avLst/>
              <a:gdLst>
                <a:gd name="T0" fmla="*/ 28 w 62"/>
                <a:gd name="T1" fmla="*/ 30 h 30"/>
                <a:gd name="T2" fmla="*/ 1 w 62"/>
                <a:gd name="T3" fmla="*/ 9 h 30"/>
                <a:gd name="T4" fmla="*/ 1 w 62"/>
                <a:gd name="T5" fmla="*/ 2 h 30"/>
                <a:gd name="T6" fmla="*/ 7 w 62"/>
                <a:gd name="T7" fmla="*/ 0 h 30"/>
                <a:gd name="T8" fmla="*/ 8 w 62"/>
                <a:gd name="T9" fmla="*/ 0 h 30"/>
                <a:gd name="T10" fmla="*/ 39 w 62"/>
                <a:gd name="T11" fmla="*/ 0 h 30"/>
                <a:gd name="T12" fmla="*/ 62 w 62"/>
                <a:gd name="T13" fmla="*/ 0 h 30"/>
                <a:gd name="T14" fmla="*/ 62 w 62"/>
                <a:gd name="T15" fmla="*/ 2 h 30"/>
                <a:gd name="T16" fmla="*/ 62 w 62"/>
                <a:gd name="T17" fmla="*/ 3 h 30"/>
                <a:gd name="T18" fmla="*/ 32 w 62"/>
                <a:gd name="T19" fmla="*/ 30 h 30"/>
                <a:gd name="T20" fmla="*/ 28 w 62"/>
                <a:gd name="T21" fmla="*/ 30 h 30"/>
                <a:gd name="T22" fmla="*/ 7 w 62"/>
                <a:gd name="T23" fmla="*/ 4 h 30"/>
                <a:gd name="T24" fmla="*/ 5 w 62"/>
                <a:gd name="T25" fmla="*/ 5 h 30"/>
                <a:gd name="T26" fmla="*/ 5 w 62"/>
                <a:gd name="T27" fmla="*/ 7 h 30"/>
                <a:gd name="T28" fmla="*/ 5 w 62"/>
                <a:gd name="T29" fmla="*/ 8 h 30"/>
                <a:gd name="T30" fmla="*/ 28 w 62"/>
                <a:gd name="T31" fmla="*/ 26 h 30"/>
                <a:gd name="T32" fmla="*/ 31 w 62"/>
                <a:gd name="T33" fmla="*/ 25 h 30"/>
                <a:gd name="T34" fmla="*/ 31 w 62"/>
                <a:gd name="T35" fmla="*/ 25 h 30"/>
                <a:gd name="T36" fmla="*/ 32 w 62"/>
                <a:gd name="T37" fmla="*/ 25 h 30"/>
                <a:gd name="T38" fmla="*/ 57 w 62"/>
                <a:gd name="T39" fmla="*/ 4 h 30"/>
                <a:gd name="T40" fmla="*/ 39 w 62"/>
                <a:gd name="T41" fmla="*/ 4 h 30"/>
                <a:gd name="T42" fmla="*/ 8 w 62"/>
                <a:gd name="T43" fmla="*/ 4 h 30"/>
                <a:gd name="T44" fmla="*/ 7 w 62"/>
                <a:gd name="T4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28" y="30"/>
                  </a:moveTo>
                  <a:cubicBezTo>
                    <a:pt x="14" y="30"/>
                    <a:pt x="4" y="22"/>
                    <a:pt x="1" y="9"/>
                  </a:cubicBezTo>
                  <a:cubicBezTo>
                    <a:pt x="0" y="5"/>
                    <a:pt x="1" y="3"/>
                    <a:pt x="1" y="2"/>
                  </a:cubicBezTo>
                  <a:cubicBezTo>
                    <a:pt x="3" y="0"/>
                    <a:pt x="7" y="0"/>
                    <a:pt x="7" y="0"/>
                  </a:cubicBezTo>
                  <a:cubicBezTo>
                    <a:pt x="8" y="0"/>
                    <a:pt x="8" y="0"/>
                    <a:pt x="8" y="0"/>
                  </a:cubicBezTo>
                  <a:cubicBezTo>
                    <a:pt x="39" y="0"/>
                    <a:pt x="39" y="0"/>
                    <a:pt x="39" y="0"/>
                  </a:cubicBezTo>
                  <a:cubicBezTo>
                    <a:pt x="62" y="0"/>
                    <a:pt x="62" y="0"/>
                    <a:pt x="62" y="0"/>
                  </a:cubicBezTo>
                  <a:cubicBezTo>
                    <a:pt x="62" y="2"/>
                    <a:pt x="62" y="2"/>
                    <a:pt x="62" y="2"/>
                  </a:cubicBezTo>
                  <a:cubicBezTo>
                    <a:pt x="62" y="2"/>
                    <a:pt x="62" y="3"/>
                    <a:pt x="62" y="3"/>
                  </a:cubicBezTo>
                  <a:cubicBezTo>
                    <a:pt x="61" y="23"/>
                    <a:pt x="45" y="30"/>
                    <a:pt x="32" y="30"/>
                  </a:cubicBezTo>
                  <a:cubicBezTo>
                    <a:pt x="30" y="30"/>
                    <a:pt x="29" y="30"/>
                    <a:pt x="28" y="30"/>
                  </a:cubicBezTo>
                  <a:close/>
                  <a:moveTo>
                    <a:pt x="7" y="4"/>
                  </a:moveTo>
                  <a:cubicBezTo>
                    <a:pt x="7" y="4"/>
                    <a:pt x="6" y="5"/>
                    <a:pt x="5" y="5"/>
                  </a:cubicBezTo>
                  <a:cubicBezTo>
                    <a:pt x="5" y="6"/>
                    <a:pt x="5" y="6"/>
                    <a:pt x="5" y="7"/>
                  </a:cubicBezTo>
                  <a:cubicBezTo>
                    <a:pt x="5" y="8"/>
                    <a:pt x="5" y="8"/>
                    <a:pt x="5" y="8"/>
                  </a:cubicBezTo>
                  <a:cubicBezTo>
                    <a:pt x="8" y="19"/>
                    <a:pt x="17" y="26"/>
                    <a:pt x="28" y="26"/>
                  </a:cubicBezTo>
                  <a:cubicBezTo>
                    <a:pt x="29" y="26"/>
                    <a:pt x="30" y="26"/>
                    <a:pt x="31" y="25"/>
                  </a:cubicBezTo>
                  <a:cubicBezTo>
                    <a:pt x="31" y="25"/>
                    <a:pt x="31" y="25"/>
                    <a:pt x="31" y="25"/>
                  </a:cubicBezTo>
                  <a:cubicBezTo>
                    <a:pt x="32" y="25"/>
                    <a:pt x="32" y="25"/>
                    <a:pt x="32" y="25"/>
                  </a:cubicBezTo>
                  <a:cubicBezTo>
                    <a:pt x="43" y="25"/>
                    <a:pt x="55" y="20"/>
                    <a:pt x="57" y="4"/>
                  </a:cubicBezTo>
                  <a:cubicBezTo>
                    <a:pt x="39" y="4"/>
                    <a:pt x="39" y="4"/>
                    <a:pt x="39" y="4"/>
                  </a:cubicBezTo>
                  <a:cubicBezTo>
                    <a:pt x="8" y="4"/>
                    <a:pt x="8" y="4"/>
                    <a:pt x="8" y="4"/>
                  </a:cubicBezTo>
                  <a:cubicBezTo>
                    <a:pt x="7" y="4"/>
                    <a:pt x="7"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25"/>
            <p:cNvSpPr>
              <a:spLocks noEditPoints="1"/>
            </p:cNvSpPr>
            <p:nvPr/>
          </p:nvSpPr>
          <p:spPr bwMode="auto">
            <a:xfrm>
              <a:off x="9178926" y="1228726"/>
              <a:ext cx="233363" cy="112713"/>
            </a:xfrm>
            <a:custGeom>
              <a:avLst/>
              <a:gdLst>
                <a:gd name="T0" fmla="*/ 33 w 62"/>
                <a:gd name="T1" fmla="*/ 30 h 30"/>
                <a:gd name="T2" fmla="*/ 30 w 62"/>
                <a:gd name="T3" fmla="*/ 30 h 30"/>
                <a:gd name="T4" fmla="*/ 0 w 62"/>
                <a:gd name="T5" fmla="*/ 3 h 30"/>
                <a:gd name="T6" fmla="*/ 0 w 62"/>
                <a:gd name="T7" fmla="*/ 2 h 30"/>
                <a:gd name="T8" fmla="*/ 0 w 62"/>
                <a:gd name="T9" fmla="*/ 0 h 30"/>
                <a:gd name="T10" fmla="*/ 22 w 62"/>
                <a:gd name="T11" fmla="*/ 0 h 30"/>
                <a:gd name="T12" fmla="*/ 54 w 62"/>
                <a:gd name="T13" fmla="*/ 0 h 30"/>
                <a:gd name="T14" fmla="*/ 54 w 62"/>
                <a:gd name="T15" fmla="*/ 0 h 30"/>
                <a:gd name="T16" fmla="*/ 60 w 62"/>
                <a:gd name="T17" fmla="*/ 2 h 30"/>
                <a:gd name="T18" fmla="*/ 61 w 62"/>
                <a:gd name="T19" fmla="*/ 9 h 30"/>
                <a:gd name="T20" fmla="*/ 33 w 62"/>
                <a:gd name="T21" fmla="*/ 30 h 30"/>
                <a:gd name="T22" fmla="*/ 30 w 62"/>
                <a:gd name="T23" fmla="*/ 25 h 30"/>
                <a:gd name="T24" fmla="*/ 30 w 62"/>
                <a:gd name="T25" fmla="*/ 25 h 30"/>
                <a:gd name="T26" fmla="*/ 33 w 62"/>
                <a:gd name="T27" fmla="*/ 26 h 30"/>
                <a:gd name="T28" fmla="*/ 56 w 62"/>
                <a:gd name="T29" fmla="*/ 8 h 30"/>
                <a:gd name="T30" fmla="*/ 56 w 62"/>
                <a:gd name="T31" fmla="*/ 7 h 30"/>
                <a:gd name="T32" fmla="*/ 56 w 62"/>
                <a:gd name="T33" fmla="*/ 5 h 30"/>
                <a:gd name="T34" fmla="*/ 54 w 62"/>
                <a:gd name="T35" fmla="*/ 4 h 30"/>
                <a:gd name="T36" fmla="*/ 54 w 62"/>
                <a:gd name="T37" fmla="*/ 4 h 30"/>
                <a:gd name="T38" fmla="*/ 22 w 62"/>
                <a:gd name="T39" fmla="*/ 4 h 30"/>
                <a:gd name="T40" fmla="*/ 5 w 62"/>
                <a:gd name="T41" fmla="*/ 4 h 30"/>
                <a:gd name="T42" fmla="*/ 30 w 62"/>
                <a:gd name="T43" fmla="*/ 25 h 30"/>
                <a:gd name="T44" fmla="*/ 30 w 62"/>
                <a:gd name="T4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0">
                  <a:moveTo>
                    <a:pt x="33" y="30"/>
                  </a:moveTo>
                  <a:cubicBezTo>
                    <a:pt x="32" y="30"/>
                    <a:pt x="31" y="30"/>
                    <a:pt x="30" y="30"/>
                  </a:cubicBezTo>
                  <a:cubicBezTo>
                    <a:pt x="16" y="30"/>
                    <a:pt x="1" y="23"/>
                    <a:pt x="0" y="3"/>
                  </a:cubicBezTo>
                  <a:cubicBezTo>
                    <a:pt x="0" y="3"/>
                    <a:pt x="0" y="2"/>
                    <a:pt x="0" y="2"/>
                  </a:cubicBezTo>
                  <a:cubicBezTo>
                    <a:pt x="0" y="0"/>
                    <a:pt x="0" y="0"/>
                    <a:pt x="0" y="0"/>
                  </a:cubicBezTo>
                  <a:cubicBezTo>
                    <a:pt x="22" y="0"/>
                    <a:pt x="22" y="0"/>
                    <a:pt x="22" y="0"/>
                  </a:cubicBezTo>
                  <a:cubicBezTo>
                    <a:pt x="54" y="0"/>
                    <a:pt x="54" y="0"/>
                    <a:pt x="54" y="0"/>
                  </a:cubicBezTo>
                  <a:cubicBezTo>
                    <a:pt x="54" y="0"/>
                    <a:pt x="54" y="0"/>
                    <a:pt x="54" y="0"/>
                  </a:cubicBezTo>
                  <a:cubicBezTo>
                    <a:pt x="55" y="0"/>
                    <a:pt x="58" y="0"/>
                    <a:pt x="60" y="2"/>
                  </a:cubicBezTo>
                  <a:cubicBezTo>
                    <a:pt x="61" y="3"/>
                    <a:pt x="62" y="5"/>
                    <a:pt x="61" y="9"/>
                  </a:cubicBezTo>
                  <a:cubicBezTo>
                    <a:pt x="58" y="22"/>
                    <a:pt x="47" y="30"/>
                    <a:pt x="33" y="30"/>
                  </a:cubicBezTo>
                  <a:close/>
                  <a:moveTo>
                    <a:pt x="30" y="25"/>
                  </a:moveTo>
                  <a:cubicBezTo>
                    <a:pt x="30" y="25"/>
                    <a:pt x="30" y="25"/>
                    <a:pt x="30" y="25"/>
                  </a:cubicBezTo>
                  <a:cubicBezTo>
                    <a:pt x="31" y="26"/>
                    <a:pt x="32" y="26"/>
                    <a:pt x="33" y="26"/>
                  </a:cubicBezTo>
                  <a:cubicBezTo>
                    <a:pt x="45" y="26"/>
                    <a:pt x="54" y="19"/>
                    <a:pt x="56" y="8"/>
                  </a:cubicBezTo>
                  <a:cubicBezTo>
                    <a:pt x="56" y="7"/>
                    <a:pt x="56" y="7"/>
                    <a:pt x="56" y="7"/>
                  </a:cubicBezTo>
                  <a:cubicBezTo>
                    <a:pt x="57" y="6"/>
                    <a:pt x="57" y="6"/>
                    <a:pt x="56" y="5"/>
                  </a:cubicBezTo>
                  <a:cubicBezTo>
                    <a:pt x="56" y="5"/>
                    <a:pt x="55" y="4"/>
                    <a:pt x="54" y="4"/>
                  </a:cubicBezTo>
                  <a:cubicBezTo>
                    <a:pt x="54" y="4"/>
                    <a:pt x="54" y="4"/>
                    <a:pt x="54" y="4"/>
                  </a:cubicBezTo>
                  <a:cubicBezTo>
                    <a:pt x="22" y="4"/>
                    <a:pt x="22" y="4"/>
                    <a:pt x="22" y="4"/>
                  </a:cubicBezTo>
                  <a:cubicBezTo>
                    <a:pt x="5" y="4"/>
                    <a:pt x="5" y="4"/>
                    <a:pt x="5" y="4"/>
                  </a:cubicBezTo>
                  <a:cubicBezTo>
                    <a:pt x="6" y="20"/>
                    <a:pt x="19" y="25"/>
                    <a:pt x="30" y="25"/>
                  </a:cubicBezTo>
                  <a:cubicBezTo>
                    <a:pt x="30" y="25"/>
                    <a:pt x="30" y="25"/>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Freeform 826"/>
          <p:cNvSpPr>
            <a:spLocks/>
          </p:cNvSpPr>
          <p:nvPr/>
        </p:nvSpPr>
        <p:spPr bwMode="auto">
          <a:xfrm>
            <a:off x="3213271" y="2040640"/>
            <a:ext cx="406968" cy="400456"/>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4" name="组合 33"/>
          <p:cNvGrpSpPr/>
          <p:nvPr/>
        </p:nvGrpSpPr>
        <p:grpSpPr>
          <a:xfrm>
            <a:off x="3180497" y="4141638"/>
            <a:ext cx="472517" cy="326921"/>
            <a:chOff x="952500" y="6732588"/>
            <a:chExt cx="839788" cy="581025"/>
          </a:xfrm>
          <a:solidFill>
            <a:schemeClr val="bg1"/>
          </a:solidFill>
        </p:grpSpPr>
        <p:sp>
          <p:nvSpPr>
            <p:cNvPr id="35" name="Freeform 919"/>
            <p:cNvSpPr>
              <a:spLocks/>
            </p:cNvSpPr>
            <p:nvPr/>
          </p:nvSpPr>
          <p:spPr bwMode="auto">
            <a:xfrm>
              <a:off x="1181100" y="7021513"/>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20"/>
            <p:cNvSpPr>
              <a:spLocks/>
            </p:cNvSpPr>
            <p:nvPr/>
          </p:nvSpPr>
          <p:spPr bwMode="auto">
            <a:xfrm>
              <a:off x="1103313" y="6732588"/>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1"/>
            <p:cNvSpPr>
              <a:spLocks/>
            </p:cNvSpPr>
            <p:nvPr/>
          </p:nvSpPr>
          <p:spPr bwMode="auto">
            <a:xfrm>
              <a:off x="1544638" y="6751638"/>
              <a:ext cx="247650" cy="203200"/>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22"/>
            <p:cNvSpPr>
              <a:spLocks noEditPoints="1"/>
            </p:cNvSpPr>
            <p:nvPr/>
          </p:nvSpPr>
          <p:spPr bwMode="auto">
            <a:xfrm>
              <a:off x="952500" y="6842125"/>
              <a:ext cx="790575" cy="438150"/>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Freeform 939"/>
          <p:cNvSpPr>
            <a:spLocks noEditPoints="1"/>
          </p:cNvSpPr>
          <p:nvPr/>
        </p:nvSpPr>
        <p:spPr bwMode="auto">
          <a:xfrm>
            <a:off x="3188433" y="3043234"/>
            <a:ext cx="456645" cy="459499"/>
          </a:xfrm>
          <a:custGeom>
            <a:avLst/>
            <a:gdLst>
              <a:gd name="T0" fmla="*/ 802 w 949"/>
              <a:gd name="T1" fmla="*/ 0 h 955"/>
              <a:gd name="T2" fmla="*/ 802 w 949"/>
              <a:gd name="T3" fmla="*/ 955 h 955"/>
              <a:gd name="T4" fmla="*/ 701 w 949"/>
              <a:gd name="T5" fmla="*/ 629 h 955"/>
              <a:gd name="T6" fmla="*/ 913 w 949"/>
              <a:gd name="T7" fmla="*/ 478 h 955"/>
              <a:gd name="T8" fmla="*/ 701 w 949"/>
              <a:gd name="T9" fmla="*/ 327 h 955"/>
              <a:gd name="T10" fmla="*/ 754 w 949"/>
              <a:gd name="T11" fmla="*/ 575 h 955"/>
              <a:gd name="T12" fmla="*/ 802 w 949"/>
              <a:gd name="T13" fmla="*/ 749 h 955"/>
              <a:gd name="T14" fmla="*/ 802 w 949"/>
              <a:gd name="T15" fmla="*/ 207 h 955"/>
              <a:gd name="T16" fmla="*/ 754 w 949"/>
              <a:gd name="T17" fmla="*/ 381 h 955"/>
              <a:gd name="T18" fmla="*/ 858 w 949"/>
              <a:gd name="T19" fmla="*/ 478 h 955"/>
              <a:gd name="T20" fmla="*/ 754 w 949"/>
              <a:gd name="T21" fmla="*/ 575 h 955"/>
              <a:gd name="T22" fmla="*/ 778 w 949"/>
              <a:gd name="T23" fmla="*/ 422 h 955"/>
              <a:gd name="T24" fmla="*/ 778 w 949"/>
              <a:gd name="T25" fmla="*/ 533 h 955"/>
              <a:gd name="T26" fmla="*/ 831 w 949"/>
              <a:gd name="T27" fmla="*/ 478 h 955"/>
              <a:gd name="T28" fmla="*/ 185 w 949"/>
              <a:gd name="T29" fmla="*/ 534 h 955"/>
              <a:gd name="T30" fmla="*/ 578 w 949"/>
              <a:gd name="T31" fmla="*/ 564 h 955"/>
              <a:gd name="T32" fmla="*/ 578 w 949"/>
              <a:gd name="T33" fmla="*/ 400 h 955"/>
              <a:gd name="T34" fmla="*/ 185 w 949"/>
              <a:gd name="T35" fmla="*/ 430 h 955"/>
              <a:gd name="T36" fmla="*/ 0 w 949"/>
              <a:gd name="T37" fmla="*/ 347 h 955"/>
              <a:gd name="T38" fmla="*/ 544 w 949"/>
              <a:gd name="T39" fmla="*/ 475 h 955"/>
              <a:gd name="T40" fmla="*/ 36 w 949"/>
              <a:gd name="T41" fmla="*/ 487 h 955"/>
              <a:gd name="T42" fmla="*/ 164 w 949"/>
              <a:gd name="T43" fmla="*/ 601 h 955"/>
              <a:gd name="T44" fmla="*/ 457 w 949"/>
              <a:gd name="T45" fmla="*/ 736 h 955"/>
              <a:gd name="T46" fmla="*/ 661 w 949"/>
              <a:gd name="T47" fmla="*/ 631 h 955"/>
              <a:gd name="T48" fmla="*/ 631 w 949"/>
              <a:gd name="T49" fmla="*/ 580 h 955"/>
              <a:gd name="T50" fmla="*/ 438 w 949"/>
              <a:gd name="T51" fmla="*/ 704 h 955"/>
              <a:gd name="T52" fmla="*/ 330 w 949"/>
              <a:gd name="T53" fmla="*/ 732 h 955"/>
              <a:gd name="T54" fmla="*/ 627 w 949"/>
              <a:gd name="T55" fmla="*/ 613 h 955"/>
              <a:gd name="T56" fmla="*/ 373 w 949"/>
              <a:gd name="T57" fmla="*/ 765 h 955"/>
              <a:gd name="T58" fmla="*/ 458 w 949"/>
              <a:gd name="T59" fmla="*/ 763 h 955"/>
              <a:gd name="T60" fmla="*/ 633 w 949"/>
              <a:gd name="T61" fmla="*/ 371 h 955"/>
              <a:gd name="T62" fmla="*/ 738 w 949"/>
              <a:gd name="T63" fmla="*/ 414 h 955"/>
              <a:gd name="T64" fmla="*/ 649 w 949"/>
              <a:gd name="T65" fmla="*/ 344 h 955"/>
              <a:gd name="T66" fmla="*/ 453 w 949"/>
              <a:gd name="T67" fmla="*/ 200 h 955"/>
              <a:gd name="T68" fmla="*/ 368 w 949"/>
              <a:gd name="T69" fmla="*/ 197 h 955"/>
              <a:gd name="T70" fmla="*/ 623 w 949"/>
              <a:gd name="T71" fmla="*/ 349 h 955"/>
              <a:gd name="T72" fmla="*/ 325 w 949"/>
              <a:gd name="T73" fmla="*/ 231 h 955"/>
              <a:gd name="T74" fmla="*/ 433 w 949"/>
              <a:gd name="T75" fmla="*/ 25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9" h="955">
                <a:moveTo>
                  <a:pt x="665" y="300"/>
                </a:moveTo>
                <a:cubicBezTo>
                  <a:pt x="687" y="124"/>
                  <a:pt x="740" y="0"/>
                  <a:pt x="802" y="0"/>
                </a:cubicBezTo>
                <a:cubicBezTo>
                  <a:pt x="883" y="0"/>
                  <a:pt x="949" y="214"/>
                  <a:pt x="949" y="478"/>
                </a:cubicBezTo>
                <a:cubicBezTo>
                  <a:pt x="949" y="741"/>
                  <a:pt x="883" y="955"/>
                  <a:pt x="802" y="955"/>
                </a:cubicBezTo>
                <a:cubicBezTo>
                  <a:pt x="740" y="955"/>
                  <a:pt x="687" y="831"/>
                  <a:pt x="665" y="655"/>
                </a:cubicBezTo>
                <a:cubicBezTo>
                  <a:pt x="678" y="647"/>
                  <a:pt x="690" y="638"/>
                  <a:pt x="701" y="629"/>
                </a:cubicBezTo>
                <a:cubicBezTo>
                  <a:pt x="719" y="752"/>
                  <a:pt x="757" y="837"/>
                  <a:pt x="802" y="837"/>
                </a:cubicBezTo>
                <a:cubicBezTo>
                  <a:pt x="863" y="837"/>
                  <a:pt x="913" y="676"/>
                  <a:pt x="913" y="478"/>
                </a:cubicBezTo>
                <a:cubicBezTo>
                  <a:pt x="913" y="279"/>
                  <a:pt x="863" y="118"/>
                  <a:pt x="802" y="118"/>
                </a:cubicBezTo>
                <a:cubicBezTo>
                  <a:pt x="757" y="118"/>
                  <a:pt x="719" y="204"/>
                  <a:pt x="701" y="327"/>
                </a:cubicBezTo>
                <a:cubicBezTo>
                  <a:pt x="690" y="317"/>
                  <a:pt x="678" y="308"/>
                  <a:pt x="665" y="300"/>
                </a:cubicBezTo>
                <a:moveTo>
                  <a:pt x="754" y="575"/>
                </a:moveTo>
                <a:cubicBezTo>
                  <a:pt x="746" y="585"/>
                  <a:pt x="738" y="595"/>
                  <a:pt x="728" y="604"/>
                </a:cubicBezTo>
                <a:cubicBezTo>
                  <a:pt x="742" y="690"/>
                  <a:pt x="770" y="749"/>
                  <a:pt x="802" y="749"/>
                </a:cubicBezTo>
                <a:cubicBezTo>
                  <a:pt x="848" y="749"/>
                  <a:pt x="886" y="627"/>
                  <a:pt x="886" y="478"/>
                </a:cubicBezTo>
                <a:cubicBezTo>
                  <a:pt x="886" y="328"/>
                  <a:pt x="848" y="207"/>
                  <a:pt x="802" y="207"/>
                </a:cubicBezTo>
                <a:cubicBezTo>
                  <a:pt x="770" y="207"/>
                  <a:pt x="742" y="265"/>
                  <a:pt x="728" y="351"/>
                </a:cubicBezTo>
                <a:cubicBezTo>
                  <a:pt x="738" y="360"/>
                  <a:pt x="746" y="370"/>
                  <a:pt x="754" y="381"/>
                </a:cubicBezTo>
                <a:cubicBezTo>
                  <a:pt x="764" y="329"/>
                  <a:pt x="782" y="295"/>
                  <a:pt x="802" y="295"/>
                </a:cubicBezTo>
                <a:cubicBezTo>
                  <a:pt x="833" y="295"/>
                  <a:pt x="858" y="377"/>
                  <a:pt x="858" y="478"/>
                </a:cubicBezTo>
                <a:cubicBezTo>
                  <a:pt x="858" y="578"/>
                  <a:pt x="833" y="660"/>
                  <a:pt x="802" y="660"/>
                </a:cubicBezTo>
                <a:cubicBezTo>
                  <a:pt x="782" y="660"/>
                  <a:pt x="764" y="626"/>
                  <a:pt x="754" y="575"/>
                </a:cubicBezTo>
                <a:moveTo>
                  <a:pt x="802" y="383"/>
                </a:moveTo>
                <a:cubicBezTo>
                  <a:pt x="792" y="383"/>
                  <a:pt x="784" y="399"/>
                  <a:pt x="778" y="422"/>
                </a:cubicBezTo>
                <a:cubicBezTo>
                  <a:pt x="786" y="440"/>
                  <a:pt x="790" y="459"/>
                  <a:pt x="790" y="478"/>
                </a:cubicBezTo>
                <a:cubicBezTo>
                  <a:pt x="790" y="497"/>
                  <a:pt x="786" y="515"/>
                  <a:pt x="778" y="533"/>
                </a:cubicBezTo>
                <a:cubicBezTo>
                  <a:pt x="784" y="556"/>
                  <a:pt x="792" y="572"/>
                  <a:pt x="802" y="572"/>
                </a:cubicBezTo>
                <a:cubicBezTo>
                  <a:pt x="818" y="572"/>
                  <a:pt x="831" y="529"/>
                  <a:pt x="831" y="478"/>
                </a:cubicBezTo>
                <a:cubicBezTo>
                  <a:pt x="831" y="426"/>
                  <a:pt x="818" y="383"/>
                  <a:pt x="802" y="383"/>
                </a:cubicBezTo>
                <a:moveTo>
                  <a:pt x="185" y="534"/>
                </a:moveTo>
                <a:cubicBezTo>
                  <a:pt x="578" y="526"/>
                  <a:pt x="578" y="526"/>
                  <a:pt x="578" y="526"/>
                </a:cubicBezTo>
                <a:cubicBezTo>
                  <a:pt x="578" y="564"/>
                  <a:pt x="578" y="564"/>
                  <a:pt x="578" y="564"/>
                </a:cubicBezTo>
                <a:cubicBezTo>
                  <a:pt x="771" y="482"/>
                  <a:pt x="771" y="482"/>
                  <a:pt x="771" y="482"/>
                </a:cubicBezTo>
                <a:cubicBezTo>
                  <a:pt x="578" y="400"/>
                  <a:pt x="578" y="400"/>
                  <a:pt x="578" y="400"/>
                </a:cubicBezTo>
                <a:cubicBezTo>
                  <a:pt x="578" y="438"/>
                  <a:pt x="578" y="438"/>
                  <a:pt x="578" y="438"/>
                </a:cubicBezTo>
                <a:cubicBezTo>
                  <a:pt x="185" y="430"/>
                  <a:pt x="185" y="430"/>
                  <a:pt x="185" y="430"/>
                </a:cubicBezTo>
                <a:cubicBezTo>
                  <a:pt x="164" y="362"/>
                  <a:pt x="164" y="362"/>
                  <a:pt x="164" y="362"/>
                </a:cubicBezTo>
                <a:cubicBezTo>
                  <a:pt x="0" y="347"/>
                  <a:pt x="0" y="347"/>
                  <a:pt x="0" y="347"/>
                </a:cubicBezTo>
                <a:cubicBezTo>
                  <a:pt x="36" y="475"/>
                  <a:pt x="36" y="475"/>
                  <a:pt x="36" y="475"/>
                </a:cubicBezTo>
                <a:cubicBezTo>
                  <a:pt x="544" y="475"/>
                  <a:pt x="544" y="475"/>
                  <a:pt x="544" y="475"/>
                </a:cubicBezTo>
                <a:cubicBezTo>
                  <a:pt x="544" y="487"/>
                  <a:pt x="544" y="487"/>
                  <a:pt x="544" y="487"/>
                </a:cubicBezTo>
                <a:cubicBezTo>
                  <a:pt x="36" y="487"/>
                  <a:pt x="36" y="487"/>
                  <a:pt x="36" y="487"/>
                </a:cubicBezTo>
                <a:cubicBezTo>
                  <a:pt x="0" y="616"/>
                  <a:pt x="0" y="616"/>
                  <a:pt x="0" y="616"/>
                </a:cubicBezTo>
                <a:cubicBezTo>
                  <a:pt x="164" y="601"/>
                  <a:pt x="164" y="601"/>
                  <a:pt x="164" y="601"/>
                </a:cubicBezTo>
                <a:lnTo>
                  <a:pt x="185" y="534"/>
                </a:lnTo>
                <a:close/>
                <a:moveTo>
                  <a:pt x="457" y="736"/>
                </a:moveTo>
                <a:cubicBezTo>
                  <a:pt x="654" y="619"/>
                  <a:pt x="654" y="619"/>
                  <a:pt x="654" y="619"/>
                </a:cubicBezTo>
                <a:cubicBezTo>
                  <a:pt x="661" y="631"/>
                  <a:pt x="661" y="631"/>
                  <a:pt x="661" y="631"/>
                </a:cubicBezTo>
                <a:cubicBezTo>
                  <a:pt x="743" y="549"/>
                  <a:pt x="743" y="549"/>
                  <a:pt x="743" y="549"/>
                </a:cubicBezTo>
                <a:cubicBezTo>
                  <a:pt x="631" y="580"/>
                  <a:pt x="631" y="580"/>
                  <a:pt x="631" y="580"/>
                </a:cubicBezTo>
                <a:cubicBezTo>
                  <a:pt x="638" y="591"/>
                  <a:pt x="638" y="591"/>
                  <a:pt x="638" y="591"/>
                </a:cubicBezTo>
                <a:cubicBezTo>
                  <a:pt x="438" y="704"/>
                  <a:pt x="438" y="704"/>
                  <a:pt x="438" y="704"/>
                </a:cubicBezTo>
                <a:cubicBezTo>
                  <a:pt x="415" y="689"/>
                  <a:pt x="415" y="689"/>
                  <a:pt x="415" y="689"/>
                </a:cubicBezTo>
                <a:cubicBezTo>
                  <a:pt x="330" y="732"/>
                  <a:pt x="330" y="732"/>
                  <a:pt x="330" y="732"/>
                </a:cubicBezTo>
                <a:cubicBezTo>
                  <a:pt x="371" y="761"/>
                  <a:pt x="371" y="761"/>
                  <a:pt x="371" y="761"/>
                </a:cubicBezTo>
                <a:cubicBezTo>
                  <a:pt x="627" y="613"/>
                  <a:pt x="627" y="613"/>
                  <a:pt x="627" y="613"/>
                </a:cubicBezTo>
                <a:cubicBezTo>
                  <a:pt x="630" y="617"/>
                  <a:pt x="630" y="617"/>
                  <a:pt x="630" y="617"/>
                </a:cubicBezTo>
                <a:cubicBezTo>
                  <a:pt x="373" y="765"/>
                  <a:pt x="373" y="765"/>
                  <a:pt x="373" y="765"/>
                </a:cubicBezTo>
                <a:cubicBezTo>
                  <a:pt x="378" y="816"/>
                  <a:pt x="378" y="816"/>
                  <a:pt x="378" y="816"/>
                </a:cubicBezTo>
                <a:cubicBezTo>
                  <a:pt x="458" y="763"/>
                  <a:pt x="458" y="763"/>
                  <a:pt x="458" y="763"/>
                </a:cubicBezTo>
                <a:lnTo>
                  <a:pt x="457" y="736"/>
                </a:lnTo>
                <a:close/>
                <a:moveTo>
                  <a:pt x="633" y="371"/>
                </a:moveTo>
                <a:cubicBezTo>
                  <a:pt x="626" y="383"/>
                  <a:pt x="626" y="383"/>
                  <a:pt x="626" y="383"/>
                </a:cubicBezTo>
                <a:cubicBezTo>
                  <a:pt x="738" y="414"/>
                  <a:pt x="738" y="414"/>
                  <a:pt x="738" y="414"/>
                </a:cubicBezTo>
                <a:cubicBezTo>
                  <a:pt x="655" y="332"/>
                  <a:pt x="655" y="332"/>
                  <a:pt x="655" y="332"/>
                </a:cubicBezTo>
                <a:cubicBezTo>
                  <a:pt x="649" y="344"/>
                  <a:pt x="649" y="344"/>
                  <a:pt x="649" y="344"/>
                </a:cubicBezTo>
                <a:cubicBezTo>
                  <a:pt x="452" y="227"/>
                  <a:pt x="452" y="227"/>
                  <a:pt x="452" y="227"/>
                </a:cubicBezTo>
                <a:cubicBezTo>
                  <a:pt x="453" y="200"/>
                  <a:pt x="453" y="200"/>
                  <a:pt x="453" y="200"/>
                </a:cubicBezTo>
                <a:cubicBezTo>
                  <a:pt x="373" y="147"/>
                  <a:pt x="373" y="147"/>
                  <a:pt x="373" y="147"/>
                </a:cubicBezTo>
                <a:cubicBezTo>
                  <a:pt x="368" y="197"/>
                  <a:pt x="368" y="197"/>
                  <a:pt x="368" y="197"/>
                </a:cubicBezTo>
                <a:cubicBezTo>
                  <a:pt x="625" y="346"/>
                  <a:pt x="625" y="346"/>
                  <a:pt x="625" y="346"/>
                </a:cubicBezTo>
                <a:cubicBezTo>
                  <a:pt x="623" y="349"/>
                  <a:pt x="623" y="349"/>
                  <a:pt x="623" y="349"/>
                </a:cubicBezTo>
                <a:cubicBezTo>
                  <a:pt x="366" y="201"/>
                  <a:pt x="366" y="201"/>
                  <a:pt x="366" y="201"/>
                </a:cubicBezTo>
                <a:cubicBezTo>
                  <a:pt x="325" y="231"/>
                  <a:pt x="325" y="231"/>
                  <a:pt x="325" y="231"/>
                </a:cubicBezTo>
                <a:cubicBezTo>
                  <a:pt x="410" y="274"/>
                  <a:pt x="410" y="274"/>
                  <a:pt x="410" y="274"/>
                </a:cubicBezTo>
                <a:cubicBezTo>
                  <a:pt x="433" y="259"/>
                  <a:pt x="433" y="259"/>
                  <a:pt x="433" y="259"/>
                </a:cubicBezTo>
                <a:lnTo>
                  <a:pt x="633" y="3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TextBox 39"/>
          <p:cNvSpPr txBox="1"/>
          <p:nvPr/>
        </p:nvSpPr>
        <p:spPr>
          <a:xfrm>
            <a:off x="4150989" y="1802768"/>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1" name="TextBox 40"/>
          <p:cNvSpPr txBox="1"/>
          <p:nvPr/>
        </p:nvSpPr>
        <p:spPr>
          <a:xfrm>
            <a:off x="4150989" y="2834883"/>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2" name="TextBox 41"/>
          <p:cNvSpPr txBox="1"/>
          <p:nvPr/>
        </p:nvSpPr>
        <p:spPr>
          <a:xfrm>
            <a:off x="4150989" y="3866998"/>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3" name="TextBox 42"/>
          <p:cNvSpPr txBox="1"/>
          <p:nvPr/>
        </p:nvSpPr>
        <p:spPr>
          <a:xfrm>
            <a:off x="4150989" y="4899112"/>
            <a:ext cx="7286267"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xmlns:p14="http://schemas.microsoft.com/office/powerpoint/2010/main" val="369821116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 presetClass="entr" presetSubtype="8" decel="10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2" presetClass="entr" presetSubtype="8" decel="10000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20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2" presetClass="entr" presetSubtype="8" decel="100000" fill="hold" grpId="0" nodeType="withEffect">
                                  <p:stCondLst>
                                    <p:cond delay="4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40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nodeType="withEffect">
                                  <p:stCondLst>
                                    <p:cond delay="4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2" presetClass="entr" presetSubtype="8" decel="100000" fill="hold" grpId="0" nodeType="withEffect">
                                  <p:stCondLst>
                                    <p:cond delay="60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60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par>
                                <p:cTn id="54" presetID="10" presetClass="entr" presetSubtype="0" fill="hold" nodeType="withEffect">
                                  <p:stCondLst>
                                    <p:cond delay="6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22" presetClass="entr" presetSubtype="8" fill="hold" grpId="0" nodeType="withEffect">
                                  <p:stCondLst>
                                    <p:cond delay="80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33" grpId="0" animBg="1"/>
      <p:bldP spid="39" grpId="0" animBg="1"/>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7" name="Rectangle 10"/>
          <p:cNvSpPr/>
          <p:nvPr/>
        </p:nvSpPr>
        <p:spPr>
          <a:xfrm>
            <a:off x="3518502" y="4964811"/>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8" name="Rectangle 11"/>
          <p:cNvSpPr/>
          <p:nvPr/>
        </p:nvSpPr>
        <p:spPr>
          <a:xfrm>
            <a:off x="3545935" y="4484798"/>
            <a:ext cx="1540534" cy="485671"/>
          </a:xfrm>
          <a:prstGeom prst="rect">
            <a:avLst/>
          </a:prstGeom>
          <a:noFill/>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英语</a:t>
            </a:r>
            <a:endParaRPr kumimoji="0" lang="ms-MY" sz="2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9" name="Rectangle 12"/>
          <p:cNvSpPr/>
          <p:nvPr/>
        </p:nvSpPr>
        <p:spPr>
          <a:xfrm>
            <a:off x="8633213" y="4868808"/>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10" name="Rectangle 13"/>
          <p:cNvSpPr/>
          <p:nvPr/>
        </p:nvSpPr>
        <p:spPr>
          <a:xfrm>
            <a:off x="8660647" y="4388795"/>
            <a:ext cx="1540534" cy="485671"/>
          </a:xfrm>
          <a:prstGeom prst="rect">
            <a:avLst/>
          </a:prstGeom>
          <a:noFill/>
        </p:spPr>
        <p:txBody>
          <a:bodyPr wrap="square" lIns="115214" tIns="57607" rIns="115214" bIns="57607">
            <a:spAutoFit/>
          </a:bodyPr>
          <a:lstStyle/>
          <a:p>
            <a:pPr lvl="0"/>
            <a:r>
              <a:rPr lang="zh-CN" altLang="en-US" sz="2400" dirty="0">
                <a:solidFill>
                  <a:schemeClr val="bg1">
                    <a:lumMod val="50000"/>
                  </a:schemeClr>
                </a:solidFill>
                <a:latin typeface="微软雅黑" pitchFamily="34" charset="-122"/>
                <a:ea typeface="微软雅黑" pitchFamily="34" charset="-122"/>
              </a:rPr>
              <a:t>普通话</a:t>
            </a:r>
            <a:endParaRPr lang="en-US" altLang="zh-CN" sz="2400" dirty="0">
              <a:solidFill>
                <a:schemeClr val="bg1">
                  <a:lumMod val="50000"/>
                </a:schemeClr>
              </a:solidFill>
              <a:latin typeface="微软雅黑" pitchFamily="34" charset="-122"/>
              <a:ea typeface="微软雅黑" pitchFamily="34" charset="-122"/>
            </a:endParaRPr>
          </a:p>
        </p:txBody>
      </p:sp>
      <p:sp>
        <p:nvSpPr>
          <p:cNvPr id="11" name="Rectangle 14"/>
          <p:cNvSpPr/>
          <p:nvPr/>
        </p:nvSpPr>
        <p:spPr>
          <a:xfrm>
            <a:off x="3545936" y="2643919"/>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12" name="Rectangle 15"/>
          <p:cNvSpPr/>
          <p:nvPr/>
        </p:nvSpPr>
        <p:spPr>
          <a:xfrm>
            <a:off x="3573370" y="2163906"/>
            <a:ext cx="1540534" cy="485671"/>
          </a:xfrm>
          <a:prstGeom prst="rect">
            <a:avLst/>
          </a:prstGeom>
          <a:noFill/>
        </p:spPr>
        <p:txBody>
          <a:bodyPr wrap="square" lIns="115214" tIns="57607" rIns="115214" bIns="57607">
            <a:spAutoFit/>
          </a:bodyPr>
          <a:lstStyle/>
          <a:p>
            <a:r>
              <a:rPr lang="zh-CN" altLang="en-US" sz="2400" kern="0" dirty="0">
                <a:solidFill>
                  <a:schemeClr val="bg1">
                    <a:lumMod val="50000"/>
                  </a:schemeClr>
                </a:solidFill>
                <a:latin typeface="微软雅黑" pitchFamily="34" charset="-122"/>
                <a:ea typeface="微软雅黑" pitchFamily="34" charset="-122"/>
              </a:rPr>
              <a:t>韩语</a:t>
            </a:r>
            <a:endParaRPr lang="ms-MY" altLang="zh-CN" sz="2400" kern="0" dirty="0">
              <a:solidFill>
                <a:schemeClr val="bg1">
                  <a:lumMod val="50000"/>
                </a:schemeClr>
              </a:solidFill>
              <a:latin typeface="微软雅黑" pitchFamily="34" charset="-122"/>
            </a:endParaRPr>
          </a:p>
        </p:txBody>
      </p:sp>
      <p:sp>
        <p:nvSpPr>
          <p:cNvPr id="13" name="Rectangle 16"/>
          <p:cNvSpPr/>
          <p:nvPr/>
        </p:nvSpPr>
        <p:spPr>
          <a:xfrm>
            <a:off x="8660647" y="2643919"/>
            <a:ext cx="2495448" cy="978114"/>
          </a:xfrm>
          <a:prstGeom prst="rect">
            <a:avLst/>
          </a:prstGeom>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此处添加详细文本描述，建议与标题相关并符合整体语言风格，语言描述尽量简洁生动。</a:t>
            </a:r>
            <a:endParaRPr kumimoji="0" lang="ms-MY" sz="1400" b="0" i="0" u="none" strike="noStrike" kern="0" cap="none" spc="0" normalizeH="0" baseline="0" noProof="0" dirty="0">
              <a:ln>
                <a:noFill/>
              </a:ln>
              <a:solidFill>
                <a:schemeClr val="bg1">
                  <a:lumMod val="50000"/>
                </a:schemeClr>
              </a:solidFill>
              <a:effectLst/>
              <a:uLnTx/>
              <a:uFillTx/>
              <a:latin typeface="微软雅黑" pitchFamily="34" charset="-122"/>
            </a:endParaRPr>
          </a:p>
        </p:txBody>
      </p:sp>
      <p:sp>
        <p:nvSpPr>
          <p:cNvPr id="14" name="Rectangle 17"/>
          <p:cNvSpPr/>
          <p:nvPr/>
        </p:nvSpPr>
        <p:spPr>
          <a:xfrm>
            <a:off x="8688081" y="2163906"/>
            <a:ext cx="1540534" cy="485671"/>
          </a:xfrm>
          <a:prstGeom prst="rect">
            <a:avLst/>
          </a:prstGeom>
          <a:noFill/>
        </p:spPr>
        <p:txBody>
          <a:bodyPr wrap="square" lIns="115214" tIns="57607" rIns="115214" bIns="5760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粤语</a:t>
            </a:r>
            <a:r>
              <a:rPr kumimoji="0" lang="ms-MY" sz="2400" b="0" i="0" u="none" strike="noStrike" kern="0" cap="none" spc="0" normalizeH="0" baseline="0" noProof="0" dirty="0">
                <a:ln>
                  <a:noFill/>
                </a:ln>
                <a:solidFill>
                  <a:schemeClr val="bg1">
                    <a:lumMod val="50000"/>
                  </a:schemeClr>
                </a:solidFill>
                <a:effectLst/>
                <a:uLnTx/>
                <a:uFillTx/>
                <a:latin typeface="微软雅黑" pitchFamily="34" charset="-122"/>
              </a:rPr>
              <a:t> </a:t>
            </a:r>
          </a:p>
        </p:txBody>
      </p:sp>
      <p:grpSp>
        <p:nvGrpSpPr>
          <p:cNvPr id="17" name="Group 21"/>
          <p:cNvGrpSpPr/>
          <p:nvPr/>
        </p:nvGrpSpPr>
        <p:grpSpPr>
          <a:xfrm>
            <a:off x="1215725" y="2110438"/>
            <a:ext cx="2275343" cy="1763958"/>
            <a:chOff x="665329" y="1352550"/>
            <a:chExt cx="1805728" cy="1400104"/>
          </a:xfrm>
        </p:grpSpPr>
        <p:graphicFrame>
          <p:nvGraphicFramePr>
            <p:cNvPr id="18" name="Chart 3"/>
            <p:cNvGraphicFramePr/>
            <p:nvPr>
              <p:extLst>
                <p:ext uri="{D42A27DB-BD31-4B8C-83A1-F6EECF244321}">
                  <p14:modId xmlns:p14="http://schemas.microsoft.com/office/powerpoint/2010/main" val="2757985315"/>
                </p:ext>
              </p:extLst>
            </p:nvPr>
          </p:nvGraphicFramePr>
          <p:xfrm>
            <a:off x="665329" y="1352550"/>
            <a:ext cx="1805728" cy="1400104"/>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23"/>
            <p:cNvSpPr/>
            <p:nvPr/>
          </p:nvSpPr>
          <p:spPr>
            <a:xfrm>
              <a:off x="1023257" y="1823796"/>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60%</a:t>
              </a:r>
            </a:p>
          </p:txBody>
        </p:sp>
      </p:grpSp>
      <p:grpSp>
        <p:nvGrpSpPr>
          <p:cNvPr id="20" name="Group 27"/>
          <p:cNvGrpSpPr/>
          <p:nvPr/>
        </p:nvGrpSpPr>
        <p:grpSpPr>
          <a:xfrm>
            <a:off x="1215725" y="4325667"/>
            <a:ext cx="2275343" cy="1763958"/>
            <a:chOff x="665329" y="3283643"/>
            <a:chExt cx="1805728" cy="1400104"/>
          </a:xfrm>
        </p:grpSpPr>
        <p:graphicFrame>
          <p:nvGraphicFramePr>
            <p:cNvPr id="21" name="Chart 7"/>
            <p:cNvGraphicFramePr/>
            <p:nvPr>
              <p:extLst>
                <p:ext uri="{D42A27DB-BD31-4B8C-83A1-F6EECF244321}">
                  <p14:modId xmlns:p14="http://schemas.microsoft.com/office/powerpoint/2010/main" val="1616865799"/>
                </p:ext>
              </p:extLst>
            </p:nvPr>
          </p:nvGraphicFramePr>
          <p:xfrm>
            <a:off x="665329" y="3283643"/>
            <a:ext cx="1805728" cy="140010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5"/>
            <p:cNvSpPr/>
            <p:nvPr/>
          </p:nvSpPr>
          <p:spPr>
            <a:xfrm>
              <a:off x="1012371" y="3758731"/>
              <a:ext cx="1121230"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78%</a:t>
              </a:r>
            </a:p>
          </p:txBody>
        </p:sp>
      </p:grpSp>
      <p:grpSp>
        <p:nvGrpSpPr>
          <p:cNvPr id="23" name="Group 28"/>
          <p:cNvGrpSpPr/>
          <p:nvPr/>
        </p:nvGrpSpPr>
        <p:grpSpPr>
          <a:xfrm>
            <a:off x="6330436" y="4325667"/>
            <a:ext cx="2275343" cy="1763958"/>
            <a:chOff x="4724400" y="3283643"/>
            <a:chExt cx="1805728" cy="1400104"/>
          </a:xfrm>
        </p:grpSpPr>
        <p:graphicFrame>
          <p:nvGraphicFramePr>
            <p:cNvPr id="24" name="Chart 9"/>
            <p:cNvGraphicFramePr/>
            <p:nvPr>
              <p:extLst>
                <p:ext uri="{D42A27DB-BD31-4B8C-83A1-F6EECF244321}">
                  <p14:modId xmlns:p14="http://schemas.microsoft.com/office/powerpoint/2010/main" val="795512241"/>
                </p:ext>
              </p:extLst>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6"/>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100%</a:t>
              </a:r>
            </a:p>
          </p:txBody>
        </p:sp>
      </p:grpSp>
      <p:grpSp>
        <p:nvGrpSpPr>
          <p:cNvPr id="26" name="Group 31"/>
          <p:cNvGrpSpPr/>
          <p:nvPr/>
        </p:nvGrpSpPr>
        <p:grpSpPr>
          <a:xfrm>
            <a:off x="6330436" y="2110438"/>
            <a:ext cx="2275343" cy="1763958"/>
            <a:chOff x="4724400" y="3283643"/>
            <a:chExt cx="1805728" cy="1400104"/>
          </a:xfrm>
        </p:grpSpPr>
        <p:graphicFrame>
          <p:nvGraphicFramePr>
            <p:cNvPr id="27" name="Chart 32"/>
            <p:cNvGraphicFramePr/>
            <p:nvPr>
              <p:extLst>
                <p:ext uri="{D42A27DB-BD31-4B8C-83A1-F6EECF244321}">
                  <p14:modId xmlns:p14="http://schemas.microsoft.com/office/powerpoint/2010/main" val="518942511"/>
                </p:ext>
              </p:extLst>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6"/>
            </a:graphicData>
          </a:graphic>
        </p:graphicFrame>
        <p:sp>
          <p:nvSpPr>
            <p:cNvPr id="28" name="Rectangle 33"/>
            <p:cNvSpPr/>
            <p:nvPr/>
          </p:nvSpPr>
          <p:spPr>
            <a:xfrm>
              <a:off x="5072743" y="3745126"/>
              <a:ext cx="1099458" cy="46415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s-MY" sz="3200" b="0" i="0" u="none" strike="noStrike" kern="0" cap="none" spc="0" normalizeH="0" baseline="0" noProof="0" dirty="0">
                  <a:ln>
                    <a:noFill/>
                  </a:ln>
                  <a:solidFill>
                    <a:schemeClr val="bg1">
                      <a:lumMod val="50000"/>
                    </a:schemeClr>
                  </a:solidFill>
                  <a:effectLst/>
                  <a:uLnTx/>
                  <a:uFillTx/>
                  <a:latin typeface="微软雅黑" pitchFamily="34" charset="-122"/>
                </a:rPr>
                <a:t>100%</a:t>
              </a:r>
            </a:p>
          </p:txBody>
        </p:sp>
      </p:grpSp>
    </p:spTree>
    <p:extLst>
      <p:ext uri="{BB962C8B-B14F-4D97-AF65-F5344CB8AC3E}">
        <p14:creationId xmlns:p14="http://schemas.microsoft.com/office/powerpoint/2010/main" val="188892578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 presetClass="entr" presetSubtype="8" decel="5000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300" fill="hold"/>
                                        <p:tgtEl>
                                          <p:spTgt spid="17"/>
                                        </p:tgtEl>
                                        <p:attrNameLst>
                                          <p:attrName>ppt_x</p:attrName>
                                        </p:attrNameLst>
                                      </p:cBhvr>
                                      <p:tavLst>
                                        <p:tav tm="0">
                                          <p:val>
                                            <p:strVal val="0-#ppt_w/2"/>
                                          </p:val>
                                        </p:tav>
                                        <p:tav tm="100000">
                                          <p:val>
                                            <p:strVal val="#ppt_x"/>
                                          </p:val>
                                        </p:tav>
                                      </p:tavLst>
                                    </p:anim>
                                    <p:anim calcmode="lin" valueType="num">
                                      <p:cBhvr additive="base">
                                        <p:cTn id="23" dur="3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decel="5000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00" fill="hold"/>
                                        <p:tgtEl>
                                          <p:spTgt spid="12"/>
                                        </p:tgtEl>
                                        <p:attrNameLst>
                                          <p:attrName>ppt_x</p:attrName>
                                        </p:attrNameLst>
                                      </p:cBhvr>
                                      <p:tavLst>
                                        <p:tav tm="0">
                                          <p:val>
                                            <p:strVal val="0-#ppt_w/2"/>
                                          </p:val>
                                        </p:tav>
                                        <p:tav tm="100000">
                                          <p:val>
                                            <p:strVal val="#ppt_x"/>
                                          </p:val>
                                        </p:tav>
                                      </p:tavLst>
                                    </p:anim>
                                    <p:anim calcmode="lin" valueType="num">
                                      <p:cBhvr additive="base">
                                        <p:cTn id="28" dur="3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decel="5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 fill="hold"/>
                                        <p:tgtEl>
                                          <p:spTgt spid="11"/>
                                        </p:tgtEl>
                                        <p:attrNameLst>
                                          <p:attrName>ppt_x</p:attrName>
                                        </p:attrNameLst>
                                      </p:cBhvr>
                                      <p:tavLst>
                                        <p:tav tm="0">
                                          <p:val>
                                            <p:strVal val="0-#ppt_w/2"/>
                                          </p:val>
                                        </p:tav>
                                        <p:tav tm="100000">
                                          <p:val>
                                            <p:strVal val="#ppt_x"/>
                                          </p:val>
                                        </p:tav>
                                      </p:tavLst>
                                    </p:anim>
                                    <p:anim calcmode="lin" valueType="num">
                                      <p:cBhvr additive="base">
                                        <p:cTn id="32" dur="3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1700"/>
                            </p:stCondLst>
                            <p:childTnLst>
                              <p:par>
                                <p:cTn id="34" presetID="2" presetClass="entr" presetSubtype="2" decel="5000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300" fill="hold"/>
                                        <p:tgtEl>
                                          <p:spTgt spid="26"/>
                                        </p:tgtEl>
                                        <p:attrNameLst>
                                          <p:attrName>ppt_x</p:attrName>
                                        </p:attrNameLst>
                                      </p:cBhvr>
                                      <p:tavLst>
                                        <p:tav tm="0">
                                          <p:val>
                                            <p:strVal val="1+#ppt_w/2"/>
                                          </p:val>
                                        </p:tav>
                                        <p:tav tm="100000">
                                          <p:val>
                                            <p:strVal val="#ppt_x"/>
                                          </p:val>
                                        </p:tav>
                                      </p:tavLst>
                                    </p:anim>
                                    <p:anim calcmode="lin" valueType="num">
                                      <p:cBhvr additive="base">
                                        <p:cTn id="37" dur="30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decel="5000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fill="hold"/>
                                        <p:tgtEl>
                                          <p:spTgt spid="14"/>
                                        </p:tgtEl>
                                        <p:attrNameLst>
                                          <p:attrName>ppt_x</p:attrName>
                                        </p:attrNameLst>
                                      </p:cBhvr>
                                      <p:tavLst>
                                        <p:tav tm="0">
                                          <p:val>
                                            <p:strVal val="1+#ppt_w/2"/>
                                          </p:val>
                                        </p:tav>
                                        <p:tav tm="100000">
                                          <p:val>
                                            <p:strVal val="#ppt_x"/>
                                          </p:val>
                                        </p:tav>
                                      </p:tavLst>
                                    </p:anim>
                                    <p:anim calcmode="lin" valueType="num">
                                      <p:cBhvr additive="base">
                                        <p:cTn id="42" dur="3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2" decel="5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300" fill="hold"/>
                                        <p:tgtEl>
                                          <p:spTgt spid="13"/>
                                        </p:tgtEl>
                                        <p:attrNameLst>
                                          <p:attrName>ppt_x</p:attrName>
                                        </p:attrNameLst>
                                      </p:cBhvr>
                                      <p:tavLst>
                                        <p:tav tm="0">
                                          <p:val>
                                            <p:strVal val="1+#ppt_w/2"/>
                                          </p:val>
                                        </p:tav>
                                        <p:tav tm="100000">
                                          <p:val>
                                            <p:strVal val="#ppt_x"/>
                                          </p:val>
                                        </p:tav>
                                      </p:tavLst>
                                    </p:anim>
                                    <p:anim calcmode="lin" valueType="num">
                                      <p:cBhvr additive="base">
                                        <p:cTn id="46" dur="3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300"/>
                            </p:stCondLst>
                            <p:childTnLst>
                              <p:par>
                                <p:cTn id="48" presetID="2" presetClass="entr" presetSubtype="8" decel="5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300" fill="hold"/>
                                        <p:tgtEl>
                                          <p:spTgt spid="20"/>
                                        </p:tgtEl>
                                        <p:attrNameLst>
                                          <p:attrName>ppt_x</p:attrName>
                                        </p:attrNameLst>
                                      </p:cBhvr>
                                      <p:tavLst>
                                        <p:tav tm="0">
                                          <p:val>
                                            <p:strVal val="0-#ppt_w/2"/>
                                          </p:val>
                                        </p:tav>
                                        <p:tav tm="100000">
                                          <p:val>
                                            <p:strVal val="#ppt_x"/>
                                          </p:val>
                                        </p:tav>
                                      </p:tavLst>
                                    </p:anim>
                                    <p:anim calcmode="lin" valueType="num">
                                      <p:cBhvr additive="base">
                                        <p:cTn id="51" dur="300" fill="hold"/>
                                        <p:tgtEl>
                                          <p:spTgt spid="20"/>
                                        </p:tgtEl>
                                        <p:attrNameLst>
                                          <p:attrName>ppt_y</p:attrName>
                                        </p:attrNameLst>
                                      </p:cBhvr>
                                      <p:tavLst>
                                        <p:tav tm="0">
                                          <p:val>
                                            <p:strVal val="#ppt_y"/>
                                          </p:val>
                                        </p:tav>
                                        <p:tav tm="100000">
                                          <p:val>
                                            <p:strVal val="#ppt_y"/>
                                          </p:val>
                                        </p:tav>
                                      </p:tavLst>
                                    </p:anim>
                                  </p:childTnLst>
                                </p:cTn>
                              </p:par>
                            </p:childTnLst>
                          </p:cTn>
                        </p:par>
                        <p:par>
                          <p:cTn id="52" fill="hold">
                            <p:stCondLst>
                              <p:cond delay="2600"/>
                            </p:stCondLst>
                            <p:childTnLst>
                              <p:par>
                                <p:cTn id="53" presetID="2" presetClass="entr" presetSubtype="8" decel="5000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300" fill="hold"/>
                                        <p:tgtEl>
                                          <p:spTgt spid="8"/>
                                        </p:tgtEl>
                                        <p:attrNameLst>
                                          <p:attrName>ppt_x</p:attrName>
                                        </p:attrNameLst>
                                      </p:cBhvr>
                                      <p:tavLst>
                                        <p:tav tm="0">
                                          <p:val>
                                            <p:strVal val="0-#ppt_w/2"/>
                                          </p:val>
                                        </p:tav>
                                        <p:tav tm="100000">
                                          <p:val>
                                            <p:strVal val="#ppt_x"/>
                                          </p:val>
                                        </p:tav>
                                      </p:tavLst>
                                    </p:anim>
                                    <p:anim calcmode="lin" valueType="num">
                                      <p:cBhvr additive="base">
                                        <p:cTn id="56" dur="300" fill="hold"/>
                                        <p:tgtEl>
                                          <p:spTgt spid="8"/>
                                        </p:tgtEl>
                                        <p:attrNameLst>
                                          <p:attrName>ppt_y</p:attrName>
                                        </p:attrNameLst>
                                      </p:cBhvr>
                                      <p:tavLst>
                                        <p:tav tm="0">
                                          <p:val>
                                            <p:strVal val="#ppt_y"/>
                                          </p:val>
                                        </p:tav>
                                        <p:tav tm="100000">
                                          <p:val>
                                            <p:strVal val="#ppt_y"/>
                                          </p:val>
                                        </p:tav>
                                      </p:tavLst>
                                    </p:anim>
                                  </p:childTnLst>
                                </p:cTn>
                              </p:par>
                              <p:par>
                                <p:cTn id="57" presetID="2" presetClass="entr" presetSubtype="8" decel="5000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300" fill="hold"/>
                                        <p:tgtEl>
                                          <p:spTgt spid="7"/>
                                        </p:tgtEl>
                                        <p:attrNameLst>
                                          <p:attrName>ppt_x</p:attrName>
                                        </p:attrNameLst>
                                      </p:cBhvr>
                                      <p:tavLst>
                                        <p:tav tm="0">
                                          <p:val>
                                            <p:strVal val="0-#ppt_w/2"/>
                                          </p:val>
                                        </p:tav>
                                        <p:tav tm="100000">
                                          <p:val>
                                            <p:strVal val="#ppt_x"/>
                                          </p:val>
                                        </p:tav>
                                      </p:tavLst>
                                    </p:anim>
                                    <p:anim calcmode="lin" valueType="num">
                                      <p:cBhvr additive="base">
                                        <p:cTn id="60" dur="300" fill="hold"/>
                                        <p:tgtEl>
                                          <p:spTgt spid="7"/>
                                        </p:tgtEl>
                                        <p:attrNameLst>
                                          <p:attrName>ppt_y</p:attrName>
                                        </p:attrNameLst>
                                      </p:cBhvr>
                                      <p:tavLst>
                                        <p:tav tm="0">
                                          <p:val>
                                            <p:strVal val="#ppt_y"/>
                                          </p:val>
                                        </p:tav>
                                        <p:tav tm="100000">
                                          <p:val>
                                            <p:strVal val="#ppt_y"/>
                                          </p:val>
                                        </p:tav>
                                      </p:tavLst>
                                    </p:anim>
                                  </p:childTnLst>
                                </p:cTn>
                              </p:par>
                            </p:childTnLst>
                          </p:cTn>
                        </p:par>
                        <p:par>
                          <p:cTn id="61" fill="hold">
                            <p:stCondLst>
                              <p:cond delay="2900"/>
                            </p:stCondLst>
                            <p:childTnLst>
                              <p:par>
                                <p:cTn id="62" presetID="2" presetClass="entr" presetSubtype="2" decel="5000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300" fill="hold"/>
                                        <p:tgtEl>
                                          <p:spTgt spid="23"/>
                                        </p:tgtEl>
                                        <p:attrNameLst>
                                          <p:attrName>ppt_x</p:attrName>
                                        </p:attrNameLst>
                                      </p:cBhvr>
                                      <p:tavLst>
                                        <p:tav tm="0">
                                          <p:val>
                                            <p:strVal val="1+#ppt_w/2"/>
                                          </p:val>
                                        </p:tav>
                                        <p:tav tm="100000">
                                          <p:val>
                                            <p:strVal val="#ppt_x"/>
                                          </p:val>
                                        </p:tav>
                                      </p:tavLst>
                                    </p:anim>
                                    <p:anim calcmode="lin" valueType="num">
                                      <p:cBhvr additive="base">
                                        <p:cTn id="65" dur="3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3200"/>
                            </p:stCondLst>
                            <p:childTnLst>
                              <p:par>
                                <p:cTn id="67" presetID="2" presetClass="entr" presetSubtype="2" decel="5000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300" fill="hold"/>
                                        <p:tgtEl>
                                          <p:spTgt spid="10"/>
                                        </p:tgtEl>
                                        <p:attrNameLst>
                                          <p:attrName>ppt_x</p:attrName>
                                        </p:attrNameLst>
                                      </p:cBhvr>
                                      <p:tavLst>
                                        <p:tav tm="0">
                                          <p:val>
                                            <p:strVal val="1+#ppt_w/2"/>
                                          </p:val>
                                        </p:tav>
                                        <p:tav tm="100000">
                                          <p:val>
                                            <p:strVal val="#ppt_x"/>
                                          </p:val>
                                        </p:tav>
                                      </p:tavLst>
                                    </p:anim>
                                    <p:anim calcmode="lin" valueType="num">
                                      <p:cBhvr additive="base">
                                        <p:cTn id="70" dur="30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2" decel="5000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300" fill="hold"/>
                                        <p:tgtEl>
                                          <p:spTgt spid="9"/>
                                        </p:tgtEl>
                                        <p:attrNameLst>
                                          <p:attrName>ppt_x</p:attrName>
                                        </p:attrNameLst>
                                      </p:cBhvr>
                                      <p:tavLst>
                                        <p:tav tm="0">
                                          <p:val>
                                            <p:strVal val="1+#ppt_w/2"/>
                                          </p:val>
                                        </p:tav>
                                        <p:tav tm="100000">
                                          <p:val>
                                            <p:strVal val="#ppt_x"/>
                                          </p:val>
                                        </p:tav>
                                      </p:tavLst>
                                    </p:anim>
                                    <p:anim calcmode="lin" valueType="num">
                                      <p:cBhvr additive="base">
                                        <p:cTn id="74" dur="3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a:spLocks noChangeArrowheads="1"/>
          </p:cNvSpPr>
          <p:nvPr/>
        </p:nvSpPr>
        <p:spPr bwMode="auto">
          <a:xfrm>
            <a:off x="0" y="852484"/>
            <a:ext cx="4442433" cy="45719"/>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5" name="文本框 5"/>
          <p:cNvSpPr txBox="1"/>
          <p:nvPr/>
        </p:nvSpPr>
        <p:spPr>
          <a:xfrm>
            <a:off x="4515003" y="657275"/>
            <a:ext cx="3324180" cy="461665"/>
          </a:xfrm>
          <a:prstGeom prst="rect">
            <a:avLst/>
          </a:prstGeom>
          <a:noFill/>
        </p:spPr>
        <p:txBody>
          <a:bodyPr wrap="square"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zh-CN" altLang="en-US" sz="2400" dirty="0">
                <a:solidFill>
                  <a:schemeClr val="bg1">
                    <a:lumMod val="50000"/>
                  </a:schemeClr>
                </a:solidFill>
              </a:rPr>
              <a:t>点击加入标题</a:t>
            </a:r>
            <a:endParaRPr lang="zh-CN" altLang="zh-CN" sz="2400" dirty="0">
              <a:solidFill>
                <a:schemeClr val="bg1">
                  <a:lumMod val="50000"/>
                </a:schemeClr>
              </a:solidFill>
            </a:endParaRPr>
          </a:p>
        </p:txBody>
      </p:sp>
      <p:sp>
        <p:nvSpPr>
          <p:cNvPr id="6" name="矩形 7"/>
          <p:cNvSpPr>
            <a:spLocks noChangeArrowheads="1"/>
          </p:cNvSpPr>
          <p:nvPr/>
        </p:nvSpPr>
        <p:spPr bwMode="auto">
          <a:xfrm>
            <a:off x="7747980" y="852484"/>
            <a:ext cx="4442433" cy="45719"/>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7" name="Oval 3"/>
          <p:cNvSpPr>
            <a:spLocks noChangeArrowheads="1"/>
          </p:cNvSpPr>
          <p:nvPr/>
        </p:nvSpPr>
        <p:spPr bwMode="auto">
          <a:xfrm>
            <a:off x="6098137" y="2104806"/>
            <a:ext cx="3791743" cy="3787837"/>
          </a:xfrm>
          <a:prstGeom prst="ellipse">
            <a:avLst/>
          </a:prstGeom>
          <a:solidFill>
            <a:srgbClr val="FFABB1"/>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tx1">
                  <a:lumMod val="50000"/>
                  <a:lumOff val="50000"/>
                </a:schemeClr>
              </a:solidFill>
              <a:latin typeface="微软雅黑" pitchFamily="34" charset="-122"/>
              <a:ea typeface="微软雅黑" pitchFamily="34" charset="-122"/>
            </a:endParaRPr>
          </a:p>
        </p:txBody>
      </p:sp>
      <p:sp>
        <p:nvSpPr>
          <p:cNvPr id="8" name="Oval 4"/>
          <p:cNvSpPr>
            <a:spLocks noChangeArrowheads="1"/>
          </p:cNvSpPr>
          <p:nvPr/>
        </p:nvSpPr>
        <p:spPr bwMode="auto">
          <a:xfrm>
            <a:off x="2288812" y="2104806"/>
            <a:ext cx="3791743" cy="3787837"/>
          </a:xfrm>
          <a:prstGeom prst="ellipse">
            <a:avLst/>
          </a:prstGeom>
          <a:solidFill>
            <a:srgbClr val="27C5D6"/>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bg1"/>
              </a:solidFill>
              <a:latin typeface="微软雅黑" pitchFamily="34" charset="-122"/>
              <a:ea typeface="微软雅黑" pitchFamily="34" charset="-122"/>
            </a:endParaRPr>
          </a:p>
        </p:txBody>
      </p:sp>
      <p:sp>
        <p:nvSpPr>
          <p:cNvPr id="9" name="Line 5"/>
          <p:cNvSpPr>
            <a:spLocks noChangeShapeType="1"/>
          </p:cNvSpPr>
          <p:nvPr/>
        </p:nvSpPr>
        <p:spPr bwMode="auto">
          <a:xfrm>
            <a:off x="3060420" y="3999701"/>
            <a:ext cx="2107826" cy="0"/>
          </a:xfrm>
          <a:prstGeom prst="line">
            <a:avLst/>
          </a:prstGeom>
          <a:noFill/>
          <a:ln w="1905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0" name="Line 6"/>
          <p:cNvSpPr>
            <a:spLocks noChangeShapeType="1"/>
          </p:cNvSpPr>
          <p:nvPr/>
        </p:nvSpPr>
        <p:spPr bwMode="auto">
          <a:xfrm>
            <a:off x="7084654" y="3999701"/>
            <a:ext cx="2107827" cy="0"/>
          </a:xfrm>
          <a:prstGeom prst="line">
            <a:avLst/>
          </a:prstGeom>
          <a:noFill/>
          <a:ln w="1905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1" name="Rectangle 7"/>
          <p:cNvSpPr>
            <a:spLocks noChangeArrowheads="1"/>
          </p:cNvSpPr>
          <p:nvPr/>
        </p:nvSpPr>
        <p:spPr bwMode="auto">
          <a:xfrm>
            <a:off x="3108497" y="2724421"/>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kumimoji="0" lang="zh-CN" altLang="en-US" sz="20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2" name="Rectangle 8"/>
          <p:cNvSpPr>
            <a:spLocks noChangeArrowheads="1"/>
          </p:cNvSpPr>
          <p:nvPr/>
        </p:nvSpPr>
        <p:spPr bwMode="auto">
          <a:xfrm>
            <a:off x="3108497" y="4165346"/>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en-US" sz="2000" kern="0" dirty="0">
              <a:solidFill>
                <a:schemeClr val="bg1"/>
              </a:solidFill>
              <a:latin typeface="微软雅黑" pitchFamily="34" charset="-122"/>
              <a:ea typeface="微软雅黑" pitchFamily="34" charset="-122"/>
            </a:endParaRPr>
          </a:p>
        </p:txBody>
      </p:sp>
      <p:sp>
        <p:nvSpPr>
          <p:cNvPr id="13" name="Rectangle 9"/>
          <p:cNvSpPr>
            <a:spLocks noChangeArrowheads="1"/>
          </p:cNvSpPr>
          <p:nvPr/>
        </p:nvSpPr>
        <p:spPr bwMode="auto">
          <a:xfrm>
            <a:off x="7088949" y="2724422"/>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en-US" sz="2000" kern="0" dirty="0">
              <a:solidFill>
                <a:schemeClr val="bg1"/>
              </a:solidFill>
              <a:latin typeface="微软雅黑" pitchFamily="34" charset="-122"/>
              <a:ea typeface="微软雅黑" pitchFamily="34" charset="-122"/>
            </a:endParaRPr>
          </a:p>
        </p:txBody>
      </p:sp>
      <p:sp>
        <p:nvSpPr>
          <p:cNvPr id="14" name="Rectangle 10"/>
          <p:cNvSpPr>
            <a:spLocks noChangeArrowheads="1"/>
          </p:cNvSpPr>
          <p:nvPr/>
        </p:nvSpPr>
        <p:spPr bwMode="auto">
          <a:xfrm>
            <a:off x="7088949" y="4165345"/>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en-US" sz="2000" kern="0" dirty="0">
              <a:solidFill>
                <a:schemeClr val="bg1"/>
              </a:solidFill>
              <a:latin typeface="微软雅黑" pitchFamily="34" charset="-122"/>
              <a:ea typeface="微软雅黑" pitchFamily="34" charset="-122"/>
            </a:endParaRPr>
          </a:p>
        </p:txBody>
      </p:sp>
      <p:sp>
        <p:nvSpPr>
          <p:cNvPr id="15" name="Oval 16"/>
          <p:cNvSpPr>
            <a:spLocks noChangeArrowheads="1"/>
          </p:cNvSpPr>
          <p:nvPr/>
        </p:nvSpPr>
        <p:spPr bwMode="auto">
          <a:xfrm>
            <a:off x="1478109" y="3257371"/>
            <a:ext cx="1468312" cy="1449496"/>
          </a:xfrm>
          <a:prstGeom prst="ellipse">
            <a:avLst/>
          </a:prstGeom>
          <a:solidFill>
            <a:srgbClr val="FFABB1"/>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zh-CN" altLang="en-US" sz="1600" dirty="0">
                <a:solidFill>
                  <a:schemeClr val="lt1"/>
                </a:solidFill>
                <a:latin typeface="微软雅黑" pitchFamily="34" charset="-122"/>
                <a:ea typeface="微软雅黑" pitchFamily="34" charset="-122"/>
              </a:rPr>
              <a:t>添加标题</a:t>
            </a:r>
          </a:p>
        </p:txBody>
      </p:sp>
      <p:sp>
        <p:nvSpPr>
          <p:cNvPr id="16" name="Oval 22"/>
          <p:cNvSpPr>
            <a:spLocks noChangeArrowheads="1"/>
          </p:cNvSpPr>
          <p:nvPr/>
        </p:nvSpPr>
        <p:spPr bwMode="auto">
          <a:xfrm>
            <a:off x="9237411" y="3257371"/>
            <a:ext cx="1468312" cy="1449496"/>
          </a:xfrm>
          <a:prstGeom prst="ellipse">
            <a:avLst/>
          </a:prstGeom>
          <a:solidFill>
            <a:srgbClr val="FFABB1"/>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zh-CN" altLang="en-US" sz="1600" dirty="0">
                <a:solidFill>
                  <a:schemeClr val="lt1"/>
                </a:solidFill>
                <a:latin typeface="微软雅黑" pitchFamily="34" charset="-122"/>
                <a:ea typeface="微软雅黑" pitchFamily="34" charset="-122"/>
              </a:rPr>
              <a:t>添加标题</a:t>
            </a:r>
          </a:p>
        </p:txBody>
      </p:sp>
      <p:sp>
        <p:nvSpPr>
          <p:cNvPr id="17" name="Oval 28"/>
          <p:cNvSpPr>
            <a:spLocks noChangeArrowheads="1"/>
          </p:cNvSpPr>
          <p:nvPr/>
        </p:nvSpPr>
        <p:spPr bwMode="auto">
          <a:xfrm>
            <a:off x="5256178" y="3112812"/>
            <a:ext cx="1765077" cy="1738615"/>
          </a:xfrm>
          <a:prstGeom prst="ellipse">
            <a:avLst/>
          </a:prstGeom>
          <a:solidFill>
            <a:srgbClr val="27C5D6"/>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zh-CN" altLang="en-US" sz="2000" dirty="0">
                <a:solidFill>
                  <a:schemeClr val="bg1"/>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3432634584"/>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5"/>
                                        </p:tgtEl>
                                        <p:attrNameLst>
                                          <p:attrName>ppt_y</p:attrName>
                                        </p:attrNameLst>
                                      </p:cBhvr>
                                      <p:tavLst>
                                        <p:tav tm="0">
                                          <p:val>
                                            <p:strVal val="#ppt_y"/>
                                          </p:val>
                                        </p:tav>
                                        <p:tav tm="100000">
                                          <p:val>
                                            <p:strVal val="#ppt_y"/>
                                          </p:val>
                                        </p:tav>
                                      </p:tavLst>
                                    </p:anim>
                                    <p:anim calcmode="lin" valueType="num">
                                      <p:cBhvr>
                                        <p:cTn id="16"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5"/>
                                        </p:tgtEl>
                                      </p:cBhvr>
                                    </p:animEffect>
                                  </p:childTnLst>
                                </p:cTn>
                              </p:par>
                            </p:childTnLst>
                          </p:cTn>
                        </p:par>
                        <p:par>
                          <p:cTn id="19" fill="hold">
                            <p:stCondLst>
                              <p:cond delay="1100"/>
                            </p:stCondLst>
                            <p:childTnLst>
                              <p:par>
                                <p:cTn id="20" presetID="23" presetClass="entr" presetSubtype="28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4/3*#ppt_w"/>
                                          </p:val>
                                        </p:tav>
                                        <p:tav tm="100000">
                                          <p:val>
                                            <p:strVal val="#ppt_w"/>
                                          </p:val>
                                        </p:tav>
                                      </p:tavLst>
                                    </p:anim>
                                    <p:anim calcmode="lin" valueType="num">
                                      <p:cBhvr>
                                        <p:cTn id="23" dur="500" fill="hold"/>
                                        <p:tgtEl>
                                          <p:spTgt spid="8"/>
                                        </p:tgtEl>
                                        <p:attrNameLst>
                                          <p:attrName>ppt_h</p:attrName>
                                        </p:attrNameLst>
                                      </p:cBhvr>
                                      <p:tavLst>
                                        <p:tav tm="0">
                                          <p:val>
                                            <p:strVal val="4/3*#ppt_h"/>
                                          </p:val>
                                        </p:tav>
                                        <p:tav tm="100000">
                                          <p:val>
                                            <p:strVal val="#ppt_h"/>
                                          </p:val>
                                        </p:tav>
                                      </p:tavLst>
                                    </p:anim>
                                  </p:childTnLst>
                                </p:cTn>
                              </p:par>
                              <p:par>
                                <p:cTn id="24" presetID="23" presetClass="entr" presetSubtype="28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3*#ppt_w"/>
                                          </p:val>
                                        </p:tav>
                                        <p:tav tm="100000">
                                          <p:val>
                                            <p:strVal val="#ppt_w"/>
                                          </p:val>
                                        </p:tav>
                                      </p:tavLst>
                                    </p:anim>
                                    <p:anim calcmode="lin" valueType="num">
                                      <p:cBhvr>
                                        <p:cTn id="27" dur="500" fill="hold"/>
                                        <p:tgtEl>
                                          <p:spTgt spid="7"/>
                                        </p:tgtEl>
                                        <p:attrNameLst>
                                          <p:attrName>ppt_h</p:attrName>
                                        </p:attrNameLst>
                                      </p:cBhvr>
                                      <p:tavLst>
                                        <p:tav tm="0">
                                          <p:val>
                                            <p:strVal val="4/3*#ppt_h"/>
                                          </p:val>
                                        </p:tav>
                                        <p:tav tm="100000">
                                          <p:val>
                                            <p:strVal val="#ppt_h"/>
                                          </p:val>
                                        </p:tav>
                                      </p:tavLst>
                                    </p:anim>
                                  </p:childTnLst>
                                </p:cTn>
                              </p:par>
                            </p:childTnLst>
                          </p:cTn>
                        </p:par>
                        <p:par>
                          <p:cTn id="28" fill="hold">
                            <p:stCondLst>
                              <p:cond delay="1600"/>
                            </p:stCondLst>
                            <p:childTnLst>
                              <p:par>
                                <p:cTn id="29" presetID="49" presetClass="entr" presetSubtype="0" decel="100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style.rotation</p:attrName>
                                        </p:attrNameLst>
                                      </p:cBhvr>
                                      <p:tavLst>
                                        <p:tav tm="0">
                                          <p:val>
                                            <p:fltVal val="360"/>
                                          </p:val>
                                        </p:tav>
                                        <p:tav tm="100000">
                                          <p:val>
                                            <p:fltVal val="0"/>
                                          </p:val>
                                        </p:tav>
                                      </p:tavLst>
                                    </p:anim>
                                    <p:animEffect transition="in" filter="fade">
                                      <p:cBhvr>
                                        <p:cTn id="34" dur="500"/>
                                        <p:tgtEl>
                                          <p:spTgt spid="17"/>
                                        </p:tgtEl>
                                      </p:cBhvr>
                                    </p:animEffect>
                                  </p:childTnLst>
                                </p:cTn>
                              </p:par>
                            </p:childTnLst>
                          </p:cTn>
                        </p:par>
                        <p:par>
                          <p:cTn id="35" fill="hold">
                            <p:stCondLst>
                              <p:cond delay="2100"/>
                            </p:stCondLst>
                            <p:childTnLst>
                              <p:par>
                                <p:cTn id="36" presetID="49" presetClass="entr" presetSubtype="0"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style.rotation</p:attrName>
                                        </p:attrNameLst>
                                      </p:cBhvr>
                                      <p:tavLst>
                                        <p:tav tm="0">
                                          <p:val>
                                            <p:fltVal val="360"/>
                                          </p:val>
                                        </p:tav>
                                        <p:tav tm="100000">
                                          <p:val>
                                            <p:fltVal val="0"/>
                                          </p:val>
                                        </p:tav>
                                      </p:tavLst>
                                    </p:anim>
                                    <p:animEffect transition="in" filter="fade">
                                      <p:cBhvr>
                                        <p:cTn id="41" dur="500"/>
                                        <p:tgtEl>
                                          <p:spTgt spid="15"/>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360"/>
                                          </p:val>
                                        </p:tav>
                                        <p:tav tm="100000">
                                          <p:val>
                                            <p:fltVal val="0"/>
                                          </p:val>
                                        </p:tav>
                                      </p:tavLst>
                                    </p:anim>
                                    <p:animEffect transition="in" filter="fade">
                                      <p:cBhvr>
                                        <p:cTn id="47" dur="500"/>
                                        <p:tgtEl>
                                          <p:spTgt spid="16"/>
                                        </p:tgtEl>
                                      </p:cBhvr>
                                    </p:animEffect>
                                  </p:childTnLst>
                                </p:cTn>
                              </p:par>
                            </p:childTnLst>
                          </p:cTn>
                        </p:par>
                        <p:par>
                          <p:cTn id="48" fill="hold">
                            <p:stCondLst>
                              <p:cond delay="26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1000"/>
                                        <p:tgtEl>
                                          <p:spTgt spid="9"/>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par>
                          <p:cTn id="62" fill="hold">
                            <p:stCondLst>
                              <p:cond delay="36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1000"/>
                                        <p:tgtEl>
                                          <p:spTgt spid="10"/>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p:bldP spid="12" grpId="0"/>
      <p:bldP spid="13" grpId="0"/>
      <p:bldP spid="14" grpId="0"/>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95500" y="4623543"/>
            <a:ext cx="2200226" cy="1892287"/>
            <a:chOff x="431821" y="2"/>
            <a:chExt cx="2115847" cy="1943435"/>
          </a:xfrm>
        </p:grpSpPr>
        <p:sp>
          <p:nvSpPr>
            <p:cNvPr id="12"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95500" y="13"/>
            <a:ext cx="2200226" cy="1892287"/>
            <a:chOff x="431821" y="2"/>
            <a:chExt cx="2115847" cy="1943435"/>
          </a:xfrm>
        </p:grpSpPr>
        <p:sp>
          <p:nvSpPr>
            <p:cNvPr id="17" name="椭圆 1"/>
            <p:cNvSpPr/>
            <p:nvPr/>
          </p:nvSpPr>
          <p:spPr>
            <a:xfrm rot="5400000" flipV="1">
              <a:off x="-120539" y="552364"/>
              <a:ext cx="1942929" cy="838209"/>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
            <p:cNvSpPr/>
            <p:nvPr/>
          </p:nvSpPr>
          <p:spPr>
            <a:xfrm rot="5400000" flipV="1">
              <a:off x="412967" y="552246"/>
              <a:ext cx="1942932" cy="838447"/>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3"/>
            <p:cNvSpPr/>
            <p:nvPr/>
          </p:nvSpPr>
          <p:spPr>
            <a:xfrm rot="5400000" flipV="1">
              <a:off x="946099" y="552498"/>
              <a:ext cx="1943435" cy="838444"/>
            </a:xfrm>
            <a:prstGeom prst="rect">
              <a:avLst/>
            </a:prstGeom>
            <a:solidFill>
              <a:srgbClr val="27C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2"/>
            <p:cNvSpPr/>
            <p:nvPr/>
          </p:nvSpPr>
          <p:spPr>
            <a:xfrm rot="5400000" flipV="1">
              <a:off x="1318362" y="713631"/>
              <a:ext cx="1942931" cy="515680"/>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6"/>
          <p:cNvSpPr>
            <a:spLocks noChangeArrowheads="1"/>
          </p:cNvSpPr>
          <p:nvPr/>
        </p:nvSpPr>
        <p:spPr bwMode="auto">
          <a:xfrm>
            <a:off x="-1" y="6321337"/>
            <a:ext cx="7633027" cy="548692"/>
          </a:xfrm>
          <a:prstGeom prst="rect">
            <a:avLst/>
          </a:prstGeom>
          <a:solidFill>
            <a:srgbClr val="FFABB1"/>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4" name="矩形 7"/>
          <p:cNvSpPr>
            <a:spLocks noChangeArrowheads="1"/>
          </p:cNvSpPr>
          <p:nvPr/>
        </p:nvSpPr>
        <p:spPr bwMode="auto">
          <a:xfrm>
            <a:off x="5715664" y="6321337"/>
            <a:ext cx="6474749" cy="548692"/>
          </a:xfrm>
          <a:prstGeom prst="rect">
            <a:avLst/>
          </a:prstGeom>
          <a:solidFill>
            <a:srgbClr val="27C5D6"/>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25" name="5"/>
          <p:cNvSpPr txBox="1"/>
          <p:nvPr>
            <p:custDataLst>
              <p:tags r:id="rId1"/>
            </p:custDataLst>
          </p:nvPr>
        </p:nvSpPr>
        <p:spPr>
          <a:xfrm>
            <a:off x="2028015" y="2816293"/>
            <a:ext cx="1455414" cy="923330"/>
          </a:xfrm>
          <a:prstGeom prst="rect">
            <a:avLst/>
          </a:prstGeom>
          <a:noFill/>
        </p:spPr>
        <p:txBody>
          <a:bodyPr wrap="square" rtlCol="0">
            <a:spAutoFit/>
          </a:bodyPr>
          <a:lstStyle/>
          <a:p>
            <a:pPr algn="ctr"/>
            <a:r>
              <a:rPr lang="en-US" altLang="zh-CN" sz="5400" b="1" dirty="0">
                <a:solidFill>
                  <a:srgbClr val="FFABB1"/>
                </a:solidFill>
                <a:latin typeface="微软雅黑" pitchFamily="34" charset="-122"/>
                <a:ea typeface="微软雅黑" pitchFamily="34" charset="-122"/>
              </a:rPr>
              <a:t>02</a:t>
            </a:r>
            <a:endParaRPr lang="zh-CN" altLang="en-US" sz="5400" b="1" dirty="0">
              <a:solidFill>
                <a:srgbClr val="FFABB1"/>
              </a:solidFill>
              <a:latin typeface="微软雅黑" pitchFamily="34" charset="-122"/>
              <a:ea typeface="微软雅黑" pitchFamily="34" charset="-122"/>
            </a:endParaRPr>
          </a:p>
        </p:txBody>
      </p:sp>
      <p:sp>
        <p:nvSpPr>
          <p:cNvPr id="26" name="TextBox 42"/>
          <p:cNvSpPr txBox="1"/>
          <p:nvPr/>
        </p:nvSpPr>
        <p:spPr>
          <a:xfrm>
            <a:off x="5603512" y="1949865"/>
            <a:ext cx="4948236" cy="1015663"/>
          </a:xfrm>
          <a:prstGeom prst="rect">
            <a:avLst/>
          </a:prstGeom>
          <a:noFill/>
        </p:spPr>
        <p:txBody>
          <a:bodyPr wrap="square" rtlCol="0">
            <a:spAutoFit/>
          </a:bodyPr>
          <a:lstStyle/>
          <a:p>
            <a:pPr algn="ctr"/>
            <a:r>
              <a:rPr lang="zh-CN" altLang="en-US" sz="6000" b="1" dirty="0">
                <a:solidFill>
                  <a:srgbClr val="FFABB1"/>
                </a:solidFill>
                <a:latin typeface="微软雅黑" pitchFamily="34" charset="-122"/>
                <a:ea typeface="微软雅黑" pitchFamily="34" charset="-122"/>
              </a:rPr>
              <a:t>岗位认知概述</a:t>
            </a:r>
          </a:p>
        </p:txBody>
      </p:sp>
      <p:sp>
        <p:nvSpPr>
          <p:cNvPr id="27" name="TextBox 42"/>
          <p:cNvSpPr txBox="1"/>
          <p:nvPr/>
        </p:nvSpPr>
        <p:spPr>
          <a:xfrm>
            <a:off x="6273600" y="3005767"/>
            <a:ext cx="3608060" cy="523220"/>
          </a:xfrm>
          <a:prstGeom prst="rect">
            <a:avLst/>
          </a:prstGeom>
          <a:noFill/>
        </p:spPr>
        <p:txBody>
          <a:bodyPr wrap="square" rtlCol="0">
            <a:spAutoFit/>
          </a:bodyPr>
          <a:lstStyle/>
          <a:p>
            <a:pPr algn="ctr"/>
            <a:r>
              <a:rPr lang="en-US" altLang="zh-CN" sz="2800" dirty="0">
                <a:solidFill>
                  <a:srgbClr val="FFABB1"/>
                </a:solidFill>
                <a:latin typeface="微软雅黑" pitchFamily="34" charset="-122"/>
                <a:ea typeface="微软雅黑" pitchFamily="34" charset="-122"/>
              </a:rPr>
              <a:t>【</a:t>
            </a:r>
            <a:r>
              <a:rPr lang="zh-CN" altLang="en-US" sz="2400" dirty="0">
                <a:solidFill>
                  <a:srgbClr val="FFABB1"/>
                </a:solidFill>
                <a:latin typeface="微软雅黑" pitchFamily="34" charset="-122"/>
                <a:ea typeface="微软雅黑" pitchFamily="34" charset="-122"/>
              </a:rPr>
              <a:t>点击补充添加内容</a:t>
            </a:r>
            <a:r>
              <a:rPr lang="en-US" altLang="zh-CN" sz="2800" dirty="0">
                <a:solidFill>
                  <a:srgbClr val="FFABB1"/>
                </a:solidFill>
                <a:latin typeface="微软雅黑" pitchFamily="34" charset="-122"/>
                <a:ea typeface="微软雅黑" pitchFamily="34" charset="-122"/>
              </a:rPr>
              <a:t>】</a:t>
            </a:r>
            <a:endParaRPr lang="zh-CN" altLang="en-US" sz="3800" dirty="0">
              <a:solidFill>
                <a:srgbClr val="FFABB1"/>
              </a:solidFill>
              <a:latin typeface="微软雅黑" pitchFamily="34" charset="-122"/>
              <a:ea typeface="微软雅黑" pitchFamily="34" charset="-122"/>
            </a:endParaRPr>
          </a:p>
        </p:txBody>
      </p:sp>
      <p:sp>
        <p:nvSpPr>
          <p:cNvPr id="28" name="矩形 27"/>
          <p:cNvSpPr/>
          <p:nvPr/>
        </p:nvSpPr>
        <p:spPr>
          <a:xfrm>
            <a:off x="7217205" y="3745853"/>
            <a:ext cx="1720850" cy="100058"/>
          </a:xfrm>
          <a:prstGeom prst="rect">
            <a:avLst/>
          </a:prstGeom>
          <a:solidFill>
            <a:srgbClr val="FFA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1426"/>
          <p:cNvSpPr/>
          <p:nvPr/>
        </p:nvSpPr>
        <p:spPr>
          <a:xfrm>
            <a:off x="5622564" y="4044861"/>
            <a:ext cx="4948234" cy="485671"/>
          </a:xfrm>
          <a:prstGeom prst="rect">
            <a:avLst/>
          </a:prstGeom>
          <a:ln w="12700">
            <a:miter lim="400000"/>
          </a:ln>
          <a:extLst>
            <a:ext uri="{C572A759-6A51-4108-AA02-DFA0A04FC94B}">
              <ma14:wrappingTextBoxFlag xmlns:ma14="http://schemas.microsoft.com/office/mac/drawingml/2011/main" xmlns="" val="1"/>
            </a:ext>
          </a:extLst>
        </p:spPr>
        <p:txBody>
          <a:bodyPr wrap="square" lIns="57606" tIns="57607" rIns="57606" bIns="57607">
            <a:spAutoFit/>
          </a:bodyPr>
          <a:lstStyle/>
          <a:p>
            <a:pPr algn="ctr">
              <a:lnSpc>
                <a:spcPct val="120000"/>
              </a:lnSpc>
              <a:spcBef>
                <a:spcPts val="126"/>
              </a:spcBef>
              <a:defRPr>
                <a:uFillTx/>
              </a:defRPr>
            </a:pPr>
            <a:r>
              <a:rPr lang="zh-CN" altLang="en-US"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次级标题</a:t>
            </a:r>
            <a:r>
              <a:rPr sz="1000" b="1"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 </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此处添加详细文本描述，建议与标题相关并符合整体语言风格，语言描述尽量简洁生动。尽量将每页幻灯片的字数控制在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200</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字页幻灯片的最好控制在</a:t>
            </a:r>
            <a:r>
              <a:rPr lang="en-US" altLang="zh-CN"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5</a:t>
            </a:r>
            <a:r>
              <a:rPr lang="zh-CN" altLang="en-US"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rPr>
              <a:t>分钟之内。</a:t>
            </a:r>
            <a:endParaRPr sz="1000" dirty="0">
              <a:solidFill>
                <a:schemeClr val="bg1">
                  <a:lumMod val="65000"/>
                </a:schemeClr>
              </a:solidFill>
              <a:uFill>
                <a:solidFill>
                  <a:srgbClr val="FFFFFF">
                    <a:alpha val="70000"/>
                  </a:srgbClr>
                </a:solidFill>
              </a:uFill>
              <a:latin typeface="微软雅黑" pitchFamily="34" charset="-122"/>
              <a:ea typeface="微软雅黑" pitchFamily="34" charset="-122"/>
              <a:cs typeface="Roboto condensed"/>
              <a:sym typeface="Roboto condensed"/>
            </a:endParaRPr>
          </a:p>
        </p:txBody>
      </p:sp>
    </p:spTree>
    <p:extLst>
      <p:ext uri="{BB962C8B-B14F-4D97-AF65-F5344CB8AC3E}">
        <p14:creationId xmlns:p14="http://schemas.microsoft.com/office/powerpoint/2010/main" val="168927846"/>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750"/>
                                        <p:tgtEl>
                                          <p:spTgt spid="16"/>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750"/>
                                        <p:tgtEl>
                                          <p:spTgt spid="11"/>
                                        </p:tgtEl>
                                      </p:cBhvr>
                                    </p:animEffect>
                                  </p:childTnLst>
                                </p:cTn>
                              </p:par>
                              <p:par>
                                <p:cTn id="18" presetID="42"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6"/>
                                        </p:tgtEl>
                                        <p:attrNameLst>
                                          <p:attrName>style.visibility</p:attrName>
                                        </p:attrNameLst>
                                      </p:cBhvr>
                                      <p:to>
                                        <p:strVal val="visible"/>
                                      </p:to>
                                    </p:set>
                                    <p:anim by="(-#ppt_w*2)" calcmode="lin" valueType="num">
                                      <p:cBhvr rctx="PPT">
                                        <p:cTn id="26" dur="250" autoRev="1" fill="hold">
                                          <p:stCondLst>
                                            <p:cond delay="0"/>
                                          </p:stCondLst>
                                        </p:cTn>
                                        <p:tgtEl>
                                          <p:spTgt spid="26"/>
                                        </p:tgtEl>
                                        <p:attrNameLst>
                                          <p:attrName>ppt_w</p:attrName>
                                        </p:attrNameLst>
                                      </p:cBhvr>
                                    </p:anim>
                                    <p:anim by="(#ppt_w*0.50)" calcmode="lin" valueType="num">
                                      <p:cBhvr>
                                        <p:cTn id="27" dur="250" decel="50000" autoRev="1" fill="hold">
                                          <p:stCondLst>
                                            <p:cond delay="0"/>
                                          </p:stCondLst>
                                        </p:cTn>
                                        <p:tgtEl>
                                          <p:spTgt spid="26"/>
                                        </p:tgtEl>
                                        <p:attrNameLst>
                                          <p:attrName>ppt_x</p:attrName>
                                        </p:attrNameLst>
                                      </p:cBhvr>
                                    </p:anim>
                                    <p:anim from="(-#ppt_h/2)" to="(#ppt_y)" calcmode="lin" valueType="num">
                                      <p:cBhvr>
                                        <p:cTn id="28" dur="500" fill="hold">
                                          <p:stCondLst>
                                            <p:cond delay="0"/>
                                          </p:stCondLst>
                                        </p:cTn>
                                        <p:tgtEl>
                                          <p:spTgt spid="26"/>
                                        </p:tgtEl>
                                        <p:attrNameLst>
                                          <p:attrName>ppt_y</p:attrName>
                                        </p:attrNameLst>
                                      </p:cBhvr>
                                    </p:anim>
                                    <p:animRot by="21600000">
                                      <p:cBhvr>
                                        <p:cTn id="29" dur="500" fill="hold">
                                          <p:stCondLst>
                                            <p:cond delay="0"/>
                                          </p:stCondLst>
                                        </p:cTn>
                                        <p:tgtEl>
                                          <p:spTgt spid="26"/>
                                        </p:tgtEl>
                                        <p:attrNameLst>
                                          <p:attrName>r</p:attrName>
                                        </p:attrNameLst>
                                      </p:cBhvr>
                                    </p:animRot>
                                  </p:childTnLst>
                                </p:cTn>
                              </p:par>
                            </p:childTnLst>
                          </p:cTn>
                        </p:par>
                        <p:par>
                          <p:cTn id="30" fill="hold">
                            <p:stCondLst>
                              <p:cond delay="3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7"/>
                                        </p:tgtEl>
                                        <p:attrNameLst>
                                          <p:attrName>style.visibility</p:attrName>
                                        </p:attrNameLst>
                                      </p:cBhvr>
                                      <p:to>
                                        <p:strVal val="visible"/>
                                      </p:to>
                                    </p:set>
                                    <p:anim by="(-#ppt_w*2)" calcmode="lin" valueType="num">
                                      <p:cBhvr rctx="PPT">
                                        <p:cTn id="33" dur="250" autoRev="1" fill="hold">
                                          <p:stCondLst>
                                            <p:cond delay="0"/>
                                          </p:stCondLst>
                                        </p:cTn>
                                        <p:tgtEl>
                                          <p:spTgt spid="27"/>
                                        </p:tgtEl>
                                        <p:attrNameLst>
                                          <p:attrName>ppt_w</p:attrName>
                                        </p:attrNameLst>
                                      </p:cBhvr>
                                    </p:anim>
                                    <p:anim by="(#ppt_w*0.50)" calcmode="lin" valueType="num">
                                      <p:cBhvr>
                                        <p:cTn id="34" dur="250" decel="50000" autoRev="1" fill="hold">
                                          <p:stCondLst>
                                            <p:cond delay="0"/>
                                          </p:stCondLst>
                                        </p:cTn>
                                        <p:tgtEl>
                                          <p:spTgt spid="27"/>
                                        </p:tgtEl>
                                        <p:attrNameLst>
                                          <p:attrName>ppt_x</p:attrName>
                                        </p:attrNameLst>
                                      </p:cBhvr>
                                    </p:anim>
                                    <p:anim from="(-#ppt_h/2)" to="(#ppt_y)" calcmode="lin" valueType="num">
                                      <p:cBhvr>
                                        <p:cTn id="35" dur="500" fill="hold">
                                          <p:stCondLst>
                                            <p:cond delay="0"/>
                                          </p:stCondLst>
                                        </p:cTn>
                                        <p:tgtEl>
                                          <p:spTgt spid="27"/>
                                        </p:tgtEl>
                                        <p:attrNameLst>
                                          <p:attrName>ppt_y</p:attrName>
                                        </p:attrNameLst>
                                      </p:cBhvr>
                                    </p:anim>
                                    <p:animRot by="21600000">
                                      <p:cBhvr>
                                        <p:cTn id="36" dur="500" fill="hold">
                                          <p:stCondLst>
                                            <p:cond delay="0"/>
                                          </p:stCondLst>
                                        </p:cTn>
                                        <p:tgtEl>
                                          <p:spTgt spid="27"/>
                                        </p:tgtEl>
                                        <p:attrNameLst>
                                          <p:attrName>r</p:attrName>
                                        </p:attrNameLst>
                                      </p:cBhvr>
                                    </p:animRot>
                                  </p:childTnLst>
                                </p:cTn>
                              </p:par>
                              <p:par>
                                <p:cTn id="37" presetID="22" presetClass="entr" presetSubtype="8"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50"/>
                                        <p:tgtEl>
                                          <p:spTgt spid="28"/>
                                        </p:tgtEl>
                                      </p:cBhvr>
                                    </p:animEffect>
                                  </p:childTnLst>
                                </p:cTn>
                              </p:par>
                            </p:childTnLst>
                          </p:cTn>
                        </p:par>
                        <p:par>
                          <p:cTn id="40" fill="hold">
                            <p:stCondLst>
                              <p:cond delay="4050"/>
                            </p:stCondLst>
                            <p:childTnLst>
                              <p:par>
                                <p:cTn id="41" presetID="2" presetClass="entr" presetSubtype="4" fill="hold" grpId="0" nodeType="afterEffect">
                                  <p:stCondLst>
                                    <p:cond delay="500"/>
                                  </p:stCondLst>
                                  <p:iterate>
                                    <p:tmAbs val="0"/>
                                  </p:iterate>
                                  <p:childTnLst>
                                    <p:set>
                                      <p:cBhvr>
                                        <p:cTn id="42" fill="hold"/>
                                        <p:tgtEl>
                                          <p:spTgt spid="29"/>
                                        </p:tgtEl>
                                        <p:attrNameLst>
                                          <p:attrName>style.visibility</p:attrName>
                                        </p:attrNameLst>
                                      </p:cBhvr>
                                      <p:to>
                                        <p:strVal val="visible"/>
                                      </p:to>
                                    </p:set>
                                    <p:anim calcmode="lin" valueType="num">
                                      <p:cBhvr>
                                        <p:cTn id="43" dur="300" fill="hold"/>
                                        <p:tgtEl>
                                          <p:spTgt spid="29"/>
                                        </p:tgtEl>
                                        <p:attrNameLst>
                                          <p:attrName>ppt_x</p:attrName>
                                        </p:attrNameLst>
                                      </p:cBhvr>
                                      <p:tavLst>
                                        <p:tav tm="0">
                                          <p:val>
                                            <p:strVal val="#ppt_x"/>
                                          </p:val>
                                        </p:tav>
                                        <p:tav tm="100000">
                                          <p:val>
                                            <p:strVal val="#ppt_x"/>
                                          </p:val>
                                        </p:tav>
                                      </p:tavLst>
                                    </p:anim>
                                    <p:anim calcmode="lin" valueType="num">
                                      <p:cBhvr>
                                        <p:cTn id="44" dur="3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P spid="28" grpId="0" animBg="1"/>
      <p:bldP spid="29"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ULTRA_SCORM_COURSE_ID" val="CD70E673-5E04-4FBD-AD83-4391CB8E726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934dc893c8a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1488</TotalTime>
  <Words>2486</Words>
  <Application>Microsoft Office PowerPoint</Application>
  <PresentationFormat>自定义</PresentationFormat>
  <Paragraphs>252</Paragraphs>
  <Slides>25</Slides>
  <Notes>25</Notes>
  <HiddenSlides>0</HiddenSlides>
  <MMClips>1</MMClips>
  <ScaleCrop>false</ScaleCrop>
  <HeadingPairs>
    <vt:vector size="4" baseType="variant">
      <vt:variant>
        <vt:lpstr>主题</vt:lpstr>
      </vt:variant>
      <vt:variant>
        <vt:i4>10</vt:i4>
      </vt:variant>
      <vt:variant>
        <vt:lpstr>幻灯片标题</vt:lpstr>
      </vt:variant>
      <vt:variant>
        <vt:i4>25</vt:i4>
      </vt:variant>
    </vt:vector>
  </HeadingPairs>
  <TitlesOfParts>
    <vt:vector size="35"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5934dc893c8a1</dc:title>
  <cp:lastModifiedBy>User</cp:lastModifiedBy>
  <cp:revision>3</cp:revision>
  <dcterms:created xsi:type="dcterms:W3CDTF">2015-12-01T09:06:39Z</dcterms:created>
  <dcterms:modified xsi:type="dcterms:W3CDTF">2017-08-04T07:00:54Z</dcterms:modified>
</cp:coreProperties>
</file>