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8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836" r:id="rId2"/>
    <p:sldId id="861" r:id="rId3"/>
    <p:sldId id="838" r:id="rId4"/>
    <p:sldId id="839" r:id="rId5"/>
    <p:sldId id="865" r:id="rId6"/>
    <p:sldId id="867" r:id="rId7"/>
    <p:sldId id="866" r:id="rId8"/>
    <p:sldId id="869" r:id="rId9"/>
    <p:sldId id="862" r:id="rId10"/>
    <p:sldId id="873" r:id="rId11"/>
    <p:sldId id="868" r:id="rId12"/>
    <p:sldId id="874" r:id="rId13"/>
    <p:sldId id="870" r:id="rId14"/>
    <p:sldId id="878" r:id="rId15"/>
    <p:sldId id="863" r:id="rId16"/>
    <p:sldId id="871" r:id="rId17"/>
    <p:sldId id="875" r:id="rId18"/>
    <p:sldId id="872" r:id="rId19"/>
    <p:sldId id="876" r:id="rId20"/>
    <p:sldId id="882" r:id="rId21"/>
    <p:sldId id="864" r:id="rId22"/>
    <p:sldId id="877" r:id="rId23"/>
    <p:sldId id="879" r:id="rId24"/>
    <p:sldId id="880" r:id="rId25"/>
    <p:sldId id="881" r:id="rId26"/>
    <p:sldId id="860" r:id="rId27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0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2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2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63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04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45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85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26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BF"/>
    <a:srgbClr val="034EA2"/>
    <a:srgbClr val="0087CD"/>
    <a:srgbClr val="C68F06"/>
    <a:srgbClr val="DB2C03"/>
    <a:srgbClr val="EBAC07"/>
    <a:srgbClr val="008487"/>
    <a:srgbClr val="163C46"/>
    <a:srgbClr val="008F92"/>
    <a:srgbClr val="00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4" autoAdjust="0"/>
    <p:restoredTop sz="93354" autoAdjust="0"/>
  </p:normalViewPr>
  <p:slideViewPr>
    <p:cSldViewPr>
      <p:cViewPr>
        <p:scale>
          <a:sx n="100" d="100"/>
          <a:sy n="100" d="100"/>
        </p:scale>
        <p:origin x="-510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3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60"/>
      <c:rAngAx val="0"/>
      <c:perspective val="10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498951862823373E-2"/>
          <c:y val="5.1251556153279809E-2"/>
          <c:w val="0.77951244066535597"/>
          <c:h val="0.83310476432796787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/>
              </a:solidFill>
              <a:round/>
            </a:ln>
            <a:effectLst/>
            <a:sp3d contourW="9525">
              <a:contourClr>
                <a:schemeClr val="accen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4.5</c:v>
                </c:pt>
                <c:pt idx="1">
                  <c:v>2.5</c:v>
                </c:pt>
                <c:pt idx="2">
                  <c:v>3.2</c:v>
                </c:pt>
                <c:pt idx="3">
                  <c:v>3.7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F405-4395-BD67-80128F2080DF}"/>
            </c:ext>
          </c:extLst>
        </c:ser>
        <c:ser>
          <c:idx val="1"/>
          <c:order val="1"/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/>
              </a:solidFill>
              <a:round/>
            </a:ln>
            <a:effectLst/>
            <a:sp3d contourW="9525">
              <a:contourClr>
                <a:schemeClr val="accent2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Sheet1!$C$2:$C$5</c:f>
              <c:numCache>
                <c:formatCode>General</c:formatCode>
                <c:ptCount val="4"/>
                <c:pt idx="0">
                  <c:v>2.5</c:v>
                </c:pt>
                <c:pt idx="1">
                  <c:v>4.2</c:v>
                </c:pt>
                <c:pt idx="2">
                  <c:v>1.6</c:v>
                </c:pt>
                <c:pt idx="3">
                  <c:v>2.4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F405-4395-BD67-80128F2080DF}"/>
            </c:ext>
          </c:extLst>
        </c:ser>
        <c:ser>
          <c:idx val="2"/>
          <c:order val="2"/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/>
              </a:solidFill>
              <a:round/>
            </a:ln>
            <a:effectLst/>
            <a:sp3d contourW="9525">
              <a:contourClr>
                <a:schemeClr val="accent4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Sheet1!$D$2:$D$5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1.5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F405-4395-BD67-80128F2080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35708928"/>
        <c:axId val="32636928"/>
        <c:axId val="0"/>
      </c:bar3DChart>
      <c:catAx>
        <c:axId val="35708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32636928"/>
        <c:crosses val="autoZero"/>
        <c:auto val="1"/>
        <c:lblAlgn val="ctr"/>
        <c:lblOffset val="100"/>
        <c:noMultiLvlLbl val="0"/>
      </c:catAx>
      <c:valAx>
        <c:axId val="3263692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35708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608929073240239"/>
          <c:y val="0.1275110824532199"/>
          <c:w val="0.12354509056968217"/>
          <c:h val="0.384509699870502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defRPr>
          </a:pPr>
          <a:endParaRPr lang="zh-CN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62-451F-95FD-C70BE29D933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C62-451F-95FD-C70BE29D933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C62-451F-95FD-C70BE29D9337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C62-451F-95FD-C70BE29D9337}"/>
              </c:ext>
            </c:extLst>
          </c:dPt>
          <c:dLbls>
            <c:dLbl>
              <c:idx val="0"/>
              <c:layout>
                <c:manualLayout>
                  <c:x val="0.13815790449632948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dirty="0" smtClean="0">
                        <a:solidFill>
                          <a:schemeClr val="accent2"/>
                        </a:solidFill>
                      </a:rPr>
                      <a:t>文字内容</a:t>
                    </a:r>
                    <a:r>
                      <a:rPr lang="zh-CN" altLang="en-US" baseline="0" dirty="0"/>
                      <a:t>
</a:t>
                    </a:r>
                    <a:fld id="{ABCF13AD-F1DB-4CEF-A0C6-06217161B480}" type="PERCENTAGE">
                      <a:rPr lang="en-US" altLang="zh-CN" baseline="0"/>
                      <a:pPr/>
                      <a:t>[百分比]</a:t>
                    </a:fld>
                    <a:endParaRPr lang="zh-CN" alt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C62-451F-95FD-C70BE29D9337}"/>
                </c:ext>
              </c:extLst>
            </c:dLbl>
            <c:dLbl>
              <c:idx val="1"/>
              <c:layout>
                <c:manualLayout>
                  <c:x val="-0.19983036402654603"/>
                  <c:y val="5.3824406432990982E-2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dirty="0" smtClean="0">
                        <a:solidFill>
                          <a:schemeClr val="accent3"/>
                        </a:solidFill>
                      </a:rPr>
                      <a:t>文字内容</a:t>
                    </a:r>
                    <a:r>
                      <a:rPr lang="zh-CN" altLang="en-US" baseline="0" dirty="0"/>
                      <a:t>
</a:t>
                    </a:r>
                    <a:fld id="{EDAAE65A-6D76-4DA3-BF56-3713A370866B}" type="PERCENTAGE">
                      <a:rPr lang="en-US" altLang="zh-CN" baseline="0"/>
                      <a:pPr/>
                      <a:t>[百分比]</a:t>
                    </a:fld>
                    <a:endParaRPr lang="zh-CN" alt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C62-451F-95FD-C70BE29D9337}"/>
                </c:ext>
              </c:extLst>
            </c:dLbl>
            <c:dLbl>
              <c:idx val="2"/>
              <c:layout>
                <c:manualLayout>
                  <c:x val="-0.1687230899816157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dirty="0" smtClean="0">
                        <a:solidFill>
                          <a:schemeClr val="accent4"/>
                        </a:solidFill>
                      </a:rPr>
                      <a:t>文字内容</a:t>
                    </a:r>
                    <a:r>
                      <a:rPr lang="zh-CN" altLang="en-US" baseline="0" dirty="0"/>
                      <a:t>
</a:t>
                    </a:r>
                    <a:fld id="{A86670D7-7ADC-4F16-8B68-2B95DB2A189B}" type="PERCENTAGE">
                      <a:rPr lang="en-US" altLang="zh-CN" baseline="0"/>
                      <a:pPr/>
                      <a:t>[百分比]</a:t>
                    </a:fld>
                    <a:endParaRPr lang="zh-CN" alt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C62-451F-95FD-C70BE29D9337}"/>
                </c:ext>
              </c:extLst>
            </c:dLbl>
            <c:dLbl>
              <c:idx val="3"/>
              <c:layout>
                <c:manualLayout>
                  <c:x val="-0.24971825018321026"/>
                  <c:y val="-6.1446732143909812E-2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srgbClr val="FFFFFF">
                            <a:lumMod val="65000"/>
                          </a:srgb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  <a:sym typeface="Arial" panose="020B0604020202020204" pitchFamily="34" charset="0"/>
                      </a:defRPr>
                    </a:pPr>
                    <a:r>
                      <a:rPr lang="zh-CN" altLang="en-US" dirty="0" smtClean="0">
                        <a:solidFill>
                          <a:schemeClr val="accent5"/>
                        </a:solidFill>
                      </a:rPr>
                      <a:t>文字内容</a:t>
                    </a:r>
                    <a:r>
                      <a:rPr lang="zh-CN" altLang="en-US" sz="1800" b="0" i="0" u="none" strike="noStrike" kern="1200" baseline="0" dirty="0" smtClean="0">
                        <a:solidFill>
                          <a:srgbClr val="FFFFFF">
                            <a:lumMod val="65000"/>
                          </a:srgb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rPr>
                      <a:t>
</a:t>
                    </a:r>
                    <a:fld id="{A86670D7-7ADC-4F16-8B68-2B95DB2A189B}" type="PERCENTAGE">
                      <a:rPr lang="en-US" altLang="zh-CN" sz="1800" b="0" i="0" u="none" strike="noStrike" kern="1200" baseline="0" smtClean="0">
                        <a:solidFill>
                          <a:srgbClr val="FFFFFF">
                            <a:lumMod val="65000"/>
                          </a:srgb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rPr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baseline="0">
                          <a:solidFill>
                            <a:srgbClr val="FFFFFF">
                              <a:lumMod val="65000"/>
                            </a:srgb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defRPr>
                      </a:pPr>
                      <a:t>[百分比]</a:t>
                    </a:fld>
                    <a:endParaRPr lang="zh-CN" altLang="en-US" sz="1800" b="0" i="0" u="none" strike="noStrike" kern="1200" baseline="0" dirty="0" smtClean="0">
                      <a:solidFill>
                        <a:srgbClr val="FFFFFF">
                          <a:lumMod val="65000"/>
                        </a:srgb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745236275216626"/>
                      <c:h val="0.193024942471126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C62-451F-95FD-C70BE29D93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3</c:v>
                </c:pt>
                <c:pt idx="3">
                  <c:v>1.5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Research</c:v>
                      </c:pt>
                      <c:pt idx="1">
                        <c:v>Meet</c:v>
                      </c:pt>
                      <c:pt idx="2">
                        <c:v>Brief</c:v>
                      </c:pt>
                      <c:pt idx="3">
                        <c:v>Fixes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1C62-451F-95FD-C70BE29D933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</c:legendEntry>
      <c:layout>
        <c:manualLayout>
          <c:xMode val="edge"/>
          <c:yMode val="edge"/>
          <c:x val="0.87473678995412452"/>
          <c:y val="0.62934520711861808"/>
          <c:w val="6.7702007702854783E-2"/>
          <c:h val="0.347686455034387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defRPr>
          </a:pPr>
          <a:endParaRPr lang="zh-CN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E923-45AF-B6CB-548D215088A5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E923-45AF-B6CB-548D215088A5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E923-45AF-B6CB-548D215088A5}"/>
            </c:ext>
          </c:extLst>
        </c:ser>
        <c:ser>
          <c:idx val="3"/>
          <c:order val="3"/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Sheet1!$E$2:$E$5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1.5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4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E923-45AF-B6CB-548D215088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2481920"/>
        <c:axId val="566357952"/>
      </c:barChart>
      <c:catAx>
        <c:axId val="582481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566357952"/>
        <c:crosses val="autoZero"/>
        <c:auto val="1"/>
        <c:lblAlgn val="ctr"/>
        <c:lblOffset val="100"/>
        <c:noMultiLvlLbl val="0"/>
      </c:catAx>
      <c:valAx>
        <c:axId val="566357952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58248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1B03-4522-AEE4-A42E57052D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-20"/>
        <c:axId val="38954496"/>
        <c:axId val="32643840"/>
      </c:barChart>
      <c:catAx>
        <c:axId val="38954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2643840"/>
        <c:crosses val="autoZero"/>
        <c:auto val="1"/>
        <c:lblAlgn val="ctr"/>
        <c:lblOffset val="100"/>
        <c:noMultiLvlLbl val="0"/>
      </c:catAx>
      <c:valAx>
        <c:axId val="326438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89544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1.4</c:v>
                </c:pt>
                <c:pt idx="2">
                  <c:v>2</c:v>
                </c:pt>
                <c:pt idx="3">
                  <c:v>0.70000000000000062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64A1-4C1F-8457-E20734488A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6"/>
        <c:overlap val="-20"/>
        <c:axId val="39000576"/>
        <c:axId val="35205632"/>
      </c:barChart>
      <c:catAx>
        <c:axId val="39000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5205632"/>
        <c:crosses val="autoZero"/>
        <c:auto val="1"/>
        <c:lblAlgn val="ctr"/>
        <c:lblOffset val="100"/>
        <c:noMultiLvlLbl val="0"/>
      </c:catAx>
      <c:valAx>
        <c:axId val="352056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90005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0.5</c:v>
                </c:pt>
                <c:pt idx="2">
                  <c:v>1.3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78B4-4691-862F-F8C64AD3CF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-20"/>
        <c:axId val="39041536"/>
        <c:axId val="35207936"/>
      </c:barChart>
      <c:catAx>
        <c:axId val="39041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5207936"/>
        <c:crosses val="autoZero"/>
        <c:auto val="1"/>
        <c:lblAlgn val="ctr"/>
        <c:lblOffset val="100"/>
        <c:noMultiLvlLbl val="0"/>
      </c:catAx>
      <c:valAx>
        <c:axId val="352079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90415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0.5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67CC-4599-8A3E-DCFACD5AE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-20"/>
        <c:axId val="38956544"/>
        <c:axId val="566346304"/>
      </c:barChart>
      <c:catAx>
        <c:axId val="389565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66346304"/>
        <c:crosses val="autoZero"/>
        <c:auto val="1"/>
        <c:lblAlgn val="ctr"/>
        <c:lblOffset val="100"/>
        <c:noMultiLvlLbl val="0"/>
      </c:catAx>
      <c:valAx>
        <c:axId val="5663463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89565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51AC-40D8-9569-AE9C9D77FC5D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51AC-40D8-9569-AE9C9D77FC5D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51AC-40D8-9569-AE9C9D77FC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5460096"/>
        <c:axId val="578908096"/>
      </c:barChart>
      <c:catAx>
        <c:axId val="555460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578908096"/>
        <c:crosses val="autoZero"/>
        <c:auto val="1"/>
        <c:lblAlgn val="ctr"/>
        <c:lblOffset val="100"/>
        <c:noMultiLvlLbl val="0"/>
      </c:catAx>
      <c:valAx>
        <c:axId val="578908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55546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  <a:pPr/>
              <a:t>2017/7/28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3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0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2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22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63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04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45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85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26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95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798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961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194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709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47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778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500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9816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0086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58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7923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D643E-5F2C-49CF-83FF-E485C6A051C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64082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05391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4055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0643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1648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3003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0359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924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488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695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D643E-5F2C-49CF-83FF-E485C6A051C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984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236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533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051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2017/7/28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 flipV="1">
            <a:off x="435749" y="579644"/>
            <a:ext cx="8026659" cy="3402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6"/>
          <p:cNvSpPr>
            <a:spLocks noEditPoints="1"/>
          </p:cNvSpPr>
          <p:nvPr userDrawn="1"/>
        </p:nvSpPr>
        <p:spPr bwMode="auto">
          <a:xfrm>
            <a:off x="8462408" y="262311"/>
            <a:ext cx="319526" cy="320735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889622" y="214772"/>
            <a:ext cx="2225595" cy="296835"/>
          </a:xfrm>
          <a:prstGeom prst="rect">
            <a:avLst/>
          </a:prstGeom>
          <a:noFill/>
        </p:spPr>
        <p:txBody>
          <a:bodyPr wrap="square" lIns="80605" tIns="40302" rIns="80605" bIns="40302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单击输入您的标题  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val 15"/>
          <p:cNvSpPr/>
          <p:nvPr userDrawn="1"/>
        </p:nvSpPr>
        <p:spPr>
          <a:xfrm>
            <a:off x="578057" y="195486"/>
            <a:ext cx="256073" cy="25612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28600" dist="139700" dir="678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rtlCol="0" anchor="ctr"/>
          <a:lstStyle/>
          <a:p>
            <a:pPr algn="ctr">
              <a:lnSpc>
                <a:spcPct val="120000"/>
              </a:lnSpc>
            </a:pPr>
            <a:endParaRPr lang="en-GB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135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9" presetClass="entr" presetSubtype="5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8500361" y="241918"/>
            <a:ext cx="365983" cy="215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10"/>
          <p:cNvSpPr/>
          <p:nvPr userDrawn="1"/>
        </p:nvSpPr>
        <p:spPr>
          <a:xfrm rot="10610802">
            <a:off x="8504736" y="316259"/>
            <a:ext cx="366581" cy="19639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19485" y="204940"/>
            <a:ext cx="337081" cy="350586"/>
          </a:xfrm>
          <a:prstGeom prst="rect">
            <a:avLst/>
          </a:prstGeom>
        </p:spPr>
        <p:txBody>
          <a:bodyPr vert="horz" lIns="0" tIns="0" rIns="0" bIns="4570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000" smtClean="0"/>
              <a:pPr/>
              <a:t>‹#›</a:t>
            </a:fld>
            <a:endParaRPr lang="en-US" sz="1000" dirty="0"/>
          </a:p>
        </p:txBody>
      </p:sp>
      <p:grpSp>
        <p:nvGrpSpPr>
          <p:cNvPr id="2" name="Group 5"/>
          <p:cNvGrpSpPr/>
          <p:nvPr userDrawn="1"/>
        </p:nvGrpSpPr>
        <p:grpSpPr>
          <a:xfrm>
            <a:off x="347419" y="4731991"/>
            <a:ext cx="224082" cy="221156"/>
            <a:chOff x="4328868" y="5502988"/>
            <a:chExt cx="500307" cy="493774"/>
          </a:xfrm>
        </p:grpSpPr>
        <p:sp>
          <p:nvSpPr>
            <p:cNvPr id="9" name="Freeform 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9"/>
          <p:cNvGrpSpPr/>
          <p:nvPr userDrawn="1"/>
        </p:nvGrpSpPr>
        <p:grpSpPr>
          <a:xfrm flipH="1">
            <a:off x="933709" y="4731991"/>
            <a:ext cx="224082" cy="221156"/>
            <a:chOff x="4328868" y="5502988"/>
            <a:chExt cx="500307" cy="493774"/>
          </a:xfrm>
        </p:grpSpPr>
        <p:sp>
          <p:nvSpPr>
            <p:cNvPr id="12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14" name="Straight Connector 3"/>
          <p:cNvCxnSpPr/>
          <p:nvPr userDrawn="1"/>
        </p:nvCxnSpPr>
        <p:spPr>
          <a:xfrm>
            <a:off x="552709" y="4845350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 descr="C:\Users\Administrator\Desktop\微立体创业计划\005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034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Administrator\Desktop\微立体创业计划\00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5" y="219716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3"/>
          <p:cNvSpPr>
            <a:spLocks noChangeArrowheads="1"/>
          </p:cNvSpPr>
          <p:nvPr userDrawn="1"/>
        </p:nvSpPr>
        <p:spPr bwMode="auto">
          <a:xfrm>
            <a:off x="1187624" y="612722"/>
            <a:ext cx="2587892" cy="23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r>
              <a:rPr lang="en-US" altLang="zh-CN" sz="105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Click here to add the title text content</a:t>
            </a:r>
            <a:endParaRPr lang="zh-CN" altLang="en-US" sz="105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1184649" y="250504"/>
            <a:ext cx="3216269" cy="37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82" tIns="34292" rIns="68582" bIns="34292">
            <a:spAutoFit/>
          </a:bodyPr>
          <a:lstStyle>
            <a:lvl1pPr>
              <a:defRPr lang="zh-CN" altLang="en-US" sz="20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cs typeface="+mn-cs"/>
              </a:defRPr>
            </a:lvl1pPr>
          </a:lstStyle>
          <a:p>
            <a:pPr lvl="0" algn="l"/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921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</p:bldLst>
      </p:timing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flipH="1">
            <a:off x="-1" y="4893404"/>
            <a:ext cx="9144001" cy="270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3" name="矩形 2"/>
          <p:cNvSpPr/>
          <p:nvPr userDrawn="1"/>
        </p:nvSpPr>
        <p:spPr>
          <a:xfrm flipH="1">
            <a:off x="-2" y="4946689"/>
            <a:ext cx="9144001" cy="2166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4" name="矩形 5"/>
          <p:cNvSpPr/>
          <p:nvPr userDrawn="1"/>
        </p:nvSpPr>
        <p:spPr>
          <a:xfrm>
            <a:off x="7480479" y="4869260"/>
            <a:ext cx="763522" cy="83839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5" name="矩形 4"/>
          <p:cNvSpPr/>
          <p:nvPr userDrawn="1"/>
        </p:nvSpPr>
        <p:spPr>
          <a:xfrm>
            <a:off x="7548696" y="4869258"/>
            <a:ext cx="802741" cy="2941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5543855" y="315192"/>
            <a:ext cx="3347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cxnSpLocks/>
          </p:cNvCxnSpPr>
          <p:nvPr userDrawn="1"/>
        </p:nvCxnSpPr>
        <p:spPr>
          <a:xfrm>
            <a:off x="252645" y="318458"/>
            <a:ext cx="329350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5543855" y="358080"/>
            <a:ext cx="33475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cxnSpLocks/>
          </p:cNvCxnSpPr>
          <p:nvPr userDrawn="1"/>
        </p:nvCxnSpPr>
        <p:spPr>
          <a:xfrm>
            <a:off x="252645" y="361346"/>
            <a:ext cx="329350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84164" y="4847250"/>
            <a:ext cx="931804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>
              <a:defRPr lang="en-US" sz="1500" b="1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fld id="{48F63A3B-78C7-47BE-AE5E-E10140E04643}" type="slidenum">
              <a:rPr lang="en-US" altLang="zh-CN" smtClean="0"/>
              <a:pPr algn="ct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286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D0C8-D35A-439E-96FB-C8D4A6430554}" type="datetimeFigureOut">
              <a:rPr lang="zh-CN" altLang="en-US" smtClean="0"/>
              <a:pPr/>
              <a:t>2017/7/28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15A6-E82C-4E1E-834E-C415C51F7DF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599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D0C8-D35A-439E-96FB-C8D4A6430554}" type="datetimeFigureOut">
              <a:rPr lang="zh-CN" altLang="en-US" smtClean="0"/>
              <a:pPr/>
              <a:t>2017/7/28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15A6-E82C-4E1E-834E-C415C51F7DF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83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" y="0"/>
            <a:ext cx="91434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08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  <a:pPr/>
              <a:t>2017/7/28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07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ransition/>
  <p:timing>
    <p:tnLst>
      <p:par>
        <p:cTn id="1" dur="indefinite" restart="never" nodeType="tmRoot"/>
      </p:par>
    </p:tnLst>
  </p:timing>
  <p:txStyles>
    <p:titleStyle>
      <a:lvl1pPr algn="ctr" defTabSz="91428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5" indent="-342855" algn="l" defTabSz="91428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4" indent="-285713" algn="l" defTabSz="91428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2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3" indent="-228570" algn="l" defTabSz="91428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3" indent="-228570" algn="l" defTabSz="91428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5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15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56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97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3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4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8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26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4.jpe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全国互联网大会副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826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691680" y="1851670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b="1" dirty="0" smtClean="0">
                <a:ln w="6350">
                  <a:noFill/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科技互联网</a:t>
            </a:r>
            <a:r>
              <a:rPr lang="en-US" altLang="zh-CN" sz="4800" b="1" dirty="0" smtClean="0">
                <a:ln w="6350">
                  <a:noFill/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4800" b="1" dirty="0" smtClean="0">
                <a:ln w="6350">
                  <a:noFill/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模版</a:t>
            </a:r>
            <a:endParaRPr lang="zh-CN" altLang="en-US" sz="4800" b="1" dirty="0">
              <a:ln w="6350">
                <a:noFill/>
              </a:ln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2286000" y="2643758"/>
            <a:ext cx="4573568" cy="24622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>
              <a:buFont typeface="Arial" pitchFamily="34" charset="0"/>
              <a:buNone/>
            </a:pPr>
            <a:r>
              <a:rPr lang="en-US" altLang="zh-CN" sz="1000" b="1" dirty="0">
                <a:solidFill>
                  <a:schemeClr val="bg1"/>
                </a:solidFill>
              </a:rPr>
              <a:t>Work summary report PPT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3635896" y="2931790"/>
            <a:ext cx="1975221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汇报人</a:t>
            </a:r>
            <a:r>
              <a:rPr lang="zh-CN" altLang="en-US" sz="105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105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XXX</a:t>
            </a:r>
            <a:r>
              <a:rPr lang="zh-CN" altLang="en-US" sz="105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1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部门：市场部</a:t>
            </a:r>
            <a:endParaRPr lang="en-US" altLang="zh-CN" sz="105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19872" y="987574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400" b="1" dirty="0">
                <a:ln w="6350">
                  <a:noFill/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LOGO</a:t>
            </a:r>
            <a:endParaRPr lang="zh-CN" altLang="en-US" sz="5400" b="1" dirty="0">
              <a:ln w="6350">
                <a:noFill/>
              </a:ln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7010203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31046" y="2138662"/>
            <a:ext cx="1502731" cy="20475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533903" y="2138662"/>
            <a:ext cx="1518807" cy="2047575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/>
          </a:p>
        </p:txBody>
      </p:sp>
      <p:sp>
        <p:nvSpPr>
          <p:cNvPr id="34817" name="AutoShape 1"/>
          <p:cNvSpPr>
            <a:spLocks/>
          </p:cNvSpPr>
          <p:nvPr/>
        </p:nvSpPr>
        <p:spPr bwMode="auto">
          <a:xfrm>
            <a:off x="2670279" y="4186238"/>
            <a:ext cx="1854098" cy="95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noFill/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1900" dirty="0">
              <a:cs typeface="Calibri" charset="0"/>
            </a:endParaRPr>
          </a:p>
        </p:txBody>
      </p:sp>
      <p:sp>
        <p:nvSpPr>
          <p:cNvPr id="34818" name="AutoShape 2"/>
          <p:cNvSpPr>
            <a:spLocks/>
          </p:cNvSpPr>
          <p:nvPr/>
        </p:nvSpPr>
        <p:spPr bwMode="auto">
          <a:xfrm>
            <a:off x="6051469" y="2143126"/>
            <a:ext cx="1816000" cy="20431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1900" dirty="0">
              <a:cs typeface="Calibri" charset="0"/>
            </a:endParaRPr>
          </a:p>
        </p:txBody>
      </p:sp>
      <p:sp>
        <p:nvSpPr>
          <p:cNvPr id="34820" name="AutoShape 4"/>
          <p:cNvSpPr>
            <a:spLocks/>
          </p:cNvSpPr>
          <p:nvPr/>
        </p:nvSpPr>
        <p:spPr bwMode="auto">
          <a:xfrm>
            <a:off x="2717904" y="2143126"/>
            <a:ext cx="1812823" cy="20431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1900" dirty="0">
              <a:cs typeface="Calibri" charset="0"/>
            </a:endParaRPr>
          </a:p>
        </p:txBody>
      </p:sp>
      <p:sp>
        <p:nvSpPr>
          <p:cNvPr id="34822" name="AutoShape 6"/>
          <p:cNvSpPr>
            <a:spLocks/>
          </p:cNvSpPr>
          <p:nvPr/>
        </p:nvSpPr>
        <p:spPr bwMode="auto">
          <a:xfrm>
            <a:off x="1241609" y="4186238"/>
            <a:ext cx="1501692" cy="95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noFill/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1900" dirty="0">
              <a:cs typeface="Calibri" charset="0"/>
            </a:endParaRPr>
          </a:p>
        </p:txBody>
      </p:sp>
      <p:sp>
        <p:nvSpPr>
          <p:cNvPr id="34823" name="AutoShape 7"/>
          <p:cNvSpPr>
            <a:spLocks/>
          </p:cNvSpPr>
          <p:nvPr/>
        </p:nvSpPr>
        <p:spPr bwMode="auto">
          <a:xfrm>
            <a:off x="4527554" y="4186238"/>
            <a:ext cx="1539790" cy="95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 w="25400" cap="flat" cmpd="sng">
            <a:noFill/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1900" dirty="0">
              <a:cs typeface="Calibri" charset="0"/>
            </a:endParaRPr>
          </a:p>
        </p:txBody>
      </p:sp>
      <p:sp>
        <p:nvSpPr>
          <p:cNvPr id="34824" name="AutoShape 8"/>
          <p:cNvSpPr>
            <a:spLocks/>
          </p:cNvSpPr>
          <p:nvPr/>
        </p:nvSpPr>
        <p:spPr bwMode="auto">
          <a:xfrm>
            <a:off x="6060993" y="4186239"/>
            <a:ext cx="1816000" cy="857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 w="25400" cap="flat" cmpd="sng">
            <a:noFill/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1900" dirty="0">
              <a:cs typeface="Calibri" charset="0"/>
            </a:endParaRPr>
          </a:p>
        </p:txBody>
      </p:sp>
      <p:sp>
        <p:nvSpPr>
          <p:cNvPr id="34825" name="AutoShape 9"/>
          <p:cNvSpPr>
            <a:spLocks/>
          </p:cNvSpPr>
          <p:nvPr/>
        </p:nvSpPr>
        <p:spPr bwMode="auto">
          <a:xfrm>
            <a:off x="2867119" y="3271838"/>
            <a:ext cx="1547728" cy="50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4826" name="AutoShape 10"/>
          <p:cNvSpPr>
            <a:spLocks/>
          </p:cNvSpPr>
          <p:nvPr/>
        </p:nvSpPr>
        <p:spPr bwMode="auto">
          <a:xfrm>
            <a:off x="2838546" y="3119438"/>
            <a:ext cx="1509630" cy="127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s-ES" sz="700" dirty="0">
                <a:solidFill>
                  <a:srgbClr val="FFFFFF"/>
                </a:solidFill>
                <a:latin typeface="Verdana" charset="0"/>
                <a:cs typeface="Verdana" charset="0"/>
                <a:sym typeface="Verdana" charset="0"/>
              </a:rPr>
              <a:t>SUBTITLE OF THIS ARTICLE</a:t>
            </a:r>
            <a:endParaRPr lang="es-ES" sz="1900" dirty="0">
              <a:cs typeface="Calibri" charset="0"/>
            </a:endParaRPr>
          </a:p>
        </p:txBody>
      </p:sp>
      <p:sp>
        <p:nvSpPr>
          <p:cNvPr id="34827" name="AutoShape 11"/>
          <p:cNvSpPr>
            <a:spLocks/>
          </p:cNvSpPr>
          <p:nvPr/>
        </p:nvSpPr>
        <p:spPr bwMode="auto">
          <a:xfrm>
            <a:off x="6213385" y="3271838"/>
            <a:ext cx="1549315" cy="50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4828" name="AutoShape 12"/>
          <p:cNvSpPr>
            <a:spLocks/>
          </p:cNvSpPr>
          <p:nvPr/>
        </p:nvSpPr>
        <p:spPr bwMode="auto">
          <a:xfrm>
            <a:off x="6186399" y="3119438"/>
            <a:ext cx="1509629" cy="127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s-ES" sz="700" dirty="0">
                <a:solidFill>
                  <a:srgbClr val="FFFFFF"/>
                </a:solidFill>
                <a:latin typeface="Verdana" charset="0"/>
                <a:cs typeface="Verdana" charset="0"/>
                <a:sym typeface="Verdana" charset="0"/>
              </a:rPr>
              <a:t>SUBTITLE OF THIS ARTICLE</a:t>
            </a:r>
            <a:endParaRPr lang="es-ES" sz="1900" dirty="0">
              <a:cs typeface="Calibri" charset="0"/>
            </a:endParaRPr>
          </a:p>
        </p:txBody>
      </p:sp>
      <p:sp>
        <p:nvSpPr>
          <p:cNvPr id="34832" name="AutoShape 16"/>
          <p:cNvSpPr>
            <a:spLocks/>
          </p:cNvSpPr>
          <p:nvPr/>
        </p:nvSpPr>
        <p:spPr bwMode="auto">
          <a:xfrm>
            <a:off x="2838545" y="2870200"/>
            <a:ext cx="1221398" cy="203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4833" name="AutoShape 17"/>
          <p:cNvSpPr>
            <a:spLocks/>
          </p:cNvSpPr>
          <p:nvPr/>
        </p:nvSpPr>
        <p:spPr bwMode="auto">
          <a:xfrm>
            <a:off x="6186399" y="2870200"/>
            <a:ext cx="1221398" cy="203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2354641252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34825" grpId="0"/>
      <p:bldP spid="34826" grpId="0"/>
      <p:bldP spid="34827" grpId="0"/>
      <p:bldP spid="34828" grpId="0"/>
      <p:bldP spid="34832" grpId="0" autoUpdateAnimBg="0"/>
      <p:bldP spid="3483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/>
          </p:nvPr>
        </p:nvGraphicFramePr>
        <p:xfrm>
          <a:off x="3963582" y="1496372"/>
          <a:ext cx="4549978" cy="2666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1300886" y="1763968"/>
            <a:ext cx="2256963" cy="2215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289665" y="2391120"/>
            <a:ext cx="2256963" cy="2215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289665" y="3018272"/>
            <a:ext cx="2256963" cy="2215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300886" y="3645425"/>
            <a:ext cx="2256963" cy="2215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567548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/>
        </p:bldSub>
      </p:bldGraphic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1724"/>
          <p:cNvSpPr/>
          <p:nvPr/>
        </p:nvSpPr>
        <p:spPr>
          <a:xfrm>
            <a:off x="5551083" y="2379991"/>
            <a:ext cx="1383610" cy="393951"/>
          </a:xfrm>
          <a:prstGeom prst="roundRect">
            <a:avLst>
              <a:gd name="adj" fmla="val 50000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2407" tIns="12407" rIns="12407" bIns="1240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Shape 1725"/>
          <p:cNvSpPr/>
          <p:nvPr/>
        </p:nvSpPr>
        <p:spPr>
          <a:xfrm>
            <a:off x="3556239" y="2379991"/>
            <a:ext cx="1383610" cy="393951"/>
          </a:xfrm>
          <a:prstGeom prst="roundRect">
            <a:avLst>
              <a:gd name="adj" fmla="val 50000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2407" tIns="12407" rIns="12407" bIns="1240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Shape 1726"/>
          <p:cNvSpPr/>
          <p:nvPr/>
        </p:nvSpPr>
        <p:spPr>
          <a:xfrm>
            <a:off x="1606110" y="2379991"/>
            <a:ext cx="1383610" cy="393951"/>
          </a:xfrm>
          <a:prstGeom prst="roundRect">
            <a:avLst>
              <a:gd name="adj" fmla="val 50000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2407" tIns="12407" rIns="12407" bIns="1240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Shape 1733"/>
          <p:cNvSpPr/>
          <p:nvPr/>
        </p:nvSpPr>
        <p:spPr>
          <a:xfrm>
            <a:off x="4158392" y="3241439"/>
            <a:ext cx="1383610" cy="393951"/>
          </a:xfrm>
          <a:prstGeom prst="roundRect">
            <a:avLst>
              <a:gd name="adj" fmla="val 50000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2407" tIns="12407" rIns="12407" bIns="1240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Shape 1735"/>
          <p:cNvSpPr/>
          <p:nvPr/>
        </p:nvSpPr>
        <p:spPr>
          <a:xfrm>
            <a:off x="6087806" y="3241439"/>
            <a:ext cx="1383610" cy="393951"/>
          </a:xfrm>
          <a:prstGeom prst="roundRect">
            <a:avLst>
              <a:gd name="adj" fmla="val 50000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2407" tIns="12407" rIns="12407" bIns="1240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Shape 1739"/>
          <p:cNvSpPr/>
          <p:nvPr/>
        </p:nvSpPr>
        <p:spPr>
          <a:xfrm>
            <a:off x="2197015" y="3241439"/>
            <a:ext cx="1383610" cy="393951"/>
          </a:xfrm>
          <a:prstGeom prst="roundRect">
            <a:avLst>
              <a:gd name="adj" fmla="val 50000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2407" tIns="12407" rIns="12407" bIns="1240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Shape 1730"/>
          <p:cNvSpPr/>
          <p:nvPr/>
        </p:nvSpPr>
        <p:spPr>
          <a:xfrm>
            <a:off x="5200589" y="2231224"/>
            <a:ext cx="691447" cy="69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6542" tIns="16542" rIns="16542" bIns="16542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Shape 1741"/>
          <p:cNvSpPr/>
          <p:nvPr/>
        </p:nvSpPr>
        <p:spPr>
          <a:xfrm>
            <a:off x="3222502" y="3092672"/>
            <a:ext cx="691447" cy="69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6542" tIns="16542" rIns="16542" bIns="16542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Shape 1748"/>
          <p:cNvSpPr/>
          <p:nvPr/>
        </p:nvSpPr>
        <p:spPr>
          <a:xfrm rot="2348650">
            <a:off x="7045565" y="2569004"/>
            <a:ext cx="788514" cy="243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050" extrusionOk="0">
                <a:moveTo>
                  <a:pt x="0" y="16210"/>
                </a:moveTo>
                <a:cubicBezTo>
                  <a:pt x="3419" y="835"/>
                  <a:pt x="11072" y="-4550"/>
                  <a:pt x="17092" y="4181"/>
                </a:cubicBezTo>
                <a:cubicBezTo>
                  <a:pt x="18733" y="6560"/>
                  <a:pt x="20142" y="9855"/>
                  <a:pt x="21215" y="13819"/>
                </a:cubicBezTo>
                <a:lnTo>
                  <a:pt x="21600" y="13261"/>
                </a:lnTo>
                <a:lnTo>
                  <a:pt x="21513" y="16630"/>
                </a:lnTo>
                <a:lnTo>
                  <a:pt x="20248" y="15221"/>
                </a:lnTo>
                <a:lnTo>
                  <a:pt x="20633" y="14663"/>
                </a:lnTo>
                <a:cubicBezTo>
                  <a:pt x="16879" y="938"/>
                  <a:pt x="9479" y="-2418"/>
                  <a:pt x="4105" y="7168"/>
                </a:cubicBezTo>
                <a:cubicBezTo>
                  <a:pt x="2656" y="9751"/>
                  <a:pt x="1452" y="13127"/>
                  <a:pt x="579" y="1705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Shape 1749"/>
          <p:cNvSpPr/>
          <p:nvPr/>
        </p:nvSpPr>
        <p:spPr>
          <a:xfrm rot="12794463">
            <a:off x="1301223" y="3178107"/>
            <a:ext cx="788514" cy="243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050" extrusionOk="0">
                <a:moveTo>
                  <a:pt x="0" y="16210"/>
                </a:moveTo>
                <a:cubicBezTo>
                  <a:pt x="3419" y="835"/>
                  <a:pt x="11072" y="-4550"/>
                  <a:pt x="17092" y="4181"/>
                </a:cubicBezTo>
                <a:cubicBezTo>
                  <a:pt x="18733" y="6560"/>
                  <a:pt x="20142" y="9855"/>
                  <a:pt x="21215" y="13819"/>
                </a:cubicBezTo>
                <a:lnTo>
                  <a:pt x="21600" y="13261"/>
                </a:lnTo>
                <a:lnTo>
                  <a:pt x="21513" y="16630"/>
                </a:lnTo>
                <a:lnTo>
                  <a:pt x="20248" y="15221"/>
                </a:lnTo>
                <a:lnTo>
                  <a:pt x="20633" y="14663"/>
                </a:lnTo>
                <a:cubicBezTo>
                  <a:pt x="16879" y="938"/>
                  <a:pt x="9479" y="-2418"/>
                  <a:pt x="4105" y="7168"/>
                </a:cubicBezTo>
                <a:cubicBezTo>
                  <a:pt x="2656" y="9751"/>
                  <a:pt x="1452" y="13127"/>
                  <a:pt x="579" y="1705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1273201" y="2231224"/>
            <a:ext cx="691447" cy="691485"/>
            <a:chOff x="1072256" y="2492673"/>
            <a:chExt cx="1061660" cy="1061659"/>
          </a:xfrm>
        </p:grpSpPr>
        <p:sp>
          <p:nvSpPr>
            <p:cNvPr id="13" name="Shape 1729"/>
            <p:cNvSpPr/>
            <p:nvPr/>
          </p:nvSpPr>
          <p:spPr>
            <a:xfrm>
              <a:off x="1072256" y="2492673"/>
              <a:ext cx="1061660" cy="1061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3263" tIns="23263" rIns="23263" bIns="23263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Shape 1750"/>
            <p:cNvSpPr/>
            <p:nvPr/>
          </p:nvSpPr>
          <p:spPr>
            <a:xfrm>
              <a:off x="1390151" y="2822318"/>
              <a:ext cx="415919" cy="398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13" y="16137"/>
                  </a:moveTo>
                  <a:cubicBezTo>
                    <a:pt x="14080" y="15059"/>
                    <a:pt x="13176" y="14150"/>
                    <a:pt x="13176" y="12203"/>
                  </a:cubicBezTo>
                  <a:cubicBezTo>
                    <a:pt x="13176" y="11034"/>
                    <a:pt x="14040" y="11415"/>
                    <a:pt x="14419" y="9274"/>
                  </a:cubicBezTo>
                  <a:cubicBezTo>
                    <a:pt x="14577" y="8387"/>
                    <a:pt x="15341" y="9261"/>
                    <a:pt x="15487" y="7233"/>
                  </a:cubicBezTo>
                  <a:cubicBezTo>
                    <a:pt x="15487" y="6425"/>
                    <a:pt x="15071" y="6224"/>
                    <a:pt x="15071" y="6224"/>
                  </a:cubicBezTo>
                  <a:cubicBezTo>
                    <a:pt x="15071" y="6224"/>
                    <a:pt x="15283" y="5028"/>
                    <a:pt x="15366" y="4109"/>
                  </a:cubicBezTo>
                  <a:cubicBezTo>
                    <a:pt x="15468" y="2962"/>
                    <a:pt x="14731" y="0"/>
                    <a:pt x="10800" y="0"/>
                  </a:cubicBezTo>
                  <a:cubicBezTo>
                    <a:pt x="6869" y="0"/>
                    <a:pt x="6131" y="2962"/>
                    <a:pt x="6234" y="4109"/>
                  </a:cubicBezTo>
                  <a:cubicBezTo>
                    <a:pt x="6317" y="5028"/>
                    <a:pt x="6529" y="6224"/>
                    <a:pt x="6529" y="6224"/>
                  </a:cubicBezTo>
                  <a:cubicBezTo>
                    <a:pt x="6529" y="6224"/>
                    <a:pt x="6113" y="6425"/>
                    <a:pt x="6113" y="7233"/>
                  </a:cubicBezTo>
                  <a:cubicBezTo>
                    <a:pt x="6258" y="9261"/>
                    <a:pt x="7022" y="8387"/>
                    <a:pt x="7179" y="9274"/>
                  </a:cubicBezTo>
                  <a:cubicBezTo>
                    <a:pt x="7560" y="11415"/>
                    <a:pt x="8424" y="11034"/>
                    <a:pt x="8424" y="12203"/>
                  </a:cubicBezTo>
                  <a:cubicBezTo>
                    <a:pt x="8424" y="14150"/>
                    <a:pt x="7520" y="15059"/>
                    <a:pt x="4687" y="16137"/>
                  </a:cubicBezTo>
                  <a:cubicBezTo>
                    <a:pt x="1846" y="17219"/>
                    <a:pt x="0" y="18321"/>
                    <a:pt x="0" y="19073"/>
                  </a:cubicBezTo>
                  <a:cubicBezTo>
                    <a:pt x="0" y="19825"/>
                    <a:pt x="0" y="21600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600" y="21600"/>
                    <a:pt x="21600" y="19825"/>
                    <a:pt x="21600" y="19073"/>
                  </a:cubicBezTo>
                  <a:cubicBezTo>
                    <a:pt x="21600" y="18321"/>
                    <a:pt x="19754" y="17219"/>
                    <a:pt x="16913" y="1613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3220229" y="2231224"/>
            <a:ext cx="691447" cy="691485"/>
            <a:chOff x="4061755" y="2492673"/>
            <a:chExt cx="1061659" cy="1061659"/>
          </a:xfrm>
        </p:grpSpPr>
        <p:sp>
          <p:nvSpPr>
            <p:cNvPr id="11" name="Shape 1727"/>
            <p:cNvSpPr/>
            <p:nvPr/>
          </p:nvSpPr>
          <p:spPr>
            <a:xfrm>
              <a:off x="4061755" y="2492673"/>
              <a:ext cx="1061659" cy="1061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3263" tIns="23263" rIns="23263" bIns="23263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Shape 1751"/>
            <p:cNvSpPr/>
            <p:nvPr/>
          </p:nvSpPr>
          <p:spPr>
            <a:xfrm>
              <a:off x="4396967" y="2817846"/>
              <a:ext cx="398216" cy="398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7"/>
          <p:cNvGrpSpPr/>
          <p:nvPr/>
        </p:nvGrpSpPr>
        <p:grpSpPr>
          <a:xfrm>
            <a:off x="7125573" y="3092672"/>
            <a:ext cx="691447" cy="691485"/>
            <a:chOff x="10058085" y="3811668"/>
            <a:chExt cx="1061660" cy="1061659"/>
          </a:xfrm>
        </p:grpSpPr>
        <p:sp>
          <p:nvSpPr>
            <p:cNvPr id="21" name="Shape 1737"/>
            <p:cNvSpPr/>
            <p:nvPr/>
          </p:nvSpPr>
          <p:spPr>
            <a:xfrm>
              <a:off x="10058085" y="3811668"/>
              <a:ext cx="1061660" cy="1061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3263" tIns="23263" rIns="23263" bIns="23263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Shape 1753"/>
            <p:cNvSpPr/>
            <p:nvPr/>
          </p:nvSpPr>
          <p:spPr>
            <a:xfrm>
              <a:off x="10363316" y="4111638"/>
              <a:ext cx="451197" cy="461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0433" extrusionOk="0">
                  <a:moveTo>
                    <a:pt x="14102" y="6331"/>
                  </a:moveTo>
                  <a:cubicBezTo>
                    <a:pt x="13391" y="5619"/>
                    <a:pt x="13391" y="4469"/>
                    <a:pt x="14102" y="3759"/>
                  </a:cubicBezTo>
                  <a:cubicBezTo>
                    <a:pt x="14812" y="3049"/>
                    <a:pt x="15965" y="3049"/>
                    <a:pt x="16674" y="3759"/>
                  </a:cubicBezTo>
                  <a:cubicBezTo>
                    <a:pt x="17385" y="4469"/>
                    <a:pt x="17385" y="5619"/>
                    <a:pt x="16674" y="6331"/>
                  </a:cubicBezTo>
                  <a:cubicBezTo>
                    <a:pt x="15965" y="7041"/>
                    <a:pt x="14812" y="7041"/>
                    <a:pt x="14102" y="6331"/>
                  </a:cubicBezTo>
                  <a:close/>
                  <a:moveTo>
                    <a:pt x="12904" y="13199"/>
                  </a:moveTo>
                  <a:cubicBezTo>
                    <a:pt x="12904" y="13199"/>
                    <a:pt x="21289" y="7286"/>
                    <a:pt x="20359" y="518"/>
                  </a:cubicBezTo>
                  <a:cubicBezTo>
                    <a:pt x="20339" y="369"/>
                    <a:pt x="20289" y="271"/>
                    <a:pt x="20226" y="206"/>
                  </a:cubicBezTo>
                  <a:cubicBezTo>
                    <a:pt x="20162" y="145"/>
                    <a:pt x="20065" y="93"/>
                    <a:pt x="19914" y="72"/>
                  </a:cubicBezTo>
                  <a:cubicBezTo>
                    <a:pt x="13147" y="-856"/>
                    <a:pt x="7233" y="7529"/>
                    <a:pt x="7233" y="7529"/>
                  </a:cubicBezTo>
                  <a:cubicBezTo>
                    <a:pt x="2104" y="6928"/>
                    <a:pt x="2478" y="7929"/>
                    <a:pt x="137" y="13421"/>
                  </a:cubicBezTo>
                  <a:cubicBezTo>
                    <a:pt x="-311" y="14470"/>
                    <a:pt x="416" y="14829"/>
                    <a:pt x="1211" y="14536"/>
                  </a:cubicBezTo>
                  <a:cubicBezTo>
                    <a:pt x="2006" y="14242"/>
                    <a:pt x="3764" y="13593"/>
                    <a:pt x="3764" y="13593"/>
                  </a:cubicBezTo>
                  <a:lnTo>
                    <a:pt x="6840" y="16669"/>
                  </a:lnTo>
                  <a:cubicBezTo>
                    <a:pt x="6840" y="16669"/>
                    <a:pt x="6192" y="18426"/>
                    <a:pt x="5897" y="19222"/>
                  </a:cubicBezTo>
                  <a:cubicBezTo>
                    <a:pt x="5604" y="20018"/>
                    <a:pt x="5963" y="20744"/>
                    <a:pt x="7012" y="20297"/>
                  </a:cubicBezTo>
                  <a:cubicBezTo>
                    <a:pt x="12505" y="17955"/>
                    <a:pt x="13504" y="18328"/>
                    <a:pt x="12904" y="13199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8"/>
          <p:cNvGrpSpPr/>
          <p:nvPr/>
        </p:nvGrpSpPr>
        <p:grpSpPr>
          <a:xfrm>
            <a:off x="5194814" y="3092672"/>
            <a:ext cx="691447" cy="691485"/>
            <a:chOff x="7093566" y="3811668"/>
            <a:chExt cx="1061660" cy="1061659"/>
          </a:xfrm>
        </p:grpSpPr>
        <p:sp>
          <p:nvSpPr>
            <p:cNvPr id="22" name="Shape 1738"/>
            <p:cNvSpPr/>
            <p:nvPr/>
          </p:nvSpPr>
          <p:spPr>
            <a:xfrm>
              <a:off x="7093566" y="3811668"/>
              <a:ext cx="1061660" cy="1061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23263" tIns="23263" rIns="23263" bIns="23263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Shape 1754"/>
            <p:cNvSpPr/>
            <p:nvPr/>
          </p:nvSpPr>
          <p:spPr>
            <a:xfrm>
              <a:off x="7386751" y="4108303"/>
              <a:ext cx="492480" cy="461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440" extrusionOk="0">
                  <a:moveTo>
                    <a:pt x="20097" y="14373"/>
                  </a:moveTo>
                  <a:lnTo>
                    <a:pt x="15990" y="12571"/>
                  </a:lnTo>
                  <a:lnTo>
                    <a:pt x="16463" y="14008"/>
                  </a:lnTo>
                  <a:cubicBezTo>
                    <a:pt x="16439" y="15532"/>
                    <a:pt x="13726" y="16745"/>
                    <a:pt x="10496" y="16745"/>
                  </a:cubicBezTo>
                  <a:cubicBezTo>
                    <a:pt x="7268" y="16745"/>
                    <a:pt x="4553" y="15532"/>
                    <a:pt x="4529" y="14008"/>
                  </a:cubicBezTo>
                  <a:lnTo>
                    <a:pt x="5002" y="12571"/>
                  </a:lnTo>
                  <a:lnTo>
                    <a:pt x="895" y="14373"/>
                  </a:lnTo>
                  <a:cubicBezTo>
                    <a:pt x="-255" y="14878"/>
                    <a:pt x="-304" y="15814"/>
                    <a:pt x="789" y="16451"/>
                  </a:cubicBezTo>
                  <a:lnTo>
                    <a:pt x="8511" y="20962"/>
                  </a:lnTo>
                  <a:cubicBezTo>
                    <a:pt x="9602" y="21600"/>
                    <a:pt x="11390" y="21600"/>
                    <a:pt x="12481" y="20962"/>
                  </a:cubicBezTo>
                  <a:lnTo>
                    <a:pt x="20205" y="16451"/>
                  </a:lnTo>
                  <a:cubicBezTo>
                    <a:pt x="21296" y="15814"/>
                    <a:pt x="21247" y="14878"/>
                    <a:pt x="20097" y="14373"/>
                  </a:cubicBezTo>
                  <a:close/>
                  <a:moveTo>
                    <a:pt x="10496" y="5209"/>
                  </a:moveTo>
                  <a:cubicBezTo>
                    <a:pt x="11724" y="5209"/>
                    <a:pt x="12866" y="4796"/>
                    <a:pt x="13199" y="4152"/>
                  </a:cubicBezTo>
                  <a:cubicBezTo>
                    <a:pt x="12739" y="2744"/>
                    <a:pt x="12343" y="1535"/>
                    <a:pt x="12094" y="773"/>
                  </a:cubicBezTo>
                  <a:cubicBezTo>
                    <a:pt x="11927" y="264"/>
                    <a:pt x="11175" y="0"/>
                    <a:pt x="10496" y="0"/>
                  </a:cubicBezTo>
                  <a:cubicBezTo>
                    <a:pt x="9817" y="0"/>
                    <a:pt x="9065" y="264"/>
                    <a:pt x="8898" y="773"/>
                  </a:cubicBezTo>
                  <a:cubicBezTo>
                    <a:pt x="8649" y="1535"/>
                    <a:pt x="8253" y="2744"/>
                    <a:pt x="7792" y="4152"/>
                  </a:cubicBezTo>
                  <a:cubicBezTo>
                    <a:pt x="8126" y="4796"/>
                    <a:pt x="9268" y="5209"/>
                    <a:pt x="10496" y="5209"/>
                  </a:cubicBezTo>
                  <a:close/>
                  <a:moveTo>
                    <a:pt x="10496" y="13197"/>
                  </a:moveTo>
                  <a:cubicBezTo>
                    <a:pt x="13109" y="13197"/>
                    <a:pt x="15296" y="12229"/>
                    <a:pt x="15429" y="10966"/>
                  </a:cubicBezTo>
                  <a:cubicBezTo>
                    <a:pt x="15041" y="9779"/>
                    <a:pt x="14617" y="8484"/>
                    <a:pt x="14201" y="7211"/>
                  </a:cubicBezTo>
                  <a:cubicBezTo>
                    <a:pt x="13911" y="8118"/>
                    <a:pt x="12316" y="8759"/>
                    <a:pt x="10496" y="8759"/>
                  </a:cubicBezTo>
                  <a:cubicBezTo>
                    <a:pt x="8678" y="8759"/>
                    <a:pt x="7081" y="8118"/>
                    <a:pt x="6791" y="7211"/>
                  </a:cubicBezTo>
                  <a:cubicBezTo>
                    <a:pt x="6375" y="8484"/>
                    <a:pt x="5951" y="9779"/>
                    <a:pt x="5563" y="10966"/>
                  </a:cubicBezTo>
                  <a:cubicBezTo>
                    <a:pt x="5696" y="12229"/>
                    <a:pt x="7883" y="13197"/>
                    <a:pt x="10496" y="1319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2484438"/>
            <a:ext cx="862013" cy="18415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zh-CN" altLang="en-US" sz="1000" dirty="0" smtClean="0">
                <a:solidFill>
                  <a:schemeClr val="bg1">
                    <a:lumMod val="65000"/>
                  </a:schemeClr>
                </a:solidFill>
                <a:latin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0" y="1779588"/>
            <a:ext cx="1182688" cy="44450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just" defTabSz="650230" fontAlgn="base">
              <a:lnSpc>
                <a:spcPct val="120000"/>
              </a:lnSpc>
              <a:spcAft>
                <a:spcPct val="0"/>
              </a:spcAft>
              <a:buNone/>
            </a:pPr>
            <a:r>
              <a:rPr lang="en-US" altLang="zh-CN" sz="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40" name="Text Placeholder 3"/>
          <p:cNvSpPr txBox="1">
            <a:spLocks/>
          </p:cNvSpPr>
          <p:nvPr/>
        </p:nvSpPr>
        <p:spPr>
          <a:xfrm>
            <a:off x="3984971" y="2484633"/>
            <a:ext cx="862076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+mn-ea"/>
                <a:sym typeface="Arial" panose="020B0604020202020204" pitchFamily="34" charset="0"/>
              </a:rPr>
              <a:t>文字内容</a:t>
            </a:r>
            <a:endParaRPr lang="id-ID" altLang="zh-CN" sz="1000" dirty="0">
              <a:solidFill>
                <a:schemeClr val="bg1">
                  <a:lumMod val="6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1" name="Text Placeholder 3"/>
          <p:cNvSpPr txBox="1">
            <a:spLocks/>
          </p:cNvSpPr>
          <p:nvPr/>
        </p:nvSpPr>
        <p:spPr>
          <a:xfrm>
            <a:off x="5972080" y="2484633"/>
            <a:ext cx="862076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+mn-ea"/>
                <a:sym typeface="Arial" panose="020B0604020202020204" pitchFamily="34" charset="0"/>
              </a:rPr>
              <a:t>文字内容</a:t>
            </a:r>
            <a:endParaRPr lang="id-ID" altLang="zh-CN" sz="1000" dirty="0">
              <a:solidFill>
                <a:schemeClr val="bg1">
                  <a:lumMod val="6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2" name="Text Placeholder 3"/>
          <p:cNvSpPr txBox="1">
            <a:spLocks/>
          </p:cNvSpPr>
          <p:nvPr/>
        </p:nvSpPr>
        <p:spPr>
          <a:xfrm>
            <a:off x="6268578" y="3346081"/>
            <a:ext cx="862076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+mn-ea"/>
                <a:sym typeface="Arial" panose="020B0604020202020204" pitchFamily="34" charset="0"/>
              </a:rPr>
              <a:t>文字内容</a:t>
            </a:r>
            <a:endParaRPr lang="id-ID" altLang="zh-CN" sz="1000" dirty="0">
              <a:solidFill>
                <a:schemeClr val="bg1">
                  <a:lumMod val="6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3" name="Text Placeholder 3"/>
          <p:cNvSpPr txBox="1">
            <a:spLocks/>
          </p:cNvSpPr>
          <p:nvPr/>
        </p:nvSpPr>
        <p:spPr>
          <a:xfrm>
            <a:off x="4340866" y="3346081"/>
            <a:ext cx="862076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+mn-ea"/>
                <a:sym typeface="Arial" panose="020B0604020202020204" pitchFamily="34" charset="0"/>
              </a:rPr>
              <a:t>文字内容</a:t>
            </a:r>
            <a:endParaRPr lang="id-ID" altLang="zh-CN" sz="1000" dirty="0">
              <a:solidFill>
                <a:schemeClr val="bg1">
                  <a:lumMod val="6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4" name="Text Placeholder 3"/>
          <p:cNvSpPr txBox="1">
            <a:spLocks/>
          </p:cNvSpPr>
          <p:nvPr/>
        </p:nvSpPr>
        <p:spPr>
          <a:xfrm>
            <a:off x="2376923" y="3346081"/>
            <a:ext cx="862076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+mn-ea"/>
                <a:sym typeface="Arial" panose="020B0604020202020204" pitchFamily="34" charset="0"/>
              </a:rPr>
              <a:t>文字内容</a:t>
            </a:r>
            <a:endParaRPr lang="id-ID" altLang="zh-CN" sz="1000" dirty="0">
              <a:solidFill>
                <a:schemeClr val="bg1">
                  <a:lumMod val="6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7" name="Text Placeholder 4"/>
          <p:cNvSpPr txBox="1">
            <a:spLocks/>
          </p:cNvSpPr>
          <p:nvPr/>
        </p:nvSpPr>
        <p:spPr>
          <a:xfrm>
            <a:off x="3192489" y="1779859"/>
            <a:ext cx="1183848" cy="44319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 Placeholder 4"/>
          <p:cNvSpPr txBox="1">
            <a:spLocks/>
          </p:cNvSpPr>
          <p:nvPr/>
        </p:nvSpPr>
        <p:spPr>
          <a:xfrm>
            <a:off x="5194814" y="1779859"/>
            <a:ext cx="1183848" cy="44319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4"/>
          <p:cNvSpPr txBox="1">
            <a:spLocks/>
          </p:cNvSpPr>
          <p:nvPr/>
        </p:nvSpPr>
        <p:spPr>
          <a:xfrm>
            <a:off x="2918285" y="3861217"/>
            <a:ext cx="1183848" cy="44319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 Placeholder 4"/>
          <p:cNvSpPr txBox="1">
            <a:spLocks/>
          </p:cNvSpPr>
          <p:nvPr/>
        </p:nvSpPr>
        <p:spPr>
          <a:xfrm>
            <a:off x="4877360" y="3859908"/>
            <a:ext cx="1183848" cy="44319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4"/>
          <p:cNvSpPr txBox="1">
            <a:spLocks/>
          </p:cNvSpPr>
          <p:nvPr/>
        </p:nvSpPr>
        <p:spPr>
          <a:xfrm>
            <a:off x="6808724" y="3865218"/>
            <a:ext cx="1183848" cy="44319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Shape 1752"/>
          <p:cNvSpPr/>
          <p:nvPr/>
        </p:nvSpPr>
        <p:spPr>
          <a:xfrm>
            <a:off x="5395780" y="2426602"/>
            <a:ext cx="300713" cy="300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5" h="21474" extrusionOk="0">
                <a:moveTo>
                  <a:pt x="2578" y="8409"/>
                </a:moveTo>
                <a:cubicBezTo>
                  <a:pt x="2578" y="5193"/>
                  <a:pt x="5174" y="2587"/>
                  <a:pt x="8376" y="2587"/>
                </a:cubicBezTo>
                <a:cubicBezTo>
                  <a:pt x="11580" y="2587"/>
                  <a:pt x="14435" y="5451"/>
                  <a:pt x="14435" y="8666"/>
                </a:cubicBezTo>
                <a:cubicBezTo>
                  <a:pt x="14435" y="11882"/>
                  <a:pt x="11838" y="14488"/>
                  <a:pt x="8635" y="14488"/>
                </a:cubicBezTo>
                <a:cubicBezTo>
                  <a:pt x="5431" y="14488"/>
                  <a:pt x="2578" y="11624"/>
                  <a:pt x="2578" y="8409"/>
                </a:cubicBezTo>
                <a:close/>
                <a:moveTo>
                  <a:pt x="20914" y="18167"/>
                </a:moveTo>
                <a:lnTo>
                  <a:pt x="15797" y="13032"/>
                </a:lnTo>
                <a:cubicBezTo>
                  <a:pt x="16568" y="11759"/>
                  <a:pt x="17013" y="10265"/>
                  <a:pt x="17013" y="8666"/>
                </a:cubicBezTo>
                <a:cubicBezTo>
                  <a:pt x="17013" y="4023"/>
                  <a:pt x="13004" y="0"/>
                  <a:pt x="8376" y="0"/>
                </a:cubicBezTo>
                <a:cubicBezTo>
                  <a:pt x="3750" y="0"/>
                  <a:pt x="0" y="3765"/>
                  <a:pt x="0" y="8409"/>
                </a:cubicBezTo>
                <a:cubicBezTo>
                  <a:pt x="0" y="13052"/>
                  <a:pt x="4008" y="17075"/>
                  <a:pt x="8635" y="17075"/>
                </a:cubicBezTo>
                <a:cubicBezTo>
                  <a:pt x="10173" y="17075"/>
                  <a:pt x="11614" y="16657"/>
                  <a:pt x="12852" y="15931"/>
                </a:cubicBezTo>
                <a:lnTo>
                  <a:pt x="17996" y="21094"/>
                </a:lnTo>
                <a:cubicBezTo>
                  <a:pt x="18500" y="21600"/>
                  <a:pt x="19317" y="21600"/>
                  <a:pt x="19819" y="21094"/>
                </a:cubicBezTo>
                <a:lnTo>
                  <a:pt x="21096" y="19815"/>
                </a:lnTo>
                <a:cubicBezTo>
                  <a:pt x="21600" y="19309"/>
                  <a:pt x="21417" y="18672"/>
                  <a:pt x="20914" y="1816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Shape 1755"/>
          <p:cNvSpPr/>
          <p:nvPr/>
        </p:nvSpPr>
        <p:spPr>
          <a:xfrm>
            <a:off x="3438548" y="3321654"/>
            <a:ext cx="259354" cy="233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2" y="0"/>
                </a:moveTo>
                <a:cubicBezTo>
                  <a:pt x="9030" y="0"/>
                  <a:pt x="7856" y="707"/>
                  <a:pt x="7120" y="1087"/>
                </a:cubicBezTo>
                <a:lnTo>
                  <a:pt x="7120" y="3594"/>
                </a:lnTo>
                <a:lnTo>
                  <a:pt x="4741" y="3594"/>
                </a:lnTo>
                <a:lnTo>
                  <a:pt x="4741" y="21600"/>
                </a:lnTo>
                <a:lnTo>
                  <a:pt x="16843" y="21600"/>
                </a:lnTo>
                <a:lnTo>
                  <a:pt x="16843" y="3594"/>
                </a:lnTo>
                <a:lnTo>
                  <a:pt x="14465" y="3594"/>
                </a:lnTo>
                <a:cubicBezTo>
                  <a:pt x="14465" y="3594"/>
                  <a:pt x="14465" y="1087"/>
                  <a:pt x="14465" y="1087"/>
                </a:cubicBezTo>
                <a:cubicBezTo>
                  <a:pt x="13730" y="707"/>
                  <a:pt x="12555" y="0"/>
                  <a:pt x="10792" y="0"/>
                </a:cubicBezTo>
                <a:close/>
                <a:moveTo>
                  <a:pt x="2152" y="3611"/>
                </a:moveTo>
                <a:cubicBezTo>
                  <a:pt x="965" y="3611"/>
                  <a:pt x="0" y="4682"/>
                  <a:pt x="0" y="6002"/>
                </a:cubicBezTo>
                <a:lnTo>
                  <a:pt x="0" y="19209"/>
                </a:lnTo>
                <a:cubicBezTo>
                  <a:pt x="0" y="20528"/>
                  <a:pt x="965" y="21600"/>
                  <a:pt x="2152" y="21600"/>
                </a:cubicBezTo>
                <a:lnTo>
                  <a:pt x="3236" y="21600"/>
                </a:lnTo>
                <a:lnTo>
                  <a:pt x="3236" y="3611"/>
                </a:lnTo>
                <a:lnTo>
                  <a:pt x="2152" y="3611"/>
                </a:lnTo>
                <a:close/>
                <a:moveTo>
                  <a:pt x="18364" y="3611"/>
                </a:moveTo>
                <a:lnTo>
                  <a:pt x="18364" y="21600"/>
                </a:lnTo>
                <a:lnTo>
                  <a:pt x="19448" y="21600"/>
                </a:lnTo>
                <a:cubicBezTo>
                  <a:pt x="20635" y="21600"/>
                  <a:pt x="21600" y="20528"/>
                  <a:pt x="21600" y="19209"/>
                </a:cubicBezTo>
                <a:lnTo>
                  <a:pt x="21600" y="6002"/>
                </a:lnTo>
                <a:cubicBezTo>
                  <a:pt x="21600" y="4682"/>
                  <a:pt x="20635" y="3611"/>
                  <a:pt x="19448" y="3611"/>
                </a:cubicBezTo>
                <a:lnTo>
                  <a:pt x="18364" y="361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972642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14" grpId="0" animBg="1"/>
      <p:bldP spid="25" grpId="0" animBg="1"/>
      <p:bldP spid="32" grpId="0" animBg="1"/>
      <p:bldP spid="33" grpId="0" animBg="1"/>
      <p:bldP spid="4" grpId="0" build="p"/>
      <p:bldP spid="5" grpId="0" build="p"/>
      <p:bldP spid="40" grpId="0"/>
      <p:bldP spid="41" grpId="0"/>
      <p:bldP spid="42" grpId="0"/>
      <p:bldP spid="43" grpId="0"/>
      <p:bldP spid="44" grpId="0"/>
      <p:bldP spid="47" grpId="0"/>
      <p:bldP spid="48" grpId="0"/>
      <p:bldP spid="49" grpId="0"/>
      <p:bldP spid="50" grpId="0"/>
      <p:bldP spid="51" grpId="0"/>
      <p:bldP spid="36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/>
          </p:nvPr>
        </p:nvGraphicFramePr>
        <p:xfrm>
          <a:off x="1461966" y="1496027"/>
          <a:ext cx="6220070" cy="1949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5"/>
          <p:cNvGrpSpPr/>
          <p:nvPr/>
        </p:nvGrpSpPr>
        <p:grpSpPr>
          <a:xfrm>
            <a:off x="1629342" y="3727040"/>
            <a:ext cx="1804853" cy="572464"/>
            <a:chOff x="1104240" y="1672015"/>
            <a:chExt cx="2771200" cy="878922"/>
          </a:xfrm>
        </p:grpSpPr>
        <p:sp>
          <p:nvSpPr>
            <p:cNvPr id="7" name="TextBox 6"/>
            <p:cNvSpPr txBox="1"/>
            <p:nvPr/>
          </p:nvSpPr>
          <p:spPr>
            <a:xfrm>
              <a:off x="1104240" y="1672015"/>
              <a:ext cx="854556" cy="878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AU" sz="2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en-US" sz="2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Text Placeholder 32"/>
            <p:cNvSpPr txBox="1">
              <a:spLocks/>
            </p:cNvSpPr>
            <p:nvPr/>
          </p:nvSpPr>
          <p:spPr>
            <a:xfrm>
              <a:off x="1898842" y="1991319"/>
              <a:ext cx="1976598" cy="5103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6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Text Placeholder 33"/>
            <p:cNvSpPr txBox="1">
              <a:spLocks/>
            </p:cNvSpPr>
            <p:nvPr/>
          </p:nvSpPr>
          <p:spPr>
            <a:xfrm>
              <a:off x="1898845" y="1750688"/>
              <a:ext cx="1846847" cy="283524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AU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3635118" y="3727038"/>
            <a:ext cx="1826256" cy="572464"/>
            <a:chOff x="1104241" y="1672013"/>
            <a:chExt cx="2804063" cy="878922"/>
          </a:xfrm>
        </p:grpSpPr>
        <p:sp>
          <p:nvSpPr>
            <p:cNvPr id="11" name="TextBox 10"/>
            <p:cNvSpPr txBox="1"/>
            <p:nvPr/>
          </p:nvSpPr>
          <p:spPr>
            <a:xfrm>
              <a:off x="1104241" y="1672013"/>
              <a:ext cx="854556" cy="878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AU" sz="2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en-US" sz="2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Text Placeholder 32"/>
            <p:cNvSpPr txBox="1">
              <a:spLocks/>
            </p:cNvSpPr>
            <p:nvPr/>
          </p:nvSpPr>
          <p:spPr>
            <a:xfrm>
              <a:off x="1898842" y="1991319"/>
              <a:ext cx="2009462" cy="5103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6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 Placeholder 33"/>
            <p:cNvSpPr txBox="1">
              <a:spLocks/>
            </p:cNvSpPr>
            <p:nvPr/>
          </p:nvSpPr>
          <p:spPr>
            <a:xfrm>
              <a:off x="1898845" y="1750686"/>
              <a:ext cx="1464302" cy="283524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AU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5662296" y="3727038"/>
            <a:ext cx="1800171" cy="651170"/>
            <a:chOff x="1104241" y="1672015"/>
            <a:chExt cx="2764010" cy="999762"/>
          </a:xfrm>
        </p:grpSpPr>
        <p:sp>
          <p:nvSpPr>
            <p:cNvPr id="15" name="TextBox 14"/>
            <p:cNvSpPr txBox="1"/>
            <p:nvPr/>
          </p:nvSpPr>
          <p:spPr>
            <a:xfrm>
              <a:off x="1104241" y="1672015"/>
              <a:ext cx="854555" cy="878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</a:p>
          </p:txBody>
        </p:sp>
        <p:sp>
          <p:nvSpPr>
            <p:cNvPr id="16" name="Text Placeholder 32"/>
            <p:cNvSpPr txBox="1">
              <a:spLocks/>
            </p:cNvSpPr>
            <p:nvPr/>
          </p:nvSpPr>
          <p:spPr>
            <a:xfrm>
              <a:off x="1898843" y="1991321"/>
              <a:ext cx="1969408" cy="68045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6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Text Placeholder 33"/>
            <p:cNvSpPr txBox="1">
              <a:spLocks/>
            </p:cNvSpPr>
            <p:nvPr/>
          </p:nvSpPr>
          <p:spPr>
            <a:xfrm>
              <a:off x="1898844" y="1750688"/>
              <a:ext cx="1464301" cy="283524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AU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2999269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74978" y="699646"/>
            <a:ext cx="5403743" cy="325872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6" rIns="68574" bIns="34286"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878701" y="699646"/>
            <a:ext cx="1564021" cy="1559515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6" rIns="68574" bIns="34286" rtlCol="0" anchor="ctr"/>
          <a:lstStyle/>
          <a:p>
            <a:pPr algn="ctr"/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878701" y="2388857"/>
            <a:ext cx="1564021" cy="1559515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6" rIns="68574" bIns="34286"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545856" y="827133"/>
            <a:ext cx="1489561" cy="48947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74" tIns="34286" rIns="68574" bIns="34286" rtlCol="0" anchor="ctr"/>
          <a:lstStyle/>
          <a:p>
            <a:pPr algn="ctr" defTabSz="914231">
              <a:defRPr/>
            </a:pPr>
            <a:endParaRPr lang="zh-CN" altLang="en-US" kern="0" dirty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23" name="直角三角形 22"/>
          <p:cNvSpPr/>
          <p:nvPr/>
        </p:nvSpPr>
        <p:spPr>
          <a:xfrm rot="10800000">
            <a:off x="545856" y="1310669"/>
            <a:ext cx="337487" cy="140332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74" tIns="34286" rIns="68574" bIns="34286" rtlCol="0" anchor="ctr"/>
          <a:lstStyle/>
          <a:p>
            <a:pPr algn="ctr" defTabSz="914231">
              <a:defRPr/>
            </a:pPr>
            <a:endParaRPr lang="zh-CN" altLang="en-US" kern="0" dirty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45856" y="2497962"/>
            <a:ext cx="1489561" cy="48947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74" tIns="34286" rIns="68574" bIns="34286" rtlCol="0" anchor="ctr"/>
          <a:lstStyle/>
          <a:p>
            <a:pPr algn="ctr" defTabSz="914231">
              <a:defRPr/>
            </a:pPr>
            <a:endParaRPr lang="zh-CN" altLang="en-US" kern="0" dirty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25" name="直角三角形 24"/>
          <p:cNvSpPr/>
          <p:nvPr/>
        </p:nvSpPr>
        <p:spPr>
          <a:xfrm rot="10800000">
            <a:off x="545856" y="2981497"/>
            <a:ext cx="337487" cy="140332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74" tIns="34286" rIns="68574" bIns="34286" rtlCol="0" anchor="ctr"/>
          <a:lstStyle/>
          <a:p>
            <a:pPr algn="ctr" defTabSz="914231">
              <a:defRPr/>
            </a:pPr>
            <a:endParaRPr lang="zh-CN" altLang="en-US" kern="0" dirty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27" name="矩形 26"/>
          <p:cNvSpPr/>
          <p:nvPr/>
        </p:nvSpPr>
        <p:spPr>
          <a:xfrm flipH="1">
            <a:off x="6269318" y="827133"/>
            <a:ext cx="2046891" cy="48947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74" tIns="34286" rIns="68574" bIns="34286" rtlCol="0" anchor="ctr"/>
          <a:lstStyle/>
          <a:p>
            <a:pPr algn="ctr" defTabSz="914231">
              <a:defRPr/>
            </a:pPr>
            <a:endParaRPr lang="zh-CN" altLang="en-US" kern="0" dirty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28" name="直角三角形 27"/>
          <p:cNvSpPr/>
          <p:nvPr/>
        </p:nvSpPr>
        <p:spPr>
          <a:xfrm rot="10800000" flipH="1">
            <a:off x="7978722" y="1310669"/>
            <a:ext cx="337487" cy="140332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74" tIns="34286" rIns="68574" bIns="34286" rtlCol="0" anchor="ctr"/>
          <a:lstStyle/>
          <a:p>
            <a:pPr algn="ctr" defTabSz="914231">
              <a:defRPr/>
            </a:pPr>
            <a:endParaRPr lang="zh-CN" altLang="en-US" kern="0" dirty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29" name="文本框 17"/>
          <p:cNvSpPr txBox="1"/>
          <p:nvPr/>
        </p:nvSpPr>
        <p:spPr>
          <a:xfrm>
            <a:off x="793028" y="882835"/>
            <a:ext cx="1068804" cy="300074"/>
          </a:xfrm>
          <a:prstGeom prst="rect">
            <a:avLst/>
          </a:prstGeom>
          <a:noFill/>
        </p:spPr>
        <p:txBody>
          <a:bodyPr wrap="square" lIns="68574" tIns="34286" rIns="68574" bIns="3428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0" name="文本框 18"/>
          <p:cNvSpPr txBox="1"/>
          <p:nvPr/>
        </p:nvSpPr>
        <p:spPr>
          <a:xfrm>
            <a:off x="793028" y="2572625"/>
            <a:ext cx="1068804" cy="300074"/>
          </a:xfrm>
          <a:prstGeom prst="rect">
            <a:avLst/>
          </a:prstGeom>
          <a:noFill/>
        </p:spPr>
        <p:txBody>
          <a:bodyPr wrap="square" lIns="68574" tIns="34286" rIns="68574" bIns="3428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7" name="文本框 19"/>
          <p:cNvSpPr txBox="1"/>
          <p:nvPr/>
        </p:nvSpPr>
        <p:spPr>
          <a:xfrm>
            <a:off x="6621230" y="882835"/>
            <a:ext cx="1036169" cy="300074"/>
          </a:xfrm>
          <a:prstGeom prst="rect">
            <a:avLst/>
          </a:prstGeom>
          <a:noFill/>
        </p:spPr>
        <p:txBody>
          <a:bodyPr wrap="none" lIns="68574" tIns="34286" rIns="68574" bIns="3428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grpSp>
        <p:nvGrpSpPr>
          <p:cNvPr id="2" name="组合 19"/>
          <p:cNvGrpSpPr>
            <a:grpSpLocks/>
          </p:cNvGrpSpPr>
          <p:nvPr/>
        </p:nvGrpSpPr>
        <p:grpSpPr bwMode="auto">
          <a:xfrm>
            <a:off x="878701" y="3948368"/>
            <a:ext cx="7100021" cy="844428"/>
            <a:chOff x="1160463" y="2796136"/>
            <a:chExt cx="9421420" cy="844332"/>
          </a:xfrm>
        </p:grpSpPr>
        <p:sp>
          <p:nvSpPr>
            <p:cNvPr id="33" name="Text Box 11"/>
            <p:cNvSpPr txBox="1">
              <a:spLocks noChangeArrowheads="1"/>
            </p:cNvSpPr>
            <p:nvPr/>
          </p:nvSpPr>
          <p:spPr bwMode="auto">
            <a:xfrm>
              <a:off x="1160463" y="2796136"/>
              <a:ext cx="1833524" cy="346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34" name="矩形 18"/>
            <p:cNvSpPr>
              <a:spLocks noChangeArrowheads="1"/>
            </p:cNvSpPr>
            <p:nvPr/>
          </p:nvSpPr>
          <p:spPr bwMode="auto">
            <a:xfrm>
              <a:off x="1160463" y="3132695"/>
              <a:ext cx="9421420" cy="507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8708518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5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3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/>
      <p:bldP spid="30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全国互联网大会副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826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362975" y="1707792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24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标题文字内容</a:t>
            </a:r>
            <a:endParaRPr lang="en-US" altLang="zh-CN" sz="2400" b="1" dirty="0" smtClean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4146951" y="1491768"/>
            <a:ext cx="0" cy="151216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5"/>
          <p:cNvGrpSpPr/>
          <p:nvPr/>
        </p:nvGrpSpPr>
        <p:grpSpPr>
          <a:xfrm>
            <a:off x="2733752" y="1635786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434983" y="2313473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※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87654" y="2313473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※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34983" y="2660544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※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87655" y="2660544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※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</a:p>
        </p:txBody>
      </p:sp>
      <p:sp>
        <p:nvSpPr>
          <p:cNvPr id="29" name="TextBox 13"/>
          <p:cNvSpPr txBox="1"/>
          <p:nvPr/>
        </p:nvSpPr>
        <p:spPr>
          <a:xfrm>
            <a:off x="2954362" y="1849652"/>
            <a:ext cx="90284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000" b="1" dirty="0" smtClean="0">
                <a:solidFill>
                  <a:schemeClr val="accent1"/>
                </a:solidFill>
                <a:latin typeface="+mj-ea"/>
                <a:ea typeface="+mj-ea"/>
              </a:rPr>
              <a:t>03</a:t>
            </a:r>
            <a:endParaRPr lang="zh-CN" altLang="en-US" sz="5000" b="1" dirty="0" smtClean="0">
              <a:solidFill>
                <a:schemeClr val="accent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86551182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6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4" grpId="0"/>
      <p:bldP spid="26" grpId="0"/>
      <p:bldP spid="27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1869"/>
          <p:cNvSpPr/>
          <p:nvPr/>
        </p:nvSpPr>
        <p:spPr>
          <a:xfrm rot="10800000">
            <a:off x="2934844" y="1282559"/>
            <a:ext cx="3274313" cy="16333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8036" y="0"/>
                  <a:pt x="5272" y="2114"/>
                  <a:pt x="3163" y="6342"/>
                </a:cubicBezTo>
                <a:cubicBezTo>
                  <a:pt x="1060" y="10557"/>
                  <a:pt x="7" y="16076"/>
                  <a:pt x="0" y="21600"/>
                </a:cubicBezTo>
                <a:lnTo>
                  <a:pt x="21600" y="21600"/>
                </a:lnTo>
                <a:cubicBezTo>
                  <a:pt x="21593" y="16076"/>
                  <a:pt x="20540" y="10557"/>
                  <a:pt x="18437" y="6342"/>
                </a:cubicBezTo>
                <a:cubicBezTo>
                  <a:pt x="16328" y="2114"/>
                  <a:pt x="13564" y="0"/>
                  <a:pt x="10800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4287" tIns="14287" rIns="14287" bIns="14287" anchor="ctr"/>
          <a:lstStyle/>
          <a:p>
            <a:pPr>
              <a:lnSpc>
                <a:spcPct val="120000"/>
              </a:lnSpc>
            </a:pPr>
            <a:endParaRPr sz="1300" dirty="0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7740650" y="1600200"/>
            <a:ext cx="1403350" cy="84931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450"/>
              </a:spcBef>
              <a:buNone/>
            </a:pPr>
            <a:r>
              <a:rPr lang="zh-CN" altLang="en-US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请替换文字内容</a:t>
            </a:r>
            <a:endParaRPr lang="id-ID" sz="2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Shape 1851"/>
          <p:cNvSpPr/>
          <p:nvPr/>
        </p:nvSpPr>
        <p:spPr>
          <a:xfrm>
            <a:off x="1416516" y="2187645"/>
            <a:ext cx="1102608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spAutoFit/>
          </a:bodyPr>
          <a:lstStyle>
            <a:lvl1pPr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zh-CN" altLang="en-US" sz="10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Shape 1852"/>
          <p:cNvSpPr/>
          <p:nvPr/>
        </p:nvSpPr>
        <p:spPr>
          <a:xfrm>
            <a:off x="1630863" y="1275059"/>
            <a:ext cx="673914" cy="6739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9049" tIns="19049" rIns="19049" bIns="19049" numCol="1" anchor="ctr">
            <a:noAutofit/>
          </a:bodyPr>
          <a:lstStyle/>
          <a:p>
            <a:pPr>
              <a:lnSpc>
                <a:spcPct val="120000"/>
              </a:lnSpc>
            </a:pPr>
            <a:endParaRPr sz="1300" dirty="0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Shape 1853"/>
          <p:cNvSpPr/>
          <p:nvPr/>
        </p:nvSpPr>
        <p:spPr>
          <a:xfrm>
            <a:off x="1828275" y="1498446"/>
            <a:ext cx="279087" cy="227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80" h="21024" extrusionOk="0">
                <a:moveTo>
                  <a:pt x="18800" y="1728"/>
                </a:moveTo>
                <a:cubicBezTo>
                  <a:pt x="16810" y="-576"/>
                  <a:pt x="13583" y="-576"/>
                  <a:pt x="11591" y="1728"/>
                </a:cubicBezTo>
                <a:lnTo>
                  <a:pt x="10239" y="3293"/>
                </a:lnTo>
                <a:lnTo>
                  <a:pt x="8887" y="1728"/>
                </a:lnTo>
                <a:cubicBezTo>
                  <a:pt x="6897" y="-576"/>
                  <a:pt x="3670" y="-576"/>
                  <a:pt x="1680" y="1728"/>
                </a:cubicBezTo>
                <a:cubicBezTo>
                  <a:pt x="-560" y="4320"/>
                  <a:pt x="-560" y="8522"/>
                  <a:pt x="1680" y="11115"/>
                </a:cubicBezTo>
                <a:lnTo>
                  <a:pt x="10239" y="21024"/>
                </a:lnTo>
                <a:lnTo>
                  <a:pt x="18800" y="11115"/>
                </a:lnTo>
                <a:cubicBezTo>
                  <a:pt x="21040" y="8522"/>
                  <a:pt x="21040" y="4320"/>
                  <a:pt x="18800" y="1728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lnSpc>
                <a:spcPct val="120000"/>
              </a:lnSpc>
            </a:pPr>
            <a:endParaRPr sz="1300" dirty="0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Shape 1855"/>
          <p:cNvSpPr/>
          <p:nvPr/>
        </p:nvSpPr>
        <p:spPr>
          <a:xfrm>
            <a:off x="2510724" y="3916319"/>
            <a:ext cx="1261272" cy="443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en-US" altLang="zh-CN" sz="6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altLang="zh-CN" sz="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Shape 1856"/>
          <p:cNvSpPr/>
          <p:nvPr/>
        </p:nvSpPr>
        <p:spPr>
          <a:xfrm>
            <a:off x="2590056" y="3700430"/>
            <a:ext cx="1102608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zh-CN" altLang="en-US" sz="10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Shape 1857"/>
          <p:cNvSpPr/>
          <p:nvPr/>
        </p:nvSpPr>
        <p:spPr>
          <a:xfrm>
            <a:off x="2802134" y="2785574"/>
            <a:ext cx="678453" cy="6784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>
              <a:lnSpc>
                <a:spcPct val="120000"/>
              </a:lnSpc>
            </a:pPr>
            <a:endParaRPr sz="1300" dirty="0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Shape 1859"/>
          <p:cNvSpPr/>
          <p:nvPr/>
        </p:nvSpPr>
        <p:spPr>
          <a:xfrm>
            <a:off x="5327176" y="3934592"/>
            <a:ext cx="1261272" cy="4431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en-US" altLang="zh-CN" sz="6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Shape 1860"/>
          <p:cNvSpPr/>
          <p:nvPr/>
        </p:nvSpPr>
        <p:spPr>
          <a:xfrm>
            <a:off x="5406509" y="3718702"/>
            <a:ext cx="1102608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spAutoFit/>
          </a:bodyPr>
          <a:lstStyle>
            <a:lvl1pPr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zh-CN" altLang="en-US" sz="10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Shape 1861"/>
          <p:cNvSpPr/>
          <p:nvPr/>
        </p:nvSpPr>
        <p:spPr>
          <a:xfrm>
            <a:off x="5620145" y="2805405"/>
            <a:ext cx="675337" cy="675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19049" tIns="19049" rIns="19049" bIns="19049" numCol="1" anchor="ctr">
            <a:noAutofit/>
          </a:bodyPr>
          <a:lstStyle/>
          <a:p>
            <a:pPr>
              <a:lnSpc>
                <a:spcPct val="120000"/>
              </a:lnSpc>
            </a:pPr>
            <a:endParaRPr sz="1300" dirty="0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Shape 1862"/>
          <p:cNvSpPr/>
          <p:nvPr/>
        </p:nvSpPr>
        <p:spPr>
          <a:xfrm>
            <a:off x="5828653" y="3002631"/>
            <a:ext cx="258318" cy="2310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7" h="21458" extrusionOk="0">
                <a:moveTo>
                  <a:pt x="20906" y="11130"/>
                </a:moveTo>
                <a:lnTo>
                  <a:pt x="11466" y="425"/>
                </a:lnTo>
                <a:cubicBezTo>
                  <a:pt x="10983" y="-142"/>
                  <a:pt x="10193" y="-142"/>
                  <a:pt x="9710" y="425"/>
                </a:cubicBezTo>
                <a:lnTo>
                  <a:pt x="271" y="11130"/>
                </a:lnTo>
                <a:cubicBezTo>
                  <a:pt x="-212" y="11696"/>
                  <a:pt x="-32" y="12160"/>
                  <a:pt x="671" y="12160"/>
                </a:cubicBezTo>
                <a:lnTo>
                  <a:pt x="2638" y="12160"/>
                </a:lnTo>
                <a:lnTo>
                  <a:pt x="2638" y="20381"/>
                </a:lnTo>
                <a:cubicBezTo>
                  <a:pt x="2638" y="20976"/>
                  <a:pt x="2661" y="21458"/>
                  <a:pt x="3609" y="21458"/>
                </a:cubicBezTo>
                <a:lnTo>
                  <a:pt x="8190" y="21458"/>
                </a:lnTo>
                <a:lnTo>
                  <a:pt x="8190" y="13214"/>
                </a:lnTo>
                <a:lnTo>
                  <a:pt x="12986" y="13214"/>
                </a:lnTo>
                <a:lnTo>
                  <a:pt x="12986" y="21458"/>
                </a:lnTo>
                <a:lnTo>
                  <a:pt x="17795" y="21458"/>
                </a:lnTo>
                <a:cubicBezTo>
                  <a:pt x="18518" y="21458"/>
                  <a:pt x="18538" y="20976"/>
                  <a:pt x="18538" y="20381"/>
                </a:cubicBezTo>
                <a:lnTo>
                  <a:pt x="18538" y="12160"/>
                </a:lnTo>
                <a:lnTo>
                  <a:pt x="20505" y="12160"/>
                </a:lnTo>
                <a:cubicBezTo>
                  <a:pt x="21208" y="12160"/>
                  <a:pt x="21388" y="11696"/>
                  <a:pt x="20906" y="1113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lnSpc>
                <a:spcPct val="120000"/>
              </a:lnSpc>
            </a:pPr>
            <a:endParaRPr sz="1300" dirty="0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Shape 1864"/>
          <p:cNvSpPr/>
          <p:nvPr/>
        </p:nvSpPr>
        <p:spPr>
          <a:xfrm>
            <a:off x="6541608" y="2403535"/>
            <a:ext cx="1261272" cy="4431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en-US" altLang="zh-CN" sz="6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Shape 1865"/>
          <p:cNvSpPr/>
          <p:nvPr/>
        </p:nvSpPr>
        <p:spPr>
          <a:xfrm>
            <a:off x="6620940" y="2187645"/>
            <a:ext cx="1102608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spAutoFit/>
          </a:bodyPr>
          <a:lstStyle>
            <a:lvl1pPr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zh-CN" altLang="en-US" sz="10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Shape 1866"/>
          <p:cNvSpPr/>
          <p:nvPr/>
        </p:nvSpPr>
        <p:spPr>
          <a:xfrm>
            <a:off x="6834575" y="1274347"/>
            <a:ext cx="675337" cy="675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19049" tIns="19049" rIns="19049" bIns="19049" numCol="1" anchor="ctr">
            <a:noAutofit/>
          </a:bodyPr>
          <a:lstStyle/>
          <a:p>
            <a:pPr>
              <a:lnSpc>
                <a:spcPct val="120000"/>
              </a:lnSpc>
            </a:pPr>
            <a:endParaRPr sz="1300" dirty="0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Shape 1857"/>
          <p:cNvSpPr/>
          <p:nvPr/>
        </p:nvSpPr>
        <p:spPr>
          <a:xfrm>
            <a:off x="2802134" y="2786041"/>
            <a:ext cx="678453" cy="6784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>
              <a:lnSpc>
                <a:spcPct val="120000"/>
              </a:lnSpc>
            </a:pPr>
            <a:endParaRPr sz="1300" dirty="0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Shape 1858"/>
          <p:cNvSpPr/>
          <p:nvPr/>
        </p:nvSpPr>
        <p:spPr>
          <a:xfrm>
            <a:off x="3058931" y="2974700"/>
            <a:ext cx="164857" cy="3002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7" y="3476"/>
                </a:moveTo>
                <a:cubicBezTo>
                  <a:pt x="16335" y="5612"/>
                  <a:pt x="16335" y="5612"/>
                  <a:pt x="16335" y="5612"/>
                </a:cubicBezTo>
                <a:cubicBezTo>
                  <a:pt x="14486" y="4583"/>
                  <a:pt x="12660" y="4068"/>
                  <a:pt x="10835" y="4068"/>
                </a:cubicBezTo>
                <a:cubicBezTo>
                  <a:pt x="9782" y="4068"/>
                  <a:pt x="8916" y="4222"/>
                  <a:pt x="8237" y="4531"/>
                </a:cubicBezTo>
                <a:cubicBezTo>
                  <a:pt x="7582" y="4827"/>
                  <a:pt x="7231" y="5188"/>
                  <a:pt x="7231" y="5587"/>
                </a:cubicBezTo>
                <a:cubicBezTo>
                  <a:pt x="7231" y="5921"/>
                  <a:pt x="7535" y="6256"/>
                  <a:pt x="8120" y="6591"/>
                </a:cubicBezTo>
                <a:cubicBezTo>
                  <a:pt x="8706" y="6938"/>
                  <a:pt x="9876" y="7299"/>
                  <a:pt x="11631" y="7685"/>
                </a:cubicBezTo>
                <a:cubicBezTo>
                  <a:pt x="14743" y="8380"/>
                  <a:pt x="16873" y="8972"/>
                  <a:pt x="18020" y="9461"/>
                </a:cubicBezTo>
                <a:cubicBezTo>
                  <a:pt x="19166" y="9950"/>
                  <a:pt x="20055" y="10530"/>
                  <a:pt x="20687" y="11225"/>
                </a:cubicBezTo>
                <a:cubicBezTo>
                  <a:pt x="21296" y="11907"/>
                  <a:pt x="21600" y="12679"/>
                  <a:pt x="21600" y="13529"/>
                </a:cubicBezTo>
                <a:cubicBezTo>
                  <a:pt x="21600" y="14379"/>
                  <a:pt x="21272" y="15177"/>
                  <a:pt x="20617" y="15897"/>
                </a:cubicBezTo>
                <a:cubicBezTo>
                  <a:pt x="19962" y="16618"/>
                  <a:pt x="19096" y="17198"/>
                  <a:pt x="18066" y="17622"/>
                </a:cubicBezTo>
                <a:cubicBezTo>
                  <a:pt x="17037" y="18034"/>
                  <a:pt x="15539" y="18356"/>
                  <a:pt x="13573" y="18575"/>
                </a:cubicBezTo>
                <a:cubicBezTo>
                  <a:pt x="13573" y="21600"/>
                  <a:pt x="13573" y="21600"/>
                  <a:pt x="13573" y="21600"/>
                </a:cubicBezTo>
                <a:cubicBezTo>
                  <a:pt x="9618" y="21600"/>
                  <a:pt x="9618" y="21600"/>
                  <a:pt x="9618" y="21600"/>
                </a:cubicBezTo>
                <a:cubicBezTo>
                  <a:pt x="9618" y="18652"/>
                  <a:pt x="9618" y="18652"/>
                  <a:pt x="9618" y="18652"/>
                </a:cubicBezTo>
                <a:cubicBezTo>
                  <a:pt x="7793" y="18536"/>
                  <a:pt x="6225" y="18292"/>
                  <a:pt x="4938" y="17906"/>
                </a:cubicBezTo>
                <a:cubicBezTo>
                  <a:pt x="3159" y="17378"/>
                  <a:pt x="1521" y="16670"/>
                  <a:pt x="0" y="15795"/>
                </a:cubicBezTo>
                <a:cubicBezTo>
                  <a:pt x="4002" y="13593"/>
                  <a:pt x="4002" y="13593"/>
                  <a:pt x="4002" y="13593"/>
                </a:cubicBezTo>
                <a:cubicBezTo>
                  <a:pt x="6576" y="15061"/>
                  <a:pt x="9057" y="15795"/>
                  <a:pt x="11444" y="15795"/>
                </a:cubicBezTo>
                <a:cubicBezTo>
                  <a:pt x="12684" y="15795"/>
                  <a:pt x="13714" y="15563"/>
                  <a:pt x="14603" y="15112"/>
                </a:cubicBezTo>
                <a:cubicBezTo>
                  <a:pt x="15469" y="14649"/>
                  <a:pt x="15913" y="14121"/>
                  <a:pt x="15913" y="13503"/>
                </a:cubicBezTo>
                <a:cubicBezTo>
                  <a:pt x="15913" y="12975"/>
                  <a:pt x="15633" y="12525"/>
                  <a:pt x="15071" y="12126"/>
                </a:cubicBezTo>
                <a:cubicBezTo>
                  <a:pt x="14509" y="11740"/>
                  <a:pt x="13386" y="11341"/>
                  <a:pt x="11748" y="10929"/>
                </a:cubicBezTo>
                <a:cubicBezTo>
                  <a:pt x="8401" y="10105"/>
                  <a:pt x="6155" y="9436"/>
                  <a:pt x="4961" y="8946"/>
                </a:cubicBezTo>
                <a:cubicBezTo>
                  <a:pt x="3791" y="8470"/>
                  <a:pt x="2902" y="7917"/>
                  <a:pt x="2317" y="7312"/>
                </a:cubicBezTo>
                <a:cubicBezTo>
                  <a:pt x="1732" y="6707"/>
                  <a:pt x="1451" y="6063"/>
                  <a:pt x="1451" y="5368"/>
                </a:cubicBezTo>
                <a:cubicBezTo>
                  <a:pt x="1451" y="4235"/>
                  <a:pt x="2223" y="3257"/>
                  <a:pt x="3768" y="2446"/>
                </a:cubicBezTo>
                <a:cubicBezTo>
                  <a:pt x="5312" y="1635"/>
                  <a:pt x="7255" y="1197"/>
                  <a:pt x="9618" y="1133"/>
                </a:cubicBezTo>
                <a:cubicBezTo>
                  <a:pt x="9618" y="0"/>
                  <a:pt x="9618" y="0"/>
                  <a:pt x="9618" y="0"/>
                </a:cubicBezTo>
                <a:cubicBezTo>
                  <a:pt x="13573" y="0"/>
                  <a:pt x="13573" y="0"/>
                  <a:pt x="13573" y="0"/>
                </a:cubicBezTo>
                <a:cubicBezTo>
                  <a:pt x="13573" y="1287"/>
                  <a:pt x="13573" y="1287"/>
                  <a:pt x="13573" y="1287"/>
                </a:cubicBezTo>
                <a:cubicBezTo>
                  <a:pt x="14954" y="1455"/>
                  <a:pt x="16101" y="1686"/>
                  <a:pt x="17037" y="1982"/>
                </a:cubicBezTo>
                <a:cubicBezTo>
                  <a:pt x="17996" y="2278"/>
                  <a:pt x="19119" y="2780"/>
                  <a:pt x="20407" y="347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sz="1300" dirty="0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Shape 1867"/>
          <p:cNvSpPr/>
          <p:nvPr/>
        </p:nvSpPr>
        <p:spPr>
          <a:xfrm>
            <a:off x="7052975" y="1487210"/>
            <a:ext cx="238537" cy="249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81" h="20933" extrusionOk="0">
                <a:moveTo>
                  <a:pt x="18450" y="13962"/>
                </a:moveTo>
                <a:cubicBezTo>
                  <a:pt x="18104" y="14098"/>
                  <a:pt x="15778" y="12331"/>
                  <a:pt x="14291" y="9001"/>
                </a:cubicBezTo>
                <a:cubicBezTo>
                  <a:pt x="12804" y="5669"/>
                  <a:pt x="12992" y="2625"/>
                  <a:pt x="13337" y="2491"/>
                </a:cubicBezTo>
                <a:cubicBezTo>
                  <a:pt x="13683" y="2355"/>
                  <a:pt x="15952" y="4486"/>
                  <a:pt x="17438" y="7816"/>
                </a:cubicBezTo>
                <a:cubicBezTo>
                  <a:pt x="18925" y="11146"/>
                  <a:pt x="18797" y="13826"/>
                  <a:pt x="18450" y="13962"/>
                </a:cubicBezTo>
                <a:close/>
                <a:moveTo>
                  <a:pt x="19117" y="7012"/>
                </a:moveTo>
                <a:cubicBezTo>
                  <a:pt x="17204" y="2727"/>
                  <a:pt x="14125" y="-537"/>
                  <a:pt x="12567" y="74"/>
                </a:cubicBezTo>
                <a:cubicBezTo>
                  <a:pt x="9922" y="1108"/>
                  <a:pt x="14143" y="6078"/>
                  <a:pt x="1154" y="11160"/>
                </a:cubicBezTo>
                <a:cubicBezTo>
                  <a:pt x="32" y="11600"/>
                  <a:pt x="-253" y="13356"/>
                  <a:pt x="217" y="14406"/>
                </a:cubicBezTo>
                <a:cubicBezTo>
                  <a:pt x="685" y="15456"/>
                  <a:pt x="2220" y="16502"/>
                  <a:pt x="3342" y="16062"/>
                </a:cubicBezTo>
                <a:cubicBezTo>
                  <a:pt x="3537" y="15987"/>
                  <a:pt x="4250" y="15766"/>
                  <a:pt x="4250" y="15766"/>
                </a:cubicBezTo>
                <a:cubicBezTo>
                  <a:pt x="5051" y="16802"/>
                  <a:pt x="5889" y="16187"/>
                  <a:pt x="6186" y="16845"/>
                </a:cubicBezTo>
                <a:cubicBezTo>
                  <a:pt x="6544" y="17635"/>
                  <a:pt x="7322" y="19353"/>
                  <a:pt x="7586" y="19939"/>
                </a:cubicBezTo>
                <a:cubicBezTo>
                  <a:pt x="7850" y="20522"/>
                  <a:pt x="8450" y="21063"/>
                  <a:pt x="8885" y="20905"/>
                </a:cubicBezTo>
                <a:cubicBezTo>
                  <a:pt x="9318" y="20745"/>
                  <a:pt x="10797" y="20203"/>
                  <a:pt x="11362" y="19997"/>
                </a:cubicBezTo>
                <a:cubicBezTo>
                  <a:pt x="11927" y="19790"/>
                  <a:pt x="12062" y="19306"/>
                  <a:pt x="11889" y="18922"/>
                </a:cubicBezTo>
                <a:cubicBezTo>
                  <a:pt x="11703" y="18510"/>
                  <a:pt x="10939" y="18390"/>
                  <a:pt x="10721" y="17908"/>
                </a:cubicBezTo>
                <a:cubicBezTo>
                  <a:pt x="10503" y="17428"/>
                  <a:pt x="9791" y="15886"/>
                  <a:pt x="9586" y="15400"/>
                </a:cubicBezTo>
                <a:cubicBezTo>
                  <a:pt x="9308" y="14739"/>
                  <a:pt x="9899" y="14201"/>
                  <a:pt x="10759" y="14116"/>
                </a:cubicBezTo>
                <a:cubicBezTo>
                  <a:pt x="16671" y="13522"/>
                  <a:pt x="17775" y="17037"/>
                  <a:pt x="19789" y="16249"/>
                </a:cubicBezTo>
                <a:cubicBezTo>
                  <a:pt x="21347" y="15640"/>
                  <a:pt x="21030" y="11296"/>
                  <a:pt x="19117" y="701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lnSpc>
                <a:spcPct val="120000"/>
              </a:lnSpc>
            </a:pPr>
            <a:endParaRPr sz="1300" dirty="0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928128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 build="p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8" grpId="0"/>
      <p:bldP spid="19" grpId="0"/>
      <p:bldP spid="20" grpId="0" animBg="1"/>
      <p:bldP spid="21" grpId="0" animBg="1"/>
      <p:bldP spid="23" grpId="0"/>
      <p:bldP spid="24" grpId="0"/>
      <p:bldP spid="25" grpId="0" animBg="1"/>
      <p:bldP spid="28" grpId="0" animBg="1"/>
      <p:bldP spid="28" grpId="1" animBg="1"/>
      <p:bldP spid="16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9143" y="1503421"/>
            <a:ext cx="2514462" cy="213348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6" rIns="68574" bIns="34286"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3314769" y="1503421"/>
            <a:ext cx="2514462" cy="2133483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6" rIns="68574" bIns="34286"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6000396" y="1503421"/>
            <a:ext cx="2514462" cy="2133483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6" rIns="68574" bIns="34286"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TextBox 15"/>
          <p:cNvSpPr txBox="1"/>
          <p:nvPr/>
        </p:nvSpPr>
        <p:spPr>
          <a:xfrm>
            <a:off x="1038808" y="4140018"/>
            <a:ext cx="1927063" cy="625237"/>
          </a:xfrm>
          <a:prstGeom prst="rect">
            <a:avLst/>
          </a:prstGeom>
          <a:noFill/>
        </p:spPr>
        <p:txBody>
          <a:bodyPr wrap="square" lIns="70549" tIns="35275" rIns="70549" bIns="3527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6" name="TextBox 16"/>
          <p:cNvSpPr txBox="1"/>
          <p:nvPr/>
        </p:nvSpPr>
        <p:spPr>
          <a:xfrm>
            <a:off x="1038808" y="3911942"/>
            <a:ext cx="1289439" cy="224413"/>
          </a:xfrm>
          <a:prstGeom prst="rect">
            <a:avLst/>
          </a:prstGeom>
          <a:noFill/>
        </p:spPr>
        <p:txBody>
          <a:bodyPr wrap="none" lIns="70549" tIns="35275" rIns="70549" bIns="35275" rtlCol="0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7" name="TextBox 15"/>
          <p:cNvSpPr txBox="1"/>
          <p:nvPr/>
        </p:nvSpPr>
        <p:spPr>
          <a:xfrm>
            <a:off x="3714275" y="4140018"/>
            <a:ext cx="1927063" cy="625237"/>
          </a:xfrm>
          <a:prstGeom prst="rect">
            <a:avLst/>
          </a:prstGeom>
          <a:noFill/>
        </p:spPr>
        <p:txBody>
          <a:bodyPr wrap="square" lIns="70549" tIns="35275" rIns="70549" bIns="3527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8" name="TextBox 16"/>
          <p:cNvSpPr txBox="1"/>
          <p:nvPr/>
        </p:nvSpPr>
        <p:spPr>
          <a:xfrm>
            <a:off x="3714274" y="3911942"/>
            <a:ext cx="1289439" cy="224413"/>
          </a:xfrm>
          <a:prstGeom prst="rect">
            <a:avLst/>
          </a:prstGeom>
          <a:noFill/>
        </p:spPr>
        <p:txBody>
          <a:bodyPr wrap="none" lIns="70549" tIns="35275" rIns="70549" bIns="35275" rtlCol="0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9" name="TextBox 15"/>
          <p:cNvSpPr txBox="1"/>
          <p:nvPr/>
        </p:nvSpPr>
        <p:spPr>
          <a:xfrm>
            <a:off x="6450701" y="4140018"/>
            <a:ext cx="1927063" cy="625237"/>
          </a:xfrm>
          <a:prstGeom prst="rect">
            <a:avLst/>
          </a:prstGeom>
          <a:noFill/>
        </p:spPr>
        <p:txBody>
          <a:bodyPr wrap="square" lIns="70549" tIns="35275" rIns="70549" bIns="3527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6450701" y="3911942"/>
            <a:ext cx="1289439" cy="224413"/>
          </a:xfrm>
          <a:prstGeom prst="rect">
            <a:avLst/>
          </a:prstGeom>
          <a:noFill/>
        </p:spPr>
        <p:txBody>
          <a:bodyPr wrap="none" lIns="70549" tIns="35275" rIns="70549" bIns="35275" rtlCol="0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711027638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50"/>
                            </p:stCondLst>
                            <p:childTnLst>
                              <p:par>
                                <p:cTn id="3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1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600"/>
                            </p:stCondLst>
                            <p:childTnLst>
                              <p:par>
                                <p:cTn id="4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/>
          </p:nvPr>
        </p:nvGraphicFramePr>
        <p:xfrm>
          <a:off x="3435567" y="1700399"/>
          <a:ext cx="1097579" cy="2024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00249" y="3761991"/>
            <a:ext cx="96821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01</a:t>
            </a: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4627779" y="1700399"/>
          <a:ext cx="1097579" cy="2024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92460" y="3761991"/>
            <a:ext cx="96821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02</a:t>
            </a:r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5812457" y="1700399"/>
          <a:ext cx="1097579" cy="2024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877139" y="3761991"/>
            <a:ext cx="96821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03</a:t>
            </a:r>
          </a:p>
        </p:txBody>
      </p:sp>
      <p:graphicFrame>
        <p:nvGraphicFramePr>
          <p:cNvPr id="11" name="Chart 10"/>
          <p:cNvGraphicFramePr/>
          <p:nvPr>
            <p:extLst/>
          </p:nvPr>
        </p:nvGraphicFramePr>
        <p:xfrm>
          <a:off x="7000875" y="1700399"/>
          <a:ext cx="1097579" cy="2024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065558" y="3761991"/>
            <a:ext cx="96821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04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1192684" y="1923561"/>
            <a:ext cx="2089723" cy="1729861"/>
            <a:chOff x="1023776" y="1932475"/>
            <a:chExt cx="2781691" cy="2655910"/>
          </a:xfrm>
        </p:grpSpPr>
        <p:sp>
          <p:nvSpPr>
            <p:cNvPr id="14" name="Text Placeholder 32"/>
            <p:cNvSpPr txBox="1">
              <a:spLocks/>
            </p:cNvSpPr>
            <p:nvPr/>
          </p:nvSpPr>
          <p:spPr>
            <a:xfrm>
              <a:off x="1023776" y="3879576"/>
              <a:ext cx="2781691" cy="7088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5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500" dirty="0" err="1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5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500" dirty="0" err="1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5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  <a:endParaRPr lang="en-AU" altLang="zh-CN" sz="5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Text Placeholder 33"/>
            <p:cNvSpPr txBox="1">
              <a:spLocks/>
            </p:cNvSpPr>
            <p:nvPr/>
          </p:nvSpPr>
          <p:spPr>
            <a:xfrm>
              <a:off x="1023779" y="2329688"/>
              <a:ext cx="2781688" cy="7088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5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500" dirty="0" err="1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5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500" dirty="0" err="1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5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  <a:endParaRPr lang="en-AU" altLang="zh-CN" sz="5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23777" y="1932475"/>
              <a:ext cx="2420841" cy="5103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8981331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Graphic spid="7" grpId="0">
        <p:bldAsOne/>
      </p:bldGraphic>
      <p:bldP spid="8" grpId="0"/>
      <p:bldGraphic spid="9" grpId="0">
        <p:bldAsOne/>
      </p:bldGraphic>
      <p:bldP spid="10" grpId="0"/>
      <p:bldGraphic spid="11" grpId="0">
        <p:bldAsOne/>
      </p:bldGraphic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057378" y="4108005"/>
            <a:ext cx="707452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057378" y="4208318"/>
            <a:ext cx="7074523" cy="221599"/>
          </a:xfrm>
          <a:prstGeom prst="rect">
            <a:avLst/>
          </a:prstGeom>
        </p:spPr>
        <p:txBody>
          <a:bodyPr vert="horz" wrap="square" lIns="0" tIns="0" rIns="0" bIns="0" anchor="ctr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6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6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1863273" y="1617325"/>
            <a:ext cx="1009284" cy="528640"/>
            <a:chOff x="1189440" y="1763932"/>
            <a:chExt cx="2548167" cy="790807"/>
          </a:xfrm>
        </p:grpSpPr>
        <p:sp>
          <p:nvSpPr>
            <p:cNvPr id="7" name="TextBox 6"/>
            <p:cNvSpPr txBox="1"/>
            <p:nvPr/>
          </p:nvSpPr>
          <p:spPr>
            <a:xfrm>
              <a:off x="1471205" y="1763932"/>
              <a:ext cx="2266402" cy="276247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89440" y="1891747"/>
              <a:ext cx="2508688" cy="662992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6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1863274" y="2640675"/>
            <a:ext cx="990948" cy="526055"/>
            <a:chOff x="1196252" y="1777693"/>
            <a:chExt cx="2501876" cy="786939"/>
          </a:xfrm>
        </p:grpSpPr>
        <p:sp>
          <p:nvSpPr>
            <p:cNvPr id="10" name="TextBox 9"/>
            <p:cNvSpPr txBox="1"/>
            <p:nvPr/>
          </p:nvSpPr>
          <p:spPr>
            <a:xfrm>
              <a:off x="1428378" y="1777693"/>
              <a:ext cx="2266405" cy="276246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96252" y="1901641"/>
              <a:ext cx="2501876" cy="662991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6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25"/>
          <p:cNvGrpSpPr/>
          <p:nvPr/>
        </p:nvGrpSpPr>
        <p:grpSpPr>
          <a:xfrm>
            <a:off x="6817383" y="2079869"/>
            <a:ext cx="995070" cy="697864"/>
            <a:chOff x="189551" y="1653832"/>
            <a:chExt cx="1954057" cy="1043952"/>
          </a:xfrm>
        </p:grpSpPr>
        <p:sp>
          <p:nvSpPr>
            <p:cNvPr id="27" name="TextBox 26"/>
            <p:cNvSpPr txBox="1"/>
            <p:nvPr/>
          </p:nvSpPr>
          <p:spPr>
            <a:xfrm>
              <a:off x="189551" y="1653832"/>
              <a:ext cx="1762812" cy="276246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4706" y="1869045"/>
              <a:ext cx="1828902" cy="828739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28"/>
          <p:cNvGrpSpPr/>
          <p:nvPr/>
        </p:nvGrpSpPr>
        <p:grpSpPr>
          <a:xfrm>
            <a:off x="6865528" y="3093287"/>
            <a:ext cx="946924" cy="684413"/>
            <a:chOff x="256449" y="1653834"/>
            <a:chExt cx="1859513" cy="1023828"/>
          </a:xfrm>
        </p:grpSpPr>
        <p:sp>
          <p:nvSpPr>
            <p:cNvPr id="30" name="TextBox 29"/>
            <p:cNvSpPr txBox="1"/>
            <p:nvPr/>
          </p:nvSpPr>
          <p:spPr>
            <a:xfrm>
              <a:off x="256449" y="1653834"/>
              <a:ext cx="1762814" cy="276246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14707" y="1848925"/>
              <a:ext cx="1801255" cy="828737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4" name="Freeform 63"/>
          <p:cNvSpPr>
            <a:spLocks noEditPoints="1"/>
          </p:cNvSpPr>
          <p:nvPr/>
        </p:nvSpPr>
        <p:spPr bwMode="auto">
          <a:xfrm>
            <a:off x="7714003" y="1531581"/>
            <a:ext cx="357995" cy="366016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" name="Group 17"/>
          <p:cNvGrpSpPr/>
          <p:nvPr/>
        </p:nvGrpSpPr>
        <p:grpSpPr>
          <a:xfrm>
            <a:off x="0" y="1442121"/>
            <a:ext cx="7667966" cy="2516496"/>
            <a:chOff x="-743744" y="1412054"/>
            <a:chExt cx="11471330" cy="3764489"/>
          </a:xfrm>
        </p:grpSpPr>
        <p:sp>
          <p:nvSpPr>
            <p:cNvPr id="65" name="Right Triangle 64"/>
            <p:cNvSpPr/>
            <p:nvPr/>
          </p:nvSpPr>
          <p:spPr>
            <a:xfrm rot="8100000" flipH="1">
              <a:off x="3695072" y="2009242"/>
              <a:ext cx="320492" cy="320492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Right Triangle 65"/>
            <p:cNvSpPr/>
            <p:nvPr/>
          </p:nvSpPr>
          <p:spPr>
            <a:xfrm rot="8100000" flipH="1">
              <a:off x="3695072" y="3501213"/>
              <a:ext cx="320492" cy="320492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Right Triangle 66"/>
            <p:cNvSpPr/>
            <p:nvPr/>
          </p:nvSpPr>
          <p:spPr>
            <a:xfrm rot="13500000">
              <a:off x="9140265" y="2768401"/>
              <a:ext cx="320492" cy="320492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Right Triangle 67"/>
            <p:cNvSpPr/>
            <p:nvPr/>
          </p:nvSpPr>
          <p:spPr>
            <a:xfrm rot="13500000">
              <a:off x="9146988" y="4287453"/>
              <a:ext cx="320492" cy="320492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3" name="Group 16"/>
            <p:cNvGrpSpPr/>
            <p:nvPr/>
          </p:nvGrpSpPr>
          <p:grpSpPr>
            <a:xfrm>
              <a:off x="-743744" y="1412054"/>
              <a:ext cx="11471330" cy="3764489"/>
              <a:chOff x="-743744" y="1412054"/>
              <a:chExt cx="11471330" cy="3764489"/>
            </a:xfrm>
          </p:grpSpPr>
          <p:grpSp>
            <p:nvGrpSpPr>
              <p:cNvPr id="14" name="Group 11"/>
              <p:cNvGrpSpPr/>
              <p:nvPr/>
            </p:nvGrpSpPr>
            <p:grpSpPr>
              <a:xfrm>
                <a:off x="3996395" y="1453806"/>
                <a:ext cx="6731191" cy="1290795"/>
                <a:chOff x="3996395" y="1453806"/>
                <a:chExt cx="6731191" cy="1290795"/>
              </a:xfrm>
            </p:grpSpPr>
            <p:grpSp>
              <p:nvGrpSpPr>
                <p:cNvPr id="17" name="Group 12"/>
                <p:cNvGrpSpPr/>
                <p:nvPr/>
              </p:nvGrpSpPr>
              <p:grpSpPr>
                <a:xfrm flipH="1">
                  <a:off x="3996395" y="1453806"/>
                  <a:ext cx="6731191" cy="1290795"/>
                  <a:chOff x="2251867" y="3768352"/>
                  <a:chExt cx="8959212" cy="1718048"/>
                </a:xfrm>
                <a:solidFill>
                  <a:schemeClr val="accent5"/>
                </a:solidFill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6850964" y="4965895"/>
                    <a:ext cx="3758423" cy="520504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0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3" name="Block Arc 22"/>
                  <p:cNvSpPr/>
                  <p:nvPr/>
                </p:nvSpPr>
                <p:spPr>
                  <a:xfrm rot="5400000">
                    <a:off x="9824283" y="4099604"/>
                    <a:ext cx="1530948" cy="1242644"/>
                  </a:xfrm>
                  <a:prstGeom prst="blockArc">
                    <a:avLst>
                      <a:gd name="adj1" fmla="val 10800000"/>
                      <a:gd name="adj2" fmla="val 56368"/>
                      <a:gd name="adj3" fmla="val 41880"/>
                    </a:avLst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0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2898984" y="3955451"/>
                    <a:ext cx="7710406" cy="520504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0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5" name="Isosceles Triangle 24"/>
                  <p:cNvSpPr/>
                  <p:nvPr/>
                </p:nvSpPr>
                <p:spPr>
                  <a:xfrm rot="16200000" flipH="1">
                    <a:off x="2128073" y="3892146"/>
                    <a:ext cx="894704" cy="647115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0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8923315" y="1655373"/>
                  <a:ext cx="1342939" cy="276247"/>
                </a:xfrm>
                <a:prstGeom prst="rect">
                  <a:avLst/>
                </a:prstGeom>
                <a:noFill/>
              </p:spPr>
              <p:txBody>
                <a:bodyPr vert="horz" wrap="none" lIns="0" tIns="0" rIns="0" bIns="0" rtlCol="0" anchor="ctr" anchorCtr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000" b="1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请替换文字内容</a:t>
                  </a:r>
                  <a:endParaRPr lang="en-GB" sz="1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8" name="Group 34"/>
              <p:cNvGrpSpPr/>
              <p:nvPr/>
            </p:nvGrpSpPr>
            <p:grpSpPr>
              <a:xfrm>
                <a:off x="5900354" y="2212965"/>
                <a:ext cx="3277689" cy="1290795"/>
                <a:chOff x="6868106" y="3768351"/>
                <a:chExt cx="4362603" cy="1718048"/>
              </a:xfrm>
              <a:solidFill>
                <a:schemeClr val="accent4"/>
              </a:solidFill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6868106" y="4965896"/>
                  <a:ext cx="3758422" cy="520503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0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8" name="Block Arc 37"/>
                <p:cNvSpPr/>
                <p:nvPr/>
              </p:nvSpPr>
              <p:spPr>
                <a:xfrm rot="5400000">
                  <a:off x="9843913" y="4099603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0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8711198" y="3955451"/>
                  <a:ext cx="1915330" cy="520503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0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Isosceles Triangle 39"/>
                <p:cNvSpPr/>
                <p:nvPr/>
              </p:nvSpPr>
              <p:spPr>
                <a:xfrm rot="16200000" flipH="1">
                  <a:off x="7940290" y="3892145"/>
                  <a:ext cx="894703" cy="647115"/>
                </a:xfrm>
                <a:prstGeom prst="triangle">
                  <a:avLst/>
                </a:prstGeom>
                <a:grpFill/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0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9" name="Group 43"/>
              <p:cNvGrpSpPr/>
              <p:nvPr/>
            </p:nvGrpSpPr>
            <p:grpSpPr>
              <a:xfrm flipH="1">
                <a:off x="3996165" y="2972127"/>
                <a:ext cx="3276053" cy="1290795"/>
                <a:chOff x="6850964" y="3768351"/>
                <a:chExt cx="4360426" cy="1718048"/>
              </a:xfrm>
              <a:solidFill>
                <a:schemeClr val="accent3"/>
              </a:solidFill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6850964" y="4965895"/>
                  <a:ext cx="3758423" cy="52050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0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7" name="Block Arc 46"/>
                <p:cNvSpPr/>
                <p:nvPr/>
              </p:nvSpPr>
              <p:spPr>
                <a:xfrm rot="5400000">
                  <a:off x="9824594" y="4099602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0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8694057" y="3955451"/>
                  <a:ext cx="1915330" cy="52050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0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 rot="16200000" flipH="1">
                  <a:off x="7923148" y="3892145"/>
                  <a:ext cx="894704" cy="647115"/>
                </a:xfrm>
                <a:prstGeom prst="triangle">
                  <a:avLst/>
                </a:prstGeom>
                <a:grpFill/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0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0" name="Group 52"/>
              <p:cNvGrpSpPr/>
              <p:nvPr/>
            </p:nvGrpSpPr>
            <p:grpSpPr>
              <a:xfrm>
                <a:off x="5900354" y="3731289"/>
                <a:ext cx="3277689" cy="1290796"/>
                <a:chOff x="6868106" y="3768350"/>
                <a:chExt cx="4362601" cy="1718050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6868106" y="4965895"/>
                  <a:ext cx="3758423" cy="52050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0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6" name="Block Arc 55"/>
                <p:cNvSpPr/>
                <p:nvPr/>
              </p:nvSpPr>
              <p:spPr>
                <a:xfrm rot="5400000">
                  <a:off x="9843911" y="4099604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0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8711199" y="3955451"/>
                  <a:ext cx="1915330" cy="52050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0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Isosceles Triangle 57"/>
                <p:cNvSpPr/>
                <p:nvPr/>
              </p:nvSpPr>
              <p:spPr>
                <a:xfrm rot="16200000" flipH="1">
                  <a:off x="7940290" y="3892145"/>
                  <a:ext cx="894704" cy="647114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0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1" name="Group 58"/>
              <p:cNvGrpSpPr/>
              <p:nvPr/>
            </p:nvGrpSpPr>
            <p:grpSpPr>
              <a:xfrm>
                <a:off x="-743744" y="4504339"/>
                <a:ext cx="7082836" cy="672204"/>
                <a:chOff x="-743744" y="4504339"/>
                <a:chExt cx="7082836" cy="672204"/>
              </a:xfrm>
            </p:grpSpPr>
            <p:grpSp>
              <p:nvGrpSpPr>
                <p:cNvPr id="26" name="Group 59"/>
                <p:cNvGrpSpPr/>
                <p:nvPr/>
              </p:nvGrpSpPr>
              <p:grpSpPr>
                <a:xfrm>
                  <a:off x="-743744" y="4504339"/>
                  <a:ext cx="7082836" cy="672204"/>
                  <a:chOff x="-2527342" y="5137684"/>
                  <a:chExt cx="9427254" cy="894704"/>
                </a:xfrm>
              </p:grpSpPr>
              <p:sp>
                <p:nvSpPr>
                  <p:cNvPr id="62" name="Rectangle 61"/>
                  <p:cNvSpPr/>
                  <p:nvPr/>
                </p:nvSpPr>
                <p:spPr>
                  <a:xfrm>
                    <a:off x="-2527342" y="5306300"/>
                    <a:ext cx="8780139" cy="512001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0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3" name="Isosceles Triangle 62"/>
                  <p:cNvSpPr/>
                  <p:nvPr/>
                </p:nvSpPr>
                <p:spPr>
                  <a:xfrm rot="5400000">
                    <a:off x="6129003" y="5261478"/>
                    <a:ext cx="894704" cy="647115"/>
                  </a:xfrm>
                  <a:prstGeom prst="triangle">
                    <a:avLst/>
                  </a:prstGeom>
                  <a:ln>
                    <a:noFill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0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61" name="TextBox 60"/>
                <p:cNvSpPr txBox="1"/>
                <p:nvPr/>
              </p:nvSpPr>
              <p:spPr>
                <a:xfrm>
                  <a:off x="776429" y="4667245"/>
                  <a:ext cx="1342939" cy="276246"/>
                </a:xfrm>
                <a:prstGeom prst="rect">
                  <a:avLst/>
                </a:prstGeom>
                <a:noFill/>
              </p:spPr>
              <p:txBody>
                <a:bodyPr vert="horz" wrap="none" lIns="0" tIns="0" rIns="0" bIns="0" rtlCol="0" anchor="ctr" anchorCtr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0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请替换文字内容</a:t>
                  </a:r>
                  <a:endParaRPr lang="en-GB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52" name="Oval 51"/>
              <p:cNvSpPr/>
              <p:nvPr/>
            </p:nvSpPr>
            <p:spPr>
              <a:xfrm>
                <a:off x="7840008" y="1412054"/>
                <a:ext cx="755703" cy="75570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GB" sz="1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7933973" y="1504109"/>
                <a:ext cx="567771" cy="56777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GB" sz="1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8087947" y="1642032"/>
                <a:ext cx="277795" cy="288100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20000"/>
                  </a:lnSpc>
                </a:pPr>
                <a:endParaRPr lang="en-US" sz="1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672015" y="1632205"/>
                <a:ext cx="1342938" cy="276246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645990" y="4664705"/>
                <a:ext cx="1342938" cy="276246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6780164" y="3149249"/>
                <a:ext cx="1342938" cy="276246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4682514" y="3897221"/>
                <a:ext cx="1342938" cy="276246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1608372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斜纹 9"/>
          <p:cNvSpPr>
            <a:spLocks/>
          </p:cNvSpPr>
          <p:nvPr/>
        </p:nvSpPr>
        <p:spPr bwMode="auto">
          <a:xfrm>
            <a:off x="0" y="0"/>
            <a:ext cx="3760520" cy="3219822"/>
          </a:xfrm>
          <a:prstGeom prst="diagStripe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  <a:ex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1" name="MH_Number_1"/>
          <p:cNvSpPr/>
          <p:nvPr>
            <p:custDataLst>
              <p:tags r:id="rId1"/>
            </p:custDataLst>
          </p:nvPr>
        </p:nvSpPr>
        <p:spPr>
          <a:xfrm>
            <a:off x="4788024" y="1610254"/>
            <a:ext cx="269985" cy="270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15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5227145" y="1563638"/>
            <a:ext cx="1600840" cy="41549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dirty="0" smtClean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9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9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Number_2"/>
          <p:cNvSpPr/>
          <p:nvPr>
            <p:custDataLst>
              <p:tags r:id="rId3"/>
            </p:custDataLst>
          </p:nvPr>
        </p:nvSpPr>
        <p:spPr>
          <a:xfrm>
            <a:off x="4788024" y="2245588"/>
            <a:ext cx="269985" cy="2700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15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MH_Entry_2"/>
          <p:cNvSpPr/>
          <p:nvPr>
            <p:custDataLst>
              <p:tags r:id="rId4"/>
            </p:custDataLst>
          </p:nvPr>
        </p:nvSpPr>
        <p:spPr>
          <a:xfrm>
            <a:off x="5227145" y="2198972"/>
            <a:ext cx="1600840" cy="41549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dirty="0" smtClean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9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9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Number_3"/>
          <p:cNvSpPr/>
          <p:nvPr>
            <p:custDataLst>
              <p:tags r:id="rId5"/>
            </p:custDataLst>
          </p:nvPr>
        </p:nvSpPr>
        <p:spPr>
          <a:xfrm>
            <a:off x="4788024" y="2880922"/>
            <a:ext cx="269985" cy="270000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15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" name="MH_Entry_3"/>
          <p:cNvSpPr/>
          <p:nvPr>
            <p:custDataLst>
              <p:tags r:id="rId6"/>
            </p:custDataLst>
          </p:nvPr>
        </p:nvSpPr>
        <p:spPr>
          <a:xfrm>
            <a:off x="5227145" y="2834305"/>
            <a:ext cx="1600840" cy="41549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dirty="0" smtClean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9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</a:t>
            </a:r>
            <a:endParaRPr lang="zh-CN" altLang="en-US" sz="9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Number_4"/>
          <p:cNvSpPr/>
          <p:nvPr>
            <p:custDataLst>
              <p:tags r:id="rId7"/>
            </p:custDataLst>
          </p:nvPr>
        </p:nvSpPr>
        <p:spPr>
          <a:xfrm>
            <a:off x="4788024" y="3516255"/>
            <a:ext cx="269985" cy="270000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15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MH_Entry_4"/>
          <p:cNvSpPr/>
          <p:nvPr>
            <p:custDataLst>
              <p:tags r:id="rId8"/>
            </p:custDataLst>
          </p:nvPr>
        </p:nvSpPr>
        <p:spPr>
          <a:xfrm>
            <a:off x="5227145" y="3469638"/>
            <a:ext cx="1600840" cy="41549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dirty="0" smtClean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9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9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s_1"/>
          <p:cNvSpPr txBox="1"/>
          <p:nvPr>
            <p:custDataLst>
              <p:tags r:id="rId9"/>
            </p:custDataLst>
          </p:nvPr>
        </p:nvSpPr>
        <p:spPr>
          <a:xfrm>
            <a:off x="2128093" y="2028325"/>
            <a:ext cx="1867843" cy="78795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51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录</a:t>
            </a:r>
            <a:endParaRPr lang="zh-CN" altLang="en-US" sz="51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Others_2"/>
          <p:cNvSpPr txBox="1"/>
          <p:nvPr>
            <p:custDataLst>
              <p:tags r:id="rId10"/>
            </p:custDataLst>
          </p:nvPr>
        </p:nvSpPr>
        <p:spPr>
          <a:xfrm>
            <a:off x="2233564" y="2865879"/>
            <a:ext cx="1656901" cy="353943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3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3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79239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" y="0"/>
            <a:ext cx="5032600" cy="51435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39"/>
          <p:cNvSpPr txBox="1"/>
          <p:nvPr/>
        </p:nvSpPr>
        <p:spPr>
          <a:xfrm>
            <a:off x="5186468" y="1086704"/>
            <a:ext cx="2662696" cy="711988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0" name="TextBox 39"/>
          <p:cNvSpPr txBox="1"/>
          <p:nvPr/>
        </p:nvSpPr>
        <p:spPr>
          <a:xfrm>
            <a:off x="5186468" y="1992368"/>
            <a:ext cx="2662696" cy="711988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1" name="TextBox 39"/>
          <p:cNvSpPr txBox="1"/>
          <p:nvPr/>
        </p:nvSpPr>
        <p:spPr>
          <a:xfrm>
            <a:off x="5186468" y="2898033"/>
            <a:ext cx="2662696" cy="711988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2" name="TextBox 39"/>
          <p:cNvSpPr txBox="1"/>
          <p:nvPr/>
        </p:nvSpPr>
        <p:spPr>
          <a:xfrm>
            <a:off x="5186468" y="3803697"/>
            <a:ext cx="2662696" cy="711988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</p:spTree>
    <p:extLst>
      <p:ext uri="{BB962C8B-B14F-4D97-AF65-F5344CB8AC3E}">
        <p14:creationId xmlns:p14="http://schemas.microsoft.com/office/powerpoint/2010/main" val="678914769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/>
      <p:bldP spid="30" grpId="0"/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全国互联网大会副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826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362975" y="1707792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24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标题文字内容</a:t>
            </a:r>
            <a:endParaRPr lang="en-US" altLang="zh-CN" sz="2400" b="1" dirty="0" smtClean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4146951" y="1491768"/>
            <a:ext cx="0" cy="151216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5"/>
          <p:cNvGrpSpPr/>
          <p:nvPr/>
        </p:nvGrpSpPr>
        <p:grpSpPr>
          <a:xfrm>
            <a:off x="2733752" y="1635786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434983" y="2313473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※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87654" y="2313473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※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34983" y="2660544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※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87655" y="2660544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※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</a:p>
        </p:txBody>
      </p:sp>
      <p:sp>
        <p:nvSpPr>
          <p:cNvPr id="29" name="TextBox 13"/>
          <p:cNvSpPr txBox="1"/>
          <p:nvPr/>
        </p:nvSpPr>
        <p:spPr>
          <a:xfrm>
            <a:off x="2954362" y="1849652"/>
            <a:ext cx="90284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000" b="1" dirty="0" smtClean="0">
                <a:solidFill>
                  <a:schemeClr val="accent1"/>
                </a:solidFill>
                <a:latin typeface="+mj-ea"/>
                <a:ea typeface="+mj-ea"/>
              </a:rPr>
              <a:t>04</a:t>
            </a:r>
            <a:endParaRPr lang="zh-CN" altLang="en-US" sz="5000" b="1" dirty="0" smtClean="0">
              <a:solidFill>
                <a:schemeClr val="accent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86551182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6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4" grpId="0"/>
      <p:bldP spid="26" grpId="0"/>
      <p:bldP spid="27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"/>
          <p:cNvSpPr/>
          <p:nvPr/>
        </p:nvSpPr>
        <p:spPr>
          <a:xfrm>
            <a:off x="1990672" y="1047478"/>
            <a:ext cx="4163193" cy="2602137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/>
          <a:lstStyle/>
          <a:p>
            <a:pPr algn="just">
              <a:lnSpc>
                <a:spcPct val="120000"/>
              </a:lnSpc>
            </a:pPr>
            <a:endParaRPr lang="zh-CN" alt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519398" y="2843472"/>
            <a:ext cx="108243" cy="1082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just">
              <a:lnSpc>
                <a:spcPct val="120000"/>
              </a:lnSpc>
            </a:pPr>
            <a:endParaRPr lang="zh-CN" alt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474851" y="2136212"/>
            <a:ext cx="195670" cy="19568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just">
              <a:lnSpc>
                <a:spcPct val="120000"/>
              </a:lnSpc>
            </a:pPr>
            <a:endParaRPr lang="zh-CN" alt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623892" y="1705818"/>
            <a:ext cx="270608" cy="27062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just">
              <a:lnSpc>
                <a:spcPct val="120000"/>
              </a:lnSpc>
            </a:pPr>
            <a:endParaRPr lang="zh-CN" alt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60423" y="1177545"/>
            <a:ext cx="39754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endParaRPr lang="en-GB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69165" y="1607939"/>
            <a:ext cx="39754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2016</a:t>
            </a:r>
            <a:endParaRPr lang="en-GB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74746" y="2249436"/>
            <a:ext cx="39754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11638" y="1485820"/>
            <a:ext cx="164964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6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11638" y="1234531"/>
            <a:ext cx="89768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18211" y="3725267"/>
            <a:ext cx="39754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  <a:endParaRPr lang="en-GB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92160" y="4002251"/>
            <a:ext cx="1649649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24"/>
          <p:cNvGrpSpPr/>
          <p:nvPr/>
        </p:nvGrpSpPr>
        <p:grpSpPr>
          <a:xfrm>
            <a:off x="4438377" y="3058723"/>
            <a:ext cx="1473062" cy="559677"/>
            <a:chOff x="8508023" y="2061982"/>
            <a:chExt cx="1964297" cy="746277"/>
          </a:xfrm>
        </p:grpSpPr>
        <p:sp>
          <p:nvSpPr>
            <p:cNvPr id="26" name="TextBox 25"/>
            <p:cNvSpPr txBox="1"/>
            <p:nvPr/>
          </p:nvSpPr>
          <p:spPr>
            <a:xfrm>
              <a:off x="8515350" y="2061982"/>
              <a:ext cx="1197040" cy="2462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b="1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508023" y="2365036"/>
              <a:ext cx="1964297" cy="44322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7"/>
          <p:cNvGrpSpPr/>
          <p:nvPr/>
        </p:nvGrpSpPr>
        <p:grpSpPr>
          <a:xfrm>
            <a:off x="4434839" y="3913462"/>
            <a:ext cx="1499890" cy="559677"/>
            <a:chOff x="8508023" y="2061982"/>
            <a:chExt cx="2000073" cy="746277"/>
          </a:xfrm>
        </p:grpSpPr>
        <p:sp>
          <p:nvSpPr>
            <p:cNvPr id="29" name="TextBox 28"/>
            <p:cNvSpPr txBox="1"/>
            <p:nvPr/>
          </p:nvSpPr>
          <p:spPr>
            <a:xfrm>
              <a:off x="8521482" y="2061982"/>
              <a:ext cx="1197041" cy="2462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b="1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508023" y="2365036"/>
              <a:ext cx="2000073" cy="44322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0"/>
          <p:cNvGrpSpPr/>
          <p:nvPr/>
        </p:nvGrpSpPr>
        <p:grpSpPr>
          <a:xfrm>
            <a:off x="6662052" y="3058723"/>
            <a:ext cx="1466150" cy="559677"/>
            <a:chOff x="8508022" y="2061982"/>
            <a:chExt cx="1955081" cy="746277"/>
          </a:xfrm>
        </p:grpSpPr>
        <p:sp>
          <p:nvSpPr>
            <p:cNvPr id="32" name="TextBox 31"/>
            <p:cNvSpPr txBox="1"/>
            <p:nvPr/>
          </p:nvSpPr>
          <p:spPr>
            <a:xfrm>
              <a:off x="8528447" y="2061982"/>
              <a:ext cx="1197041" cy="2462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b="1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08022" y="2365036"/>
              <a:ext cx="1955081" cy="44322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33"/>
          <p:cNvGrpSpPr/>
          <p:nvPr/>
        </p:nvGrpSpPr>
        <p:grpSpPr>
          <a:xfrm>
            <a:off x="6631485" y="3913462"/>
            <a:ext cx="1496716" cy="559677"/>
            <a:chOff x="8467262" y="2061982"/>
            <a:chExt cx="1995841" cy="746277"/>
          </a:xfrm>
        </p:grpSpPr>
        <p:sp>
          <p:nvSpPr>
            <p:cNvPr id="35" name="TextBox 34"/>
            <p:cNvSpPr txBox="1"/>
            <p:nvPr/>
          </p:nvSpPr>
          <p:spPr>
            <a:xfrm>
              <a:off x="8467262" y="2061982"/>
              <a:ext cx="1197041" cy="2462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b="1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508022" y="2365036"/>
              <a:ext cx="1955081" cy="44322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4"/>
          <p:cNvGrpSpPr/>
          <p:nvPr/>
        </p:nvGrpSpPr>
        <p:grpSpPr>
          <a:xfrm>
            <a:off x="3982857" y="3992304"/>
            <a:ext cx="416472" cy="416495"/>
            <a:chOff x="5966424" y="5581429"/>
            <a:chExt cx="555357" cy="555356"/>
          </a:xfrm>
        </p:grpSpPr>
        <p:sp>
          <p:nvSpPr>
            <p:cNvPr id="39" name="Freeform 52"/>
            <p:cNvSpPr>
              <a:spLocks noEditPoints="1"/>
            </p:cNvSpPr>
            <p:nvPr/>
          </p:nvSpPr>
          <p:spPr bwMode="auto">
            <a:xfrm>
              <a:off x="5966424" y="5581429"/>
              <a:ext cx="555357" cy="555356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" name="Group 40"/>
            <p:cNvGrpSpPr/>
            <p:nvPr/>
          </p:nvGrpSpPr>
          <p:grpSpPr>
            <a:xfrm>
              <a:off x="6095312" y="5748110"/>
              <a:ext cx="282246" cy="246604"/>
              <a:chOff x="6357938" y="3535360"/>
              <a:chExt cx="465138" cy="406400"/>
            </a:xfrm>
            <a:solidFill>
              <a:schemeClr val="accent3"/>
            </a:solidFill>
          </p:grpSpPr>
          <p:sp>
            <p:nvSpPr>
              <p:cNvPr id="42" name="AutoShape 43"/>
              <p:cNvSpPr>
                <a:spLocks/>
              </p:cNvSpPr>
              <p:nvPr/>
            </p:nvSpPr>
            <p:spPr bwMode="auto">
              <a:xfrm>
                <a:off x="6357938" y="3535360"/>
                <a:ext cx="465138" cy="3341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51" y="9367"/>
                    </a:moveTo>
                    <a:cubicBezTo>
                      <a:pt x="10901" y="9383"/>
                      <a:pt x="10851" y="9391"/>
                      <a:pt x="10800" y="9391"/>
                    </a:cubicBezTo>
                    <a:cubicBezTo>
                      <a:pt x="10748" y="9391"/>
                      <a:pt x="10698" y="9383"/>
                      <a:pt x="10648" y="9367"/>
                    </a:cubicBezTo>
                    <a:lnTo>
                      <a:pt x="1873" y="6550"/>
                    </a:lnTo>
                    <a:cubicBezTo>
                      <a:pt x="1566" y="6452"/>
                      <a:pt x="1349" y="6072"/>
                      <a:pt x="1349" y="5634"/>
                    </a:cubicBezTo>
                    <a:cubicBezTo>
                      <a:pt x="1349" y="5197"/>
                      <a:pt x="1566" y="4817"/>
                      <a:pt x="1873" y="4719"/>
                    </a:cubicBezTo>
                    <a:lnTo>
                      <a:pt x="10648" y="1902"/>
                    </a:lnTo>
                    <a:cubicBezTo>
                      <a:pt x="10698" y="1886"/>
                      <a:pt x="10748" y="1878"/>
                      <a:pt x="10800" y="1878"/>
                    </a:cubicBezTo>
                    <a:cubicBezTo>
                      <a:pt x="10851" y="1878"/>
                      <a:pt x="10901" y="1886"/>
                      <a:pt x="10951" y="1902"/>
                    </a:cubicBezTo>
                    <a:lnTo>
                      <a:pt x="19726" y="4719"/>
                    </a:lnTo>
                    <a:cubicBezTo>
                      <a:pt x="20033" y="4817"/>
                      <a:pt x="20249" y="5197"/>
                      <a:pt x="20249" y="5634"/>
                    </a:cubicBezTo>
                    <a:cubicBezTo>
                      <a:pt x="20249" y="6072"/>
                      <a:pt x="20033" y="6452"/>
                      <a:pt x="19726" y="6550"/>
                    </a:cubicBezTo>
                    <a:cubicBezTo>
                      <a:pt x="19726" y="6550"/>
                      <a:pt x="10951" y="9367"/>
                      <a:pt x="10951" y="9367"/>
                    </a:cubicBezTo>
                    <a:close/>
                    <a:moveTo>
                      <a:pt x="16874" y="16904"/>
                    </a:moveTo>
                    <a:cubicBezTo>
                      <a:pt x="16874" y="17942"/>
                      <a:pt x="14849" y="19721"/>
                      <a:pt x="10800" y="19721"/>
                    </a:cubicBezTo>
                    <a:cubicBezTo>
                      <a:pt x="6749" y="19721"/>
                      <a:pt x="4724" y="17942"/>
                      <a:pt x="4724" y="16904"/>
                    </a:cubicBezTo>
                    <a:lnTo>
                      <a:pt x="4724" y="9394"/>
                    </a:lnTo>
                    <a:lnTo>
                      <a:pt x="10353" y="11200"/>
                    </a:lnTo>
                    <a:cubicBezTo>
                      <a:pt x="10501" y="11246"/>
                      <a:pt x="10651" y="11269"/>
                      <a:pt x="10800" y="11269"/>
                    </a:cubicBezTo>
                    <a:cubicBezTo>
                      <a:pt x="10949" y="11269"/>
                      <a:pt x="11098" y="11246"/>
                      <a:pt x="11255" y="11198"/>
                    </a:cubicBezTo>
                    <a:lnTo>
                      <a:pt x="16874" y="9394"/>
                    </a:lnTo>
                    <a:cubicBezTo>
                      <a:pt x="16874" y="9394"/>
                      <a:pt x="16874" y="16904"/>
                      <a:pt x="16874" y="16904"/>
                    </a:cubicBezTo>
                    <a:close/>
                    <a:moveTo>
                      <a:pt x="21600" y="5634"/>
                    </a:moveTo>
                    <a:cubicBezTo>
                      <a:pt x="21600" y="4314"/>
                      <a:pt x="20954" y="3185"/>
                      <a:pt x="20030" y="2888"/>
                    </a:cubicBezTo>
                    <a:lnTo>
                      <a:pt x="11246" y="68"/>
                    </a:lnTo>
                    <a:cubicBezTo>
                      <a:pt x="11098" y="22"/>
                      <a:pt x="10949" y="0"/>
                      <a:pt x="10800" y="0"/>
                    </a:cubicBezTo>
                    <a:cubicBezTo>
                      <a:pt x="10651" y="0"/>
                      <a:pt x="10501" y="22"/>
                      <a:pt x="10344" y="71"/>
                    </a:cubicBezTo>
                    <a:lnTo>
                      <a:pt x="1570" y="2888"/>
                    </a:lnTo>
                    <a:cubicBezTo>
                      <a:pt x="645" y="3185"/>
                      <a:pt x="0" y="4314"/>
                      <a:pt x="0" y="5634"/>
                    </a:cubicBezTo>
                    <a:cubicBezTo>
                      <a:pt x="0" y="6955"/>
                      <a:pt x="645" y="8084"/>
                      <a:pt x="1569" y="8380"/>
                    </a:cubicBezTo>
                    <a:lnTo>
                      <a:pt x="3374" y="8960"/>
                    </a:lnTo>
                    <a:lnTo>
                      <a:pt x="3374" y="16904"/>
                    </a:lnTo>
                    <a:cubicBezTo>
                      <a:pt x="3374" y="19397"/>
                      <a:pt x="5425" y="21600"/>
                      <a:pt x="10800" y="21600"/>
                    </a:cubicBezTo>
                    <a:cubicBezTo>
                      <a:pt x="16174" y="21600"/>
                      <a:pt x="18224" y="19397"/>
                      <a:pt x="18224" y="16904"/>
                    </a:cubicBezTo>
                    <a:lnTo>
                      <a:pt x="18224" y="8960"/>
                    </a:lnTo>
                    <a:lnTo>
                      <a:pt x="20030" y="8380"/>
                    </a:lnTo>
                    <a:cubicBezTo>
                      <a:pt x="20954" y="8084"/>
                      <a:pt x="21600" y="6955"/>
                      <a:pt x="21600" y="563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171411" hangingPunct="0">
                  <a:lnSpc>
                    <a:spcPct val="120000"/>
                  </a:lnSpc>
                </a:pPr>
                <a:endParaRPr lang="en-US" sz="600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AutoShape 44"/>
              <p:cNvSpPr>
                <a:spLocks/>
              </p:cNvSpPr>
              <p:nvPr/>
            </p:nvSpPr>
            <p:spPr bwMode="auto">
              <a:xfrm>
                <a:off x="6779419" y="3680618"/>
                <a:ext cx="28576" cy="1595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963"/>
                    </a:moveTo>
                    <a:lnTo>
                      <a:pt x="0" y="19636"/>
                    </a:lnTo>
                    <a:cubicBezTo>
                      <a:pt x="0" y="20721"/>
                      <a:pt x="4841" y="21599"/>
                      <a:pt x="10800" y="21599"/>
                    </a:cubicBezTo>
                    <a:cubicBezTo>
                      <a:pt x="16758" y="21599"/>
                      <a:pt x="21600" y="20721"/>
                      <a:pt x="21600" y="19636"/>
                    </a:cubicBezTo>
                    <a:lnTo>
                      <a:pt x="21600" y="1963"/>
                    </a:lnTo>
                    <a:cubicBezTo>
                      <a:pt x="21600" y="878"/>
                      <a:pt x="16758" y="0"/>
                      <a:pt x="10800" y="0"/>
                    </a:cubicBezTo>
                    <a:cubicBezTo>
                      <a:pt x="4841" y="0"/>
                      <a:pt x="0" y="878"/>
                      <a:pt x="0" y="19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171411" hangingPunct="0">
                  <a:lnSpc>
                    <a:spcPct val="120000"/>
                  </a:lnSpc>
                </a:pPr>
                <a:endParaRPr lang="en-US" sz="600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AutoShape 45"/>
              <p:cNvSpPr>
                <a:spLocks/>
              </p:cNvSpPr>
              <p:nvPr/>
            </p:nvSpPr>
            <p:spPr bwMode="auto">
              <a:xfrm>
                <a:off x="6764339" y="3854447"/>
                <a:ext cx="58737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10427"/>
                      <a:pt x="0" y="14400"/>
                    </a:cubicBezTo>
                    <a:cubicBezTo>
                      <a:pt x="0" y="18372"/>
                      <a:pt x="4838" y="21599"/>
                      <a:pt x="10800" y="21599"/>
                    </a:cubicBezTo>
                    <a:cubicBezTo>
                      <a:pt x="16761" y="21599"/>
                      <a:pt x="21600" y="18372"/>
                      <a:pt x="21600" y="14400"/>
                    </a:cubicBezTo>
                    <a:cubicBezTo>
                      <a:pt x="21600" y="10427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171411" hangingPunct="0">
                  <a:lnSpc>
                    <a:spcPct val="120000"/>
                  </a:lnSpc>
                </a:pPr>
                <a:endParaRPr lang="en-US" sz="600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2" name="Group 9"/>
          <p:cNvGrpSpPr/>
          <p:nvPr/>
        </p:nvGrpSpPr>
        <p:grpSpPr>
          <a:xfrm>
            <a:off x="6220819" y="3992304"/>
            <a:ext cx="416472" cy="416495"/>
            <a:chOff x="8647910" y="5581438"/>
            <a:chExt cx="555357" cy="555357"/>
          </a:xfrm>
        </p:grpSpPr>
        <p:sp>
          <p:nvSpPr>
            <p:cNvPr id="40" name="Freeform 52"/>
            <p:cNvSpPr>
              <a:spLocks noEditPoints="1"/>
            </p:cNvSpPr>
            <p:nvPr/>
          </p:nvSpPr>
          <p:spPr bwMode="auto">
            <a:xfrm>
              <a:off x="8647910" y="5581438"/>
              <a:ext cx="555357" cy="555357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3" name="Group 44"/>
            <p:cNvGrpSpPr/>
            <p:nvPr/>
          </p:nvGrpSpPr>
          <p:grpSpPr>
            <a:xfrm>
              <a:off x="8789869" y="5722365"/>
              <a:ext cx="281764" cy="281764"/>
              <a:chOff x="8216107" y="2577296"/>
              <a:chExt cx="464344" cy="464343"/>
            </a:xfrm>
            <a:solidFill>
              <a:schemeClr val="accent4"/>
            </a:solidFill>
          </p:grpSpPr>
          <p:sp>
            <p:nvSpPr>
              <p:cNvPr id="46" name="AutoShape 52"/>
              <p:cNvSpPr>
                <a:spLocks/>
              </p:cNvSpPr>
              <p:nvPr/>
            </p:nvSpPr>
            <p:spPr bwMode="auto">
              <a:xfrm>
                <a:off x="8216107" y="2577296"/>
                <a:ext cx="464344" cy="464343"/>
              </a:xfrm>
              <a:custGeom>
                <a:avLst/>
                <a:gdLst>
                  <a:gd name="T0" fmla="+- 0 10800 87"/>
                  <a:gd name="T1" fmla="*/ T0 w 21426"/>
                  <a:gd name="T2" fmla="+- 0 10799 73"/>
                  <a:gd name="T3" fmla="*/ 10799 h 21453"/>
                  <a:gd name="T4" fmla="+- 0 10800 87"/>
                  <a:gd name="T5" fmla="*/ T4 w 21426"/>
                  <a:gd name="T6" fmla="+- 0 10799 73"/>
                  <a:gd name="T7" fmla="*/ 10799 h 21453"/>
                  <a:gd name="T8" fmla="+- 0 10800 87"/>
                  <a:gd name="T9" fmla="*/ T8 w 21426"/>
                  <a:gd name="T10" fmla="+- 0 10799 73"/>
                  <a:gd name="T11" fmla="*/ 10799 h 21453"/>
                  <a:gd name="T12" fmla="+- 0 10800 87"/>
                  <a:gd name="T13" fmla="*/ T12 w 21426"/>
                  <a:gd name="T14" fmla="+- 0 10799 73"/>
                  <a:gd name="T15" fmla="*/ 10799 h 214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26" h="21453">
                    <a:moveTo>
                      <a:pt x="8034" y="20112"/>
                    </a:moveTo>
                    <a:cubicBezTo>
                      <a:pt x="5816" y="17892"/>
                      <a:pt x="3556" y="15628"/>
                      <a:pt x="1338" y="13408"/>
                    </a:cubicBezTo>
                    <a:cubicBezTo>
                      <a:pt x="3241" y="7240"/>
                      <a:pt x="11488" y="7509"/>
                      <a:pt x="13391" y="1341"/>
                    </a:cubicBezTo>
                    <a:cubicBezTo>
                      <a:pt x="15609" y="3560"/>
                      <a:pt x="17869" y="5825"/>
                      <a:pt x="20087" y="8045"/>
                    </a:cubicBezTo>
                    <a:cubicBezTo>
                      <a:pt x="18184" y="14212"/>
                      <a:pt x="9937" y="13944"/>
                      <a:pt x="8034" y="20112"/>
                    </a:cubicBezTo>
                    <a:moveTo>
                      <a:pt x="21034" y="7097"/>
                    </a:moveTo>
                    <a:lnTo>
                      <a:pt x="14338" y="393"/>
                    </a:lnTo>
                    <a:cubicBezTo>
                      <a:pt x="14006" y="60"/>
                      <a:pt x="13525" y="-73"/>
                      <a:pt x="13069" y="39"/>
                    </a:cubicBezTo>
                    <a:cubicBezTo>
                      <a:pt x="12828" y="98"/>
                      <a:pt x="12614" y="222"/>
                      <a:pt x="12444" y="393"/>
                    </a:cubicBezTo>
                    <a:cubicBezTo>
                      <a:pt x="12292" y="545"/>
                      <a:pt x="12177" y="733"/>
                      <a:pt x="12112" y="944"/>
                    </a:cubicBezTo>
                    <a:cubicBezTo>
                      <a:pt x="11808" y="1929"/>
                      <a:pt x="11283" y="2785"/>
                      <a:pt x="10507" y="3562"/>
                    </a:cubicBezTo>
                    <a:cubicBezTo>
                      <a:pt x="9471" y="4598"/>
                      <a:pt x="8121" y="5384"/>
                      <a:pt x="6693" y="6214"/>
                    </a:cubicBezTo>
                    <a:cubicBezTo>
                      <a:pt x="5177" y="7094"/>
                      <a:pt x="3611" y="8006"/>
                      <a:pt x="2328" y="9290"/>
                    </a:cubicBezTo>
                    <a:cubicBezTo>
                      <a:pt x="1237" y="10383"/>
                      <a:pt x="493" y="11600"/>
                      <a:pt x="59" y="13011"/>
                    </a:cubicBezTo>
                    <a:cubicBezTo>
                      <a:pt x="-87" y="13488"/>
                      <a:pt x="40" y="14004"/>
                      <a:pt x="391" y="14356"/>
                    </a:cubicBezTo>
                    <a:lnTo>
                      <a:pt x="7087" y="21060"/>
                    </a:lnTo>
                    <a:cubicBezTo>
                      <a:pt x="7419" y="21393"/>
                      <a:pt x="7900" y="21526"/>
                      <a:pt x="8356" y="21414"/>
                    </a:cubicBezTo>
                    <a:cubicBezTo>
                      <a:pt x="8597" y="21354"/>
                      <a:pt x="8811" y="21231"/>
                      <a:pt x="8981" y="21060"/>
                    </a:cubicBezTo>
                    <a:cubicBezTo>
                      <a:pt x="9133" y="20908"/>
                      <a:pt x="9248" y="20720"/>
                      <a:pt x="9314" y="20508"/>
                    </a:cubicBezTo>
                    <a:cubicBezTo>
                      <a:pt x="9617" y="19523"/>
                      <a:pt x="10142" y="18667"/>
                      <a:pt x="10918" y="17890"/>
                    </a:cubicBezTo>
                    <a:cubicBezTo>
                      <a:pt x="11954" y="16853"/>
                      <a:pt x="13304" y="16069"/>
                      <a:pt x="14733" y="15239"/>
                    </a:cubicBezTo>
                    <a:cubicBezTo>
                      <a:pt x="16248" y="14357"/>
                      <a:pt x="17814" y="13446"/>
                      <a:pt x="19097" y="12162"/>
                    </a:cubicBezTo>
                    <a:cubicBezTo>
                      <a:pt x="20188" y="11070"/>
                      <a:pt x="20932" y="9852"/>
                      <a:pt x="21366" y="8440"/>
                    </a:cubicBezTo>
                    <a:cubicBezTo>
                      <a:pt x="21512" y="7965"/>
                      <a:pt x="21385" y="7448"/>
                      <a:pt x="21034" y="709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171411" hangingPunct="0">
                  <a:lnSpc>
                    <a:spcPct val="120000"/>
                  </a:lnSpc>
                </a:pPr>
                <a:endParaRPr lang="en-US" sz="600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7" name="AutoShape 53"/>
              <p:cNvSpPr>
                <a:spLocks/>
              </p:cNvSpPr>
              <p:nvPr/>
            </p:nvSpPr>
            <p:spPr bwMode="auto">
              <a:xfrm>
                <a:off x="8390732" y="2736853"/>
                <a:ext cx="125412" cy="130175"/>
              </a:xfrm>
              <a:custGeom>
                <a:avLst/>
                <a:gdLst>
                  <a:gd name="T0" fmla="+- 0 10801 59"/>
                  <a:gd name="T1" fmla="*/ T0 w 21484"/>
                  <a:gd name="T2" fmla="+- 0 10799 41"/>
                  <a:gd name="T3" fmla="*/ 10799 h 21516"/>
                  <a:gd name="T4" fmla="+- 0 10801 59"/>
                  <a:gd name="T5" fmla="*/ T4 w 21484"/>
                  <a:gd name="T6" fmla="+- 0 10799 41"/>
                  <a:gd name="T7" fmla="*/ 10799 h 21516"/>
                  <a:gd name="T8" fmla="+- 0 10801 59"/>
                  <a:gd name="T9" fmla="*/ T8 w 21484"/>
                  <a:gd name="T10" fmla="+- 0 10799 41"/>
                  <a:gd name="T11" fmla="*/ 10799 h 21516"/>
                  <a:gd name="T12" fmla="+- 0 10801 59"/>
                  <a:gd name="T13" fmla="*/ T12 w 21484"/>
                  <a:gd name="T14" fmla="+- 0 10799 41"/>
                  <a:gd name="T15" fmla="*/ 10799 h 215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84" h="21516">
                    <a:moveTo>
                      <a:pt x="17511" y="14987"/>
                    </a:moveTo>
                    <a:cubicBezTo>
                      <a:pt x="17287" y="15384"/>
                      <a:pt x="17032" y="15740"/>
                      <a:pt x="16731" y="16049"/>
                    </a:cubicBezTo>
                    <a:cubicBezTo>
                      <a:pt x="15340" y="14692"/>
                      <a:pt x="13947" y="13205"/>
                      <a:pt x="12559" y="11675"/>
                    </a:cubicBezTo>
                    <a:cubicBezTo>
                      <a:pt x="12912" y="11521"/>
                      <a:pt x="13287" y="11362"/>
                      <a:pt x="13689" y="11198"/>
                    </a:cubicBezTo>
                    <a:cubicBezTo>
                      <a:pt x="14092" y="11034"/>
                      <a:pt x="14494" y="10927"/>
                      <a:pt x="14895" y="10861"/>
                    </a:cubicBezTo>
                    <a:cubicBezTo>
                      <a:pt x="15308" y="10801"/>
                      <a:pt x="15715" y="10819"/>
                      <a:pt x="16122" y="10913"/>
                    </a:cubicBezTo>
                    <a:cubicBezTo>
                      <a:pt x="16527" y="11011"/>
                      <a:pt x="16909" y="11222"/>
                      <a:pt x="17262" y="11554"/>
                    </a:cubicBezTo>
                    <a:cubicBezTo>
                      <a:pt x="17612" y="11890"/>
                      <a:pt x="17835" y="12244"/>
                      <a:pt x="17923" y="12620"/>
                    </a:cubicBezTo>
                    <a:cubicBezTo>
                      <a:pt x="18020" y="13004"/>
                      <a:pt x="18025" y="13392"/>
                      <a:pt x="17958" y="13789"/>
                    </a:cubicBezTo>
                    <a:cubicBezTo>
                      <a:pt x="17883" y="14187"/>
                      <a:pt x="17738" y="14585"/>
                      <a:pt x="17511" y="14987"/>
                    </a:cubicBezTo>
                    <a:moveTo>
                      <a:pt x="5799" y="10193"/>
                    </a:moveTo>
                    <a:cubicBezTo>
                      <a:pt x="5096" y="10221"/>
                      <a:pt x="4482" y="9996"/>
                      <a:pt x="3946" y="9496"/>
                    </a:cubicBezTo>
                    <a:cubicBezTo>
                      <a:pt x="3717" y="9285"/>
                      <a:pt x="3558" y="9028"/>
                      <a:pt x="3461" y="8724"/>
                    </a:cubicBezTo>
                    <a:cubicBezTo>
                      <a:pt x="3359" y="8420"/>
                      <a:pt x="3326" y="8088"/>
                      <a:pt x="3366" y="7723"/>
                    </a:cubicBezTo>
                    <a:cubicBezTo>
                      <a:pt x="3397" y="7363"/>
                      <a:pt x="3509" y="6989"/>
                      <a:pt x="3703" y="6610"/>
                    </a:cubicBezTo>
                    <a:cubicBezTo>
                      <a:pt x="3889" y="6231"/>
                      <a:pt x="4160" y="5852"/>
                      <a:pt x="4510" y="5487"/>
                    </a:cubicBezTo>
                    <a:cubicBezTo>
                      <a:pt x="5768" y="6694"/>
                      <a:pt x="7022" y="8018"/>
                      <a:pt x="8282" y="9388"/>
                    </a:cubicBezTo>
                    <a:cubicBezTo>
                      <a:pt x="7330" y="9893"/>
                      <a:pt x="6501" y="10164"/>
                      <a:pt x="5799" y="10193"/>
                    </a:cubicBezTo>
                    <a:moveTo>
                      <a:pt x="19678" y="8570"/>
                    </a:moveTo>
                    <a:cubicBezTo>
                      <a:pt x="18868" y="7915"/>
                      <a:pt x="18055" y="7470"/>
                      <a:pt x="17235" y="7250"/>
                    </a:cubicBezTo>
                    <a:cubicBezTo>
                      <a:pt x="16421" y="7031"/>
                      <a:pt x="15603" y="6942"/>
                      <a:pt x="14779" y="6998"/>
                    </a:cubicBezTo>
                    <a:cubicBezTo>
                      <a:pt x="13964" y="7059"/>
                      <a:pt x="13130" y="7236"/>
                      <a:pt x="12296" y="7545"/>
                    </a:cubicBezTo>
                    <a:cubicBezTo>
                      <a:pt x="11462" y="7859"/>
                      <a:pt x="10625" y="8200"/>
                      <a:pt x="9782" y="8593"/>
                    </a:cubicBezTo>
                    <a:cubicBezTo>
                      <a:pt x="8448" y="7115"/>
                      <a:pt x="7114" y="5658"/>
                      <a:pt x="5778" y="4299"/>
                    </a:cubicBezTo>
                    <a:cubicBezTo>
                      <a:pt x="6382" y="3775"/>
                      <a:pt x="6963" y="3509"/>
                      <a:pt x="7526" y="3490"/>
                    </a:cubicBezTo>
                    <a:cubicBezTo>
                      <a:pt x="8088" y="3467"/>
                      <a:pt x="8631" y="3523"/>
                      <a:pt x="9145" y="3649"/>
                    </a:cubicBezTo>
                    <a:cubicBezTo>
                      <a:pt x="9669" y="3775"/>
                      <a:pt x="10149" y="3883"/>
                      <a:pt x="10590" y="3967"/>
                    </a:cubicBezTo>
                    <a:cubicBezTo>
                      <a:pt x="11038" y="4051"/>
                      <a:pt x="11424" y="3958"/>
                      <a:pt x="11765" y="3682"/>
                    </a:cubicBezTo>
                    <a:cubicBezTo>
                      <a:pt x="12123" y="3382"/>
                      <a:pt x="12321" y="2994"/>
                      <a:pt x="12351" y="2526"/>
                    </a:cubicBezTo>
                    <a:cubicBezTo>
                      <a:pt x="12376" y="2054"/>
                      <a:pt x="12189" y="1596"/>
                      <a:pt x="11782" y="1147"/>
                    </a:cubicBezTo>
                    <a:cubicBezTo>
                      <a:pt x="11258" y="569"/>
                      <a:pt x="10630" y="216"/>
                      <a:pt x="9872" y="85"/>
                    </a:cubicBezTo>
                    <a:cubicBezTo>
                      <a:pt x="9126" y="-41"/>
                      <a:pt x="8358" y="-30"/>
                      <a:pt x="7564" y="136"/>
                    </a:cubicBezTo>
                    <a:cubicBezTo>
                      <a:pt x="6780" y="309"/>
                      <a:pt x="6032" y="595"/>
                      <a:pt x="5324" y="997"/>
                    </a:cubicBezTo>
                    <a:cubicBezTo>
                      <a:pt x="4617" y="1399"/>
                      <a:pt x="4048" y="1811"/>
                      <a:pt x="3626" y="2213"/>
                    </a:cubicBezTo>
                    <a:cubicBezTo>
                      <a:pt x="3464" y="2066"/>
                      <a:pt x="3302" y="1918"/>
                      <a:pt x="3141" y="1773"/>
                    </a:cubicBezTo>
                    <a:cubicBezTo>
                      <a:pt x="2963" y="1614"/>
                      <a:pt x="2739" y="1530"/>
                      <a:pt x="2471" y="1535"/>
                    </a:cubicBezTo>
                    <a:cubicBezTo>
                      <a:pt x="2200" y="1535"/>
                      <a:pt x="1977" y="1647"/>
                      <a:pt x="1793" y="1853"/>
                    </a:cubicBezTo>
                    <a:cubicBezTo>
                      <a:pt x="1615" y="2054"/>
                      <a:pt x="1530" y="2288"/>
                      <a:pt x="1565" y="2536"/>
                    </a:cubicBezTo>
                    <a:cubicBezTo>
                      <a:pt x="1589" y="2793"/>
                      <a:pt x="1696" y="2989"/>
                      <a:pt x="1880" y="3139"/>
                    </a:cubicBezTo>
                    <a:cubicBezTo>
                      <a:pt x="2044" y="3270"/>
                      <a:pt x="2203" y="3401"/>
                      <a:pt x="2364" y="3537"/>
                    </a:cubicBezTo>
                    <a:cubicBezTo>
                      <a:pt x="1731" y="4276"/>
                      <a:pt x="1207" y="5094"/>
                      <a:pt x="795" y="5957"/>
                    </a:cubicBezTo>
                    <a:cubicBezTo>
                      <a:pt x="378" y="6820"/>
                      <a:pt x="130" y="7676"/>
                      <a:pt x="37" y="8509"/>
                    </a:cubicBezTo>
                    <a:cubicBezTo>
                      <a:pt x="-59" y="9346"/>
                      <a:pt x="33" y="10113"/>
                      <a:pt x="298" y="10824"/>
                    </a:cubicBezTo>
                    <a:cubicBezTo>
                      <a:pt x="566" y="11540"/>
                      <a:pt x="1056" y="12148"/>
                      <a:pt x="1774" y="12723"/>
                    </a:cubicBezTo>
                    <a:cubicBezTo>
                      <a:pt x="2942" y="13658"/>
                      <a:pt x="4321" y="14056"/>
                      <a:pt x="5915" y="13967"/>
                    </a:cubicBezTo>
                    <a:cubicBezTo>
                      <a:pt x="7507" y="13874"/>
                      <a:pt x="9223" y="13415"/>
                      <a:pt x="11064" y="12461"/>
                    </a:cubicBezTo>
                    <a:cubicBezTo>
                      <a:pt x="12532" y="14093"/>
                      <a:pt x="14002" y="15716"/>
                      <a:pt x="15470" y="17223"/>
                    </a:cubicBezTo>
                    <a:cubicBezTo>
                      <a:pt x="14849" y="17728"/>
                      <a:pt x="14305" y="18018"/>
                      <a:pt x="13826" y="18111"/>
                    </a:cubicBezTo>
                    <a:cubicBezTo>
                      <a:pt x="13344" y="18210"/>
                      <a:pt x="12917" y="18200"/>
                      <a:pt x="12530" y="18088"/>
                    </a:cubicBezTo>
                    <a:cubicBezTo>
                      <a:pt x="12142" y="17971"/>
                      <a:pt x="11782" y="17803"/>
                      <a:pt x="11455" y="17587"/>
                    </a:cubicBezTo>
                    <a:cubicBezTo>
                      <a:pt x="11125" y="17368"/>
                      <a:pt x="10799" y="17181"/>
                      <a:pt x="10474" y="17026"/>
                    </a:cubicBezTo>
                    <a:cubicBezTo>
                      <a:pt x="10154" y="16872"/>
                      <a:pt x="9823" y="16788"/>
                      <a:pt x="9486" y="16783"/>
                    </a:cubicBezTo>
                    <a:cubicBezTo>
                      <a:pt x="9145" y="16778"/>
                      <a:pt x="8785" y="16937"/>
                      <a:pt x="8388" y="17265"/>
                    </a:cubicBezTo>
                    <a:cubicBezTo>
                      <a:pt x="7981" y="17606"/>
                      <a:pt x="7777" y="18004"/>
                      <a:pt x="7777" y="18453"/>
                    </a:cubicBezTo>
                    <a:cubicBezTo>
                      <a:pt x="7777" y="18897"/>
                      <a:pt x="7991" y="19351"/>
                      <a:pt x="8408" y="19809"/>
                    </a:cubicBezTo>
                    <a:cubicBezTo>
                      <a:pt x="8830" y="20268"/>
                      <a:pt x="9379" y="20651"/>
                      <a:pt x="10042" y="20955"/>
                    </a:cubicBezTo>
                    <a:cubicBezTo>
                      <a:pt x="10708" y="21259"/>
                      <a:pt x="11455" y="21451"/>
                      <a:pt x="12279" y="21502"/>
                    </a:cubicBezTo>
                    <a:cubicBezTo>
                      <a:pt x="13103" y="21559"/>
                      <a:pt x="13970" y="21437"/>
                      <a:pt x="14886" y="21109"/>
                    </a:cubicBezTo>
                    <a:cubicBezTo>
                      <a:pt x="15807" y="20787"/>
                      <a:pt x="16721" y="20202"/>
                      <a:pt x="17617" y="19332"/>
                    </a:cubicBezTo>
                    <a:cubicBezTo>
                      <a:pt x="18051" y="19739"/>
                      <a:pt x="18489" y="20127"/>
                      <a:pt x="18921" y="20501"/>
                    </a:cubicBezTo>
                    <a:cubicBezTo>
                      <a:pt x="19107" y="20656"/>
                      <a:pt x="19328" y="20731"/>
                      <a:pt x="19601" y="20712"/>
                    </a:cubicBezTo>
                    <a:cubicBezTo>
                      <a:pt x="19861" y="20703"/>
                      <a:pt x="20090" y="20586"/>
                      <a:pt x="20269" y="20375"/>
                    </a:cubicBezTo>
                    <a:cubicBezTo>
                      <a:pt x="20455" y="20160"/>
                      <a:pt x="20532" y="19921"/>
                      <a:pt x="20503" y="19674"/>
                    </a:cubicBezTo>
                    <a:cubicBezTo>
                      <a:pt x="20477" y="19421"/>
                      <a:pt x="20371" y="19229"/>
                      <a:pt x="20192" y="19089"/>
                    </a:cubicBezTo>
                    <a:cubicBezTo>
                      <a:pt x="19755" y="18752"/>
                      <a:pt x="19321" y="18397"/>
                      <a:pt x="18884" y="18022"/>
                    </a:cubicBezTo>
                    <a:cubicBezTo>
                      <a:pt x="19626" y="17143"/>
                      <a:pt x="20221" y="16217"/>
                      <a:pt x="20664" y="15300"/>
                    </a:cubicBezTo>
                    <a:cubicBezTo>
                      <a:pt x="21103" y="14379"/>
                      <a:pt x="21367" y="13490"/>
                      <a:pt x="21453" y="12667"/>
                    </a:cubicBezTo>
                    <a:cubicBezTo>
                      <a:pt x="21540" y="11839"/>
                      <a:pt x="21439" y="11091"/>
                      <a:pt x="21159" y="10412"/>
                    </a:cubicBezTo>
                    <a:cubicBezTo>
                      <a:pt x="20880" y="9725"/>
                      <a:pt x="20386" y="9135"/>
                      <a:pt x="19678" y="857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171411" hangingPunct="0">
                  <a:lnSpc>
                    <a:spcPct val="120000"/>
                  </a:lnSpc>
                </a:pPr>
                <a:endParaRPr lang="en-US" sz="600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8" name="AutoShape 54"/>
              <p:cNvSpPr>
                <a:spLocks/>
              </p:cNvSpPr>
              <p:nvPr/>
            </p:nvSpPr>
            <p:spPr bwMode="auto">
              <a:xfrm>
                <a:off x="8375650" y="2896399"/>
                <a:ext cx="70644" cy="73819"/>
              </a:xfrm>
              <a:custGeom>
                <a:avLst/>
                <a:gdLst>
                  <a:gd name="T0" fmla="+- 0 10791 197"/>
                  <a:gd name="T1" fmla="*/ T0 w 21188"/>
                  <a:gd name="T2" fmla="+- 0 10794 193"/>
                  <a:gd name="T3" fmla="*/ 10794 h 21203"/>
                  <a:gd name="T4" fmla="+- 0 10791 197"/>
                  <a:gd name="T5" fmla="*/ T4 w 21188"/>
                  <a:gd name="T6" fmla="+- 0 10794 193"/>
                  <a:gd name="T7" fmla="*/ 10794 h 21203"/>
                  <a:gd name="T8" fmla="+- 0 10791 197"/>
                  <a:gd name="T9" fmla="*/ T8 w 21188"/>
                  <a:gd name="T10" fmla="+- 0 10794 193"/>
                  <a:gd name="T11" fmla="*/ 10794 h 21203"/>
                  <a:gd name="T12" fmla="+- 0 10791 197"/>
                  <a:gd name="T13" fmla="*/ T12 w 21188"/>
                  <a:gd name="T14" fmla="+- 0 10794 193"/>
                  <a:gd name="T15" fmla="*/ 10794 h 21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8" h="21203">
                    <a:moveTo>
                      <a:pt x="17615" y="468"/>
                    </a:moveTo>
                    <a:lnTo>
                      <a:pt x="17606" y="468"/>
                    </a:lnTo>
                    <a:cubicBezTo>
                      <a:pt x="14870" y="2476"/>
                      <a:pt x="12200" y="4590"/>
                      <a:pt x="9727" y="6958"/>
                    </a:cubicBezTo>
                    <a:cubicBezTo>
                      <a:pt x="7348" y="9227"/>
                      <a:pt x="5200" y="11619"/>
                      <a:pt x="3329" y="14060"/>
                    </a:cubicBezTo>
                    <a:lnTo>
                      <a:pt x="341" y="17962"/>
                    </a:lnTo>
                    <a:lnTo>
                      <a:pt x="350" y="17970"/>
                    </a:lnTo>
                    <a:cubicBezTo>
                      <a:pt x="-197" y="18786"/>
                      <a:pt x="-106" y="19880"/>
                      <a:pt x="638" y="20590"/>
                    </a:cubicBezTo>
                    <a:cubicBezTo>
                      <a:pt x="1491" y="21407"/>
                      <a:pt x="2889" y="21407"/>
                      <a:pt x="3746" y="20590"/>
                    </a:cubicBezTo>
                    <a:cubicBezTo>
                      <a:pt x="3877" y="20460"/>
                      <a:pt x="3984" y="20321"/>
                      <a:pt x="4069" y="20174"/>
                    </a:cubicBezTo>
                    <a:lnTo>
                      <a:pt x="6867" y="16517"/>
                    </a:lnTo>
                    <a:cubicBezTo>
                      <a:pt x="8601" y="14255"/>
                      <a:pt x="10606" y="12027"/>
                      <a:pt x="12824" y="9913"/>
                    </a:cubicBezTo>
                    <a:cubicBezTo>
                      <a:pt x="15281" y="7570"/>
                      <a:pt x="17557" y="5758"/>
                      <a:pt x="20329" y="3749"/>
                    </a:cubicBezTo>
                    <a:lnTo>
                      <a:pt x="20321" y="3741"/>
                    </a:lnTo>
                    <a:cubicBezTo>
                      <a:pt x="20400" y="3684"/>
                      <a:pt x="20473" y="3635"/>
                      <a:pt x="20543" y="3570"/>
                    </a:cubicBezTo>
                    <a:cubicBezTo>
                      <a:pt x="21402" y="2753"/>
                      <a:pt x="21402" y="1427"/>
                      <a:pt x="20543" y="606"/>
                    </a:cubicBezTo>
                    <a:cubicBezTo>
                      <a:pt x="19742" y="-161"/>
                      <a:pt x="18472" y="-193"/>
                      <a:pt x="17615" y="4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171411" hangingPunct="0">
                  <a:lnSpc>
                    <a:spcPct val="120000"/>
                  </a:lnSpc>
                </a:pPr>
                <a:endParaRPr lang="en-US" sz="600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AutoShape 55"/>
              <p:cNvSpPr>
                <a:spLocks/>
              </p:cNvSpPr>
              <p:nvPr/>
            </p:nvSpPr>
            <p:spPr bwMode="auto">
              <a:xfrm>
                <a:off x="8448674" y="2649538"/>
                <a:ext cx="71438" cy="74613"/>
              </a:xfrm>
              <a:custGeom>
                <a:avLst/>
                <a:gdLst>
                  <a:gd name="T0" fmla="+- 0 10803 213"/>
                  <a:gd name="T1" fmla="*/ T0 w 21180"/>
                  <a:gd name="T2" fmla="+- 0 10801 203"/>
                  <a:gd name="T3" fmla="*/ 10801 h 21196"/>
                  <a:gd name="T4" fmla="+- 0 10803 213"/>
                  <a:gd name="T5" fmla="*/ T4 w 21180"/>
                  <a:gd name="T6" fmla="+- 0 10801 203"/>
                  <a:gd name="T7" fmla="*/ 10801 h 21196"/>
                  <a:gd name="T8" fmla="+- 0 10803 213"/>
                  <a:gd name="T9" fmla="*/ T8 w 21180"/>
                  <a:gd name="T10" fmla="+- 0 10801 203"/>
                  <a:gd name="T11" fmla="*/ 10801 h 21196"/>
                  <a:gd name="T12" fmla="+- 0 10803 213"/>
                  <a:gd name="T13" fmla="*/ T12 w 21180"/>
                  <a:gd name="T14" fmla="+- 0 10801 203"/>
                  <a:gd name="T15" fmla="*/ 10801 h 211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0" h="21196">
                    <a:moveTo>
                      <a:pt x="8372" y="11356"/>
                    </a:moveTo>
                    <a:cubicBezTo>
                      <a:pt x="6122" y="13508"/>
                      <a:pt x="3675" y="15444"/>
                      <a:pt x="1144" y="17292"/>
                    </a:cubicBezTo>
                    <a:cubicBezTo>
                      <a:pt x="963" y="17388"/>
                      <a:pt x="786" y="17493"/>
                      <a:pt x="637" y="17645"/>
                    </a:cubicBezTo>
                    <a:cubicBezTo>
                      <a:pt x="-213" y="18457"/>
                      <a:pt x="-213" y="19774"/>
                      <a:pt x="637" y="20585"/>
                    </a:cubicBezTo>
                    <a:cubicBezTo>
                      <a:pt x="1464" y="21380"/>
                      <a:pt x="2796" y="21397"/>
                      <a:pt x="3652" y="20641"/>
                    </a:cubicBezTo>
                    <a:lnTo>
                      <a:pt x="3665" y="20649"/>
                    </a:lnTo>
                    <a:cubicBezTo>
                      <a:pt x="6364" y="18673"/>
                      <a:pt x="8988" y="16581"/>
                      <a:pt x="11419" y="14263"/>
                    </a:cubicBezTo>
                    <a:cubicBezTo>
                      <a:pt x="13759" y="12030"/>
                      <a:pt x="15873" y="9685"/>
                      <a:pt x="17715" y="7283"/>
                    </a:cubicBezTo>
                    <a:lnTo>
                      <a:pt x="20663" y="3427"/>
                    </a:lnTo>
                    <a:lnTo>
                      <a:pt x="20654" y="3419"/>
                    </a:lnTo>
                    <a:cubicBezTo>
                      <a:pt x="21386" y="2600"/>
                      <a:pt x="21357" y="1379"/>
                      <a:pt x="20541" y="608"/>
                    </a:cubicBezTo>
                    <a:cubicBezTo>
                      <a:pt x="19697" y="-203"/>
                      <a:pt x="18323" y="-203"/>
                      <a:pt x="17468" y="608"/>
                    </a:cubicBezTo>
                    <a:cubicBezTo>
                      <a:pt x="17313" y="760"/>
                      <a:pt x="17197" y="937"/>
                      <a:pt x="17094" y="1114"/>
                    </a:cubicBezTo>
                    <a:lnTo>
                      <a:pt x="14228" y="4857"/>
                    </a:lnTo>
                    <a:cubicBezTo>
                      <a:pt x="12526" y="7090"/>
                      <a:pt x="10552" y="9275"/>
                      <a:pt x="8372" y="113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171411" hangingPunct="0">
                  <a:lnSpc>
                    <a:spcPct val="120000"/>
                  </a:lnSpc>
                </a:pPr>
                <a:endParaRPr lang="en-US" sz="600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7" name="Group 7"/>
          <p:cNvGrpSpPr/>
          <p:nvPr/>
        </p:nvGrpSpPr>
        <p:grpSpPr>
          <a:xfrm>
            <a:off x="6220819" y="3133973"/>
            <a:ext cx="416472" cy="416495"/>
            <a:chOff x="8647910" y="4436936"/>
            <a:chExt cx="555357" cy="555357"/>
          </a:xfrm>
        </p:grpSpPr>
        <p:sp>
          <p:nvSpPr>
            <p:cNvPr id="38" name="Freeform 52"/>
            <p:cNvSpPr>
              <a:spLocks noEditPoints="1"/>
            </p:cNvSpPr>
            <p:nvPr/>
          </p:nvSpPr>
          <p:spPr bwMode="auto">
            <a:xfrm>
              <a:off x="8647910" y="4436936"/>
              <a:ext cx="555357" cy="555357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8" name="Group 49"/>
            <p:cNvGrpSpPr/>
            <p:nvPr/>
          </p:nvGrpSpPr>
          <p:grpSpPr>
            <a:xfrm>
              <a:off x="8831951" y="4577833"/>
              <a:ext cx="193623" cy="282246"/>
              <a:chOff x="3582988" y="3510758"/>
              <a:chExt cx="319088" cy="465137"/>
            </a:xfrm>
            <a:solidFill>
              <a:schemeClr val="accent2"/>
            </a:solidFill>
          </p:grpSpPr>
          <p:sp>
            <p:nvSpPr>
              <p:cNvPr id="51" name="AutoShape 113"/>
              <p:cNvSpPr>
                <a:spLocks/>
              </p:cNvSpPr>
              <p:nvPr/>
            </p:nvSpPr>
            <p:spPr bwMode="auto">
              <a:xfrm>
                <a:off x="3582988" y="3510758"/>
                <a:ext cx="319088" cy="4651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171411" hangingPunct="0">
                  <a:lnSpc>
                    <a:spcPct val="120000"/>
                  </a:lnSpc>
                </a:pPr>
                <a:endParaRPr lang="en-US" sz="600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AutoShape 114"/>
              <p:cNvSpPr>
                <a:spLocks/>
              </p:cNvSpPr>
              <p:nvPr/>
            </p:nvSpPr>
            <p:spPr bwMode="auto">
              <a:xfrm>
                <a:off x="3655220" y="3583783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171411" hangingPunct="0">
                  <a:lnSpc>
                    <a:spcPct val="120000"/>
                  </a:lnSpc>
                </a:pPr>
                <a:endParaRPr lang="en-US" sz="600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9" name="Group 3"/>
          <p:cNvGrpSpPr/>
          <p:nvPr/>
        </p:nvGrpSpPr>
        <p:grpSpPr>
          <a:xfrm>
            <a:off x="3982857" y="3133975"/>
            <a:ext cx="416472" cy="416495"/>
            <a:chOff x="5966424" y="4436930"/>
            <a:chExt cx="555357" cy="555356"/>
          </a:xfrm>
        </p:grpSpPr>
        <p:sp>
          <p:nvSpPr>
            <p:cNvPr id="37" name="Freeform 52"/>
            <p:cNvSpPr>
              <a:spLocks noEditPoints="1"/>
            </p:cNvSpPr>
            <p:nvPr/>
          </p:nvSpPr>
          <p:spPr bwMode="auto">
            <a:xfrm>
              <a:off x="5966424" y="4436930"/>
              <a:ext cx="555357" cy="555356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AutoShape 149"/>
            <p:cNvSpPr>
              <a:spLocks/>
            </p:cNvSpPr>
            <p:nvPr/>
          </p:nvSpPr>
          <p:spPr bwMode="auto">
            <a:xfrm>
              <a:off x="6104525" y="4610370"/>
              <a:ext cx="281764" cy="2027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just" defTabSz="171411" hangingPunct="0"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7865413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4" grpId="0"/>
      <p:bldP spid="15" grpId="0"/>
      <p:bldP spid="16" grpId="0"/>
      <p:bldP spid="20" grpId="0"/>
      <p:bldP spid="21" grpId="0"/>
      <p:bldP spid="23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3"/>
          <p:cNvGrpSpPr>
            <a:grpSpLocks/>
          </p:cNvGrpSpPr>
          <p:nvPr/>
        </p:nvGrpSpPr>
        <p:grpSpPr bwMode="auto">
          <a:xfrm>
            <a:off x="1397247" y="2110873"/>
            <a:ext cx="2707082" cy="1801062"/>
            <a:chOff x="2462" y="1898"/>
            <a:chExt cx="2641" cy="1757"/>
          </a:xfrm>
        </p:grpSpPr>
        <p:sp>
          <p:nvSpPr>
            <p:cNvPr id="75" name="Freeform 7"/>
            <p:cNvSpPr>
              <a:spLocks/>
            </p:cNvSpPr>
            <p:nvPr/>
          </p:nvSpPr>
          <p:spPr bwMode="auto">
            <a:xfrm>
              <a:off x="2462" y="2543"/>
              <a:ext cx="1339" cy="1112"/>
            </a:xfrm>
            <a:custGeom>
              <a:avLst/>
              <a:gdLst>
                <a:gd name="T0" fmla="*/ 26 w 1339"/>
                <a:gd name="T1" fmla="*/ 229 h 1112"/>
                <a:gd name="T2" fmla="*/ 1339 w 1339"/>
                <a:gd name="T3" fmla="*/ 1112 h 1112"/>
                <a:gd name="T4" fmla="*/ 1339 w 1339"/>
                <a:gd name="T5" fmla="*/ 864 h 1112"/>
                <a:gd name="T6" fmla="*/ 0 w 1339"/>
                <a:gd name="T7" fmla="*/ 0 h 1112"/>
                <a:gd name="T8" fmla="*/ 26 w 1339"/>
                <a:gd name="T9" fmla="*/ 229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9" h="1112">
                  <a:moveTo>
                    <a:pt x="26" y="229"/>
                  </a:moveTo>
                  <a:lnTo>
                    <a:pt x="1339" y="1112"/>
                  </a:lnTo>
                  <a:lnTo>
                    <a:pt x="1339" y="864"/>
                  </a:lnTo>
                  <a:lnTo>
                    <a:pt x="0" y="0"/>
                  </a:lnTo>
                  <a:lnTo>
                    <a:pt x="26" y="22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590322">
                <a:lnSpc>
                  <a:spcPct val="120000"/>
                </a:lnSpc>
                <a:defRPr/>
              </a:pPr>
              <a:endParaRPr lang="zh-CN" altLang="en-US" sz="10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" name="Freeform 8"/>
            <p:cNvSpPr>
              <a:spLocks/>
            </p:cNvSpPr>
            <p:nvPr/>
          </p:nvSpPr>
          <p:spPr bwMode="auto">
            <a:xfrm>
              <a:off x="3801" y="2529"/>
              <a:ext cx="1302" cy="1126"/>
            </a:xfrm>
            <a:custGeom>
              <a:avLst/>
              <a:gdLst>
                <a:gd name="T0" fmla="*/ 0 w 1302"/>
                <a:gd name="T1" fmla="*/ 878 h 1126"/>
                <a:gd name="T2" fmla="*/ 0 w 1302"/>
                <a:gd name="T3" fmla="*/ 1126 h 1126"/>
                <a:gd name="T4" fmla="*/ 1273 w 1302"/>
                <a:gd name="T5" fmla="*/ 229 h 1126"/>
                <a:gd name="T6" fmla="*/ 1302 w 1302"/>
                <a:gd name="T7" fmla="*/ 0 h 1126"/>
                <a:gd name="T8" fmla="*/ 0 w 1302"/>
                <a:gd name="T9" fmla="*/ 878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2" h="1126">
                  <a:moveTo>
                    <a:pt x="0" y="878"/>
                  </a:moveTo>
                  <a:lnTo>
                    <a:pt x="0" y="1126"/>
                  </a:lnTo>
                  <a:lnTo>
                    <a:pt x="1273" y="229"/>
                  </a:lnTo>
                  <a:lnTo>
                    <a:pt x="1302" y="0"/>
                  </a:lnTo>
                  <a:lnTo>
                    <a:pt x="0" y="87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590322">
                <a:lnSpc>
                  <a:spcPct val="120000"/>
                </a:lnSpc>
                <a:defRPr/>
              </a:pPr>
              <a:endParaRPr lang="zh-CN" altLang="en-US" sz="10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" name="Freeform 9"/>
            <p:cNvSpPr>
              <a:spLocks/>
            </p:cNvSpPr>
            <p:nvPr/>
          </p:nvSpPr>
          <p:spPr bwMode="auto">
            <a:xfrm>
              <a:off x="2462" y="1898"/>
              <a:ext cx="2641" cy="1509"/>
            </a:xfrm>
            <a:custGeom>
              <a:avLst/>
              <a:gdLst>
                <a:gd name="T0" fmla="*/ 1309 w 2641"/>
                <a:gd name="T1" fmla="*/ 0 h 1509"/>
                <a:gd name="T2" fmla="*/ 0 w 2641"/>
                <a:gd name="T3" fmla="*/ 645 h 1509"/>
                <a:gd name="T4" fmla="*/ 1339 w 2641"/>
                <a:gd name="T5" fmla="*/ 1509 h 1509"/>
                <a:gd name="T6" fmla="*/ 2641 w 2641"/>
                <a:gd name="T7" fmla="*/ 631 h 1509"/>
                <a:gd name="T8" fmla="*/ 1309 w 2641"/>
                <a:gd name="T9" fmla="*/ 0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1" h="1509">
                  <a:moveTo>
                    <a:pt x="1309" y="0"/>
                  </a:moveTo>
                  <a:lnTo>
                    <a:pt x="0" y="645"/>
                  </a:lnTo>
                  <a:lnTo>
                    <a:pt x="1339" y="1509"/>
                  </a:lnTo>
                  <a:lnTo>
                    <a:pt x="2641" y="631"/>
                  </a:lnTo>
                  <a:lnTo>
                    <a:pt x="1309" y="0"/>
                  </a:lnTo>
                  <a:close/>
                </a:path>
              </a:pathLst>
            </a:custGeom>
            <a:gradFill rotWithShape="1">
              <a:gsLst>
                <a:gs pos="0">
                  <a:srgbClr val="B0B0B0"/>
                </a:gs>
                <a:gs pos="100000">
                  <a:srgbClr val="82828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800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590322">
                <a:lnSpc>
                  <a:spcPct val="120000"/>
                </a:lnSpc>
                <a:defRPr/>
              </a:pPr>
              <a:endParaRPr lang="zh-CN" altLang="en-US" sz="10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197"/>
          <p:cNvGrpSpPr>
            <a:grpSpLocks/>
          </p:cNvGrpSpPr>
          <p:nvPr/>
        </p:nvGrpSpPr>
        <p:grpSpPr bwMode="auto">
          <a:xfrm>
            <a:off x="2224296" y="1970297"/>
            <a:ext cx="1060897" cy="798537"/>
            <a:chOff x="3260" y="1752"/>
            <a:chExt cx="1035" cy="779"/>
          </a:xfrm>
        </p:grpSpPr>
        <p:grpSp>
          <p:nvGrpSpPr>
            <p:cNvPr id="4" name="Group 194"/>
            <p:cNvGrpSpPr>
              <a:grpSpLocks/>
            </p:cNvGrpSpPr>
            <p:nvPr/>
          </p:nvGrpSpPr>
          <p:grpSpPr bwMode="auto">
            <a:xfrm>
              <a:off x="3260" y="1752"/>
              <a:ext cx="1035" cy="779"/>
              <a:chOff x="3260" y="1752"/>
              <a:chExt cx="1035" cy="779"/>
            </a:xfrm>
          </p:grpSpPr>
          <p:sp>
            <p:nvSpPr>
              <p:cNvPr id="72" name="Freeform 10"/>
              <p:cNvSpPr>
                <a:spLocks/>
              </p:cNvSpPr>
              <p:nvPr/>
            </p:nvSpPr>
            <p:spPr bwMode="auto">
              <a:xfrm>
                <a:off x="3260" y="1995"/>
                <a:ext cx="525" cy="536"/>
              </a:xfrm>
              <a:custGeom>
                <a:avLst/>
                <a:gdLst>
                  <a:gd name="T0" fmla="*/ 525 w 525"/>
                  <a:gd name="T1" fmla="*/ 536 h 536"/>
                  <a:gd name="T2" fmla="*/ 525 w 525"/>
                  <a:gd name="T3" fmla="*/ 272 h 536"/>
                  <a:gd name="T4" fmla="*/ 0 w 525"/>
                  <a:gd name="T5" fmla="*/ 0 h 536"/>
                  <a:gd name="T6" fmla="*/ 12 w 525"/>
                  <a:gd name="T7" fmla="*/ 255 h 536"/>
                  <a:gd name="T8" fmla="*/ 525 w 525"/>
                  <a:gd name="T9" fmla="*/ 536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5" h="536">
                    <a:moveTo>
                      <a:pt x="525" y="536"/>
                    </a:moveTo>
                    <a:lnTo>
                      <a:pt x="525" y="272"/>
                    </a:lnTo>
                    <a:lnTo>
                      <a:pt x="0" y="0"/>
                    </a:lnTo>
                    <a:lnTo>
                      <a:pt x="12" y="255"/>
                    </a:lnTo>
                    <a:lnTo>
                      <a:pt x="525" y="53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8001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590322">
                  <a:lnSpc>
                    <a:spcPct val="120000"/>
                  </a:lnSpc>
                  <a:defRPr/>
                </a:pPr>
                <a:endParaRPr lang="zh-CN" altLang="en-US" sz="1000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3" name="Freeform 11"/>
              <p:cNvSpPr>
                <a:spLocks/>
              </p:cNvSpPr>
              <p:nvPr/>
            </p:nvSpPr>
            <p:spPr bwMode="auto">
              <a:xfrm>
                <a:off x="3785" y="1990"/>
                <a:ext cx="510" cy="541"/>
              </a:xfrm>
              <a:custGeom>
                <a:avLst/>
                <a:gdLst>
                  <a:gd name="T0" fmla="*/ 510 w 510"/>
                  <a:gd name="T1" fmla="*/ 0 h 541"/>
                  <a:gd name="T2" fmla="*/ 0 w 510"/>
                  <a:gd name="T3" fmla="*/ 277 h 541"/>
                  <a:gd name="T4" fmla="*/ 0 w 510"/>
                  <a:gd name="T5" fmla="*/ 541 h 541"/>
                  <a:gd name="T6" fmla="*/ 498 w 510"/>
                  <a:gd name="T7" fmla="*/ 255 h 541"/>
                  <a:gd name="T8" fmla="*/ 510 w 510"/>
                  <a:gd name="T9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0" h="541">
                    <a:moveTo>
                      <a:pt x="510" y="0"/>
                    </a:moveTo>
                    <a:lnTo>
                      <a:pt x="0" y="277"/>
                    </a:lnTo>
                    <a:lnTo>
                      <a:pt x="0" y="541"/>
                    </a:lnTo>
                    <a:lnTo>
                      <a:pt x="498" y="255"/>
                    </a:lnTo>
                    <a:lnTo>
                      <a:pt x="51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E5E5E"/>
                  </a:gs>
                  <a:gs pos="100000">
                    <a:srgbClr val="7F7F7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8001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590322">
                  <a:lnSpc>
                    <a:spcPct val="120000"/>
                  </a:lnSpc>
                  <a:defRPr/>
                </a:pPr>
                <a:endParaRPr lang="zh-CN" altLang="en-US" sz="1000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4" name="Freeform 12"/>
              <p:cNvSpPr>
                <a:spLocks/>
              </p:cNvSpPr>
              <p:nvPr/>
            </p:nvSpPr>
            <p:spPr bwMode="auto">
              <a:xfrm>
                <a:off x="3260" y="1752"/>
                <a:ext cx="1035" cy="515"/>
              </a:xfrm>
              <a:custGeom>
                <a:avLst/>
                <a:gdLst>
                  <a:gd name="T0" fmla="*/ 1035 w 1035"/>
                  <a:gd name="T1" fmla="*/ 238 h 515"/>
                  <a:gd name="T2" fmla="*/ 513 w 1035"/>
                  <a:gd name="T3" fmla="*/ 0 h 515"/>
                  <a:gd name="T4" fmla="*/ 0 w 1035"/>
                  <a:gd name="T5" fmla="*/ 243 h 515"/>
                  <a:gd name="T6" fmla="*/ 525 w 1035"/>
                  <a:gd name="T7" fmla="*/ 515 h 515"/>
                  <a:gd name="T8" fmla="*/ 1035 w 1035"/>
                  <a:gd name="T9" fmla="*/ 238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5" h="515">
                    <a:moveTo>
                      <a:pt x="1035" y="238"/>
                    </a:moveTo>
                    <a:lnTo>
                      <a:pt x="513" y="0"/>
                    </a:lnTo>
                    <a:lnTo>
                      <a:pt x="0" y="243"/>
                    </a:lnTo>
                    <a:lnTo>
                      <a:pt x="525" y="515"/>
                    </a:lnTo>
                    <a:lnTo>
                      <a:pt x="1035" y="23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8001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590322">
                  <a:lnSpc>
                    <a:spcPct val="120000"/>
                  </a:lnSpc>
                  <a:defRPr/>
                </a:pPr>
                <a:endParaRPr lang="zh-CN" altLang="en-US" sz="1000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1" name="Text Box 27"/>
            <p:cNvSpPr txBox="1">
              <a:spLocks noChangeArrowheads="1"/>
            </p:cNvSpPr>
            <p:nvPr/>
          </p:nvSpPr>
          <p:spPr bwMode="auto">
            <a:xfrm>
              <a:off x="3432" y="1895"/>
              <a:ext cx="739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B3B3B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  <a:flatTx/>
            </a:bodyPr>
            <a:lstStyle/>
            <a:p>
              <a:pPr algn="ctr" defTabSz="590322"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itchFamily="34" charset="0"/>
                  <a:sym typeface="Arial" panose="020B0604020202020204" pitchFamily="34" charset="0"/>
                </a:rPr>
                <a:t>文字</a:t>
              </a:r>
              <a:r>
                <a:rPr lang="zh-CN" altLang="en-US" sz="1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itchFamily="34" charset="0"/>
                  <a:sym typeface="Arial" panose="020B0604020202020204" pitchFamily="34" charset="0"/>
                </a:rPr>
                <a:t>内容</a:t>
              </a:r>
              <a:endPara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96"/>
          <p:cNvGrpSpPr>
            <a:grpSpLocks/>
          </p:cNvGrpSpPr>
          <p:nvPr/>
        </p:nvGrpSpPr>
        <p:grpSpPr bwMode="auto">
          <a:xfrm>
            <a:off x="1429025" y="2208583"/>
            <a:ext cx="1130598" cy="881567"/>
            <a:chOff x="2670" y="2002"/>
            <a:chExt cx="1103" cy="860"/>
          </a:xfrm>
        </p:grpSpPr>
        <p:grpSp>
          <p:nvGrpSpPr>
            <p:cNvPr id="6" name="Group 193"/>
            <p:cNvGrpSpPr>
              <a:grpSpLocks/>
            </p:cNvGrpSpPr>
            <p:nvPr/>
          </p:nvGrpSpPr>
          <p:grpSpPr bwMode="auto">
            <a:xfrm>
              <a:off x="2670" y="2002"/>
              <a:ext cx="1103" cy="860"/>
              <a:chOff x="2670" y="2002"/>
              <a:chExt cx="1103" cy="860"/>
            </a:xfrm>
          </p:grpSpPr>
          <p:sp>
            <p:nvSpPr>
              <p:cNvPr id="67" name="Freeform 13"/>
              <p:cNvSpPr>
                <a:spLocks/>
              </p:cNvSpPr>
              <p:nvPr/>
            </p:nvSpPr>
            <p:spPr bwMode="auto">
              <a:xfrm>
                <a:off x="2670" y="2278"/>
                <a:ext cx="534" cy="584"/>
              </a:xfrm>
              <a:custGeom>
                <a:avLst/>
                <a:gdLst>
                  <a:gd name="T0" fmla="*/ 534 w 534"/>
                  <a:gd name="T1" fmla="*/ 584 h 584"/>
                  <a:gd name="T2" fmla="*/ 519 w 534"/>
                  <a:gd name="T3" fmla="*/ 307 h 584"/>
                  <a:gd name="T4" fmla="*/ 0 w 534"/>
                  <a:gd name="T5" fmla="*/ 0 h 584"/>
                  <a:gd name="T6" fmla="*/ 23 w 534"/>
                  <a:gd name="T7" fmla="*/ 265 h 584"/>
                  <a:gd name="T8" fmla="*/ 534 w 534"/>
                  <a:gd name="T9" fmla="*/ 584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4" h="584">
                    <a:moveTo>
                      <a:pt x="534" y="584"/>
                    </a:moveTo>
                    <a:lnTo>
                      <a:pt x="519" y="307"/>
                    </a:lnTo>
                    <a:lnTo>
                      <a:pt x="0" y="0"/>
                    </a:lnTo>
                    <a:lnTo>
                      <a:pt x="23" y="265"/>
                    </a:lnTo>
                    <a:lnTo>
                      <a:pt x="534" y="58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590322">
                  <a:lnSpc>
                    <a:spcPct val="120000"/>
                  </a:lnSpc>
                  <a:defRPr/>
                </a:pPr>
                <a:endParaRPr lang="zh-CN" altLang="en-US" sz="1000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8" name="Freeform 14"/>
              <p:cNvSpPr>
                <a:spLocks/>
              </p:cNvSpPr>
              <p:nvPr/>
            </p:nvSpPr>
            <p:spPr bwMode="auto">
              <a:xfrm>
                <a:off x="3189" y="2271"/>
                <a:ext cx="584" cy="591"/>
              </a:xfrm>
              <a:custGeom>
                <a:avLst/>
                <a:gdLst>
                  <a:gd name="T0" fmla="*/ 15 w 584"/>
                  <a:gd name="T1" fmla="*/ 591 h 591"/>
                  <a:gd name="T2" fmla="*/ 584 w 584"/>
                  <a:gd name="T3" fmla="*/ 265 h 591"/>
                  <a:gd name="T4" fmla="*/ 584 w 584"/>
                  <a:gd name="T5" fmla="*/ 0 h 591"/>
                  <a:gd name="T6" fmla="*/ 0 w 584"/>
                  <a:gd name="T7" fmla="*/ 314 h 591"/>
                  <a:gd name="T8" fmla="*/ 15 w 584"/>
                  <a:gd name="T9" fmla="*/ 59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4" h="591">
                    <a:moveTo>
                      <a:pt x="15" y="591"/>
                    </a:moveTo>
                    <a:lnTo>
                      <a:pt x="584" y="265"/>
                    </a:lnTo>
                    <a:lnTo>
                      <a:pt x="584" y="0"/>
                    </a:lnTo>
                    <a:lnTo>
                      <a:pt x="0" y="314"/>
                    </a:lnTo>
                    <a:lnTo>
                      <a:pt x="15" y="591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8001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590322">
                  <a:lnSpc>
                    <a:spcPct val="120000"/>
                  </a:lnSpc>
                  <a:defRPr/>
                </a:pPr>
                <a:endParaRPr lang="zh-CN" altLang="en-US" sz="1000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Freeform 15"/>
              <p:cNvSpPr>
                <a:spLocks/>
              </p:cNvSpPr>
              <p:nvPr/>
            </p:nvSpPr>
            <p:spPr bwMode="auto">
              <a:xfrm>
                <a:off x="2670" y="2002"/>
                <a:ext cx="1103" cy="583"/>
              </a:xfrm>
              <a:custGeom>
                <a:avLst/>
                <a:gdLst>
                  <a:gd name="T0" fmla="*/ 579 w 1103"/>
                  <a:gd name="T1" fmla="*/ 0 h 583"/>
                  <a:gd name="T2" fmla="*/ 0 w 1103"/>
                  <a:gd name="T3" fmla="*/ 276 h 583"/>
                  <a:gd name="T4" fmla="*/ 519 w 1103"/>
                  <a:gd name="T5" fmla="*/ 583 h 583"/>
                  <a:gd name="T6" fmla="*/ 1103 w 1103"/>
                  <a:gd name="T7" fmla="*/ 269 h 583"/>
                  <a:gd name="T8" fmla="*/ 579 w 1103"/>
                  <a:gd name="T9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3" h="583">
                    <a:moveTo>
                      <a:pt x="579" y="0"/>
                    </a:moveTo>
                    <a:lnTo>
                      <a:pt x="0" y="276"/>
                    </a:lnTo>
                    <a:lnTo>
                      <a:pt x="519" y="583"/>
                    </a:lnTo>
                    <a:lnTo>
                      <a:pt x="1103" y="269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590322">
                  <a:lnSpc>
                    <a:spcPct val="120000"/>
                  </a:lnSpc>
                  <a:defRPr/>
                </a:pPr>
                <a:endParaRPr lang="zh-CN" altLang="en-US" sz="1000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6" name="Text Box 30"/>
            <p:cNvSpPr txBox="1">
              <a:spLocks noChangeArrowheads="1"/>
            </p:cNvSpPr>
            <p:nvPr/>
          </p:nvSpPr>
          <p:spPr bwMode="auto">
            <a:xfrm>
              <a:off x="2965" y="2177"/>
              <a:ext cx="496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B3B3B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  <a:flatTx/>
            </a:bodyPr>
            <a:lstStyle/>
            <a:p>
              <a:pPr algn="ctr" defTabSz="590322"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itchFamily="34" charset="0"/>
                  <a:sym typeface="Arial" panose="020B0604020202020204" pitchFamily="34" charset="0"/>
                </a:rPr>
                <a:t>文字</a:t>
              </a:r>
              <a:r>
                <a:rPr lang="zh-CN" altLang="en-US" sz="1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itchFamily="34" charset="0"/>
                  <a:sym typeface="Arial" panose="020B0604020202020204" pitchFamily="34" charset="0"/>
                </a:rPr>
                <a:t>内容</a:t>
              </a:r>
              <a:endPara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95"/>
          <p:cNvGrpSpPr>
            <a:grpSpLocks/>
          </p:cNvGrpSpPr>
          <p:nvPr/>
        </p:nvGrpSpPr>
        <p:grpSpPr bwMode="auto">
          <a:xfrm>
            <a:off x="2762577" y="2212354"/>
            <a:ext cx="1130599" cy="879516"/>
            <a:chOff x="3794" y="1997"/>
            <a:chExt cx="1103" cy="858"/>
          </a:xfrm>
        </p:grpSpPr>
        <p:grpSp>
          <p:nvGrpSpPr>
            <p:cNvPr id="8" name="Group 187"/>
            <p:cNvGrpSpPr>
              <a:grpSpLocks/>
            </p:cNvGrpSpPr>
            <p:nvPr/>
          </p:nvGrpSpPr>
          <p:grpSpPr bwMode="auto">
            <a:xfrm>
              <a:off x="3794" y="1997"/>
              <a:ext cx="1103" cy="858"/>
              <a:chOff x="3794" y="1997"/>
              <a:chExt cx="1103" cy="858"/>
            </a:xfrm>
          </p:grpSpPr>
          <p:sp>
            <p:nvSpPr>
              <p:cNvPr id="62" name="Freeform 16"/>
              <p:cNvSpPr>
                <a:spLocks/>
              </p:cNvSpPr>
              <p:nvPr/>
            </p:nvSpPr>
            <p:spPr bwMode="auto">
              <a:xfrm>
                <a:off x="4378" y="2267"/>
                <a:ext cx="519" cy="588"/>
              </a:xfrm>
              <a:custGeom>
                <a:avLst/>
                <a:gdLst>
                  <a:gd name="T0" fmla="*/ 493 w 519"/>
                  <a:gd name="T1" fmla="*/ 264 h 588"/>
                  <a:gd name="T2" fmla="*/ 519 w 519"/>
                  <a:gd name="T3" fmla="*/ 0 h 588"/>
                  <a:gd name="T4" fmla="*/ 14 w 519"/>
                  <a:gd name="T5" fmla="*/ 314 h 588"/>
                  <a:gd name="T6" fmla="*/ 0 w 519"/>
                  <a:gd name="T7" fmla="*/ 588 h 588"/>
                  <a:gd name="T8" fmla="*/ 493 w 519"/>
                  <a:gd name="T9" fmla="*/ 264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9" h="588">
                    <a:moveTo>
                      <a:pt x="493" y="264"/>
                    </a:moveTo>
                    <a:lnTo>
                      <a:pt x="519" y="0"/>
                    </a:lnTo>
                    <a:lnTo>
                      <a:pt x="14" y="314"/>
                    </a:lnTo>
                    <a:lnTo>
                      <a:pt x="0" y="588"/>
                    </a:lnTo>
                    <a:lnTo>
                      <a:pt x="493" y="264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8001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590322">
                  <a:lnSpc>
                    <a:spcPct val="120000"/>
                  </a:lnSpc>
                  <a:defRPr/>
                </a:pPr>
                <a:endParaRPr lang="zh-CN" altLang="en-US" sz="1000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" name="Freeform 17"/>
              <p:cNvSpPr>
                <a:spLocks/>
              </p:cNvSpPr>
              <p:nvPr/>
            </p:nvSpPr>
            <p:spPr bwMode="auto">
              <a:xfrm>
                <a:off x="3794" y="2271"/>
                <a:ext cx="598" cy="584"/>
              </a:xfrm>
              <a:custGeom>
                <a:avLst/>
                <a:gdLst>
                  <a:gd name="T0" fmla="*/ 2 w 598"/>
                  <a:gd name="T1" fmla="*/ 0 h 584"/>
                  <a:gd name="T2" fmla="*/ 0 w 598"/>
                  <a:gd name="T3" fmla="*/ 265 h 584"/>
                  <a:gd name="T4" fmla="*/ 584 w 598"/>
                  <a:gd name="T5" fmla="*/ 584 h 584"/>
                  <a:gd name="T6" fmla="*/ 598 w 598"/>
                  <a:gd name="T7" fmla="*/ 310 h 584"/>
                  <a:gd name="T8" fmla="*/ 2 w 598"/>
                  <a:gd name="T9" fmla="*/ 0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8" h="584">
                    <a:moveTo>
                      <a:pt x="2" y="0"/>
                    </a:moveTo>
                    <a:lnTo>
                      <a:pt x="0" y="265"/>
                    </a:lnTo>
                    <a:lnTo>
                      <a:pt x="584" y="584"/>
                    </a:lnTo>
                    <a:lnTo>
                      <a:pt x="598" y="3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8001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590322">
                  <a:lnSpc>
                    <a:spcPct val="120000"/>
                  </a:lnSpc>
                  <a:defRPr/>
                </a:pPr>
                <a:endParaRPr lang="zh-CN" altLang="en-US" sz="1000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18"/>
              <p:cNvSpPr>
                <a:spLocks/>
              </p:cNvSpPr>
              <p:nvPr/>
            </p:nvSpPr>
            <p:spPr bwMode="auto">
              <a:xfrm>
                <a:off x="3796" y="1997"/>
                <a:ext cx="1101" cy="584"/>
              </a:xfrm>
              <a:custGeom>
                <a:avLst/>
                <a:gdLst>
                  <a:gd name="T0" fmla="*/ 511 w 1101"/>
                  <a:gd name="T1" fmla="*/ 0 h 584"/>
                  <a:gd name="T2" fmla="*/ 0 w 1101"/>
                  <a:gd name="T3" fmla="*/ 274 h 584"/>
                  <a:gd name="T4" fmla="*/ 596 w 1101"/>
                  <a:gd name="T5" fmla="*/ 584 h 584"/>
                  <a:gd name="T6" fmla="*/ 1101 w 1101"/>
                  <a:gd name="T7" fmla="*/ 270 h 584"/>
                  <a:gd name="T8" fmla="*/ 511 w 1101"/>
                  <a:gd name="T9" fmla="*/ 0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1" h="584">
                    <a:moveTo>
                      <a:pt x="511" y="0"/>
                    </a:moveTo>
                    <a:lnTo>
                      <a:pt x="0" y="274"/>
                    </a:lnTo>
                    <a:lnTo>
                      <a:pt x="596" y="584"/>
                    </a:lnTo>
                    <a:lnTo>
                      <a:pt x="1101" y="270"/>
                    </a:lnTo>
                    <a:lnTo>
                      <a:pt x="5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8001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590322">
                  <a:lnSpc>
                    <a:spcPct val="120000"/>
                  </a:lnSpc>
                  <a:defRPr/>
                </a:pPr>
                <a:endParaRPr lang="zh-CN" altLang="en-US" sz="1000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1" name="Text Box 28"/>
            <p:cNvSpPr txBox="1">
              <a:spLocks noChangeArrowheads="1"/>
            </p:cNvSpPr>
            <p:nvPr/>
          </p:nvSpPr>
          <p:spPr bwMode="auto">
            <a:xfrm>
              <a:off x="3976" y="2167"/>
              <a:ext cx="688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B3B3B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  <a:flatTx/>
            </a:bodyPr>
            <a:lstStyle/>
            <a:p>
              <a:pPr algn="ctr" defTabSz="590322"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itchFamily="34" charset="0"/>
                  <a:sym typeface="Arial" panose="020B0604020202020204" pitchFamily="34" charset="0"/>
                </a:rPr>
                <a:t>文字</a:t>
              </a:r>
              <a:r>
                <a:rPr lang="zh-CN" altLang="en-US" sz="1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itchFamily="34" charset="0"/>
                  <a:sym typeface="Arial" panose="020B0604020202020204" pitchFamily="34" charset="0"/>
                </a:rPr>
                <a:t>内容</a:t>
              </a:r>
              <a:endPara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86"/>
          <p:cNvGrpSpPr>
            <a:grpSpLocks/>
          </p:cNvGrpSpPr>
          <p:nvPr/>
        </p:nvGrpSpPr>
        <p:grpSpPr bwMode="auto">
          <a:xfrm>
            <a:off x="2154740" y="2500403"/>
            <a:ext cx="1208500" cy="978949"/>
            <a:chOff x="3201" y="2278"/>
            <a:chExt cx="1179" cy="955"/>
          </a:xfrm>
        </p:grpSpPr>
        <p:grpSp>
          <p:nvGrpSpPr>
            <p:cNvPr id="10" name="Group 54"/>
            <p:cNvGrpSpPr>
              <a:grpSpLocks/>
            </p:cNvGrpSpPr>
            <p:nvPr/>
          </p:nvGrpSpPr>
          <p:grpSpPr bwMode="auto">
            <a:xfrm>
              <a:off x="3201" y="2278"/>
              <a:ext cx="1179" cy="955"/>
              <a:chOff x="3201" y="2278"/>
              <a:chExt cx="1179" cy="955"/>
            </a:xfrm>
          </p:grpSpPr>
          <p:sp>
            <p:nvSpPr>
              <p:cNvPr id="57" name="Freeform 19"/>
              <p:cNvSpPr>
                <a:spLocks/>
              </p:cNvSpPr>
              <p:nvPr/>
            </p:nvSpPr>
            <p:spPr bwMode="auto">
              <a:xfrm>
                <a:off x="3799" y="2588"/>
                <a:ext cx="581" cy="645"/>
              </a:xfrm>
              <a:custGeom>
                <a:avLst/>
                <a:gdLst>
                  <a:gd name="T0" fmla="*/ 581 w 581"/>
                  <a:gd name="T1" fmla="*/ 0 h 645"/>
                  <a:gd name="T2" fmla="*/ 0 w 581"/>
                  <a:gd name="T3" fmla="*/ 359 h 645"/>
                  <a:gd name="T4" fmla="*/ 0 w 581"/>
                  <a:gd name="T5" fmla="*/ 645 h 645"/>
                  <a:gd name="T6" fmla="*/ 567 w 581"/>
                  <a:gd name="T7" fmla="*/ 274 h 645"/>
                  <a:gd name="T8" fmla="*/ 581 w 581"/>
                  <a:gd name="T9" fmla="*/ 0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1" h="645">
                    <a:moveTo>
                      <a:pt x="581" y="0"/>
                    </a:moveTo>
                    <a:lnTo>
                      <a:pt x="0" y="359"/>
                    </a:lnTo>
                    <a:lnTo>
                      <a:pt x="0" y="645"/>
                    </a:lnTo>
                    <a:lnTo>
                      <a:pt x="567" y="274"/>
                    </a:lnTo>
                    <a:lnTo>
                      <a:pt x="581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8001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590322">
                  <a:lnSpc>
                    <a:spcPct val="120000"/>
                  </a:lnSpc>
                  <a:defRPr/>
                </a:pPr>
                <a:endParaRPr lang="zh-CN" altLang="en-US" sz="1000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20"/>
              <p:cNvSpPr>
                <a:spLocks/>
              </p:cNvSpPr>
              <p:nvPr/>
            </p:nvSpPr>
            <p:spPr bwMode="auto">
              <a:xfrm>
                <a:off x="3201" y="2592"/>
                <a:ext cx="598" cy="641"/>
              </a:xfrm>
              <a:custGeom>
                <a:avLst/>
                <a:gdLst>
                  <a:gd name="T0" fmla="*/ 598 w 598"/>
                  <a:gd name="T1" fmla="*/ 641 h 641"/>
                  <a:gd name="T2" fmla="*/ 598 w 598"/>
                  <a:gd name="T3" fmla="*/ 355 h 641"/>
                  <a:gd name="T4" fmla="*/ 0 w 598"/>
                  <a:gd name="T5" fmla="*/ 0 h 641"/>
                  <a:gd name="T6" fmla="*/ 14 w 598"/>
                  <a:gd name="T7" fmla="*/ 277 h 641"/>
                  <a:gd name="T8" fmla="*/ 598 w 598"/>
                  <a:gd name="T9" fmla="*/ 641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8" h="641">
                    <a:moveTo>
                      <a:pt x="598" y="641"/>
                    </a:moveTo>
                    <a:lnTo>
                      <a:pt x="598" y="355"/>
                    </a:lnTo>
                    <a:lnTo>
                      <a:pt x="0" y="0"/>
                    </a:lnTo>
                    <a:lnTo>
                      <a:pt x="14" y="277"/>
                    </a:lnTo>
                    <a:lnTo>
                      <a:pt x="598" y="641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8001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590322">
                  <a:lnSpc>
                    <a:spcPct val="120000"/>
                  </a:lnSpc>
                  <a:defRPr/>
                </a:pPr>
                <a:endParaRPr lang="zh-CN" altLang="en-US" sz="1000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21"/>
              <p:cNvSpPr>
                <a:spLocks/>
              </p:cNvSpPr>
              <p:nvPr/>
            </p:nvSpPr>
            <p:spPr bwMode="auto">
              <a:xfrm>
                <a:off x="3201" y="2278"/>
                <a:ext cx="1179" cy="669"/>
              </a:xfrm>
              <a:custGeom>
                <a:avLst/>
                <a:gdLst>
                  <a:gd name="T0" fmla="*/ 0 w 1179"/>
                  <a:gd name="T1" fmla="*/ 314 h 669"/>
                  <a:gd name="T2" fmla="*/ 598 w 1179"/>
                  <a:gd name="T3" fmla="*/ 669 h 669"/>
                  <a:gd name="T4" fmla="*/ 1179 w 1179"/>
                  <a:gd name="T5" fmla="*/ 310 h 669"/>
                  <a:gd name="T6" fmla="*/ 584 w 1179"/>
                  <a:gd name="T7" fmla="*/ 0 h 669"/>
                  <a:gd name="T8" fmla="*/ 0 w 1179"/>
                  <a:gd name="T9" fmla="*/ 314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9" h="669">
                    <a:moveTo>
                      <a:pt x="0" y="314"/>
                    </a:moveTo>
                    <a:lnTo>
                      <a:pt x="598" y="669"/>
                    </a:lnTo>
                    <a:lnTo>
                      <a:pt x="1179" y="310"/>
                    </a:lnTo>
                    <a:lnTo>
                      <a:pt x="584" y="0"/>
                    </a:lnTo>
                    <a:lnTo>
                      <a:pt x="0" y="31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8001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590322">
                  <a:lnSpc>
                    <a:spcPct val="120000"/>
                  </a:lnSpc>
                  <a:defRPr/>
                </a:pPr>
                <a:endParaRPr lang="zh-CN" altLang="en-US" sz="1000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6" name="Text Box 29"/>
            <p:cNvSpPr txBox="1">
              <a:spLocks noChangeArrowheads="1"/>
            </p:cNvSpPr>
            <p:nvPr/>
          </p:nvSpPr>
          <p:spPr bwMode="auto">
            <a:xfrm>
              <a:off x="3433" y="2515"/>
              <a:ext cx="727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B3B3B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  <a:flatTx/>
            </a:bodyPr>
            <a:lstStyle/>
            <a:p>
              <a:pPr algn="ctr" defTabSz="590322"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itchFamily="34" charset="0"/>
                  <a:sym typeface="Arial" panose="020B0604020202020204" pitchFamily="34" charset="0"/>
                </a:rPr>
                <a:t>文字</a:t>
              </a:r>
              <a:r>
                <a:rPr lang="zh-CN" altLang="en-US" sz="1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itchFamily="34" charset="0"/>
                  <a:sym typeface="Arial" panose="020B0604020202020204" pitchFamily="34" charset="0"/>
                </a:rPr>
                <a:t>内容</a:t>
              </a:r>
              <a:endPara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77"/>
          <p:cNvGrpSpPr/>
          <p:nvPr/>
        </p:nvGrpSpPr>
        <p:grpSpPr>
          <a:xfrm>
            <a:off x="4531141" y="2083217"/>
            <a:ext cx="1667516" cy="770336"/>
            <a:chOff x="837185" y="862698"/>
            <a:chExt cx="1817401" cy="1192988"/>
          </a:xfrm>
        </p:grpSpPr>
        <p:sp>
          <p:nvSpPr>
            <p:cNvPr id="79" name="Rectangle 1436"/>
            <p:cNvSpPr>
              <a:spLocks noChangeArrowheads="1"/>
            </p:cNvSpPr>
            <p:nvPr/>
          </p:nvSpPr>
          <p:spPr bwMode="auto">
            <a:xfrm>
              <a:off x="1279470" y="1150998"/>
              <a:ext cx="880532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590322"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itchFamily="34" charset="0"/>
                  <a:sym typeface="Arial" panose="020B0604020202020204" pitchFamily="34" charset="0"/>
                </a:rPr>
                <a:t>请替换文字内容</a:t>
              </a: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0" name="Rectangle 1436"/>
            <p:cNvSpPr>
              <a:spLocks noChangeArrowheads="1"/>
            </p:cNvSpPr>
            <p:nvPr/>
          </p:nvSpPr>
          <p:spPr bwMode="auto">
            <a:xfrm>
              <a:off x="837185" y="862698"/>
              <a:ext cx="436773" cy="800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590322">
                <a:lnSpc>
                  <a:spcPct val="120000"/>
                </a:lnSpc>
              </a:pP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itchFamily="34" charset="0"/>
                  <a:sym typeface="Arial" panose="020B0604020202020204" pitchFamily="34" charset="0"/>
                </a:rPr>
                <a:t>0</a:t>
              </a:r>
              <a:r>
                <a:rPr lang="id-ID" sz="2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itchFamily="34" charset="0"/>
                  <a:sym typeface="Arial" panose="020B0604020202020204" pitchFamily="34" charset="0"/>
                </a:rPr>
                <a:t>1</a:t>
              </a:r>
              <a:endParaRPr 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1" name="Content Placeholder 2"/>
            <p:cNvSpPr txBox="1">
              <a:spLocks/>
            </p:cNvSpPr>
            <p:nvPr/>
          </p:nvSpPr>
          <p:spPr>
            <a:xfrm>
              <a:off x="848100" y="1540913"/>
              <a:ext cx="1806486" cy="51477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6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81"/>
          <p:cNvGrpSpPr/>
          <p:nvPr/>
        </p:nvGrpSpPr>
        <p:grpSpPr>
          <a:xfrm>
            <a:off x="6411174" y="2083217"/>
            <a:ext cx="1651321" cy="770336"/>
            <a:chOff x="817796" y="862698"/>
            <a:chExt cx="1799750" cy="1192988"/>
          </a:xfrm>
        </p:grpSpPr>
        <p:sp>
          <p:nvSpPr>
            <p:cNvPr id="83" name="Rectangle 1436"/>
            <p:cNvSpPr>
              <a:spLocks noChangeArrowheads="1"/>
            </p:cNvSpPr>
            <p:nvPr/>
          </p:nvSpPr>
          <p:spPr bwMode="auto">
            <a:xfrm>
              <a:off x="1240590" y="1150998"/>
              <a:ext cx="880532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590322"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itchFamily="34" charset="0"/>
                  <a:sym typeface="Arial" panose="020B0604020202020204" pitchFamily="34" charset="0"/>
                </a:rPr>
                <a:t>请替换文字内容</a:t>
              </a: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4" name="Rectangle 1436"/>
            <p:cNvSpPr>
              <a:spLocks noChangeArrowheads="1"/>
            </p:cNvSpPr>
            <p:nvPr/>
          </p:nvSpPr>
          <p:spPr bwMode="auto">
            <a:xfrm>
              <a:off x="817796" y="862698"/>
              <a:ext cx="436773" cy="800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590322">
                <a:lnSpc>
                  <a:spcPct val="120000"/>
                </a:lnSpc>
              </a:pP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itchFamily="34" charset="0"/>
                  <a:sym typeface="Arial" panose="020B0604020202020204" pitchFamily="34" charset="0"/>
                </a:rPr>
                <a:t>0</a:t>
              </a:r>
              <a:r>
                <a:rPr lang="id-ID" sz="2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itchFamily="34" charset="0"/>
                  <a:sym typeface="Arial" panose="020B0604020202020204" pitchFamily="34" charset="0"/>
                </a:rPr>
                <a:t>2</a:t>
              </a:r>
              <a:endParaRPr 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5" name="Content Placeholder 2"/>
            <p:cNvSpPr txBox="1">
              <a:spLocks/>
            </p:cNvSpPr>
            <p:nvPr/>
          </p:nvSpPr>
          <p:spPr>
            <a:xfrm>
              <a:off x="848100" y="1540913"/>
              <a:ext cx="1769446" cy="51477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6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85"/>
          <p:cNvGrpSpPr/>
          <p:nvPr/>
        </p:nvGrpSpPr>
        <p:grpSpPr>
          <a:xfrm>
            <a:off x="4516875" y="2954327"/>
            <a:ext cx="1681783" cy="748175"/>
            <a:chOff x="821636" y="862698"/>
            <a:chExt cx="1832950" cy="1158669"/>
          </a:xfrm>
        </p:grpSpPr>
        <p:sp>
          <p:nvSpPr>
            <p:cNvPr id="87" name="Rectangle 1436"/>
            <p:cNvSpPr>
              <a:spLocks noChangeArrowheads="1"/>
            </p:cNvSpPr>
            <p:nvPr/>
          </p:nvSpPr>
          <p:spPr bwMode="auto">
            <a:xfrm>
              <a:off x="1299893" y="1150998"/>
              <a:ext cx="880532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590322"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itchFamily="34" charset="0"/>
                  <a:sym typeface="Arial" panose="020B0604020202020204" pitchFamily="34" charset="0"/>
                </a:rPr>
                <a:t>请替换文字内容</a:t>
              </a: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8" name="Rectangle 1436"/>
            <p:cNvSpPr>
              <a:spLocks noChangeArrowheads="1"/>
            </p:cNvSpPr>
            <p:nvPr/>
          </p:nvSpPr>
          <p:spPr bwMode="auto">
            <a:xfrm>
              <a:off x="821636" y="862698"/>
              <a:ext cx="436772" cy="800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590322">
                <a:lnSpc>
                  <a:spcPct val="120000"/>
                </a:lnSpc>
              </a:pP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itchFamily="34" charset="0"/>
                  <a:sym typeface="Arial" panose="020B0604020202020204" pitchFamily="34" charset="0"/>
                </a:rPr>
                <a:t>0</a:t>
              </a:r>
              <a:r>
                <a:rPr lang="id-ID" sz="2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itchFamily="34" charset="0"/>
                  <a:sym typeface="Arial" panose="020B0604020202020204" pitchFamily="34" charset="0"/>
                </a:rPr>
                <a:t>3</a:t>
              </a:r>
              <a:endParaRPr 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9" name="Content Placeholder 2"/>
            <p:cNvSpPr txBox="1">
              <a:spLocks/>
            </p:cNvSpPr>
            <p:nvPr/>
          </p:nvSpPr>
          <p:spPr>
            <a:xfrm>
              <a:off x="848099" y="1506594"/>
              <a:ext cx="1806487" cy="51477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6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89"/>
          <p:cNvGrpSpPr/>
          <p:nvPr/>
        </p:nvGrpSpPr>
        <p:grpSpPr>
          <a:xfrm>
            <a:off x="6411176" y="2954327"/>
            <a:ext cx="1651320" cy="748175"/>
            <a:chOff x="817796" y="862698"/>
            <a:chExt cx="1799750" cy="1158669"/>
          </a:xfrm>
        </p:grpSpPr>
        <p:sp>
          <p:nvSpPr>
            <p:cNvPr id="91" name="Rectangle 1436"/>
            <p:cNvSpPr>
              <a:spLocks noChangeArrowheads="1"/>
            </p:cNvSpPr>
            <p:nvPr/>
          </p:nvSpPr>
          <p:spPr bwMode="auto">
            <a:xfrm>
              <a:off x="1260081" y="1150998"/>
              <a:ext cx="880533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590322"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itchFamily="34" charset="0"/>
                  <a:sym typeface="Arial" panose="020B0604020202020204" pitchFamily="34" charset="0"/>
                </a:rPr>
                <a:t>请替换文字内容</a:t>
              </a: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2" name="Rectangle 1436"/>
            <p:cNvSpPr>
              <a:spLocks noChangeArrowheads="1"/>
            </p:cNvSpPr>
            <p:nvPr/>
          </p:nvSpPr>
          <p:spPr bwMode="auto">
            <a:xfrm>
              <a:off x="817796" y="862698"/>
              <a:ext cx="436773" cy="800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590322">
                <a:lnSpc>
                  <a:spcPct val="120000"/>
                </a:lnSpc>
              </a:pP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itchFamily="34" charset="0"/>
                  <a:sym typeface="Arial" panose="020B0604020202020204" pitchFamily="34" charset="0"/>
                </a:rPr>
                <a:t>0</a:t>
              </a:r>
              <a:r>
                <a:rPr lang="id-ID" sz="2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itchFamily="34" charset="0"/>
                  <a:sym typeface="Arial" panose="020B0604020202020204" pitchFamily="34" charset="0"/>
                </a:rPr>
                <a:t>4</a:t>
              </a:r>
              <a:endParaRPr 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3" name="Content Placeholder 2"/>
            <p:cNvSpPr txBox="1">
              <a:spLocks/>
            </p:cNvSpPr>
            <p:nvPr/>
          </p:nvSpPr>
          <p:spPr>
            <a:xfrm>
              <a:off x="848100" y="1506594"/>
              <a:ext cx="1769446" cy="51477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6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5755255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/>
          </p:nvPr>
        </p:nvGraphicFramePr>
        <p:xfrm>
          <a:off x="1025565" y="1665453"/>
          <a:ext cx="4494870" cy="1825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386057" y="2062971"/>
            <a:ext cx="201990" cy="20200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20000"/>
              </a:lnSpc>
            </a:pPr>
            <a:endParaRPr lang="en-US" sz="11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05502" y="2037085"/>
            <a:ext cx="1396982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86057" y="2494914"/>
            <a:ext cx="201990" cy="20200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20000"/>
              </a:lnSpc>
            </a:pPr>
            <a:endParaRPr lang="en-US" sz="11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13640" y="2477062"/>
            <a:ext cx="1388557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86057" y="2926858"/>
            <a:ext cx="201990" cy="202001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20000"/>
              </a:lnSpc>
            </a:pPr>
            <a:endParaRPr lang="en-US" sz="11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13640" y="2917039"/>
            <a:ext cx="1388557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53527" y="3853163"/>
            <a:ext cx="7064909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altLang="zh-CN" sz="6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600" dirty="0" err="1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6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600" dirty="0" err="1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6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600" dirty="0" err="1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6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053527" y="3683529"/>
            <a:ext cx="7064909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582117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10161" y="-20321"/>
            <a:ext cx="9154161" cy="516382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850692" y="-9563"/>
            <a:ext cx="67850" cy="5130484"/>
          </a:xfrm>
          <a:prstGeom prst="rect">
            <a:avLst/>
          </a:prstGeom>
          <a:solidFill>
            <a:schemeClr val="accent4">
              <a:alpha val="69804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953298" y="-28689"/>
            <a:ext cx="56212" cy="5172189"/>
          </a:xfrm>
          <a:prstGeom prst="rect">
            <a:avLst/>
          </a:prstGeom>
          <a:solidFill>
            <a:schemeClr val="accent3">
              <a:alpha val="69804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-10161" y="2938227"/>
            <a:ext cx="9153911" cy="41791"/>
          </a:xfrm>
          <a:prstGeom prst="rect">
            <a:avLst/>
          </a:prstGeom>
          <a:solidFill>
            <a:schemeClr val="accent2">
              <a:alpha val="69804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116685" y="1988757"/>
            <a:ext cx="2836614" cy="949470"/>
          </a:xfrm>
          <a:prstGeom prst="rect">
            <a:avLst/>
          </a:prstGeom>
          <a:solidFill>
            <a:schemeClr val="accent1">
              <a:alpha val="69804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TextBox 32"/>
          <p:cNvSpPr txBox="1"/>
          <p:nvPr/>
        </p:nvSpPr>
        <p:spPr>
          <a:xfrm>
            <a:off x="2923080" y="2159841"/>
            <a:ext cx="1894610" cy="727377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 algn="r"/>
            <a:r>
              <a:rPr lang="en-US" altLang="zh-CN" sz="1700" dirty="0">
                <a:solidFill>
                  <a:schemeClr val="bg1"/>
                </a:solidFill>
                <a:ea typeface="微软雅黑" panose="020B0503020204020204" pitchFamily="34" charset="-122"/>
              </a:rPr>
              <a:t>ADD RELATED</a:t>
            </a:r>
          </a:p>
          <a:p>
            <a:pPr algn="r"/>
            <a:r>
              <a:rPr lang="en-US" altLang="zh-CN" sz="2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TITLE WORDS</a:t>
            </a:r>
            <a:endParaRPr lang="zh-CN" altLang="en-US" sz="2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103653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 animBg="1"/>
      <p:bldP spid="8" grpId="0" animBg="1"/>
      <p:bldP spid="9" grpId="0" animBg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全国互联网大会副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826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691680" y="1851670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b="1" dirty="0" smtClean="0">
                <a:ln w="6350">
                  <a:noFill/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演讲完毕，谢谢观看</a:t>
            </a:r>
            <a:endParaRPr lang="zh-CN" altLang="en-US" sz="4800" b="1" dirty="0">
              <a:ln w="6350">
                <a:noFill/>
              </a:ln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2286000" y="2643758"/>
            <a:ext cx="4573568" cy="24622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>
              <a:buFont typeface="Arial" pitchFamily="34" charset="0"/>
              <a:buNone/>
            </a:pPr>
            <a:r>
              <a:rPr lang="en-US" altLang="zh-CN" sz="1000" b="1" dirty="0">
                <a:solidFill>
                  <a:schemeClr val="bg1"/>
                </a:solidFill>
              </a:rPr>
              <a:t>Work summary report PPT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3635896" y="2931790"/>
            <a:ext cx="1975221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汇报人</a:t>
            </a:r>
            <a:r>
              <a:rPr lang="zh-CN" altLang="en-US" sz="105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105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XXX</a:t>
            </a:r>
            <a:r>
              <a:rPr lang="zh-CN" altLang="en-US" sz="105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1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部门：市场部</a:t>
            </a:r>
            <a:endParaRPr lang="en-US" altLang="zh-CN" sz="105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19872" y="987574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400" b="1" dirty="0">
                <a:ln w="6350">
                  <a:noFill/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LOGO</a:t>
            </a:r>
            <a:endParaRPr lang="zh-CN" altLang="en-US" sz="5400" b="1" dirty="0">
              <a:ln w="6350">
                <a:noFill/>
              </a:ln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7010203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全国互联网大会副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826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362975" y="1707792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24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标题文字内容</a:t>
            </a:r>
            <a:endParaRPr lang="en-US" altLang="zh-CN" sz="2400" b="1" dirty="0" smtClean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4146951" y="1491768"/>
            <a:ext cx="0" cy="151216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5"/>
          <p:cNvGrpSpPr/>
          <p:nvPr/>
        </p:nvGrpSpPr>
        <p:grpSpPr>
          <a:xfrm>
            <a:off x="2733752" y="1635786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434983" y="2313473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※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87654" y="2313473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※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34983" y="2660544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※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87655" y="2660544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※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</a:p>
        </p:txBody>
      </p:sp>
      <p:sp>
        <p:nvSpPr>
          <p:cNvPr id="29" name="TextBox 13"/>
          <p:cNvSpPr txBox="1"/>
          <p:nvPr/>
        </p:nvSpPr>
        <p:spPr>
          <a:xfrm>
            <a:off x="2954362" y="1849652"/>
            <a:ext cx="90284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000" b="1" dirty="0" smtClean="0">
                <a:solidFill>
                  <a:schemeClr val="accent1"/>
                </a:solidFill>
                <a:latin typeface="+mj-ea"/>
                <a:ea typeface="+mj-ea"/>
              </a:rPr>
              <a:t>01</a:t>
            </a:r>
            <a:endParaRPr lang="zh-CN" altLang="en-US" sz="5000" b="1" dirty="0" smtClean="0">
              <a:solidFill>
                <a:schemeClr val="accent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86551182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6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4" grpId="0"/>
      <p:bldP spid="26" grpId="0"/>
      <p:bldP spid="27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 24"/>
          <p:cNvSpPr>
            <a:spLocks/>
          </p:cNvSpPr>
          <p:nvPr/>
        </p:nvSpPr>
        <p:spPr bwMode="auto">
          <a:xfrm rot="5400000">
            <a:off x="1514963" y="1637922"/>
            <a:ext cx="1038114" cy="1408201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5023" tIns="32511" rIns="65023" bIns="32511"/>
          <a:lstStyle/>
          <a:p>
            <a:pPr algn="just">
              <a:lnSpc>
                <a:spcPct val="120000"/>
              </a:lnSpc>
              <a:defRPr/>
            </a:pPr>
            <a:endParaRPr lang="da-DK" sz="600" kern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Freeform 24"/>
          <p:cNvSpPr>
            <a:spLocks/>
          </p:cNvSpPr>
          <p:nvPr/>
        </p:nvSpPr>
        <p:spPr bwMode="auto">
          <a:xfrm rot="5400000">
            <a:off x="3208229" y="1637922"/>
            <a:ext cx="1038114" cy="1408201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5023" tIns="32511" rIns="65023" bIns="32511"/>
          <a:lstStyle/>
          <a:p>
            <a:pPr algn="just">
              <a:lnSpc>
                <a:spcPct val="120000"/>
              </a:lnSpc>
              <a:defRPr/>
            </a:pPr>
            <a:endParaRPr lang="da-DK" sz="600" kern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4" name="Freeform 24"/>
          <p:cNvSpPr>
            <a:spLocks/>
          </p:cNvSpPr>
          <p:nvPr/>
        </p:nvSpPr>
        <p:spPr bwMode="auto">
          <a:xfrm rot="5400000">
            <a:off x="4901496" y="1637922"/>
            <a:ext cx="1038114" cy="1408201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5023" tIns="32511" rIns="65023" bIns="32511"/>
          <a:lstStyle/>
          <a:p>
            <a:pPr algn="just">
              <a:lnSpc>
                <a:spcPct val="120000"/>
              </a:lnSpc>
              <a:defRPr/>
            </a:pPr>
            <a:endParaRPr lang="da-DK" sz="600" kern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6" name="Freeform 24"/>
          <p:cNvSpPr>
            <a:spLocks/>
          </p:cNvSpPr>
          <p:nvPr/>
        </p:nvSpPr>
        <p:spPr bwMode="auto">
          <a:xfrm rot="5400000">
            <a:off x="6594763" y="1637922"/>
            <a:ext cx="1038114" cy="1408201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5023" tIns="32511" rIns="65023" bIns="32511"/>
          <a:lstStyle/>
          <a:p>
            <a:pPr algn="just">
              <a:lnSpc>
                <a:spcPct val="120000"/>
              </a:lnSpc>
              <a:defRPr/>
            </a:pPr>
            <a:endParaRPr lang="da-DK" sz="600" kern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128"/>
          <p:cNvGrpSpPr/>
          <p:nvPr/>
        </p:nvGrpSpPr>
        <p:grpSpPr>
          <a:xfrm>
            <a:off x="1618115" y="1925252"/>
            <a:ext cx="445482" cy="445506"/>
            <a:chOff x="1316879" y="4254550"/>
            <a:chExt cx="684000" cy="684000"/>
          </a:xfrm>
        </p:grpSpPr>
        <p:sp>
          <p:nvSpPr>
            <p:cNvPr id="117" name="Freeform 49"/>
            <p:cNvSpPr>
              <a:spLocks noChangeAspect="1" noEditPoints="1"/>
            </p:cNvSpPr>
            <p:nvPr/>
          </p:nvSpPr>
          <p:spPr bwMode="auto">
            <a:xfrm>
              <a:off x="1467830" y="4412272"/>
              <a:ext cx="407999" cy="347492"/>
            </a:xfrm>
            <a:custGeom>
              <a:avLst/>
              <a:gdLst>
                <a:gd name="T0" fmla="*/ 182 w 400"/>
                <a:gd name="T1" fmla="*/ 180 h 340"/>
                <a:gd name="T2" fmla="*/ 218 w 400"/>
                <a:gd name="T3" fmla="*/ 180 h 340"/>
                <a:gd name="T4" fmla="*/ 218 w 400"/>
                <a:gd name="T5" fmla="*/ 220 h 340"/>
                <a:gd name="T6" fmla="*/ 400 w 400"/>
                <a:gd name="T7" fmla="*/ 220 h 340"/>
                <a:gd name="T8" fmla="*/ 396 w 400"/>
                <a:gd name="T9" fmla="*/ 103 h 340"/>
                <a:gd name="T10" fmla="*/ 356 w 400"/>
                <a:gd name="T11" fmla="*/ 60 h 340"/>
                <a:gd name="T12" fmla="*/ 292 w 400"/>
                <a:gd name="T13" fmla="*/ 60 h 340"/>
                <a:gd name="T14" fmla="*/ 268 w 400"/>
                <a:gd name="T15" fmla="*/ 15 h 340"/>
                <a:gd name="T16" fmla="*/ 244 w 400"/>
                <a:gd name="T17" fmla="*/ 0 h 340"/>
                <a:gd name="T18" fmla="*/ 155 w 400"/>
                <a:gd name="T19" fmla="*/ 0 h 340"/>
                <a:gd name="T20" fmla="*/ 132 w 400"/>
                <a:gd name="T21" fmla="*/ 15 h 340"/>
                <a:gd name="T22" fmla="*/ 108 w 400"/>
                <a:gd name="T23" fmla="*/ 60 h 340"/>
                <a:gd name="T24" fmla="*/ 44 w 400"/>
                <a:gd name="T25" fmla="*/ 60 h 340"/>
                <a:gd name="T26" fmla="*/ 4 w 400"/>
                <a:gd name="T27" fmla="*/ 103 h 340"/>
                <a:gd name="T28" fmla="*/ 0 w 400"/>
                <a:gd name="T29" fmla="*/ 220 h 340"/>
                <a:gd name="T30" fmla="*/ 182 w 400"/>
                <a:gd name="T31" fmla="*/ 220 h 340"/>
                <a:gd name="T32" fmla="*/ 182 w 400"/>
                <a:gd name="T33" fmla="*/ 180 h 340"/>
                <a:gd name="T34" fmla="*/ 153 w 400"/>
                <a:gd name="T35" fmla="*/ 38 h 340"/>
                <a:gd name="T36" fmla="*/ 169 w 400"/>
                <a:gd name="T37" fmla="*/ 28 h 340"/>
                <a:gd name="T38" fmla="*/ 230 w 400"/>
                <a:gd name="T39" fmla="*/ 28 h 340"/>
                <a:gd name="T40" fmla="*/ 247 w 400"/>
                <a:gd name="T41" fmla="*/ 38 h 340"/>
                <a:gd name="T42" fmla="*/ 258 w 400"/>
                <a:gd name="T43" fmla="*/ 60 h 340"/>
                <a:gd name="T44" fmla="*/ 141 w 400"/>
                <a:gd name="T45" fmla="*/ 60 h 340"/>
                <a:gd name="T46" fmla="*/ 153 w 400"/>
                <a:gd name="T47" fmla="*/ 38 h 340"/>
                <a:gd name="T48" fmla="*/ 218 w 400"/>
                <a:gd name="T49" fmla="*/ 280 h 340"/>
                <a:gd name="T50" fmla="*/ 182 w 400"/>
                <a:gd name="T51" fmla="*/ 280 h 340"/>
                <a:gd name="T52" fmla="*/ 182 w 400"/>
                <a:gd name="T53" fmla="*/ 240 h 340"/>
                <a:gd name="T54" fmla="*/ 10 w 400"/>
                <a:gd name="T55" fmla="*/ 240 h 340"/>
                <a:gd name="T56" fmla="*/ 14 w 400"/>
                <a:gd name="T57" fmla="*/ 306 h 340"/>
                <a:gd name="T58" fmla="*/ 50 w 400"/>
                <a:gd name="T59" fmla="*/ 340 h 340"/>
                <a:gd name="T60" fmla="*/ 350 w 400"/>
                <a:gd name="T61" fmla="*/ 340 h 340"/>
                <a:gd name="T62" fmla="*/ 386 w 400"/>
                <a:gd name="T63" fmla="*/ 306 h 340"/>
                <a:gd name="T64" fmla="*/ 390 w 400"/>
                <a:gd name="T65" fmla="*/ 240 h 340"/>
                <a:gd name="T66" fmla="*/ 218 w 400"/>
                <a:gd name="T67" fmla="*/ 240 h 340"/>
                <a:gd name="T68" fmla="*/ 218 w 400"/>
                <a:gd name="T69" fmla="*/ 2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0" h="340">
                  <a:moveTo>
                    <a:pt x="182" y="180"/>
                  </a:moveTo>
                  <a:cubicBezTo>
                    <a:pt x="218" y="180"/>
                    <a:pt x="218" y="180"/>
                    <a:pt x="218" y="180"/>
                  </a:cubicBezTo>
                  <a:cubicBezTo>
                    <a:pt x="218" y="220"/>
                    <a:pt x="218" y="220"/>
                    <a:pt x="218" y="220"/>
                  </a:cubicBezTo>
                  <a:cubicBezTo>
                    <a:pt x="400" y="220"/>
                    <a:pt x="400" y="220"/>
                    <a:pt x="400" y="220"/>
                  </a:cubicBezTo>
                  <a:cubicBezTo>
                    <a:pt x="400" y="220"/>
                    <a:pt x="397" y="131"/>
                    <a:pt x="396" y="103"/>
                  </a:cubicBezTo>
                  <a:cubicBezTo>
                    <a:pt x="395" y="76"/>
                    <a:pt x="385" y="60"/>
                    <a:pt x="356" y="60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82" y="41"/>
                    <a:pt x="271" y="21"/>
                    <a:pt x="268" y="15"/>
                  </a:cubicBezTo>
                  <a:cubicBezTo>
                    <a:pt x="261" y="2"/>
                    <a:pt x="259" y="0"/>
                    <a:pt x="244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1" y="0"/>
                    <a:pt x="138" y="2"/>
                    <a:pt x="132" y="15"/>
                  </a:cubicBezTo>
                  <a:cubicBezTo>
                    <a:pt x="129" y="21"/>
                    <a:pt x="118" y="41"/>
                    <a:pt x="108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14" y="60"/>
                    <a:pt x="5" y="76"/>
                    <a:pt x="4" y="103"/>
                  </a:cubicBezTo>
                  <a:cubicBezTo>
                    <a:pt x="3" y="129"/>
                    <a:pt x="0" y="220"/>
                    <a:pt x="0" y="220"/>
                  </a:cubicBezTo>
                  <a:cubicBezTo>
                    <a:pt x="182" y="220"/>
                    <a:pt x="182" y="220"/>
                    <a:pt x="182" y="220"/>
                  </a:cubicBezTo>
                  <a:lnTo>
                    <a:pt x="182" y="180"/>
                  </a:lnTo>
                  <a:close/>
                  <a:moveTo>
                    <a:pt x="153" y="38"/>
                  </a:moveTo>
                  <a:cubicBezTo>
                    <a:pt x="157" y="30"/>
                    <a:pt x="159" y="28"/>
                    <a:pt x="169" y="28"/>
                  </a:cubicBezTo>
                  <a:cubicBezTo>
                    <a:pt x="230" y="28"/>
                    <a:pt x="230" y="28"/>
                    <a:pt x="230" y="28"/>
                  </a:cubicBezTo>
                  <a:cubicBezTo>
                    <a:pt x="241" y="28"/>
                    <a:pt x="242" y="30"/>
                    <a:pt x="247" y="38"/>
                  </a:cubicBezTo>
                  <a:cubicBezTo>
                    <a:pt x="248" y="41"/>
                    <a:pt x="253" y="50"/>
                    <a:pt x="258" y="60"/>
                  </a:cubicBezTo>
                  <a:cubicBezTo>
                    <a:pt x="141" y="60"/>
                    <a:pt x="141" y="60"/>
                    <a:pt x="141" y="60"/>
                  </a:cubicBezTo>
                  <a:cubicBezTo>
                    <a:pt x="146" y="50"/>
                    <a:pt x="151" y="41"/>
                    <a:pt x="153" y="38"/>
                  </a:cubicBezTo>
                  <a:close/>
                  <a:moveTo>
                    <a:pt x="218" y="280"/>
                  </a:moveTo>
                  <a:cubicBezTo>
                    <a:pt x="182" y="280"/>
                    <a:pt x="182" y="280"/>
                    <a:pt x="182" y="28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10" y="240"/>
                    <a:pt x="12" y="276"/>
                    <a:pt x="14" y="306"/>
                  </a:cubicBezTo>
                  <a:cubicBezTo>
                    <a:pt x="14" y="319"/>
                    <a:pt x="18" y="340"/>
                    <a:pt x="50" y="340"/>
                  </a:cubicBezTo>
                  <a:cubicBezTo>
                    <a:pt x="350" y="340"/>
                    <a:pt x="350" y="340"/>
                    <a:pt x="350" y="340"/>
                  </a:cubicBezTo>
                  <a:cubicBezTo>
                    <a:pt x="381" y="340"/>
                    <a:pt x="385" y="319"/>
                    <a:pt x="386" y="306"/>
                  </a:cubicBezTo>
                  <a:cubicBezTo>
                    <a:pt x="388" y="275"/>
                    <a:pt x="390" y="240"/>
                    <a:pt x="390" y="240"/>
                  </a:cubicBezTo>
                  <a:cubicBezTo>
                    <a:pt x="218" y="240"/>
                    <a:pt x="218" y="240"/>
                    <a:pt x="218" y="240"/>
                  </a:cubicBezTo>
                  <a:lnTo>
                    <a:pt x="218" y="28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1316879" y="4254550"/>
              <a:ext cx="684000" cy="6840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129"/>
          <p:cNvGrpSpPr/>
          <p:nvPr/>
        </p:nvGrpSpPr>
        <p:grpSpPr>
          <a:xfrm>
            <a:off x="3312479" y="1925252"/>
            <a:ext cx="445482" cy="445506"/>
            <a:chOff x="3401741" y="4254550"/>
            <a:chExt cx="684000" cy="684000"/>
          </a:xfrm>
        </p:grpSpPr>
        <p:sp>
          <p:nvSpPr>
            <p:cNvPr id="120" name="Freeform 31"/>
            <p:cNvSpPr>
              <a:spLocks noChangeAspect="1" noEditPoints="1"/>
            </p:cNvSpPr>
            <p:nvPr/>
          </p:nvSpPr>
          <p:spPr bwMode="auto">
            <a:xfrm>
              <a:off x="3577110" y="4366532"/>
              <a:ext cx="333262" cy="468000"/>
            </a:xfrm>
            <a:custGeom>
              <a:avLst/>
              <a:gdLst>
                <a:gd name="T0" fmla="*/ 90 w 293"/>
                <a:gd name="T1" fmla="*/ 383 h 400"/>
                <a:gd name="T2" fmla="*/ 147 w 293"/>
                <a:gd name="T3" fmla="*/ 400 h 400"/>
                <a:gd name="T4" fmla="*/ 203 w 293"/>
                <a:gd name="T5" fmla="*/ 383 h 400"/>
                <a:gd name="T6" fmla="*/ 203 w 293"/>
                <a:gd name="T7" fmla="*/ 342 h 400"/>
                <a:gd name="T8" fmla="*/ 90 w 293"/>
                <a:gd name="T9" fmla="*/ 342 h 400"/>
                <a:gd name="T10" fmla="*/ 90 w 293"/>
                <a:gd name="T11" fmla="*/ 383 h 400"/>
                <a:gd name="T12" fmla="*/ 201 w 293"/>
                <a:gd name="T13" fmla="*/ 318 h 400"/>
                <a:gd name="T14" fmla="*/ 286 w 293"/>
                <a:gd name="T15" fmla="*/ 116 h 400"/>
                <a:gd name="T16" fmla="*/ 147 w 293"/>
                <a:gd name="T17" fmla="*/ 0 h 400"/>
                <a:gd name="T18" fmla="*/ 7 w 293"/>
                <a:gd name="T19" fmla="*/ 116 h 400"/>
                <a:gd name="T20" fmla="*/ 93 w 293"/>
                <a:gd name="T21" fmla="*/ 318 h 400"/>
                <a:gd name="T22" fmla="*/ 201 w 293"/>
                <a:gd name="T23" fmla="*/ 318 h 400"/>
                <a:gd name="T24" fmla="*/ 50 w 293"/>
                <a:gd name="T25" fmla="*/ 119 h 400"/>
                <a:gd name="T26" fmla="*/ 147 w 293"/>
                <a:gd name="T27" fmla="*/ 41 h 400"/>
                <a:gd name="T28" fmla="*/ 244 w 293"/>
                <a:gd name="T29" fmla="*/ 119 h 400"/>
                <a:gd name="T30" fmla="*/ 208 w 293"/>
                <a:gd name="T31" fmla="*/ 198 h 400"/>
                <a:gd name="T32" fmla="*/ 163 w 293"/>
                <a:gd name="T33" fmla="*/ 283 h 400"/>
                <a:gd name="T34" fmla="*/ 130 w 293"/>
                <a:gd name="T35" fmla="*/ 283 h 400"/>
                <a:gd name="T36" fmla="*/ 86 w 293"/>
                <a:gd name="T37" fmla="*/ 198 h 400"/>
                <a:gd name="T38" fmla="*/ 50 w 293"/>
                <a:gd name="T39" fmla="*/ 11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3" h="400">
                  <a:moveTo>
                    <a:pt x="90" y="383"/>
                  </a:moveTo>
                  <a:cubicBezTo>
                    <a:pt x="106" y="393"/>
                    <a:pt x="125" y="400"/>
                    <a:pt x="147" y="400"/>
                  </a:cubicBezTo>
                  <a:cubicBezTo>
                    <a:pt x="169" y="400"/>
                    <a:pt x="187" y="393"/>
                    <a:pt x="203" y="383"/>
                  </a:cubicBezTo>
                  <a:cubicBezTo>
                    <a:pt x="203" y="342"/>
                    <a:pt x="203" y="342"/>
                    <a:pt x="203" y="342"/>
                  </a:cubicBezTo>
                  <a:cubicBezTo>
                    <a:pt x="90" y="342"/>
                    <a:pt x="90" y="342"/>
                    <a:pt x="90" y="342"/>
                  </a:cubicBezTo>
                  <a:lnTo>
                    <a:pt x="90" y="383"/>
                  </a:lnTo>
                  <a:close/>
                  <a:moveTo>
                    <a:pt x="201" y="318"/>
                  </a:moveTo>
                  <a:cubicBezTo>
                    <a:pt x="201" y="231"/>
                    <a:pt x="293" y="203"/>
                    <a:pt x="286" y="116"/>
                  </a:cubicBezTo>
                  <a:cubicBezTo>
                    <a:pt x="282" y="61"/>
                    <a:pt x="245" y="0"/>
                    <a:pt x="147" y="0"/>
                  </a:cubicBezTo>
                  <a:cubicBezTo>
                    <a:pt x="49" y="0"/>
                    <a:pt x="12" y="61"/>
                    <a:pt x="7" y="116"/>
                  </a:cubicBezTo>
                  <a:cubicBezTo>
                    <a:pt x="0" y="203"/>
                    <a:pt x="93" y="231"/>
                    <a:pt x="93" y="318"/>
                  </a:cubicBezTo>
                  <a:lnTo>
                    <a:pt x="201" y="318"/>
                  </a:lnTo>
                  <a:close/>
                  <a:moveTo>
                    <a:pt x="50" y="119"/>
                  </a:moveTo>
                  <a:cubicBezTo>
                    <a:pt x="54" y="67"/>
                    <a:pt x="89" y="41"/>
                    <a:pt x="147" y="41"/>
                  </a:cubicBezTo>
                  <a:cubicBezTo>
                    <a:pt x="204" y="41"/>
                    <a:pt x="240" y="67"/>
                    <a:pt x="244" y="119"/>
                  </a:cubicBezTo>
                  <a:cubicBezTo>
                    <a:pt x="246" y="148"/>
                    <a:pt x="230" y="167"/>
                    <a:pt x="208" y="198"/>
                  </a:cubicBezTo>
                  <a:cubicBezTo>
                    <a:pt x="192" y="221"/>
                    <a:pt x="172" y="248"/>
                    <a:pt x="163" y="283"/>
                  </a:cubicBezTo>
                  <a:cubicBezTo>
                    <a:pt x="130" y="283"/>
                    <a:pt x="130" y="283"/>
                    <a:pt x="130" y="283"/>
                  </a:cubicBezTo>
                  <a:cubicBezTo>
                    <a:pt x="121" y="248"/>
                    <a:pt x="102" y="221"/>
                    <a:pt x="86" y="198"/>
                  </a:cubicBezTo>
                  <a:cubicBezTo>
                    <a:pt x="64" y="167"/>
                    <a:pt x="47" y="148"/>
                    <a:pt x="50" y="119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3401741" y="4254550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130"/>
          <p:cNvGrpSpPr/>
          <p:nvPr/>
        </p:nvGrpSpPr>
        <p:grpSpPr>
          <a:xfrm>
            <a:off x="5006843" y="1925252"/>
            <a:ext cx="445482" cy="445506"/>
            <a:chOff x="6006611" y="4240036"/>
            <a:chExt cx="684000" cy="684000"/>
          </a:xfrm>
        </p:grpSpPr>
        <p:sp>
          <p:nvSpPr>
            <p:cNvPr id="119" name="Freeform 44"/>
            <p:cNvSpPr>
              <a:spLocks noChangeAspect="1" noEditPoints="1"/>
            </p:cNvSpPr>
            <p:nvPr/>
          </p:nvSpPr>
          <p:spPr bwMode="auto">
            <a:xfrm>
              <a:off x="6132322" y="4366036"/>
              <a:ext cx="432579" cy="432000"/>
            </a:xfrm>
            <a:custGeom>
              <a:avLst/>
              <a:gdLst>
                <a:gd name="T0" fmla="*/ 287 w 316"/>
                <a:gd name="T1" fmla="*/ 29 h 316"/>
                <a:gd name="T2" fmla="*/ 236 w 316"/>
                <a:gd name="T3" fmla="*/ 4 h 316"/>
                <a:gd name="T4" fmla="*/ 135 w 316"/>
                <a:gd name="T5" fmla="*/ 105 h 316"/>
                <a:gd name="T6" fmla="*/ 20 w 316"/>
                <a:gd name="T7" fmla="*/ 221 h 316"/>
                <a:gd name="T8" fmla="*/ 0 w 316"/>
                <a:gd name="T9" fmla="*/ 316 h 316"/>
                <a:gd name="T10" fmla="*/ 95 w 316"/>
                <a:gd name="T11" fmla="*/ 296 h 316"/>
                <a:gd name="T12" fmla="*/ 210 w 316"/>
                <a:gd name="T13" fmla="*/ 180 h 316"/>
                <a:gd name="T14" fmla="*/ 312 w 316"/>
                <a:gd name="T15" fmla="*/ 79 h 316"/>
                <a:gd name="T16" fmla="*/ 287 w 316"/>
                <a:gd name="T17" fmla="*/ 29 h 316"/>
                <a:gd name="T18" fmla="*/ 89 w 316"/>
                <a:gd name="T19" fmla="*/ 284 h 316"/>
                <a:gd name="T20" fmla="*/ 57 w 316"/>
                <a:gd name="T21" fmla="*/ 291 h 316"/>
                <a:gd name="T22" fmla="*/ 43 w 316"/>
                <a:gd name="T23" fmla="*/ 273 h 316"/>
                <a:gd name="T24" fmla="*/ 24 w 316"/>
                <a:gd name="T25" fmla="*/ 259 h 316"/>
                <a:gd name="T26" fmla="*/ 31 w 316"/>
                <a:gd name="T27" fmla="*/ 226 h 316"/>
                <a:gd name="T28" fmla="*/ 41 w 316"/>
                <a:gd name="T29" fmla="*/ 217 h 316"/>
                <a:gd name="T30" fmla="*/ 78 w 316"/>
                <a:gd name="T31" fmla="*/ 237 h 316"/>
                <a:gd name="T32" fmla="*/ 99 w 316"/>
                <a:gd name="T33" fmla="*/ 275 h 316"/>
                <a:gd name="T34" fmla="*/ 89 w 316"/>
                <a:gd name="T35" fmla="*/ 28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6" h="316">
                  <a:moveTo>
                    <a:pt x="287" y="29"/>
                  </a:moveTo>
                  <a:cubicBezTo>
                    <a:pt x="258" y="0"/>
                    <a:pt x="236" y="4"/>
                    <a:pt x="236" y="4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210" y="180"/>
                    <a:pt x="210" y="180"/>
                    <a:pt x="210" y="180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6" y="58"/>
                    <a:pt x="287" y="29"/>
                  </a:cubicBezTo>
                  <a:close/>
                  <a:moveTo>
                    <a:pt x="89" y="284"/>
                  </a:moveTo>
                  <a:cubicBezTo>
                    <a:pt x="57" y="291"/>
                    <a:pt x="57" y="291"/>
                    <a:pt x="57" y="291"/>
                  </a:cubicBezTo>
                  <a:cubicBezTo>
                    <a:pt x="54" y="285"/>
                    <a:pt x="50" y="280"/>
                    <a:pt x="43" y="273"/>
                  </a:cubicBezTo>
                  <a:cubicBezTo>
                    <a:pt x="36" y="266"/>
                    <a:pt x="30" y="262"/>
                    <a:pt x="24" y="259"/>
                  </a:cubicBezTo>
                  <a:cubicBezTo>
                    <a:pt x="31" y="226"/>
                    <a:pt x="31" y="226"/>
                    <a:pt x="31" y="226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58" y="217"/>
                    <a:pt x="78" y="237"/>
                  </a:cubicBezTo>
                  <a:cubicBezTo>
                    <a:pt x="98" y="257"/>
                    <a:pt x="99" y="275"/>
                    <a:pt x="99" y="275"/>
                  </a:cubicBezTo>
                  <a:lnTo>
                    <a:pt x="89" y="284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006611" y="4240036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31"/>
          <p:cNvGrpSpPr/>
          <p:nvPr/>
        </p:nvGrpSpPr>
        <p:grpSpPr>
          <a:xfrm>
            <a:off x="6696019" y="1925252"/>
            <a:ext cx="445482" cy="445506"/>
            <a:chOff x="8794034" y="4283578"/>
            <a:chExt cx="684000" cy="684000"/>
          </a:xfrm>
        </p:grpSpPr>
        <p:sp>
          <p:nvSpPr>
            <p:cNvPr id="118" name="Freeform 36"/>
            <p:cNvSpPr>
              <a:spLocks noChangeAspect="1" noEditPoints="1"/>
            </p:cNvSpPr>
            <p:nvPr/>
          </p:nvSpPr>
          <p:spPr bwMode="auto">
            <a:xfrm>
              <a:off x="8879066" y="4481578"/>
              <a:ext cx="513936" cy="288000"/>
            </a:xfrm>
            <a:custGeom>
              <a:avLst/>
              <a:gdLst>
                <a:gd name="T0" fmla="*/ 200 w 400"/>
                <a:gd name="T1" fmla="*/ 0 h 224"/>
                <a:gd name="T2" fmla="*/ 0 w 400"/>
                <a:gd name="T3" fmla="*/ 112 h 224"/>
                <a:gd name="T4" fmla="*/ 200 w 400"/>
                <a:gd name="T5" fmla="*/ 224 h 224"/>
                <a:gd name="T6" fmla="*/ 400 w 400"/>
                <a:gd name="T7" fmla="*/ 112 h 224"/>
                <a:gd name="T8" fmla="*/ 200 w 400"/>
                <a:gd name="T9" fmla="*/ 0 h 224"/>
                <a:gd name="T10" fmla="*/ 200 w 400"/>
                <a:gd name="T11" fmla="*/ 198 h 224"/>
                <a:gd name="T12" fmla="*/ 111 w 400"/>
                <a:gd name="T13" fmla="*/ 112 h 224"/>
                <a:gd name="T14" fmla="*/ 200 w 400"/>
                <a:gd name="T15" fmla="*/ 26 h 224"/>
                <a:gd name="T16" fmla="*/ 289 w 400"/>
                <a:gd name="T17" fmla="*/ 112 h 224"/>
                <a:gd name="T18" fmla="*/ 200 w 400"/>
                <a:gd name="T19" fmla="*/ 198 h 224"/>
                <a:gd name="T20" fmla="*/ 200 w 400"/>
                <a:gd name="T21" fmla="*/ 112 h 224"/>
                <a:gd name="T22" fmla="*/ 200 w 400"/>
                <a:gd name="T23" fmla="*/ 69 h 224"/>
                <a:gd name="T24" fmla="*/ 155 w 400"/>
                <a:gd name="T25" fmla="*/ 112 h 224"/>
                <a:gd name="T26" fmla="*/ 200 w 400"/>
                <a:gd name="T27" fmla="*/ 155 h 224"/>
                <a:gd name="T28" fmla="*/ 244 w 400"/>
                <a:gd name="T29" fmla="*/ 112 h 224"/>
                <a:gd name="T30" fmla="*/ 200 w 400"/>
                <a:gd name="T31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0" h="224">
                  <a:moveTo>
                    <a:pt x="200" y="0"/>
                  </a:moveTo>
                  <a:cubicBezTo>
                    <a:pt x="69" y="0"/>
                    <a:pt x="0" y="97"/>
                    <a:pt x="0" y="112"/>
                  </a:cubicBezTo>
                  <a:cubicBezTo>
                    <a:pt x="0" y="127"/>
                    <a:pt x="69" y="224"/>
                    <a:pt x="200" y="224"/>
                  </a:cubicBezTo>
                  <a:cubicBezTo>
                    <a:pt x="331" y="224"/>
                    <a:pt x="400" y="127"/>
                    <a:pt x="400" y="112"/>
                  </a:cubicBezTo>
                  <a:cubicBezTo>
                    <a:pt x="400" y="97"/>
                    <a:pt x="331" y="0"/>
                    <a:pt x="200" y="0"/>
                  </a:cubicBezTo>
                  <a:close/>
                  <a:moveTo>
                    <a:pt x="200" y="198"/>
                  </a:moveTo>
                  <a:cubicBezTo>
                    <a:pt x="151" y="198"/>
                    <a:pt x="111" y="159"/>
                    <a:pt x="111" y="112"/>
                  </a:cubicBezTo>
                  <a:cubicBezTo>
                    <a:pt x="111" y="64"/>
                    <a:pt x="151" y="26"/>
                    <a:pt x="200" y="26"/>
                  </a:cubicBezTo>
                  <a:cubicBezTo>
                    <a:pt x="249" y="26"/>
                    <a:pt x="289" y="64"/>
                    <a:pt x="289" y="112"/>
                  </a:cubicBezTo>
                  <a:cubicBezTo>
                    <a:pt x="289" y="159"/>
                    <a:pt x="249" y="198"/>
                    <a:pt x="200" y="198"/>
                  </a:cubicBezTo>
                  <a:close/>
                  <a:moveTo>
                    <a:pt x="200" y="112"/>
                  </a:moveTo>
                  <a:cubicBezTo>
                    <a:pt x="192" y="103"/>
                    <a:pt x="213" y="69"/>
                    <a:pt x="200" y="69"/>
                  </a:cubicBezTo>
                  <a:cubicBezTo>
                    <a:pt x="175" y="69"/>
                    <a:pt x="155" y="88"/>
                    <a:pt x="155" y="112"/>
                  </a:cubicBezTo>
                  <a:cubicBezTo>
                    <a:pt x="155" y="136"/>
                    <a:pt x="175" y="155"/>
                    <a:pt x="200" y="155"/>
                  </a:cubicBezTo>
                  <a:cubicBezTo>
                    <a:pt x="224" y="155"/>
                    <a:pt x="244" y="136"/>
                    <a:pt x="244" y="112"/>
                  </a:cubicBezTo>
                  <a:cubicBezTo>
                    <a:pt x="244" y="101"/>
                    <a:pt x="207" y="119"/>
                    <a:pt x="200" y="112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8794034" y="4283578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Content Placeholder 2"/>
          <p:cNvSpPr txBox="1">
            <a:spLocks/>
          </p:cNvSpPr>
          <p:nvPr/>
        </p:nvSpPr>
        <p:spPr>
          <a:xfrm>
            <a:off x="1281006" y="3092857"/>
            <a:ext cx="1147548" cy="184666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281007" y="3254740"/>
            <a:ext cx="1457114" cy="3323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019893" y="3092857"/>
            <a:ext cx="1147548" cy="184666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019893" y="3254740"/>
            <a:ext cx="1457114" cy="3323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713963" y="3092857"/>
            <a:ext cx="1147548" cy="184666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4713963" y="3254740"/>
            <a:ext cx="1457114" cy="3323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6408032" y="3092857"/>
            <a:ext cx="1147548" cy="184666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6408033" y="3254740"/>
            <a:ext cx="1457114" cy="3323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24364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2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2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4" grpId="0" animBg="1"/>
      <p:bldP spid="116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694"/>
          <p:cNvSpPr/>
          <p:nvPr/>
        </p:nvSpPr>
        <p:spPr>
          <a:xfrm>
            <a:off x="3860925" y="2771965"/>
            <a:ext cx="1948251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16542" tIns="16542" rIns="16542" bIns="16542" anchor="ctr"/>
          <a:lstStyle/>
          <a:p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Shape 1695"/>
          <p:cNvSpPr/>
          <p:nvPr/>
        </p:nvSpPr>
        <p:spPr>
          <a:xfrm>
            <a:off x="4748939" y="1812330"/>
            <a:ext cx="1948251" cy="1919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Shape 1697"/>
          <p:cNvSpPr/>
          <p:nvPr/>
        </p:nvSpPr>
        <p:spPr>
          <a:xfrm>
            <a:off x="2344609" y="2771965"/>
            <a:ext cx="1481847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16542" tIns="16542" rIns="16542" bIns="16542" anchor="ctr"/>
          <a:lstStyle/>
          <a:p>
            <a:endParaRPr sz="1100" dirty="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Shape 1698"/>
          <p:cNvSpPr/>
          <p:nvPr/>
        </p:nvSpPr>
        <p:spPr>
          <a:xfrm flipV="1">
            <a:off x="1" y="2771964"/>
            <a:ext cx="2310140" cy="471613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16542" tIns="16542" rIns="16542" bIns="16542" anchor="ctr"/>
          <a:lstStyle/>
          <a:p>
            <a:endParaRPr sz="1100" dirty="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Shape 1701"/>
          <p:cNvSpPr/>
          <p:nvPr/>
        </p:nvSpPr>
        <p:spPr>
          <a:xfrm>
            <a:off x="1723460" y="2177370"/>
            <a:ext cx="1207145" cy="11891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sz="1100" dirty="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Shape 1704"/>
          <p:cNvSpPr/>
          <p:nvPr/>
        </p:nvSpPr>
        <p:spPr>
          <a:xfrm>
            <a:off x="3220105" y="2177370"/>
            <a:ext cx="1207145" cy="11891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32"/>
          <p:cNvGrpSpPr/>
          <p:nvPr/>
        </p:nvGrpSpPr>
        <p:grpSpPr>
          <a:xfrm>
            <a:off x="1764517" y="2216557"/>
            <a:ext cx="362551" cy="362571"/>
            <a:chOff x="1785343" y="2477041"/>
            <a:chExt cx="556668" cy="556668"/>
          </a:xfrm>
        </p:grpSpPr>
        <p:sp>
          <p:nvSpPr>
            <p:cNvPr id="16" name="Shape 1705"/>
            <p:cNvSpPr/>
            <p:nvPr/>
          </p:nvSpPr>
          <p:spPr>
            <a:xfrm>
              <a:off x="1785343" y="2477041"/>
              <a:ext cx="556668" cy="55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 sz="1100" dirty="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Shape 1707"/>
            <p:cNvSpPr/>
            <p:nvPr/>
          </p:nvSpPr>
          <p:spPr>
            <a:xfrm>
              <a:off x="1932937" y="2624635"/>
              <a:ext cx="261480" cy="261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sz="1100" dirty="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1710"/>
          <p:cNvGrpSpPr/>
          <p:nvPr/>
        </p:nvGrpSpPr>
        <p:grpSpPr>
          <a:xfrm>
            <a:off x="3112386" y="2995932"/>
            <a:ext cx="362551" cy="362571"/>
            <a:chOff x="0" y="0"/>
            <a:chExt cx="1113335" cy="1113335"/>
          </a:xfrm>
        </p:grpSpPr>
        <p:sp>
          <p:nvSpPr>
            <p:cNvPr id="20" name="Shape 1708"/>
            <p:cNvSpPr/>
            <p:nvPr/>
          </p:nvSpPr>
          <p:spPr>
            <a:xfrm>
              <a:off x="0" y="0"/>
              <a:ext cx="1113336" cy="1113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7447" tIns="17447" rIns="17447" bIns="17447" numCol="1" anchor="ctr">
              <a:noAutofit/>
            </a:bodyPr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Shape 1709"/>
            <p:cNvSpPr/>
            <p:nvPr/>
          </p:nvSpPr>
          <p:spPr>
            <a:xfrm>
              <a:off x="293512" y="300601"/>
              <a:ext cx="526312" cy="522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41" y="491"/>
                  </a:moveTo>
                  <a:cubicBezTo>
                    <a:pt x="16241" y="164"/>
                    <a:pt x="16078" y="0"/>
                    <a:pt x="15753" y="0"/>
                  </a:cubicBezTo>
                  <a:cubicBezTo>
                    <a:pt x="5847" y="0"/>
                    <a:pt x="5847" y="0"/>
                    <a:pt x="5847" y="0"/>
                  </a:cubicBezTo>
                  <a:cubicBezTo>
                    <a:pt x="5522" y="0"/>
                    <a:pt x="5359" y="164"/>
                    <a:pt x="5359" y="491"/>
                  </a:cubicBezTo>
                  <a:cubicBezTo>
                    <a:pt x="5359" y="5400"/>
                    <a:pt x="5359" y="5400"/>
                    <a:pt x="5359" y="5400"/>
                  </a:cubicBezTo>
                  <a:cubicBezTo>
                    <a:pt x="16241" y="5400"/>
                    <a:pt x="16241" y="5400"/>
                    <a:pt x="16241" y="5400"/>
                  </a:cubicBezTo>
                  <a:lnTo>
                    <a:pt x="16241" y="491"/>
                  </a:lnTo>
                  <a:close/>
                  <a:moveTo>
                    <a:pt x="16403" y="16691"/>
                  </a:moveTo>
                  <a:cubicBezTo>
                    <a:pt x="16241" y="16527"/>
                    <a:pt x="16078" y="16364"/>
                    <a:pt x="15916" y="16364"/>
                  </a:cubicBezTo>
                  <a:cubicBezTo>
                    <a:pt x="5684" y="16364"/>
                    <a:pt x="5684" y="16364"/>
                    <a:pt x="5684" y="16364"/>
                  </a:cubicBezTo>
                  <a:cubicBezTo>
                    <a:pt x="5522" y="16364"/>
                    <a:pt x="5359" y="16527"/>
                    <a:pt x="5197" y="16691"/>
                  </a:cubicBezTo>
                  <a:cubicBezTo>
                    <a:pt x="3573" y="21109"/>
                    <a:pt x="3573" y="21109"/>
                    <a:pt x="3573" y="21109"/>
                  </a:cubicBezTo>
                  <a:cubicBezTo>
                    <a:pt x="3573" y="21273"/>
                    <a:pt x="3573" y="21273"/>
                    <a:pt x="3735" y="21436"/>
                  </a:cubicBezTo>
                  <a:cubicBezTo>
                    <a:pt x="3735" y="21600"/>
                    <a:pt x="3898" y="21600"/>
                    <a:pt x="4060" y="21600"/>
                  </a:cubicBezTo>
                  <a:cubicBezTo>
                    <a:pt x="17540" y="21600"/>
                    <a:pt x="17540" y="21600"/>
                    <a:pt x="17540" y="21600"/>
                  </a:cubicBezTo>
                  <a:cubicBezTo>
                    <a:pt x="17702" y="21600"/>
                    <a:pt x="17865" y="21600"/>
                    <a:pt x="17865" y="21436"/>
                  </a:cubicBezTo>
                  <a:cubicBezTo>
                    <a:pt x="18027" y="21273"/>
                    <a:pt x="18027" y="21273"/>
                    <a:pt x="18027" y="21109"/>
                  </a:cubicBezTo>
                  <a:lnTo>
                    <a:pt x="16403" y="16691"/>
                  </a:lnTo>
                  <a:close/>
                  <a:moveTo>
                    <a:pt x="4872" y="9164"/>
                  </a:moveTo>
                  <a:cubicBezTo>
                    <a:pt x="4872" y="10964"/>
                    <a:pt x="4872" y="10964"/>
                    <a:pt x="4872" y="10964"/>
                  </a:cubicBezTo>
                  <a:cubicBezTo>
                    <a:pt x="16565" y="10964"/>
                    <a:pt x="16565" y="10964"/>
                    <a:pt x="16565" y="10964"/>
                  </a:cubicBezTo>
                  <a:cubicBezTo>
                    <a:pt x="16565" y="9164"/>
                    <a:pt x="16565" y="9164"/>
                    <a:pt x="16565" y="9164"/>
                  </a:cubicBezTo>
                  <a:cubicBezTo>
                    <a:pt x="16565" y="9164"/>
                    <a:pt x="15266" y="6545"/>
                    <a:pt x="15266" y="6545"/>
                  </a:cubicBezTo>
                  <a:cubicBezTo>
                    <a:pt x="6334" y="6545"/>
                    <a:pt x="6334" y="6545"/>
                    <a:pt x="6334" y="6545"/>
                  </a:cubicBezTo>
                  <a:cubicBezTo>
                    <a:pt x="6334" y="6545"/>
                    <a:pt x="4872" y="9164"/>
                    <a:pt x="4872" y="9164"/>
                  </a:cubicBezTo>
                  <a:close/>
                  <a:moveTo>
                    <a:pt x="10719" y="8345"/>
                  </a:moveTo>
                  <a:cubicBezTo>
                    <a:pt x="11693" y="8345"/>
                    <a:pt x="12505" y="8673"/>
                    <a:pt x="12505" y="9164"/>
                  </a:cubicBezTo>
                  <a:cubicBezTo>
                    <a:pt x="12505" y="9655"/>
                    <a:pt x="11693" y="10145"/>
                    <a:pt x="10719" y="10145"/>
                  </a:cubicBezTo>
                  <a:cubicBezTo>
                    <a:pt x="9907" y="10145"/>
                    <a:pt x="9095" y="9655"/>
                    <a:pt x="9095" y="9164"/>
                  </a:cubicBezTo>
                  <a:cubicBezTo>
                    <a:pt x="9095" y="8673"/>
                    <a:pt x="9907" y="8345"/>
                    <a:pt x="10719" y="8345"/>
                  </a:cubicBezTo>
                  <a:close/>
                  <a:moveTo>
                    <a:pt x="19326" y="6545"/>
                  </a:moveTo>
                  <a:cubicBezTo>
                    <a:pt x="16403" y="6545"/>
                    <a:pt x="16403" y="6545"/>
                    <a:pt x="16403" y="6545"/>
                  </a:cubicBezTo>
                  <a:cubicBezTo>
                    <a:pt x="17540" y="8836"/>
                    <a:pt x="17540" y="8836"/>
                    <a:pt x="17540" y="8836"/>
                  </a:cubicBezTo>
                  <a:cubicBezTo>
                    <a:pt x="17540" y="8836"/>
                    <a:pt x="17540" y="8836"/>
                    <a:pt x="17540" y="8836"/>
                  </a:cubicBezTo>
                  <a:cubicBezTo>
                    <a:pt x="17702" y="8836"/>
                    <a:pt x="17702" y="8836"/>
                    <a:pt x="17702" y="9000"/>
                  </a:cubicBezTo>
                  <a:cubicBezTo>
                    <a:pt x="17702" y="9000"/>
                    <a:pt x="17702" y="11455"/>
                    <a:pt x="17702" y="11455"/>
                  </a:cubicBezTo>
                  <a:cubicBezTo>
                    <a:pt x="17702" y="11782"/>
                    <a:pt x="17540" y="11945"/>
                    <a:pt x="17215" y="11945"/>
                  </a:cubicBezTo>
                  <a:cubicBezTo>
                    <a:pt x="4385" y="11945"/>
                    <a:pt x="4385" y="11945"/>
                    <a:pt x="4385" y="11945"/>
                  </a:cubicBezTo>
                  <a:cubicBezTo>
                    <a:pt x="4060" y="11945"/>
                    <a:pt x="3898" y="11782"/>
                    <a:pt x="3898" y="11455"/>
                  </a:cubicBezTo>
                  <a:cubicBezTo>
                    <a:pt x="3898" y="11455"/>
                    <a:pt x="3898" y="9164"/>
                    <a:pt x="3898" y="9000"/>
                  </a:cubicBezTo>
                  <a:cubicBezTo>
                    <a:pt x="3898" y="8836"/>
                    <a:pt x="3898" y="8836"/>
                    <a:pt x="4060" y="8836"/>
                  </a:cubicBezTo>
                  <a:cubicBezTo>
                    <a:pt x="5197" y="6545"/>
                    <a:pt x="5197" y="6545"/>
                    <a:pt x="5197" y="6545"/>
                  </a:cubicBezTo>
                  <a:cubicBezTo>
                    <a:pt x="2274" y="6545"/>
                    <a:pt x="2274" y="6545"/>
                    <a:pt x="2274" y="6545"/>
                  </a:cubicBezTo>
                  <a:cubicBezTo>
                    <a:pt x="974" y="6545"/>
                    <a:pt x="0" y="7691"/>
                    <a:pt x="0" y="8836"/>
                  </a:cubicBezTo>
                  <a:cubicBezTo>
                    <a:pt x="0" y="16527"/>
                    <a:pt x="0" y="16527"/>
                    <a:pt x="0" y="16527"/>
                  </a:cubicBezTo>
                  <a:cubicBezTo>
                    <a:pt x="0" y="17836"/>
                    <a:pt x="974" y="18818"/>
                    <a:pt x="2274" y="18818"/>
                  </a:cubicBezTo>
                  <a:cubicBezTo>
                    <a:pt x="3086" y="18818"/>
                    <a:pt x="3086" y="18818"/>
                    <a:pt x="3086" y="18818"/>
                  </a:cubicBezTo>
                  <a:cubicBezTo>
                    <a:pt x="4060" y="16200"/>
                    <a:pt x="4060" y="16200"/>
                    <a:pt x="4060" y="16200"/>
                  </a:cubicBezTo>
                  <a:cubicBezTo>
                    <a:pt x="4223" y="15545"/>
                    <a:pt x="5035" y="15055"/>
                    <a:pt x="5684" y="15055"/>
                  </a:cubicBezTo>
                  <a:cubicBezTo>
                    <a:pt x="15916" y="15055"/>
                    <a:pt x="15916" y="15055"/>
                    <a:pt x="15916" y="15055"/>
                  </a:cubicBezTo>
                  <a:cubicBezTo>
                    <a:pt x="16565" y="15055"/>
                    <a:pt x="17377" y="15545"/>
                    <a:pt x="17540" y="16200"/>
                  </a:cubicBezTo>
                  <a:cubicBezTo>
                    <a:pt x="18514" y="18818"/>
                    <a:pt x="18514" y="18818"/>
                    <a:pt x="18514" y="18818"/>
                  </a:cubicBezTo>
                  <a:cubicBezTo>
                    <a:pt x="19326" y="18818"/>
                    <a:pt x="19326" y="18818"/>
                    <a:pt x="19326" y="18818"/>
                  </a:cubicBezTo>
                  <a:cubicBezTo>
                    <a:pt x="20626" y="18818"/>
                    <a:pt x="21600" y="17836"/>
                    <a:pt x="21600" y="16527"/>
                  </a:cubicBezTo>
                  <a:cubicBezTo>
                    <a:pt x="21600" y="8836"/>
                    <a:pt x="21600" y="8836"/>
                    <a:pt x="21600" y="8836"/>
                  </a:cubicBezTo>
                  <a:cubicBezTo>
                    <a:pt x="21600" y="7691"/>
                    <a:pt x="20626" y="6545"/>
                    <a:pt x="19326" y="654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37"/>
          <p:cNvGrpSpPr/>
          <p:nvPr/>
        </p:nvGrpSpPr>
        <p:grpSpPr>
          <a:xfrm>
            <a:off x="6177433" y="1907959"/>
            <a:ext cx="532462" cy="532491"/>
            <a:chOff x="8561007" y="2003240"/>
            <a:chExt cx="817551" cy="817551"/>
          </a:xfrm>
        </p:grpSpPr>
        <p:sp>
          <p:nvSpPr>
            <p:cNvPr id="23" name="Shape 1712"/>
            <p:cNvSpPr/>
            <p:nvPr/>
          </p:nvSpPr>
          <p:spPr>
            <a:xfrm rot="19135618">
              <a:off x="8561007" y="2003240"/>
              <a:ext cx="817551" cy="81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noFill/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Shape 1714"/>
            <p:cNvSpPr/>
            <p:nvPr/>
          </p:nvSpPr>
          <p:spPr>
            <a:xfrm>
              <a:off x="8862826" y="2205670"/>
              <a:ext cx="226614" cy="412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07" y="3476"/>
                  </a:moveTo>
                  <a:cubicBezTo>
                    <a:pt x="16335" y="5612"/>
                    <a:pt x="16335" y="5612"/>
                    <a:pt x="16335" y="5612"/>
                  </a:cubicBezTo>
                  <a:cubicBezTo>
                    <a:pt x="14486" y="4583"/>
                    <a:pt x="12660" y="4068"/>
                    <a:pt x="10835" y="4068"/>
                  </a:cubicBezTo>
                  <a:cubicBezTo>
                    <a:pt x="9782" y="4068"/>
                    <a:pt x="8916" y="4222"/>
                    <a:pt x="8237" y="4531"/>
                  </a:cubicBezTo>
                  <a:cubicBezTo>
                    <a:pt x="7582" y="4827"/>
                    <a:pt x="7231" y="5188"/>
                    <a:pt x="7231" y="5587"/>
                  </a:cubicBezTo>
                  <a:cubicBezTo>
                    <a:pt x="7231" y="5921"/>
                    <a:pt x="7535" y="6256"/>
                    <a:pt x="8120" y="6591"/>
                  </a:cubicBezTo>
                  <a:cubicBezTo>
                    <a:pt x="8706" y="6938"/>
                    <a:pt x="9876" y="7299"/>
                    <a:pt x="11631" y="7685"/>
                  </a:cubicBezTo>
                  <a:cubicBezTo>
                    <a:pt x="14743" y="8380"/>
                    <a:pt x="16873" y="8972"/>
                    <a:pt x="18020" y="9461"/>
                  </a:cubicBezTo>
                  <a:cubicBezTo>
                    <a:pt x="19166" y="9950"/>
                    <a:pt x="20055" y="10530"/>
                    <a:pt x="20687" y="11225"/>
                  </a:cubicBezTo>
                  <a:cubicBezTo>
                    <a:pt x="21296" y="11907"/>
                    <a:pt x="21600" y="12679"/>
                    <a:pt x="21600" y="13529"/>
                  </a:cubicBezTo>
                  <a:cubicBezTo>
                    <a:pt x="21600" y="14379"/>
                    <a:pt x="21272" y="15177"/>
                    <a:pt x="20617" y="15897"/>
                  </a:cubicBezTo>
                  <a:cubicBezTo>
                    <a:pt x="19962" y="16618"/>
                    <a:pt x="19096" y="17198"/>
                    <a:pt x="18066" y="17622"/>
                  </a:cubicBezTo>
                  <a:cubicBezTo>
                    <a:pt x="17037" y="18034"/>
                    <a:pt x="15539" y="18356"/>
                    <a:pt x="13573" y="18575"/>
                  </a:cubicBezTo>
                  <a:cubicBezTo>
                    <a:pt x="13573" y="21600"/>
                    <a:pt x="13573" y="21600"/>
                    <a:pt x="13573" y="21600"/>
                  </a:cubicBezTo>
                  <a:cubicBezTo>
                    <a:pt x="9618" y="21600"/>
                    <a:pt x="9618" y="21600"/>
                    <a:pt x="9618" y="21600"/>
                  </a:cubicBezTo>
                  <a:cubicBezTo>
                    <a:pt x="9618" y="18652"/>
                    <a:pt x="9618" y="18652"/>
                    <a:pt x="9618" y="18652"/>
                  </a:cubicBezTo>
                  <a:cubicBezTo>
                    <a:pt x="7793" y="18536"/>
                    <a:pt x="6225" y="18292"/>
                    <a:pt x="4938" y="17906"/>
                  </a:cubicBezTo>
                  <a:cubicBezTo>
                    <a:pt x="3159" y="17378"/>
                    <a:pt x="1521" y="16670"/>
                    <a:pt x="0" y="15795"/>
                  </a:cubicBezTo>
                  <a:cubicBezTo>
                    <a:pt x="4002" y="13593"/>
                    <a:pt x="4002" y="13593"/>
                    <a:pt x="4002" y="13593"/>
                  </a:cubicBezTo>
                  <a:cubicBezTo>
                    <a:pt x="6576" y="15061"/>
                    <a:pt x="9057" y="15795"/>
                    <a:pt x="11444" y="15795"/>
                  </a:cubicBezTo>
                  <a:cubicBezTo>
                    <a:pt x="12684" y="15795"/>
                    <a:pt x="13714" y="15563"/>
                    <a:pt x="14603" y="15112"/>
                  </a:cubicBezTo>
                  <a:cubicBezTo>
                    <a:pt x="15469" y="14649"/>
                    <a:pt x="15913" y="14121"/>
                    <a:pt x="15913" y="13503"/>
                  </a:cubicBezTo>
                  <a:cubicBezTo>
                    <a:pt x="15913" y="12975"/>
                    <a:pt x="15633" y="12525"/>
                    <a:pt x="15071" y="12126"/>
                  </a:cubicBezTo>
                  <a:cubicBezTo>
                    <a:pt x="14509" y="11740"/>
                    <a:pt x="13386" y="11341"/>
                    <a:pt x="11748" y="10929"/>
                  </a:cubicBezTo>
                  <a:cubicBezTo>
                    <a:pt x="8401" y="10105"/>
                    <a:pt x="6155" y="9436"/>
                    <a:pt x="4961" y="8946"/>
                  </a:cubicBezTo>
                  <a:cubicBezTo>
                    <a:pt x="3791" y="8470"/>
                    <a:pt x="2902" y="7917"/>
                    <a:pt x="2317" y="7312"/>
                  </a:cubicBezTo>
                  <a:cubicBezTo>
                    <a:pt x="1732" y="6707"/>
                    <a:pt x="1451" y="6063"/>
                    <a:pt x="1451" y="5368"/>
                  </a:cubicBezTo>
                  <a:cubicBezTo>
                    <a:pt x="1451" y="4235"/>
                    <a:pt x="2223" y="3257"/>
                    <a:pt x="3768" y="2446"/>
                  </a:cubicBezTo>
                  <a:cubicBezTo>
                    <a:pt x="5312" y="1635"/>
                    <a:pt x="7255" y="1197"/>
                    <a:pt x="9618" y="1133"/>
                  </a:cubicBezTo>
                  <a:cubicBezTo>
                    <a:pt x="9618" y="0"/>
                    <a:pt x="9618" y="0"/>
                    <a:pt x="9618" y="0"/>
                  </a:cubicBezTo>
                  <a:cubicBezTo>
                    <a:pt x="13573" y="0"/>
                    <a:pt x="13573" y="0"/>
                    <a:pt x="13573" y="0"/>
                  </a:cubicBezTo>
                  <a:cubicBezTo>
                    <a:pt x="13573" y="1287"/>
                    <a:pt x="13573" y="1287"/>
                    <a:pt x="13573" y="1287"/>
                  </a:cubicBezTo>
                  <a:cubicBezTo>
                    <a:pt x="14954" y="1455"/>
                    <a:pt x="16101" y="1686"/>
                    <a:pt x="17037" y="1982"/>
                  </a:cubicBezTo>
                  <a:cubicBezTo>
                    <a:pt x="17996" y="2278"/>
                    <a:pt x="19119" y="2780"/>
                    <a:pt x="20407" y="347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Shape 1715"/>
          <p:cNvSpPr/>
          <p:nvPr/>
        </p:nvSpPr>
        <p:spPr>
          <a:xfrm>
            <a:off x="6839149" y="1992644"/>
            <a:ext cx="1034322" cy="443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altLang="zh-CN" sz="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Shape 1716"/>
          <p:cNvSpPr/>
          <p:nvPr/>
        </p:nvSpPr>
        <p:spPr>
          <a:xfrm>
            <a:off x="7065579" y="2587302"/>
            <a:ext cx="1018304" cy="443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altLang="zh-CN" sz="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Shape 1717"/>
          <p:cNvSpPr/>
          <p:nvPr/>
        </p:nvSpPr>
        <p:spPr>
          <a:xfrm>
            <a:off x="6859904" y="3188163"/>
            <a:ext cx="1034322" cy="443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altLang="zh-CN" sz="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grpSp>
        <p:nvGrpSpPr>
          <p:cNvPr id="8" name="Group 36"/>
          <p:cNvGrpSpPr/>
          <p:nvPr/>
        </p:nvGrpSpPr>
        <p:grpSpPr>
          <a:xfrm>
            <a:off x="6385979" y="2505719"/>
            <a:ext cx="532462" cy="532491"/>
            <a:chOff x="8881213" y="2921000"/>
            <a:chExt cx="817551" cy="817551"/>
          </a:xfrm>
        </p:grpSpPr>
        <p:sp>
          <p:nvSpPr>
            <p:cNvPr id="22" name="Shape 1711"/>
            <p:cNvSpPr/>
            <p:nvPr/>
          </p:nvSpPr>
          <p:spPr>
            <a:xfrm>
              <a:off x="8881213" y="2921000"/>
              <a:ext cx="817551" cy="81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noFill/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Shape 1718"/>
            <p:cNvSpPr/>
            <p:nvPr/>
          </p:nvSpPr>
          <p:spPr>
            <a:xfrm>
              <a:off x="9124190" y="3171029"/>
              <a:ext cx="331596" cy="298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0" y="0"/>
                  </a:moveTo>
                  <a:lnTo>
                    <a:pt x="9720" y="0"/>
                  </a:lnTo>
                  <a:cubicBezTo>
                    <a:pt x="8533" y="0"/>
                    <a:pt x="7560" y="1080"/>
                    <a:pt x="7560" y="2400"/>
                  </a:cubicBezTo>
                  <a:lnTo>
                    <a:pt x="7560" y="12000"/>
                  </a:lnTo>
                  <a:lnTo>
                    <a:pt x="15121" y="12000"/>
                  </a:lnTo>
                  <a:lnTo>
                    <a:pt x="18360" y="15600"/>
                  </a:lnTo>
                  <a:lnTo>
                    <a:pt x="18360" y="12000"/>
                  </a:lnTo>
                  <a:lnTo>
                    <a:pt x="19440" y="12000"/>
                  </a:lnTo>
                  <a:cubicBezTo>
                    <a:pt x="20629" y="12000"/>
                    <a:pt x="21600" y="10920"/>
                    <a:pt x="21600" y="9600"/>
                  </a:cubicBezTo>
                  <a:lnTo>
                    <a:pt x="21600" y="2400"/>
                  </a:lnTo>
                  <a:cubicBezTo>
                    <a:pt x="21600" y="1080"/>
                    <a:pt x="20629" y="0"/>
                    <a:pt x="19440" y="0"/>
                  </a:cubicBezTo>
                  <a:close/>
                  <a:moveTo>
                    <a:pt x="6265" y="13440"/>
                  </a:moveTo>
                  <a:lnTo>
                    <a:pt x="6265" y="6000"/>
                  </a:lnTo>
                  <a:lnTo>
                    <a:pt x="2160" y="6000"/>
                  </a:lnTo>
                  <a:cubicBezTo>
                    <a:pt x="973" y="6000"/>
                    <a:pt x="0" y="7080"/>
                    <a:pt x="0" y="8400"/>
                  </a:cubicBezTo>
                  <a:lnTo>
                    <a:pt x="0" y="15600"/>
                  </a:lnTo>
                  <a:cubicBezTo>
                    <a:pt x="0" y="16920"/>
                    <a:pt x="973" y="18000"/>
                    <a:pt x="2160" y="18000"/>
                  </a:cubicBezTo>
                  <a:lnTo>
                    <a:pt x="3241" y="18000"/>
                  </a:lnTo>
                  <a:lnTo>
                    <a:pt x="3241" y="21600"/>
                  </a:lnTo>
                  <a:lnTo>
                    <a:pt x="6480" y="18000"/>
                  </a:lnTo>
                  <a:lnTo>
                    <a:pt x="11880" y="18000"/>
                  </a:lnTo>
                  <a:cubicBezTo>
                    <a:pt x="13069" y="18000"/>
                    <a:pt x="14040" y="16920"/>
                    <a:pt x="14040" y="15600"/>
                  </a:cubicBezTo>
                  <a:lnTo>
                    <a:pt x="14040" y="13415"/>
                  </a:lnTo>
                  <a:cubicBezTo>
                    <a:pt x="13971" y="13432"/>
                    <a:pt x="13898" y="13440"/>
                    <a:pt x="13824" y="13440"/>
                  </a:cubicBezTo>
                  <a:cubicBezTo>
                    <a:pt x="13824" y="13440"/>
                    <a:pt x="6265" y="13440"/>
                    <a:pt x="6265" y="1344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35"/>
          <p:cNvGrpSpPr/>
          <p:nvPr/>
        </p:nvGrpSpPr>
        <p:grpSpPr>
          <a:xfrm>
            <a:off x="6181569" y="3091070"/>
            <a:ext cx="532462" cy="532491"/>
            <a:chOff x="8567357" y="3819709"/>
            <a:chExt cx="817551" cy="817551"/>
          </a:xfrm>
        </p:grpSpPr>
        <p:sp>
          <p:nvSpPr>
            <p:cNvPr id="24" name="Shape 1713"/>
            <p:cNvSpPr/>
            <p:nvPr/>
          </p:nvSpPr>
          <p:spPr>
            <a:xfrm rot="18610256" flipH="1">
              <a:off x="8567357" y="3819709"/>
              <a:ext cx="817551" cy="81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noFill/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Shape 1719"/>
            <p:cNvSpPr/>
            <p:nvPr/>
          </p:nvSpPr>
          <p:spPr>
            <a:xfrm>
              <a:off x="8839580" y="4053860"/>
              <a:ext cx="273105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8" extrusionOk="0">
                  <a:moveTo>
                    <a:pt x="6595" y="39"/>
                  </a:moveTo>
                  <a:cubicBezTo>
                    <a:pt x="4807" y="400"/>
                    <a:pt x="1724" y="3046"/>
                    <a:pt x="2203" y="4243"/>
                  </a:cubicBezTo>
                  <a:cubicBezTo>
                    <a:pt x="2751" y="5505"/>
                    <a:pt x="6720" y="6978"/>
                    <a:pt x="6720" y="6978"/>
                  </a:cubicBezTo>
                  <a:cubicBezTo>
                    <a:pt x="10143" y="6768"/>
                    <a:pt x="10142" y="6765"/>
                    <a:pt x="10142" y="6765"/>
                  </a:cubicBezTo>
                  <a:cubicBezTo>
                    <a:pt x="10142" y="6765"/>
                    <a:pt x="8780" y="460"/>
                    <a:pt x="7274" y="39"/>
                  </a:cubicBezTo>
                  <a:cubicBezTo>
                    <a:pt x="7086" y="-14"/>
                    <a:pt x="6850" y="-13"/>
                    <a:pt x="6595" y="39"/>
                  </a:cubicBezTo>
                  <a:close/>
                  <a:moveTo>
                    <a:pt x="14631" y="39"/>
                  </a:moveTo>
                  <a:cubicBezTo>
                    <a:pt x="13128" y="460"/>
                    <a:pt x="11763" y="6765"/>
                    <a:pt x="11763" y="6765"/>
                  </a:cubicBezTo>
                  <a:cubicBezTo>
                    <a:pt x="15178" y="6975"/>
                    <a:pt x="15185" y="6978"/>
                    <a:pt x="15185" y="6978"/>
                  </a:cubicBezTo>
                  <a:cubicBezTo>
                    <a:pt x="15185" y="6978"/>
                    <a:pt x="19144" y="5505"/>
                    <a:pt x="19827" y="4243"/>
                  </a:cubicBezTo>
                  <a:cubicBezTo>
                    <a:pt x="20373" y="2875"/>
                    <a:pt x="16133" y="-382"/>
                    <a:pt x="14631" y="39"/>
                  </a:cubicBezTo>
                  <a:close/>
                  <a:moveTo>
                    <a:pt x="7135" y="2668"/>
                  </a:moveTo>
                  <a:cubicBezTo>
                    <a:pt x="7957" y="2878"/>
                    <a:pt x="8646" y="5924"/>
                    <a:pt x="8646" y="5924"/>
                  </a:cubicBezTo>
                  <a:cubicBezTo>
                    <a:pt x="6865" y="6029"/>
                    <a:pt x="6858" y="6031"/>
                    <a:pt x="6858" y="6031"/>
                  </a:cubicBezTo>
                  <a:cubicBezTo>
                    <a:pt x="6858" y="6031"/>
                    <a:pt x="4943" y="5300"/>
                    <a:pt x="4669" y="4668"/>
                  </a:cubicBezTo>
                  <a:cubicBezTo>
                    <a:pt x="4395" y="4037"/>
                    <a:pt x="6451" y="2352"/>
                    <a:pt x="7135" y="2668"/>
                  </a:cubicBezTo>
                  <a:close/>
                  <a:moveTo>
                    <a:pt x="14769" y="2668"/>
                  </a:moveTo>
                  <a:cubicBezTo>
                    <a:pt x="15452" y="2352"/>
                    <a:pt x="17509" y="4037"/>
                    <a:pt x="17236" y="4668"/>
                  </a:cubicBezTo>
                  <a:cubicBezTo>
                    <a:pt x="16962" y="5300"/>
                    <a:pt x="15046" y="6031"/>
                    <a:pt x="15047" y="6031"/>
                  </a:cubicBezTo>
                  <a:cubicBezTo>
                    <a:pt x="13407" y="5926"/>
                    <a:pt x="13412" y="5924"/>
                    <a:pt x="13412" y="5924"/>
                  </a:cubicBezTo>
                  <a:cubicBezTo>
                    <a:pt x="13412" y="5924"/>
                    <a:pt x="13950" y="2878"/>
                    <a:pt x="14769" y="2668"/>
                  </a:cubicBezTo>
                  <a:close/>
                  <a:moveTo>
                    <a:pt x="8355" y="7595"/>
                  </a:moveTo>
                  <a:lnTo>
                    <a:pt x="8355" y="21112"/>
                  </a:lnTo>
                  <a:cubicBezTo>
                    <a:pt x="9036" y="21216"/>
                    <a:pt x="9992" y="21218"/>
                    <a:pt x="10945" y="21218"/>
                  </a:cubicBezTo>
                  <a:cubicBezTo>
                    <a:pt x="11899" y="21218"/>
                    <a:pt x="12857" y="21216"/>
                    <a:pt x="13675" y="21112"/>
                  </a:cubicBezTo>
                  <a:cubicBezTo>
                    <a:pt x="13675" y="7594"/>
                    <a:pt x="13675" y="7595"/>
                    <a:pt x="13675" y="7595"/>
                  </a:cubicBezTo>
                  <a:cubicBezTo>
                    <a:pt x="12857" y="7595"/>
                    <a:pt x="11899" y="7595"/>
                    <a:pt x="10945" y="7595"/>
                  </a:cubicBezTo>
                  <a:cubicBezTo>
                    <a:pt x="9992" y="7595"/>
                    <a:pt x="9036" y="7595"/>
                    <a:pt x="8355" y="7595"/>
                  </a:cubicBezTo>
                  <a:close/>
                  <a:moveTo>
                    <a:pt x="6969" y="7691"/>
                  </a:moveTo>
                  <a:cubicBezTo>
                    <a:pt x="3825" y="7796"/>
                    <a:pt x="2189" y="8106"/>
                    <a:pt x="2189" y="8106"/>
                  </a:cubicBezTo>
                  <a:cubicBezTo>
                    <a:pt x="1095" y="8106"/>
                    <a:pt x="0" y="8842"/>
                    <a:pt x="0" y="9788"/>
                  </a:cubicBezTo>
                  <a:cubicBezTo>
                    <a:pt x="0" y="18924"/>
                    <a:pt x="0" y="18930"/>
                    <a:pt x="0" y="18930"/>
                  </a:cubicBezTo>
                  <a:cubicBezTo>
                    <a:pt x="0" y="19875"/>
                    <a:pt x="1095" y="20601"/>
                    <a:pt x="2189" y="20601"/>
                  </a:cubicBezTo>
                  <a:cubicBezTo>
                    <a:pt x="2189" y="20601"/>
                    <a:pt x="3825" y="20923"/>
                    <a:pt x="6969" y="21133"/>
                  </a:cubicBezTo>
                  <a:cubicBezTo>
                    <a:pt x="6969" y="7690"/>
                    <a:pt x="6969" y="7691"/>
                    <a:pt x="6969" y="7691"/>
                  </a:cubicBezTo>
                  <a:close/>
                  <a:moveTo>
                    <a:pt x="14631" y="7691"/>
                  </a:moveTo>
                  <a:cubicBezTo>
                    <a:pt x="14631" y="21134"/>
                    <a:pt x="14631" y="21133"/>
                    <a:pt x="14631" y="21133"/>
                  </a:cubicBezTo>
                  <a:cubicBezTo>
                    <a:pt x="17775" y="20923"/>
                    <a:pt x="19411" y="20601"/>
                    <a:pt x="19411" y="20601"/>
                  </a:cubicBezTo>
                  <a:cubicBezTo>
                    <a:pt x="20641" y="20601"/>
                    <a:pt x="21600" y="19875"/>
                    <a:pt x="21600" y="18930"/>
                  </a:cubicBezTo>
                  <a:cubicBezTo>
                    <a:pt x="21600" y="9793"/>
                    <a:pt x="21600" y="9788"/>
                    <a:pt x="21600" y="9788"/>
                  </a:cubicBezTo>
                  <a:cubicBezTo>
                    <a:pt x="21600" y="8842"/>
                    <a:pt x="20641" y="8106"/>
                    <a:pt x="19411" y="8106"/>
                  </a:cubicBezTo>
                  <a:cubicBezTo>
                    <a:pt x="19411" y="8106"/>
                    <a:pt x="17775" y="7796"/>
                    <a:pt x="14631" y="769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Text Placeholder 3"/>
          <p:cNvSpPr txBox="1">
            <a:spLocks/>
          </p:cNvSpPr>
          <p:nvPr/>
        </p:nvSpPr>
        <p:spPr>
          <a:xfrm>
            <a:off x="5391486" y="2622329"/>
            <a:ext cx="623235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请替换文字内容</a:t>
            </a:r>
            <a:endParaRPr lang="id-ID" sz="10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2655888"/>
            <a:ext cx="681038" cy="26511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 defTabSz="650230" fontAlgn="base">
              <a:lnSpc>
                <a:spcPct val="120000"/>
              </a:lnSpc>
              <a:spcAft>
                <a:spcPct val="0"/>
              </a:spcAft>
              <a:buNone/>
            </a:pPr>
            <a:r>
              <a:rPr lang="zh-CN" altLang="en-US" sz="1000" dirty="0" smtClean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lang="id-ID" altLang="zh-CN" sz="10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Text Placeholder 3"/>
          <p:cNvSpPr txBox="1">
            <a:spLocks/>
          </p:cNvSpPr>
          <p:nvPr/>
        </p:nvSpPr>
        <p:spPr>
          <a:xfrm>
            <a:off x="3536734" y="2622329"/>
            <a:ext cx="571967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0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 Placeholder 4"/>
          <p:cNvSpPr txBox="1">
            <a:spLocks/>
          </p:cNvSpPr>
          <p:nvPr/>
        </p:nvSpPr>
        <p:spPr>
          <a:xfrm>
            <a:off x="3134456" y="3581135"/>
            <a:ext cx="1551479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altLang="zh-CN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180382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5" grpId="0" animBg="1"/>
      <p:bldP spid="26" grpId="0" animBg="1"/>
      <p:bldP spid="27" grpId="0" animBg="1"/>
      <p:bldP spid="28" grpId="0" animBg="1"/>
      <p:bldP spid="32" grpId="0"/>
      <p:bldP spid="4" grpId="0" build="p"/>
      <p:bldP spid="31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7233" y="739338"/>
            <a:ext cx="2066610" cy="419288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26184" y="1137912"/>
            <a:ext cx="1740993" cy="3277344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39"/>
          <p:cNvSpPr txBox="1"/>
          <p:nvPr/>
        </p:nvSpPr>
        <p:spPr>
          <a:xfrm>
            <a:off x="5186468" y="1086704"/>
            <a:ext cx="2662696" cy="711988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0" name="TextBox 39"/>
          <p:cNvSpPr txBox="1"/>
          <p:nvPr/>
        </p:nvSpPr>
        <p:spPr>
          <a:xfrm>
            <a:off x="5186468" y="1992368"/>
            <a:ext cx="2662696" cy="711988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1" name="TextBox 39"/>
          <p:cNvSpPr txBox="1"/>
          <p:nvPr/>
        </p:nvSpPr>
        <p:spPr>
          <a:xfrm>
            <a:off x="5186468" y="2898033"/>
            <a:ext cx="2662696" cy="711988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2" name="TextBox 39"/>
          <p:cNvSpPr txBox="1"/>
          <p:nvPr/>
        </p:nvSpPr>
        <p:spPr>
          <a:xfrm>
            <a:off x="5186468" y="3803697"/>
            <a:ext cx="2662696" cy="711988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3" name="TextBox 39"/>
          <p:cNvSpPr txBox="1"/>
          <p:nvPr/>
        </p:nvSpPr>
        <p:spPr>
          <a:xfrm>
            <a:off x="563970" y="1163964"/>
            <a:ext cx="1736597" cy="1012070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endParaRPr lang="en-US" altLang="zh-CN" sz="6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6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</p:spTree>
    <p:extLst>
      <p:ext uri="{BB962C8B-B14F-4D97-AF65-F5344CB8AC3E}">
        <p14:creationId xmlns:p14="http://schemas.microsoft.com/office/powerpoint/2010/main" val="1868234103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/>
          </p:nvPr>
        </p:nvGraphicFramePr>
        <p:xfrm>
          <a:off x="1536364" y="1291538"/>
          <a:ext cx="6047745" cy="2129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34"/>
          <p:cNvSpPr txBox="1"/>
          <p:nvPr/>
        </p:nvSpPr>
        <p:spPr>
          <a:xfrm>
            <a:off x="1061004" y="3800754"/>
            <a:ext cx="7021993" cy="398056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6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6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6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320274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33608" y="-9524"/>
            <a:ext cx="8800617" cy="5153025"/>
          </a:xfrm>
          <a:custGeom>
            <a:avLst/>
            <a:gdLst>
              <a:gd name="connsiteX0" fmla="*/ 0 w 8801100"/>
              <a:gd name="connsiteY0" fmla="*/ 0 h 5153025"/>
              <a:gd name="connsiteX1" fmla="*/ 5153025 w 8801100"/>
              <a:gd name="connsiteY1" fmla="*/ 5153025 h 5153025"/>
              <a:gd name="connsiteX2" fmla="*/ 8801100 w 8801100"/>
              <a:gd name="connsiteY2" fmla="*/ 5153025 h 5153025"/>
              <a:gd name="connsiteX3" fmla="*/ 3667125 w 8801100"/>
              <a:gd name="connsiteY3" fmla="*/ 19050 h 5153025"/>
              <a:gd name="connsiteX4" fmla="*/ 0 w 8801100"/>
              <a:gd name="connsiteY4" fmla="*/ 0 h 5153025"/>
              <a:gd name="connsiteX0" fmla="*/ 0 w 8801100"/>
              <a:gd name="connsiteY0" fmla="*/ 0 h 5153025"/>
              <a:gd name="connsiteX1" fmla="*/ 5153025 w 8801100"/>
              <a:gd name="connsiteY1" fmla="*/ 5153025 h 5153025"/>
              <a:gd name="connsiteX2" fmla="*/ 8801100 w 8801100"/>
              <a:gd name="connsiteY2" fmla="*/ 5153025 h 5153025"/>
              <a:gd name="connsiteX3" fmla="*/ 3629025 w 8801100"/>
              <a:gd name="connsiteY3" fmla="*/ 0 h 5153025"/>
              <a:gd name="connsiteX4" fmla="*/ 0 w 8801100"/>
              <a:gd name="connsiteY4" fmla="*/ 0 h 515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01100" h="5153025">
                <a:moveTo>
                  <a:pt x="0" y="0"/>
                </a:moveTo>
                <a:lnTo>
                  <a:pt x="5153025" y="5153025"/>
                </a:lnTo>
                <a:lnTo>
                  <a:pt x="8801100" y="5153025"/>
                </a:lnTo>
                <a:lnTo>
                  <a:pt x="3629025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grpSp>
        <p:nvGrpSpPr>
          <p:cNvPr id="3" name="组合 7"/>
          <p:cNvGrpSpPr>
            <a:grpSpLocks/>
          </p:cNvGrpSpPr>
          <p:nvPr/>
        </p:nvGrpSpPr>
        <p:grpSpPr bwMode="auto">
          <a:xfrm>
            <a:off x="724832" y="3936225"/>
            <a:ext cx="2379002" cy="863776"/>
            <a:chOff x="3484439" y="880115"/>
            <a:chExt cx="2377597" cy="863899"/>
          </a:xfrm>
        </p:grpSpPr>
        <p:sp>
          <p:nvSpPr>
            <p:cNvPr id="20494" name="文本框 66"/>
            <p:cNvSpPr txBox="1">
              <a:spLocks noChangeArrowheads="1"/>
            </p:cNvSpPr>
            <p:nvPr/>
          </p:nvSpPr>
          <p:spPr bwMode="auto">
            <a:xfrm>
              <a:off x="3484439" y="1374629"/>
              <a:ext cx="2320294" cy="369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1" name="文本框 66"/>
            <p:cNvSpPr txBox="1">
              <a:spLocks noChangeArrowheads="1"/>
            </p:cNvSpPr>
            <p:nvPr/>
          </p:nvSpPr>
          <p:spPr bwMode="auto">
            <a:xfrm>
              <a:off x="4780327" y="880115"/>
              <a:ext cx="1081709" cy="24625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5355299" y="1286573"/>
              <a:ext cx="287152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4" name="组合 7"/>
          <p:cNvGrpSpPr>
            <a:grpSpLocks/>
          </p:cNvGrpSpPr>
          <p:nvPr/>
        </p:nvGrpSpPr>
        <p:grpSpPr bwMode="auto">
          <a:xfrm>
            <a:off x="724831" y="2722665"/>
            <a:ext cx="2321664" cy="863776"/>
            <a:chOff x="3484439" y="880115"/>
            <a:chExt cx="2320294" cy="863899"/>
          </a:xfrm>
        </p:grpSpPr>
        <p:sp>
          <p:nvSpPr>
            <p:cNvPr id="20490" name="文本框 66"/>
            <p:cNvSpPr txBox="1">
              <a:spLocks noChangeArrowheads="1"/>
            </p:cNvSpPr>
            <p:nvPr/>
          </p:nvSpPr>
          <p:spPr bwMode="auto">
            <a:xfrm>
              <a:off x="3484439" y="1374629"/>
              <a:ext cx="2320294" cy="369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6" name="文本框 66"/>
            <p:cNvSpPr txBox="1">
              <a:spLocks noChangeArrowheads="1"/>
            </p:cNvSpPr>
            <p:nvPr/>
          </p:nvSpPr>
          <p:spPr bwMode="auto">
            <a:xfrm>
              <a:off x="4705643" y="880115"/>
              <a:ext cx="1081709" cy="24625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r"/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5355300" y="1286573"/>
              <a:ext cx="287153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5" name="组合 7"/>
          <p:cNvGrpSpPr>
            <a:grpSpLocks/>
          </p:cNvGrpSpPr>
          <p:nvPr/>
        </p:nvGrpSpPr>
        <p:grpSpPr bwMode="auto">
          <a:xfrm>
            <a:off x="6261723" y="1624134"/>
            <a:ext cx="2379002" cy="863776"/>
            <a:chOff x="3484439" y="880115"/>
            <a:chExt cx="2377597" cy="863899"/>
          </a:xfrm>
        </p:grpSpPr>
        <p:sp>
          <p:nvSpPr>
            <p:cNvPr id="18" name="文本框 66"/>
            <p:cNvSpPr txBox="1">
              <a:spLocks noChangeArrowheads="1"/>
            </p:cNvSpPr>
            <p:nvPr/>
          </p:nvSpPr>
          <p:spPr bwMode="auto">
            <a:xfrm>
              <a:off x="3484439" y="1374629"/>
              <a:ext cx="2320294" cy="369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文本框 66"/>
            <p:cNvSpPr txBox="1">
              <a:spLocks noChangeArrowheads="1"/>
            </p:cNvSpPr>
            <p:nvPr/>
          </p:nvSpPr>
          <p:spPr bwMode="auto">
            <a:xfrm>
              <a:off x="4780327" y="880115"/>
              <a:ext cx="1081709" cy="24625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5355299" y="1286573"/>
              <a:ext cx="287152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6" name="组合 7"/>
          <p:cNvGrpSpPr>
            <a:grpSpLocks/>
          </p:cNvGrpSpPr>
          <p:nvPr/>
        </p:nvGrpSpPr>
        <p:grpSpPr bwMode="auto">
          <a:xfrm>
            <a:off x="6261723" y="410574"/>
            <a:ext cx="2321664" cy="863776"/>
            <a:chOff x="3484439" y="880115"/>
            <a:chExt cx="2320294" cy="863899"/>
          </a:xfrm>
        </p:grpSpPr>
        <p:sp>
          <p:nvSpPr>
            <p:cNvPr id="26" name="文本框 66"/>
            <p:cNvSpPr txBox="1">
              <a:spLocks noChangeArrowheads="1"/>
            </p:cNvSpPr>
            <p:nvPr/>
          </p:nvSpPr>
          <p:spPr bwMode="auto">
            <a:xfrm>
              <a:off x="3484439" y="1374629"/>
              <a:ext cx="2320294" cy="369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文本框 66"/>
            <p:cNvSpPr txBox="1">
              <a:spLocks noChangeArrowheads="1"/>
            </p:cNvSpPr>
            <p:nvPr/>
          </p:nvSpPr>
          <p:spPr bwMode="auto">
            <a:xfrm>
              <a:off x="4705643" y="880115"/>
              <a:ext cx="1081709" cy="24625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r"/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5355300" y="1286573"/>
              <a:ext cx="287153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9273125"/>
      </p:ext>
    </p:extLst>
  </p:cSld>
  <p:clrMapOvr>
    <a:masterClrMapping/>
  </p:clrMapOvr>
  <p:transition spd="med" advClick="0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全国互联网大会副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826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362975" y="1707792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24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标题文字内容</a:t>
            </a:r>
            <a:endParaRPr lang="en-US" altLang="zh-CN" sz="2400" b="1" dirty="0" smtClean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4146951" y="1491768"/>
            <a:ext cx="0" cy="151216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5"/>
          <p:cNvGrpSpPr/>
          <p:nvPr/>
        </p:nvGrpSpPr>
        <p:grpSpPr>
          <a:xfrm>
            <a:off x="2733752" y="1635786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434983" y="2313473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※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87654" y="2313473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※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34983" y="2660544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※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87655" y="2660544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※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</a:p>
        </p:txBody>
      </p:sp>
      <p:sp>
        <p:nvSpPr>
          <p:cNvPr id="29" name="TextBox 13"/>
          <p:cNvSpPr txBox="1"/>
          <p:nvPr/>
        </p:nvSpPr>
        <p:spPr>
          <a:xfrm>
            <a:off x="2954362" y="1849652"/>
            <a:ext cx="90284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000" b="1" dirty="0" smtClean="0">
                <a:solidFill>
                  <a:schemeClr val="accent1"/>
                </a:solidFill>
                <a:latin typeface="+mj-ea"/>
                <a:ea typeface="+mj-ea"/>
              </a:rPr>
              <a:t>02</a:t>
            </a:r>
            <a:endParaRPr lang="zh-CN" altLang="en-US" sz="5000" b="1" dirty="0" smtClean="0">
              <a:solidFill>
                <a:schemeClr val="accent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86551182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6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4" grpId="0"/>
      <p:bldP spid="26" grpId="0"/>
      <p:bldP spid="27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"/>
  <p:tag name="ISPRING_ULTRA_SCORM_COURSE_ID" val="677A0269-4D4D-41DA-8660-B85A5C52F283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Le280qguF8VZQQAAAQ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cXNnCL6GQzo5CEz3KF4G1nyXUOWwfdeiHHtzHDjGF3OgMaxDbrdVPC5DYEYYajUyhldgh3RjNeXkMdZFqrQSjW0yb/6mHa72+XTa16+fxe9mmdxByY0XmCPc9etYF7SqbXbcvM4EKRbu/cCu7cfcHcKQ6gzH6FJzJZDwS0nWlXhIDn7fqe5ZtvG9XdqrL/Vxy+fvD3xf9QSwMEFAACAAgAt7bzSkPIPPmFBAAADBYAACcAAAB1bml2ZXJzYWwvZmxhc2hfcHVibGlzaGluZ19zZXR0aW5ncy54bWzlWF9z2jgQf+dTaHzTx2KSJmmSMWRIYiZM+XfguzRPGWELrIssuZYMpU/3ae6D9ZN0hYIDhSRy7pLpzA3DgKXd365Wu6uf5Z19TRiakUxSwevOXrXmIMJDEVE+rTt/BK33xw6SCvMIM8FJ3eHCQWeNipfmY0ZlPCJKgahEAMPlaarqTqxUeuq68/m8SmWa6VnBcgX4shqKxE0zIglXJHNThhfwoxYpkc49ggUAfBPB79UalQpCnkHqiihnBNEIPOdULwqzFsMydlwjNsbh3TQTOY8uBBMZyqbjuvPbcVN/VjIG6pImhOuYyAYM6mF1iqOIai8wG9FvBMWETmNwd6924KA5jVRcdz7U9jUOyLvbOEt0s3iscS4ERIGrewMJUTjCCptHY1GRr0quBsxQtOA4oWEAM0hHoO5cBrejTvvSv+31A390exV0O8aHEkqB/zkooRS0g45vJT8Y+iO/F/jD2/N2v6TGS6z43Wa7U1Ln2j8ftYOylnrNblmVwVW/Z6dz0e8Omr2bUq5d3Qz8Yafd+3Qb9PudoD140IJs3Egmz93MNg+yUuRZSIpk81ScJ2OOKYMK/ykFJVHQIxjOpiQQLQolMMFMEgf9lZLp7zlmVC10WUAruSMkbcqUhGqoU77uqCwnzgOcAQTHoA6Kgjo8Kerp4/HG0l1j/WFZO730ig4ziIUSb+z9Xu2wcP/k4Gn3H3HUgw6XYr7oiOmbe394VHi/f/RM9He56WGlcBhD14MNWfrmuetDK7GJ4Bt5pZ/RWLCoWBFJxiTq4YSsdfPRHeUtkNxz0AQqgMFamxnFzEFUwdrDQlnmY6moWp4arXVJBFhwvBHUHW3FIoxxJjfSvQi77thhw+cRuszwHI4kEw0z/Jj4gHAbsSsIPdPhJ5mNuJ9hWUISNRmzEe7i7I5kKBCCSavFrXIXtflEWLmTQKHaCF6TsaSK2IieUyvT1yJnEVqIHDF6R5ASCLzPE/gXE7R+JqNJJpLlKPAGhSSjkCozSuYkOrMxdAMmkhw0dW0wooyFLzn9hsZkIjLAJXgG+QPjVBr8aingFEv5AIpXPr4zJ3O7d+l/fqcXiKMZ5mFJcKhUkqTqVfDxAnGhVnoQjhDnkJ56UyIaLeds1lZ9+TZImuTMbPN/vRlr0K+4Ja9jpczGPOuBtdkYz5aFqItrCQ0lSGFLDCZMhNDnKc+JLWCIORKcLRAOgchIXdYzKnIJI6aADbR8uYdGH1G+fJrCmQQWs4hkVpC1vf0PB4dHH49PTqvu97//ef+k0j3FGzCszRmOd/Eo/35G61EWbq33cotbjNxacwf5tdb9mZ1bK25x9Gc0n2Dqz2g+wde3dFsiS3QjiLZSYff72z1b2yY0nquJ1m7eteSHvyLt6gMet+oDy2hYsZeh/6cVIATWql/Yme31baT6n2ykhobBDNbYi5ULcOJNTQeHM4/RBJhW9Gb96w0q9E1q5V+9o5hCe51aedEu/fLt5f8SMfNU3NJsXMsU1wWbl4d6JqGcJhBHzU+KG8fG4UHNc3dPVSqAtnmD26j8AFBLAwQUAAIACAC3tvNKlDB+ZrgCAABUCgAAIQAAAHVuaXZlcnNhbC9mbGFzaF9za2luX3NldHRpbmdzLnhtbJVWbW/aMBD+vl+B2HfSvdJJKVJLmVSJrdVa8d1JjsTCsSPboePfz+fYxIGEME6V8HPP4zvfnU1jtaN88WEyiVPBhHwFrSnPFSIem9DsbprUWgs+SwXXwPWMC1kSNl18/Gk/cWSZYyqxB3mtZktSaMPM7ecaiYvxbY42JEhFWRF+WItczBKS7nIpap6NplYcKpCM8p1h3vyYL1eDARhV+klD2clpdYt2naSSoBRgSt9XaKMqRhJgPtKN/VypaUNdPv2JbE8V1VZ2/wltSFaRHLpFvr1HG+Zzs3u3K3O0ywINf7WhfvmMNkhl5ACyu/njV7RBhajq6n9mpJIix4J2NZebeNQwQTJz/TCrG7RRAR4IA412wZXHnvUxILmv4b2P8bpKwV6wricPAjY9YbDQsoY48qvGpwrx/lxrcz9gsSVMGUIItaQXk/QLqZXfpou1vD/wTnkWkBzQMjaC1SUsm3wDYhdv+cvlg30qwvyOWJCghL0DgwxbsGX+NmU9YwZgy3xlNINnzg5n9FNPo/EtfiCumZerb7zAiVn6evmV92KkNV5cFYR2gOeUIoOFwnTeaAnYtTiyWJNSdJZTzMme5kRTwX8hLznYw6g4OnG4Seufq1hTzaBv3GyO5pEO+2XX49PY/Ca0Z2vWE22e8Lsp0ZqkRWl+k9R04nR3UxtkGvVL8JU0fJBPfCsCEcYe0pRE7kC+CcHUlQouNFydkmhu1hA9joIaxFF/kWO3SV/1eV0mIFemaRSUb0EXbIgFzQtm/vSGwjtkJ4oBbyPVhdmPE3ocywBwMwBEpsVxAppV4yprpimDPTDvDhB76KHTxcqM6dDE3es1bHU4cw45GcrgHrUz6Z6KdlbCfbqOHsHGpNWvaDzjc69JouzBOjffP8Jtyp1n2b9mOH1h9AZw09TZ2fjPK2hA/G/yH1BLAwQUAAIACAC3tvNKGQQLbVgEAAAdFQAAJgAAAHVuaXZlcnNhbC9odG1sX3B1Ymxpc2hpbmdfc2V0dGluZ3MueG1s3VjdTuM4FL7nKays5nIaygADKAUVCKKa/m2bXYYr5CZu48Wxs7bTTudqn2YfbJ9kj2sa6BSog4autEII4pzvOz8+5/g4wdm3jKEpkYoK3vDqtV0PER6LhPJJw/stuvp45CGlMU8wE5w0PC48dHa6E+TFiFGVDonWIKoQ0HB1kuuGl2qdn/j+bDarUZVL81awQgO/qsUi83NJFOGaSD9neA5/9DwnyntgcCCA30zwB9jpzg5CgWXqiKRgBNEELOfUOIXZtc6Y51upEY7vJ1IUPLkQTEgkJ6OG98tR0/wsZSzTJc0INyFRp7BolvUJThJqjMBsSL8TlBI6ScHa+u6+h2Y00WnD+7S7Z3hA3l/nWbBb37HhuRAQBK4fFGRE4wRrbB+tRk2+abVcsEvJnOOMxhG8QSYADe8yuhu2W5fhXbcXhcO766jTtjZUAEXh16gCKGpF7dBJvj8Ih2E3Cgd3561eRcRbtISdZqtdEXMTng9bUVVN3WanKqR/3eu6YS56nX6ze1vJtOvbfjhot7pf7qJerx21+o8oyMaVZAr81WwLICtFIWNSJlug0yIbcUwZFPgPKaiIhhbBsJyQSFxRKIExZop46I+cTH4tMKN6bsoCOsk9IXlT5STWA5PyDU/LgniPdJYQDIM6KAvq4Lisp89HK677VvujW89aGZQNpp8KLbZsfX33oDT/eP91818wNIAGl2M+b4vJ1q0/OCyt3zvcEP3nzAyw1jhOoevBhixsC/ynS0uxseAreWWe0UiwpPRoDCnOwJmmpJh5iGpwLi7fahMCfUUZJL/B1mtjrte8i1Ms1UoCl4E0PTg+DXmCLiWewRlj/bPLL4n3CXcRu4ZgMhNQIl3EQ4lVBUnUZMxFuIPlPZEoEoIpJ+eW2YhafCyczMmg9FwEb8hIUU1cRM+pk+obUbAEzUWBGL0nSAsE1hcZ/JcS9PSURWMpssUqw0ojxWhC0JSSGUnOXBTdgoqsAKTJdka01fBnQb+jERkLCbwETyF/YJ0qy1+rRJxjpR5J8dLGD/asbXUvw68fjIM4mWIeVySH2iNZrt+FH88RF3qJg3DEuID0NJuS0GTxzsW32tu3QdGsYHabf/ZmPKF+xy15Hy1VNmajBc5qUzxdFKIprgU1lCCFLbGc8CKGPk15QVwJY8yR4GyOcAyjiTJlPaWiULBiC9hSq7dbaPGI8sXTBK4MoFEmRDpR7tb3Pu0fHH4+Oj6p+f/89ffHV0EPQ1ufYaPOTm0XL07UG1AvztXOuLdrXJuxnZHPjLPO2B/nbWfg2tS9AfnK7L0B+coEvoa9EjIzjSBZS4Xnb2QP89f6QBP4Zvx5fpJaTHzbGaR6cD/nTpW98M9pHhmEvzsRQqicOoCb2m7PRar3xUVqYGeS/pN5xMkEOMMmtifDKcZoBrNTsrWOtIWa20r2v36PsLXxk7L/TXH/71vA/zYG9qn82rHyeaO8dq9+hNuB9dVPmqc7/wJQSwMEFAACAAgAt7bzStXMXCaVAQAAIAYAAB8AAAB1bml2ZXJzYWwvaHRtbF9za2luX3NldHRpbmdzLmpzjZTLTsMwEEX3fEVltqgqzwK7ihYJiQUS3SEWbjpNozoey3YDBfHvZNxCY2dC8Wzim5M7j8j+POrVS2Sid9v7DM9h/xTvgwakebuGk1hXHXpJunCqmMO0KEEVGkSCVD+f/spfe4IzFjqYzjbPZOsafgLpzUIq18QNY2EZzTFaxWhvjPbOJf6IOtt1te2oMebZ2nvU/Qy1B+37Gm0pAyOO78NqNpjAWIE9gC5kBpHpMKwucu94OaRochmWRurNI+bYn8lslVtc63lX/uXGgK1/+GoLDG6Gd5PIThXOP3go08STa4pu0lhwDnZ5ryYULKzkDFTDdxDWH2hk3G4ooavCFf6HHp1SNGkjc2hN6XpEEWO69mpNc0jR5jy8+y1xfkYREUpuwLasxhcUEYhmbf7xA43FnCbSQtsz/0UVynmh813qAQXLUbFk2zW9faOh/LGIjhAmR2jJnb6SEzUnOk707OF1SeZH7tPOOysFkQENB1ZsMT69SWj/QlMGV98OYB/0AsVJPQppV2CniKqu/zWt9ECyo69vUEsDBBQAAgAIALe280o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Le280qmQ2VXZwAAAGsAAAAcAAAAdW5pdmVyc2FsL2xvY2FsX3NldHRpbmdzLnhtbA3KMQ6DMAwAwJ1XWN5pExaoRGDr2KX0ARaxEJJjIxJV5ffNdsON8y8JfPnMu2lAf3MIrKvFXbeAn+XZDgi5kEYSUw6ohjBPzSi2kry5lBozHEIXnwunisIvSnVuZrFzvne9f+B9av5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t7bzSqtYCahECAAAfyAAACkAAAB1bml2ZXJzYWwvc2tpbl9jdXN0b21pemF0aW9uX3NldHRpbmdzLnhtbLVa627juhH+36cgXBygBYr4Il8LrwtZohNhHcnHUpLdFoXBWIwtRBJdifZuDvyjT3Me7DxJh5QUS47tSNmttQlWw5lvhnPjxRnGz16obWPOAu83wj0W2pRzL1zFoz8hNFwyn0WziMaUx/UD5cELXfbNCJ+YoAE15iR0SeRqYjQeNdBEflC/p/b1Pry1x+0W6rVxC/eRjjsajA0UfaBoMKa3mtqwfgSR4EZ0SUN+GnVYL4y+FTDCmEbcCF36faQUufNDxRlcR8T1gC8eddvi2Wda93pbPKjd7PQ6eN9SFUXpIq2jN/XGvtcb9NQmwo12p6Hsx/2W0lJQs9NpDrr7Zq/VUeBtMugCShsPuqjda7db+r6FWyCNVHWst7R9Txk0mypow/2Btp9Mxr1GAzWbTaWt7ztdZTJuIOBWAENV+sKBiq6Mle5eHavNvoIm2mQ8ae+xjrtaB/VbuNto7NvjsdJoHJx7mF3eXQdq6elk7nwH8GQITo6K3KqfSK7hchtFwOzQYOMTTlFIAvqptmLMbTWavUavOailmSmzOOPLDCpSEyKQBcooDzKsS1I2Li3Jl0Kejjz3U+1xyzkLr5Ys5GDeVciigPi10Z+TbEnnUkaS7WhURe6JLOlBXU9+yoqluiCD4bkktGTBhoQvU7ZiV49k+byK2DZ0S5m5ftnQyPfCZ+BuDHoavqjI92JucBoU7MN98ZQX20CHiqkwr4vFU0rSJ4/UzzQ25KeC3EHl+x45Et15scelqNoUzyXRDVnRYgD6qnguy4SgpRi1nnjeF+L0Owd2RRR86yK7T15oVFSSNMiLUmyz3VTNp03EVsLZRbn3A/0q5zPoN+FKWNgQTykhMUGhsFSUUrfJ+etHjOnrcS8ZBqAFgptvLilJQs7GC826nanm18XUurYWY+O6NtKSqkSiLP/S6va/Nzvdvw7rqVxJJPtWnU6LWEiCdRrlsExnbk0XAIinCxN/cWoj8buyqHXnTA0T10bpfyoDzOb4vjYSv8uI3s3n2HQW9tTQ8cKwF6blSL9MsYP12ugr26I12VHEGdp59Bvia4qgPXsRRbHvuXJAtGwv3NIS+nTrVjXMxRzbztzQHMMyayObRdHL3yQy2fI1JM+axMj1YvLoU1eqhRSR46K9gHa5I0Pwj6894GQB8cKrMtrn6oNhXi8cy5raC2zqGaU2wqGL9IgITdWB5qqN54AREVi5Pya+kNknEZDq+5VBbozrmyn8OMKQG2+19uGHf8CaGYaQzGhYQhASB88h62z7wZrrwoegEBG0IXH8jUVuIWnyoSuBbZiaBampOTl8R8Bk2BB4L1xC6tAlL4F3i21bvcaLsfUFchxq06ooZH2GkvxcUegrtqGGsF1CzFTvjWtVVIQow6xAshpcEpHv/gsiyyXICW/uPLaNgSI8DGUiqzG+qqzJxr/eQSANdXqm2hNgcLZ8W3k7CqZELixzJXRBG9KwLrLr1zvjn4uJakyxvoB0062HhSO7pFAakBcUMo6IuyPhkqJHuiRbqIQXGHM9V46JyEsT/rP1fkOEp/3nl7R1mTr+8ssHTCo0vBOWwUYZlME2ZcPf0y7cls7gg4aIXD9rRRkHfNgEW8OmOjesnxOi2Au2ftKlf0agXo2rGqx37fhxf5UP2//BGDtpwWMDOtrYY5WEMKzEYsmBxdOvJGiYE1A3S/o5NHxxJq0EYFophsnQD8Dcg+cKhtyDR6tBPOCxbTiw2Xqgj+L0UUJY1moStdPxFmdEn8KR/LVUH+kTg/2ST8ku2cjA2iXDXybKua1SYWlxDGcKhpuAuUqSClB9LxBnqHKwd7c4c0WyGhTm88C2viur2/ee5YoAft4G9O0+7CligaT6JM7yOlmU/vGDhiRTnCd6Z9U2EK8FWjpWufr8oYjZWJ1rNwtNNTUsThSinv3yclAdwidTx15M1bFAgDIJCF+uYRV+Eue88ljJiUDHExXw0snblETL9R///b08zJE9CRWl1L9XxYHiF10Tv+L9y2Scxv8ugeOo46KofCkpmB6oMlFrC4eWMhXvGJCfP+XEQpJVKWCBuOEqpRoqII2i6jiqdnMLRWLLmmDbCLaCFUFu1fln6Htyq18b3ZLoGfqmw5hfFUg6XqQmr2zD4YS75X7ZEBzEf3ghEpN3jNlC1XV59IcS9b3lc7L6unB+SW/5kM9WVfC0G9WE5nwESV2PV8eUa1vWtKAjJO+HfrA7udS9Eg73KT6BFs4L1zMhj5g/Exdbb29ygUHcw0Eaj3gkTvTZW54jXrNvaexGT8SPgS1POmadgQ0zsVdMIYu0Y+65qB03x5oSjvnumQ+rgpbMJsdepB9LadpY3vvm7X6lvTEcDlnpUM7yA/GY36Tf+Rv+HPGY3xYrigWnujdCxyN5yewubkyiPL1M5ICHhrJHpTzZW5FHWDAVd7JxzqSUUOQMmEtHcmF0vICmxSxoeYPrZywehq97l1sh8/gipx2L7xwKA4fkrV/O3iH3uE/Pp7acBxRgPvryvVr+J18dHPsioSL+sqGfanAIIcu1aPNxDaUYn2pSbfK9zDnBTdbNRDPLiQprLksGspnLXl5JLhQtvJqRLKn0y0LD+hs/DeuXAjRMYc/HL9wGjzTCkAIetLg0iEVinn2dXYPdy93okdyZ0TwAXwN2COejrBByhEJeyS3Va1Ylb3kG2Fhyz6c76mdMOUrOPZc9MIyhPC5nt8qn9Inn8zulnCyDXHUfV0Ha6g65mMcsDpwVk+exk3LJSLWq4+QxlpM/0a2ypecwoROLUdalRb7nrUoIhcw9oQt4z3l/WM+vstCk3ny5ekwDUcA7+zcG/wNQSwMEFAACAAgAuLbzSgrKPODnPwAAJXYAABcAAAB1bml2ZXJzYWwvdW5pdmVyc2FsLnBuZ+29B1RTWfgvCqGIIAKK0osyKioKSJOWoCjoKMVBBUUBQYq0oJEakhALRSk6Kh0ig4KM0kQINYmCBocSEKQFEqQFhBBDSYAQcoMzKjpx/q733n3rrnV1LWFxyt5f+X1tn2+fE2NrbSkuKi/Kx8cnfvjQgd/4+ASF+PgAMSLC3CO1jreo3F/8kN8s9/MVNCuOcf8Q9NxntY+PrzhBbPEc90q+1QGHTkH4+NbWLv/nx4MfnefjC6w8fGDf8RAnap9zoannKdAScKsyn0TEg23h631jt41API4avslxXXQE/JK647nkzQOHDmnL/+GyedNJnz8cYn/xMrd9dl1AS/ca6PeO/cXlcCdj7GNSRkGpRx8zc5aSGko9n8ue0NPx6dArNC0pZMIKT0lQUwtRi0PbqlQ4c/iqTicodZIVBVrMAuu5RPALy674cb8IOUHPJidgsOwwdY6UhCj/NdU1Wjg+gRU/nhDNZjjzgTKi1UsL4wDki7wE565AzgsjTLzmyss0/FQvRcyFjSKWKAhBAODrebg/9D1UpyKiqv3MBp5dHjgPPar91Sxo8PJZ+Ey2yuGr+onC88PVbGdrfL2264oxkBCFaJP+LAgohnq18SsStXA4P3lJ0SfhiWbhM3UUECe0ZN9JeHqGC3hacLx87+4V8/ibqRdNeRxT7//l8vi2TSy8+opxOnWKDql/YCI4zKoxJhrLpr6Nt8b7mM7Owug3nasfN3ViGKWP2wfXZeGigDNZfbnA2byaQk04fLS4wnmxa/JN4E1YDFfUyn2EcCVKF7lCPnQxbJtNqT30Cwt6sg6/SM/VkFk1fRQgs6JqxGCJ9doGfkkGBF2apxS+EaEZay1rTcZHa7A0480T+HQaufpxbY85El1D9auayxTeQqfNzV9dJRGpWFd5BDubJS5EoscH91IdhQWZ4kLNxVifva9DxHcnrhBPbwHy5X7khTuKSDPdAfSlDzZ+QzbdZDv0Br2YiKG7fpk+KUcapaM95s7SwjodPQQP3MmIY9aPGwffyUDi6jFUR0ovq6od3tNMzbylpICP/KyR/jfCzRtFD5grNkGq76fv+3A7IXxo0lP7iiLoJodASz53SxOo3OA+iNUeyEw4mN1dkFQi5ZohsulS4n5ju6yz22pvuhFjYBeYgWG2PbaqSxwCZ5FA7soNWeL+5oQ3jN/0q4NQgtxqjlzbmiQqBGQUJ9S4W5jp9tEQHBZ5Zlr2HiFFCIxgEWkWY9n62mqqiQkBm5QTqKVWQYqFDsCEYI00YgxnRJ2DoSouPDSSFq1m9dFIVdQu60l7IBNKms408C1jEf3VnNrywAYVM6tx0xWjKzBV5Cdw8zqATpr3Cps2lh/2bd/DFx25WzlBeHvqoFemgMuigQI1ROPq1ZAJZ86sM1lExpUdNGSq3EAdgtQRXGu6UCEaSHTc4nbia1gfU+yppnQ0O75TKg5uEhzJR707E6Lx/vdCY+WbbCBF893D/UivV9kXCC1blhRKBJ8eJrwCyQ+F1xwb9HowXTzHEZGa2iXQfd4yw7VGv+UCev0ma5NgxasOwZUZmbaqtVFr8qYCX5YNzrsR5c7XEQZCmVRwNSOcdEHrUvOgH5EIzDJeigd9xrlZ4TIagmaAS6BUpuI7wm1Ob4VX6iBd/0C0h4bCSLXl88uX9ZQTPPLPaspzqlOciRGeLUWa0slEa4Wt6etEn4EzQhjdnmSvmUFKhQ2L9OutLAvavvFTS79nmcWm4g+FTThzJbM4Zir0NJQgjBEX6mHZHhBQJjZGgpyDY1/gCW7sxXj3AUNIWm4vwZV8FDl3ythnS6YOILor6Bo/PbVnAY91Qwx4+kXfLlFtlAz4bXIeVqqh+QXOSfpFDuoBE6+gUqLPxKGRgqGeC4tg3fZjESLrL/0K12fTpx12WxBzxw8K7IXFOwDJmFsccrwu09czzDZHR6inMxP1QnL8qDlyLG6iB+2QPo5z3sMFv5Hlh0HsxTM9KYBWVcqzBd/6XO61RkM1oq7tNflnn6Qxd0RzMe2QIy4/4h2mLp1M6i2qkTvXvK7eD4/VmUnG9G0ii0qxjLinGU2Du4VXOqeA1QL2q4Uu5ZixANnnYrVULeZKXsejDrqlgLdF31e9evWMQcdrqPTRtEnzLDNaUKKIkCsolykZnQKgYApxW8yRirsShPfmEtBZZsZ/KjeM5K6v49B8RkpeZ2L0Nl25PhYNw/QNYrLMfKHv1cF/yJYI9UBF6uB4+BDhEgKy9YiJMmtDQ10j8sjifuhambUr3fKodsA9W1Wawi27ajWRaDn+1l8o+LnhGv5L3Q5bE8FgE9mGV1gbLuWvntd/JEtBim8o+uKEZfV1VyumdHSnrFWg9TDBA2T5BtKD6NBJHVtUr3XLMvM3QOvUjLmU17Pkeg2kk/2NOX0kO1Xzq+EkLig2m3jRCm+hXrRM37xwatulleSUX0Me5NpBWI+NSPJkiK5Nm9RSOAgWO4IGS0UHTm9FhqKuMNjvqLkbuQ6KUEUzzAGfikZ4drWUZIyNX3CmzZRyeV56hSktNF7qgxu9eLaVsrc/KXm7ZFMYZkTEdIBsSFSz/AvSbuIheUDy1vN9gkKtx/GX2qASz4hxOdUwLIK1Xbi4KXwJRjQ83in7HNUsGu0u4Wes3JAmP5IrcZTccYslRfQHub+7C1VMH5wj5oitXhmDFJeDB183dXPVAfX+OfIkPdhXUWEle5KiizQR2kmE1DUA0ZThqEcL1CGsCGBjwo3SDqEuqtJ72UnPY8zzV4ZPFx/ha4D9yKbmP7p6NKs6xwH4leHPTmA/8l4UAD7GfqPzdehW3KMqLSmavP3ro1pFx7h3xCmHHM56cOvrOG2mrip9S2TP19f7tkfYumSvctqsLnX+6/xBUlRE6Jcr3yQMCnqq0l2jyCSRXwXlvk4BlBemkrDV0/nC36YYvoQIWzP1zdKuXw/f9Yg/C2chUS0YAF19320yeSV3uPblW1S/pejTLdds99d/zfSyJA59S5G+NzcdaBXQlLr7LdMiQtcA6/Z9ncQg47hJhu8M7ojglm+Z3s+fFXHgG2G6ZHO1pmD6Yd2+GNWvs5X/JP2A7ebPpLfrfnghpjmBYdbQqE6hw/cyNDfY8m+IhuxLXz/Qq3XJSYargMj+WJcS6yaQiaIBPu5vOonaH+4Vhrsze3wKx64cNxM63r+Le5N5uloYoZtLqZlBqtP5RGwG6BdFMfyVv2/pEYZ/uKridf3j1S5CA4qt0Mzl0StbZzaXhFNBQEUQPuHT6PdlfuPfYIusEJ3JLLkO4I74hTUzKYE2j/53USokpYVMH0WTAsAO21yAKXZ8P3LzthmSgPs88fCo0qdp+YUL3M3UbXNjSnJ3FJ3nilweNma6QlbgMe2nxxyezhft4k4nv2HvDIuscDqMFXHzJkjri+huyO7VtbtvIeamecJMKPFJhO39+pgqg4fF1WPRX4aK4qo00TfP94iQt/1HmI9+gZNvI/eeoPWetBMur7k86wfxa7m61K00i6LzR9wdd9hWLTMbcXslJOQe9b3ognLJO3L8voFZUPbzuLOHwpAOpGjBz/7fWHh3q23IWu41PRtGTT3FuHxayK4k/1Hfn/8MwRXG0DUS9L4Gwnh1jds7h09oL11z5o+sD4o77gNKd7ZA4XvszKJdVuDnfjSyJ/9GjT3/hvID3NEPWo/WrPpryuKXL5OsoKDmZPJ21QNaKwBvW2dGPfmS9DhC9MwfgE+KClVboYgkL3WTKNFHZlTRGaedjdKSm2VXWJK66/2gx640rvB3H+Oi6/b6MBryafVKKR3Rlc40Fzp+P0gorHCDh6iIVOwKe5DWtq06Uczk8pb0aFl3q2uYZqdIK8wXt0VelJAFWBZ/TaeojtA1EQvh/0F84BXC6V8nfp3CNZtHZ5Ekn+spgP2CKzk7uKbd/8REjegj3JYdqtLql/bTTG0TDVYIJyAm8gXkUYRoe4EZrfTFUf5NV1ZytlnYG72D4cQ1mnUbJEWlDbOYyuoNCiuEU37A/J0h16q87e8zT5/LiZB8Xv+VtZQ6boAWAnYExHCBdyO9BSpxdzhuhXBWqj1f68fULvz/q9ppjkjPzFAPZt16mwllk5Ai6Ny7KBpmkIOCTlaw/HsWdv7JW6k3FjZqDteJVs+8OVKVmxnmzaxXS6iWEjyv2rJkABBw3iH5ieRRi7abjVNLEec+zZyofX+420LICT4/fFZ3PgG0NNeq6iK/9kBE/xGhMAJ62URtVwqJn9pcufPDwE3Nyczwqdfdp/hZHqJ1hEz4wligTP1j47zPvM+7vwkMPG75z52PfPsfxOP2P9xxqwSgDJtpLeDeeAVZjo3Q5FoxPuVfwowI8jTdEMIt42geQorysyrs0Eb9D6XUFXr1XhHyqt7mcd67ncTlgthjBrAwnNc0wqtGRD7c7zsg7wp6bMd8i7cUfmW5ercS3wTRKfxXZKGfPU/IuxDzrfPtVVCCkgZLN5nzzpvXfKBfKw1Ph4ChvOwvoNniRVlSnln43f6HXNpFFQbmp3dOaku+O9Bbi7PcuBsSC4bt5AkQNCnWN5DzRzf8fV5uJOjXD4o6q7llEkv2KFoFdVny+b5rQvSOSJE14fm5vLlysCH+xrmnMX/silqWmS4D77HlQC3KObf5TDTayGRpbjD43D5fRwfbtjxeEDJr2uh+FqrURh9cy7lojr3tsQQcr4O8gqBVjGU5WHBaaz/FvlG4nDZt4SBZsmmgbX31hndlVkxeSO4vc7w9O3kWftcltpmcW6F81kB+SrYCNBM46hFJPcSp8A+RZW3cd521sTcewdPDES8YlxVvaz1uWWvc00j2rPEayG4FDo9EaIdhaRWu5OmdFvO0ElDNeCX4+SzckqcXDKjRdzMmKFqF6HZT5E+hfAoG2RztPixlJyOUHDRIFdZu2IRZu0sHDToCIpHQ95mBjPbzDQ2ivLyGb0WrIdMnQXi2XWEqI/tYvOpmhbnbnWFeZCJa6cw4VQL/fsOmfdCEa7c7/TMMvuOYUlHuOyWzKdoHOfIlgKkc5JG+d6BUDqwpWJB/PtAr5aF5PIlaqiOfaPqC2JvK08L1HdOHnQNjj+LFp8LSOrckEhLWVROeRJhvMJyJEQl1vhLS7BPu/WJ74M2UdZjEPN7eNfGCXFnNPdkU7GU3RYKMwYLxcA6SaWgU5X9DlpDh3Fl5ceCMliQY8aH0KG8H+Pf9RzAnVOX73FS2lM/cjpaTZKXSQprmN2TVn7kKj8O7jUQWuu/g7V7dT0dS/YfXiV8kWK7OHDykKGraY8y2VNr8JFpOsDXWOWykDtOSldEUEF/peyGNp4U4evs2008T5ETrni0+9JcPQXUq05rInZfxS0qsGyzxuiV8nIxb9xHEb8+3eB7vzcVs6KDy9NTXI4cSmfSWmYXWsanWvWRmtmBSgb0uM8qJUN8knu2h3aD64kryiYACtHPv/vtPZ4rLOxg8BVLw9vyTsVCa8Qkg6Fet1GFH9g2o3ISYcGJ1LUKXXlzzkHQl4HHpk3Jn3pG2635vDxAfzaxvjJDdkrB9Ui2bmlSwL3aCBo3TLnmX7kwfE53feE1kqzVMbD9UrQ4yST5ZtotXVC26lzOSXqgj32lnjvQ6qUk/doUSUhPlceCMW6S5iafgjiiAHMqk6EkEz4itQTTyDfZpvaYsJux6t6rGEfHy14PJF32C50HS9Qcc+n0qeMdSjU59X+gRbe+awnPxKfyt5QXvxlusNrgJPy/FrIUtXLVRdmBE84xzLt0d54iOVQ/HZilG66JIbYj8rYstxFXhU7inAN6o81Mqqyk1bxtHcQPOW+mtQCUXcmx0CLROD7P27aI86+kIZYKXlnGpCilHsGWO6U7Yy+IDd9at7TN+Jw++0xWsGeWDyTg3Fkb+i7dW/R+OOTTAe3tmFiDteh5CXIW6bnz+EMuoca/dJqGBkObpcIrCWUXUXcqV7/pT5d/OSV83NzhRPdQK0vXZRPqt36f7O0IkGnWd1v0zyn9vSNyyPDajA+xemqNMAuLkxCh/Tuf7onl6E/Sby08ugAZeXWFZvOnUvQIbLeAkVecNZJ2SA4a6zJO38nSqw8RVjia6V2pyFPqVwuKkIs+8H7fVkirRC9/liPweMLpOn+x/fnUV1FOsjkXv/BA4igFIiZ7xfkDaJnHG+neefmq454afqV11IYzsKDLQzL6HHcCI0HvW9tn1/56Fw9iEObSJK4FfH+bpn/zz6A5tmAPT1ZrS0agT1e9cqhGcFkspa2fKQw/Rice0LbQLRVsLIYUHeYbpArkPcyFCa/Va6U5zos6amLmB3f7xIb4ncc+0se2w9a5kxnXACW/Hd3NoVhdP/+TddPgh23QGwyon4/LhL60WBqj8rJwRldT5W6AEM9XU2SPhSpWt7x56bD8zoEd6A+Gp0t7fBotfwfIu1T4X0bKGQXGYbn5tP87v4Jt7Z14LJPVG6YWZzqTyRtDDVyPyhXo5ZPJ78VXZyEkY1Ix1eiAHfrEQ6RN+UKS4sKCzK2mXSS5PsW+UT/XBvHIzUIzNW0haukGJtYAPUflbr+Ebo2S50I1exCSocQmgtLXzZH26VKosfUNXJ87iqhKtD9tuX23a3zK60FsDGKA7GJRd3OnM8oeP3lnVHHyZp8k0d1p0XTqpajHC1CNRMO9cYkfwj5ayWPKN1/m101QZbHkd+fixGDadKwI2+z1Pa3V3vOkHdNQtjgJ2gMeqhilEgbVN1sliAFfQIFAgaUEaKSUVBQztT/TYE1td4OhkybM6SVS4rUclZuWxjliFJlgYlgWqhyeLCQzcWVUQ2IYjDSqCq7qYYf6G9aOwOHRZOG8Q5s87jC8dqA17pK2SkakClogWDp2h8kMMxNP9QYCoZKSkzuqBULVo2T4mS5FirmIZgvI7zQzhHTF1zZMe47KMl5jxLfgp7acggwXEKD35WMCEn1gNkVCkWqYgDvVlpaOsi2j5UsccnSmPeUfuZflOPQNE5dSg3rS8OnqVVW3qMpmDLGYn82stMK6a8x/Q/XAkSojlYXHg0MB4OO/qaa+zwrmGNlHFSh+4bjuLJKHSQKZQ+UPbcObZjAq2uY6shefm9KckXY29s3A+rqiNsPY8A1e59c3iPk/Ty7XPvX7nprZ/IFDoVXWVub0xoJx5vKOQ61+IJ5C4ABd51TpgHaYO+NInOVIoCnji3d3OqrOBTMQwz9DOBMv4ZuUCooDWtLuts24NdXcXkk8U1UHn3RSKUa3JltFScXNvwDvLaeMZBYj3R69murl3c74jLV1gUiFuNFfoqMI7r3aKv3z50OObeSzqxBURscSwXUzx1YnhGWWzHbx9slfEbmekuUpesLebSXAbrgH7R1+fLif5Bbl5997Z2d7gCka+TGcI1TGkmafX9M3KqijtlG2bhuYO4qPDw41w68AS5edNp/JFuNl7FwdSvWHTFRFnSj7vQi7UcbUj6DjSzlMsPawNd+Oe04BFlFRBHVE+PAPNO+vfC955bhy/I2B0vTA3sXT0CxrMF8ntHdUC8BvIVjfSknlO435alHDpEWD+doQ2RHXJ+Q6061cS95arcyRvr0tx5ByerJ3Jfv4hfbl85l3b2z7WK0ZzT3c+4q2VglaXEGtu+XyaNzofvU3tcuSe9jnOO4Xu9NIyyeWWz/m81dbubTWRL/oIp/ed5NNHVzbTTuj4/ZO8DdW7dCvjpNDxfnnetT1OT34NIQ+ww/Yx79q+9PR66GPAjoA43rV9v7x4JOU4/4ZHJ3gv6ZzOj6k5wb+h3IL3kk5AnHAt5M8I0Xbe1b9ZfkcdiXv6TDZvhJRbXL04Rgmnv5QJJoA4i33Bi5yNmIFSzOJUgz0sD7U0k1uIkfDjdwobe4iesFnU8BtCDHrmhvf1jBu7oyyTpHhpS9Zv3Z9P/l6mgM+9M4DhCR1LGwoNU3t9YC8h6MB44UrTtQnAhdE0+Rm8CmJxVDvsQ/9zhQTQVL1aFSUTWjD+8KCs9LiVz9TQHRvMS3ybDYj9qiyBal+dE9RdoLSjLIAnhG7Mbj1bpSDurBtItde906oInG23O0v8s+xDqTmybIyQitaRGZCto8cUemaGjhRoE04pav+mwml+BVJOGExWm2uNtjwU8N4eyMGk1sEtIFiajz/WNSMIa92HutGwmheqjvvaWndTFFNIBteByj61V2RN4y10sMSxwVbZV9jsc3H4QXJ3/aQjEL6RkJJgRS5oAW5seJZAmZkNiT8DYoKUGyj+zggNNLiSdUZdcvxZYajRFeUEyqGQRQNMbuDr2dy2UTdQdndz4RxT91oMgqIdzbFWSWC/ptzEE6XmQzScnMMP1oL83g+S/e5L8h8IS8Y0uwWmEgtDlroK1xhYXzwVmMLTUo/7/TbCMM4pQO1JVbQK1Y3sDrG4KjPurqMMSqB5XRrEtrqM3J1y0EdkstYTb6BeTlPaZ3xH3NKK4SaZ4oHG+5VBDdsZxf6+amnjiqZg8/iuyazOkCfdcX51YXQlgpx46IS9sPR8yKTbhHlVjW+Rm4pbyiNL1klkOAwff0zjzj4zk+DqxDWbcs4dxjSvsRqo2GNbjxZ6ds6KdboHuvOoz+94YKYBult/DsK6l3VAWBqydSdoN0+PUnHMsIzGsghl7sIWIv0sc3LFabq6Xpb5bqxW1TK1TnqIPkM7zFRJCozamfrO60AJPYFTFufrm5uxS0tpH9iZXGx7X+khIfBpRQLC8mpvfKPndLo44zJRLmhIPdx4FuHcpHO8PoVP7kEd/OW0x/07gdEUMJmocs4CaoPsciJpqnoKTUBJY3BuLjI166F+Ry+TK/r4Me3T4zQ7nvjs6KkbUmf0jhM7TdDiU8/o/io3/WhiQjkEOUJr/Ac02L6+dSH9BrBm1f4qBPXZom+7BOwFrvfZ3Jj4VE9nMS0yvNjZ8Dcs+LzJ+F0d+bWwv2ovMw4Ib6cevRpiJRVR99TQZ9NSBrFxpAZGDTV/7WZwO73jF1DofVMnucZGqn1Vc7Gqa7PzPfx1Xg7uT90tNSzDGrBZFZykoqqAHWM1EqREh6BD2RVNedN0E+rR6xf6tfqwivfiPfTlR9xo7lgb9SJwH7ekvHDoTYepPCPIGwHcSDAQ3/50Y0XNmPaNytISoT3qyf6U9u71FWeqOHjG477JYjmFGn9w4DxPWPZ6r79EZhvpu2YwAdGU6NsLY+KLPZHQ8zlmUHMMw4kvFBXBKJ1tlI6edVWgXp43D0yFsnC6tl40Gy1Y2v6OPBgLNzMSeQqf/lyrr/DJPCZFXGrjUcu5adkhRg6hM3J7dz3hrfvpO9Wo/VWFfkrx1E5d6b0zq4WZgeE7x8V4Juu/tl2MZ9crjB7MTrIjT7MnqMdnvLRKxmKHe8am1bLMrKEJwuXisj0Kq16NN7VSqwm43qNIh20W+Gx+MG0SWxjUykdxVO+xkavfPk31iUVZeWrUDdLPHEtIT0Vlzx67Ex5H7+2O9awFwVj7fLcxcmE0+IRdpPZ8iH4HfTrIYh/mnqqzp0mwiTIrg6lTLwdogxnq26nStt/SWTuVc70iv4Lt7WmkGFZVZ3jG2S3tu879NSU20jh1tPoxgkWa6U1gFHDajk05YDMOa7FDaqpXOxFVR1gj0xaB3Rqe0xmsdcT4VzqWVCbssrNuf1skhDwRecFq2m59DqfJ7+W0hZsS94o0Ep82GS41zjWYLLPqzDWiruwx4KvxC+gkA/30ySNVR/X7i2vGHNfkEAxqsLjLHbVZrMMTj92FLUOP5qgtcZEgfmH3hQV5whaeDwHihN2aCKG+PUvrCqtqCnHriER0XPqp2wnDkEwjeeV3+O0qq0IL2NihILWIZAx76HcCIo/Cu2h4mHoj34RgaI4Mhz6fWS+aWOBnYtNsEd3N3zrH0J+nEgUSSVjHbqdIlSgg/8BJBiSGzTP3cPjjXFEcN5vUrW1LG9h1ApUOR7yPZsMy0eKqm6VHYVaGwxwgK2B83CIuB3UjYJxlUongqQxuVHySC9hRlME7R/HNzaf/esJMyOI7zx9atz4P4yZQxDzeuWFQj3zhcaHjLs8APyf/OfmPTH6UmBqlAg+RIWOOmwmV2SPNsRyew0iK+hbSp2+c6Lf9mB331myPG47j+7r3oUWVm2IuP1bezx8D/ELgqzUiQrrXuBzsR8ZlzMVJy27/YlaHBPbzi2eJPlp+RO9y4KuH+WuvAwzjytmFHYe5zJlu6GIaT1IFFGokZbdr/fZFdp0Rti6mVpn2fwBMuUWDCF+s8Ion/y1t5g7clN0le8OoeDzsl6xvn2OHDN+z1+8ZCenmEpd7XLVZ6vOTKar1+ssTStDPVGpWf3gxOdvpDHpoUBTLrSFe7ZCkRO61nHHSWU7lL2ePHfQIRdR/nrpBbu69PbYSOvvW3qBjMqSCOz6ee8e1vQax6T7XuYLYtFet60lJr4qAd17iV70i15afppmp824hmduybgvx1tGveydKxf+zeWLaOzc0HjX4VQvLkf9sJXHefOyp+OtfviLAlvifTRS6hUGplDlDOA9WNtf/72EFFyTO1YlYFQ1Gg1bZO4W6U44IcSE8cOZvMZ9RuPZZzH0gJ0UoPvPvwdzXhA/vdO6uYfT4VKout3eEHBEa6JWkRJOm87kstsTlyKQMJ82rmSm9/ZS5/atVI1/yU6tGNcjlM5nua0Y/XuRSAKihOH6jRm4kOqPTf3F5ws/xRfNOweNso39EYOYu0KO0fDr5sRnNsPnfmeNIKn/C4wjRFc/sHwl/aXEJslzmfuQ7pW2FB26Qi8HvPHEnB1EeJjn1mHIWp4PJdM6R8GFGYlei36MI0V7s95yKDJA9ZkNTDh263VcrAVrMoeVmhv0JvUMwmW7cjZneie6u2bSTO0D6Q97VsJrSAUFAa7ml+oeZNhssPWPTPmI/wQ/UkeD3EsG92xBdgF/ub7Djve48UyZN34j0XVp+5m2Qr8yJF+Y8v7oqGJTgnv0cbH4lxMdsUUP5Jm25rPTPmAPvNhAXuqRQ4b/IeinjHN4GwVdWOF3bqIldvEQ7UlLNtWYkb984E7TP8IiqAmdsgT7tNZV9IWErUGEpaCN3cJpCC4ategU5l4qBqXpuOUr+U5IYXRhSMObGrWi9/h41whZ38LnKiuYr4p4WotDwZY5vf+44pR5BnEE3jCx0t9C4GSzGVvXqtRDMmNF8upRDXecdG2CozLqZ6rgs9NpEe+SuE/eZlf1UAY+NybvrVz6kArtBmmxVmXqeqkMwkT0H6tES59U/cCvuGYxJAxcqE18iBtwxmy8ePdj0z90sLm9moeSI8kLcDIxFp1WTzRY5vcRVjLgFlTCWme4SJMusUdYLawlcnYVWXibh+H3mAo8lFzVxK5KBqsUQsVAxi4AWmxAT6kHLaGwQHVqqixMb3LmkQMjgKIfGdRzj3zCHXSHljV+kHKsLvOiGTZeSNJi5aQFaSjMQ9AXJqeYy8I9g4RTsdCaAjuEs1l1R7AZdtkGa63An0K3jUDBDkNhqi3EuxESEHhBfSH6xlLcKsn7hA1R+w/coq/BF6ELiFa8FYorQRR2cQ4H42qcxBLTIkCPfJXIOJz6QmKAVO3wpcb/w+tC2562dnqZcA8zCvdfksxBeub7iFf7JrjtFmdK3HokdX2kMyT7Cy31X93kj/YtR8yoH/23UK+T7/8ao7/cd+6dnjOcTtgK5D+WiH4XHa30z+Au7/7b9n+z+ZPf/Abu4M1XT7x8XTi69L1zyZq5CfFhVRV7IJ/ewpzQ5T8F6LvfLkXNn48ljc33xZHpFIU+/r+gjjJnOoE0oQyeK+7ITgO8dxWUd8pBzSgnkWTdnnhTj5ZE24QPr5Z/f079yRXmfvY8qvPM6QB5xYUWCKiyu6CPYuK5lr6hE2bmP5xWq+WTlVhaSAU+kWiT9szddTleifOxtXSnxrvvcTCfSVh3HzUWvbkNkAyyEvoj0Be6Q+ofmYAyEAu3Tk5T21VTnKltrpbJdrgpbmCNpcGaVMXn8yXNP4LScQXJvv/jWv+lQ0jJa2Vbr4OmGQOEs1ItqTgFIQFVJrR1f51Zc/6Vrtpyf5FCuk/jms0gbNDSzPFY8ADNabm7mXqVvHjEGU6uGuWS/LrpJC9yNeV8w+YnbnX9fww1hxFWCgByxPV91Jy/3cy7PoB/GX37vcg9cdvvnXrECz08nlwdQ+ya5/Oc4Ms6J75epziNDb52o/4ix/+Sav2/5mDZ9JZ1s4c/Hi1rFcPkP2hi1hz73ggeYCvxz8l9aefTluO8MQPU21mlzIcP7UxM42vUHKfXfklGmYvHrZ5yPy326aVk+KxFuIf75uEu2DF/M4uy60C/bkco3/CClATvHnrG1fnvxuSeR8EXk1wAW3/RTfzquUMN3aKgwqf5xTc8/nba4fNkfozTC8XAuNer2us8QCfsiclXplWbwN8D+Pt41KmS2GVFzwIn6NvNTW8TLH6S091cjP1Ds3RVbwb6o4puGX/nPx3EWmnzr5se3THkXMv4F1P+B0v6Tby6wzj249rlNNPOLyEWEYr9pv18B8Fv1zpq37aGlnv/Q46j9g5Sif7cmSqht+Szy2R8EeMSBpbCY6p7Hn/qye2/8IKX/H5vikWsADgPMKUuDg1gTJVVe+oMUOjmTJsEths424CGwfgGVvQvhqLm6bUH0vhKVBFNGlwLRr5NT6swqPRuOL7MoI5ZIJJ1mdFXcZ4bP2tJEE4OPnf/WDSG37EcGSMeFszKswsBXUdkdpk0BghLzJlGZNM2lAc3lkfuCMvRFvFDg81WmrIA89+sAD7HkPV+wXLTvo8v7LQuXNaKnQPf60+04W01lvv6sACr7Q/dxPBYyZHpm0qffLaXLwmQj8TUlXX9sfjqkOaRARD2nCbqoYR4bPsnQq6s0ZJ2TDwmnGJO7Ye/EnMvTdmn1+VdNPJRf2JJpqV70XCxCd8noQnXlY+NPevn9o/Xk2br07PXMVnr1x4U4fHZKPM2rLDtrqZCzUFiVY5TDwXPwhD9OEVJWtXkYyNOXN2tiHCkK5LlXfWHzG6+nb7pFkCGgmqBPOoXFUQvtuZOZmh0Ev+HGyPBmB1BHmj6nOIHeWxznkCMu5EoeMJz2pHNYgKgtqXMP0Zt4BaGP9ITZIH2fEm1Vl0BpQ15/Zsc0j+h7SihCuWn9VEXfGsm11wGtyWimZPQI0FPlQAkQpqGM0u/xqyUvcTBoibqlOnuSj2qZHizzocL8FvQ26a5+of7Edd4s17ov1hP/z1z9tld7IgFUq1WQX4Dy7LlQ4gOKUZvfK0dh17uYDAxCXdpLgemQ4/eeWUEONq/LtFXdHwdzrmFqOzxtpXUnfmsIVz9Cwuc6wK9WXjxQlyW3RlFUqAcqVHf0qsgqLtnaU2RSsIu8aPobLWYkQA31LOAv+BlXuSycsCbfm7nxB/QVEezIp7Fan1lK3hIHV99TlWeHs3AzdoKXwuD6C3T9K8nuAerS9ehtQ5eXwgsRGijmlnr0nmfMbV4KH0SEGH22WqkcGFM6mv2afdMPb69w9MwfFSqwtd+6UmHxf6wFb1E/Xew1MP0qorXcok2xKQT+8lL3A8s20pKxQl/y4VvOrRGUxitd/iSf+31Jc6HhL5+29lKm6CZ0xfm3k/bE45bmKH6zJ2njlg6SoAQ8EYUHDvl4M8HPjmGHwvYjxbmBaHtWmabF0S+B6KN7TxQR2t1dHVZgSb5kXrfFezNPWJipB2RuhcZYsH8nckPMB4BqHNZavnDyffOnYHj+k6+YAq6Nal5VQ3kSFWZfVC220m10rnB9JYJHN5z/bqj97uj/U6jlyeEPhNoLi4FvQgLtgz/hc8uPhtojq0th2q5fQi3+R0PtYOGdV4+rKj+F2l1yPxpqf31EvSm1/tts7H8OtfKIDF2nvrcZn0Lt6x8Ntb/t93OOTeapxf8MYDwt6kdCLU9n8SOh9pXztjj74MDPoXbPj4bau7ZEGbWtn0Ue+KOhlqdL/5FQ+/BaD0ZW+0uodftBgD+gdx4efHu271OoTfzRrHfXlnbGy+gvWa/Sj2a9/weYYnYWzpg835xBC+zoz4W/zw1q/WWBdFI8PkMsjHBKYrbAJVTmq45pt34HtQ9dbgkX1ujh1/jizBYLxIQaN2q531oZKeL1AMu5h+41BS+RJpGujtgIGN74n9Lt38a5t0PkY2hP2XX/nLT8E6LZYjyeVvnv+BMfBOCw+g0w9Li+VaC5fTrCjdzD14UHgo3heAom7OpRJjccvnwgEzMcd+vLpoxznwvumczC5Q162WtWVq2fC+4ve/IOUZRW4ZGfGL6w4v7sf5fzZlXZywU5ZEVT1L0v5z8X7DzL+ZZJ7qiPcGd4tzSNpCJhCZwm8mJTM7PSR2vghdF4Pu/S3qInWUQQw+qjLThdEAdOpxBii4qab+zkuTih9QYvItShFC0iZAHf2VFjzXvA03LLgKmLC3x/kveemgdWUlzEWfQ65Prz7nnSepOzjDw1/yd26O+sMvvd4OpYa+CVUeB3nq3d1j/ItQfZi24Zlbx7zmQv2C1bhJRBR953mqBjn21f9kPRCuPt3+nYO5S2HJVjy4ut+76zYLOSV56asuiR/iwu3s1vK3n9jlpWiIv3qv4KXnl3oa0UF+8uuJW88lx+Wimu72FN+ic0fkLj/wpotDdBCKZo6EDMtqDljZV9TDsbU739Pq2BTuH0lwVsr6QEdgKCxrrR2cmaXZwmkPP39OWag2h9SxVJMrwn3ro8cV6apQpspoA/YasBZpCj9kv5iP2EpY0AebdKE6tBE1sdzFSBz70rSHrrb1CWcs6cNU2CUXuQQhsneSsOu5waPPNfbv88q/sXncx47FefLdeMczECqIwrhWkgSP6ssVwUBloQosEBodCwTLe4oAnzJwrk7kV0A2i6UQccZlqhUuyrIPqMBYSxK2xsgPNDk8+vrqrq9Vg0wPSgbJizd6nxi5PxBWq8AfrLstJYHqIHRCTBasnwg2pKVhdNlK1CjG+qqtwUNlSGDt22nEyd8fp9kDNNKV5a3uZZZWVpp6yz3nU+OU4yYdjexPLJeoLUOC1tu6R4sEkiax0HZRWyW4XTlMcuPgN0NrGPBEhp1HEowFdGFQl+4gOexXANsj4nCg5/H2QJD7bsHOMtnDvLwpnwWSwJjbcwTKX4/ul2vtqvl5giVGwdn47XVzsenbNXnsqgyK07r95iTSVsNU2MmZ3a2UGWET2gQ8KUbupoUHV1Vi8CkyEPEAvh1KcVKlGkrQGjlOImuzLjqSrjynjeruPjxI0VMbcXvDogNxCLnBnjtIE1Ej1+ZWqz89O+S7m0MQKCQuRn6A1Sy9T4onOMPdedn2vRH5tfZJGu3CLINExAz7b1zEQCcv2DJ2U15kN425z8Kq7N3Q9cbzWLSRMducu6UAJ/Mp8gbGQ5R0RvPqCmYhXeLO2Fvm0V1sjnBZrtv5vGfLmnGEVPZ+1HJr+VTKBBMbDnLzHk3Nu2Ls62e6aqKtuNeNud1dVlu1MKTYiELehHhBfCq5VUc95SxIWzuwn4SzsQpAeaNGMtdihpW7+D+i3CHeJfCYfS5RP8SuPgGjIEtKZ0dKCbs8796M6uSMlif6Cz4Lo2vk0dhP5zYTZIcxAKwzAnKs33KZ3N5e0lra4sTx94R+29YQYwdZhhJ7xHpJ4l/izh4J3M8VI1NpXgBg1VQY7BAD0IClvMFVqcHwStIBRneJGmDd3Yi9w0C7iUxko+Z64BEpd33Vh32ZjlvZ5wW+81JTqVygp9gvjrbyDxbpe+sO5nNPkZTX4mGj+h8RMa/xuhsS4rgjbb0a/CoatYOjh4vuQtV4eLKoMP8yJENY5/Z+dru07Xch/gd0rgogHgqyN2/BscHn3nPQyPPIvkNtgiN3znfRIvYbFJOYAdRba8oVVkS3DR4Zb8Owu+864PlqymldBxl6zv6DMr87nHcTOhk2d4i3EDU9splcvc/u8Icb/p1aZHEaJPynnDeuekW7Uul7nr3+lsuB4mnHaMK5uLvLF0shcfcoHLnNgJ3kgSm12jn82VzQBv235SnkB/w2Vu45+8LXvjezlfC65sfir+p+J/Kv6n4n8q/qfifyr+p+J/Kv6n4n8q/qfifyr+/yjFV0/9tXOnv/tHClgnVZul/lFAn1fY7VMkFa3PQtoj7BTy7nrfeCEWTsY8X1gW5xOzdIXl7VqYDZ+2ay3uQQg++rLlSvbzLj37rjchh7n3ZG+IhuxPV7AoWL+8aCKZLuXbQY9a89UGtgDHv1szvv0kwnIfhH5Y/0MI+l6zoXL8qpWnz9T+1/a5Rb116oTt81+f9G/4zx13lyfL3hjia+lfbZTz+c99fVgLwLDhFtQ3H3KQ+8+3Sjf3nTSihOxV/koA4t97/7LywjsJRPn/TW+cjtyPXP4+QhUBziipkkDM1VYxa2iwKrwydGIE44Z15biC3BBbXNZpfcXDDWSZZ9VLOLUddiNzN4YzY8N59rjwZqfK+NBCLpC8a3fwJKbMWHquA40pZb11Zr9NE+OPV6ruInfR8tP5qq1ljFeMVubTP+7MWWhaSyLljsVjdjsR06kOOacJYb+ede1n3e0E2aPGBvuycNtA869/Q5ptNGBUoffmanDybGDeMuRcDVYms9qTWVoIo+5qgC9No8iwUXOVStZSFx4Y9KbMOhTY0OgskolYmjfw5lQQYJNWpeCEIxrBjzIvNk7NwVhEMrztUg1+9tbtLZlu/s4kzhKTFl/TzAo7HRbZOuqrytLmQC+S3fxgeh6festdtWZOekJQb+aad01HIeaiSti/aeigM/5MwBefDcNVGUs/Si2vg2vCLt2woPqBocSz5iF/lamYhHxIHN5sG42yFJAn00LwxpNL0L8YGhDOHb924IuIR/NVZPZkFSeh0gKCwm9WhnZWkQK1WmJmXVMcDBIbBtft/qO1OWDTEmIymarzOysIRdlbpkk/Pah3bRjSbcxck23nKdCdwOI0N8oxyuV1Pu0t0J6jD92xKSjb1GwBb3Z4G8lpZ8e7VQ85DlWZI+2CZzYmpdW2TYfoHmvle4WwWS3kGonD5GhZRBItNCwhUMbLp27bSL6MErj2r8r7zBaN00bDNQD3956k00QuTSW7P7rVcD0q3XCdVZAxpJ8KRrBILps6Tc+fnzEc0BtqvOvGWldoaIraKV1exyXPg0teMXkDRTbQ7W/PG4ksR/XsYpw7QmtLxz9E0TaiZfBhBWtzgbulZatrz1uXAEtjEnIuGZnCyPv22PVf2tab/jtZOcorc5DcVrQ1dVjxZULANgWO1wxxts1cd7DtGCdd6tJo0vSt262UaIpYLoT1+/PnvUsZYb91o3u3eMhm7FGoh5+ZZI4DnZ6M7/37ezItYFWSD/xm07gh40Iz3jBzuqMs9D17w4j3hgQxIWFzpMZkXpZZbJ01GQw0NWuNHvGa2b6KsIe9rQEmvoixdelRRWfhMMO5yoxdoM7LKnt+3/dyFJJeqQlhBauAk4ximqnZ7HIyrfEMzLQA86lD0+zoFudpmGAOorbJsKqdHN4JzwxReH5ml3XoGfWALFsXMvTlNN9BB8kEMcHd0HV9MqPnBeBxtv23pLJwYyqhRsFvqtpjoOdBQaswS3MJnJC9syiiRIIzIz2b9P7j9siA3QI+mGISBkseeR+Sh533fxc64CZDea/NLLftB2SZVfv1t8BWbZaMhq5Pv7S+suLqGB0jZlUtdF/ctQcqWkcg2tzzom1v6TAkTbbC/zhAslOFJzK31Q8n9Nn1J99mAfF5rEvUFMDyZ2eCnZemkoKX30Po/0wqk6VU/pEyhjsgO3Dv7FYTCIs7NORGWJ7MR4eot8aE2QupFRBJWiB6jVFSHk+/IQSPE1lvkjCXC136vbNwMxL9ZS145SoCf0qtztTcdrDKXsYxcGu4hfotFFCS08csvq7G8sgYlMl5BNF9H4qIZlAVpETqLsa0bL2atmZ1j4J42XhdUM8rUOp8UMaFQy3KKEM1OacZE0to9nM7xvDpLBxtsZk2sTQIWhq0wjIQ80kIw8sX03RAl5b2PtMsro0qM3iq0jZN8hLvgaVypcoavPfpdffN7Ne/qiGMz7pmGKKTuqIcw+LtQDHjtn3XAMz07ZJWzsZ/VBe2ROVcpxCFB+gMqD8UghVUBrGHlEvjx+bpGZvMOjTl6eEaHnxDBKKCuIfLrYZS/G6FuRCNF1fcghkoKPTwhCMNMhQn7Ia16U5ye14Hs1IyuvBq9QSUzCIpsAMWOZgUAGq+0XMy8ebtaTcDsXQiIfNOsInNREPWCKc3C/e4EFN5E/fAEwUlgw3sNRNQ8N3HdpZ+DFjlkUhW+KLLGrOjWLcRjyVTKYRCWQKe7IblsLCcRKwNw28bfCMCPazPaILH+r28RCeTsMEj3n1VNQ5AxhYntyp/bgoVPxdaHW9eaKCcsPBy0E9pkFLcNxe6CAv1YreeHloiUZa42Rc0EgBRNZ0EPMdJSGSOlozFC7O66kOq8++zFwZksOXoc5mPZ/Nkosv5DthlOrelHKXTINcB9J6pnYx3QFSylr1EgjHob8O07TSrTlpsx/oxdgWPwi26ZfFk8yjMALikdyTLfYBW7bCVk5O6ZHVH52DJu8nQXRB/aJkeTMnvkBQC9cp+6QmbGEieYMi2xBQywOUiIgM7xy8WPdJBSKCmUi1omsuRtnecvQ2CvaVcCM06NdVFNY45+CbVuVVExbhVySjU+uq1CphyaPyFaRQHaKl+a3uYY1q5S7ywAGT2QznZ5p/3qcnPJXERBBUCGOJux3nHe6CbfCIBVLJjK46iQfAdIQYy2Pn3BJSp6uFPFJzpwc3bm/xpvvW3/UbIafSFS2zzLFwxlWJErxwEl685mPPOsgNtKqzGMj27zXdmyWn5rf8fc0TMyEuP14NlNMGkbM7FAdOOGY/KnvhM/Osg5z9N0ATmaqGcc7g3WbjLp8/+0nRRqoJAFBl5/+4iNu3TFyGK6nLFJ3xGIDPAJY8eGa59L++KYVhlUyBZZvGZaH4zQUG6XpjdsCFarSnQWOTevvpD6pKEjMDGFCGWR13mTmkRBchsCtcpS4p+fE3EfKpM2pYEYvF2n4vnDIMG/HPbCFv+grDCG7ieEHbz5ihscueyIll9fyc+93OQt3OCK62Xzm5ouhDuWaIisM5PXTLODyMBrzzavLfL4HGJ3zVI0L6ls3espis8zOPbt9XGdaEf7SNJbIIDmQzkmBdCeFOxv/H0/b7CZbQo1mA79yPVsnDL6KVlhr3PM5akBi9qKI/vKhv2ybyshGapoN2ycL1nGdMeu1Lad5vuR7GCRneJRnmIpPuARna7mtKq3JhLQW9txT8mW/6tuF6yWK4JfBSMqj7spJ9PtcrKPhXfnUklqxVnzIXqvqIGG4up1l6bA2MCXSap2Xin2l5tw+FZmthhV850IH7cRNfOZeF07tUzVKLw2hpTM/UPHPKDx9e7lO9ub7l9tRKcYWgyH6K7iJxttVTpW9541MWepC1NpmG4ps2chE9S4JP+cu8ixF7mFZRV98I8RIcqQ7UN7XWcNklH36Rg0OsVU62K3CFOVRCdj440VbyaBqMphGkuPaPcOEZP367Flo4YI656ui9THwcBq0RTfMG4JLBSMikLm0tJMy4zJXqvin6KJKT8achGGNm5+LOoxPPZwDYbveTmumSiE2HwnFsBkATUmg76uI+zynnuunPXwUEVWwkYYiZbpcZxa2JcYJgYOFTmz11yXcGbG+5MZG0/0RZ4KbW7WOFN49uZrtWBu6W9NGUNT0y2MCZLVKLKukn85eLCUyQB5ur9FEbnYLP9P03qiUhPFCzotm1/l9Uko89OlaOcBl/AbTdoSIOvCbTJNj4b1DxYX0YMyFYaI3P170YkKFhYWvVonTeKhhSkAJYp3Y9MsVX1EFp8o8l+02p2X1zUtdshF/0hEZu//vHgRdJgMa2um3QOMblLkNokzNySX8GuGAx5L/QH7PGLyx4vZqiCak1zeSztswX5pwQF6LTqbGo9vPFtwyCFXWPrPOv+0WcmIJfTYaao8IjFnARswWztg6HR+Sy0xNGrV9I3STYQ+uy8J8EPKyqb8hFeG32qCFQyqi0F0IaWOM8nqfN62qJ1fuPN8L42ZD7kGuCca4E+SznYBrn1l48v/CdtDPDlZlp4+Ign3IPpiWB4ViEWchFTZ58II6a2IS4x9aXIUT6SeSP1rx+epbTEVFjFSggJ0I2T4sCslEI1qwCC0Gbrdrz8JKQm7py/CtGlv8WxyFr88CT0TD4t4dSn/XP9LDJn6QN+I54s2lqv7NM8CMY5eCys5m8dGmlaBTFmpQ5dUJe0urS7E5LwAMJpSiKS7RNCFPbpLxafaR9v8YkLe0kuoc9dltyJbsO4bx6HkiN+YYI8DK7F3CYfzjJbL1onLjioDGh7BVo7SWb3kftgFCtCjzt82gABYY5jl8YBSFekWeReAHLe9vzQ0KVf1W/ZkUsq4gT1aP4KnCam2/AghGaaRiRUREIXQtLPSFhFVZ1Ul2TtzXgd4OXM9WL0cfam3H92vBZdQ84dXSBhwR1Fi2eoHR/koc61SZiZh1lmqt6hpbb3mQd3Fy8qZqI48yhsVasF8YPlXzoZ/JIgn6SYC/IgdhtoF9eBPQl69byX1tw7iIcj1LY3M3OVwpwRsV02YDgkrz1kqBeCCms0Jeseep0a1+7mDzKdlDj5TzFLxnmCWN1NQgKQ3ZSlzNPEweUPJkYJcGu5oSWAhLJJSIMG0hy8Orl56xyCQ+Os/rgNQYA5kWxMfxUdfs2PSlz9R3ccgmLZ2einpoy9J1ZXwRi0VXXJwVE5z/U9XwzGb/po2rA1JvNDd9K4qPMO/Isc53NqK9DPZcZP4JSljlDqVgv1oibo5hAWbpYELJp5PXdyt+QJxt+EHv8nKMkuV12BhSwxDbZBdwXagDLVS0AcIXIWOrFAYy19e81lxU1AWWbVwcFGji5hzvxglUdKW0WEmlVE645GQFAmg4Yj1iGM7Fcq+hB862D8P0spYD1J2nYQk+yIfso1JsROVugkO2SyguLBWcp4fI9rFjlGeEuxyarW/uXP22Gl1tRxbMhGkgbysQlbZ8YE9Gq5opo3R4ag2ipsbuRWJ/0Fn1ObuiuW7b734y6UR9796xDj6SxwpV0ZKDjcutti1t16nhhcYF0LVimvO0Q0XNuyPTvaee6FzCRpPYl1+xqIVQKqYmWDFtSyzJ5DRRdrQYu13jSBouNd9JvYuZtMa1WC6cNdcOwyO+GMWpVQiIVJs8jHZZNAAe2b84rs9nxfHZI5KDjWNcWxmwyZsFQcrJCfMSGxGcg/x9ryDv9VuPhX4QSJ66MzFdfUPS22tmndNe5aclCADs+FnHngmmZKe/hUBc4pm2NR9CDLKPXF4ypW7WtuHWL4Tt/FFHhzi1gla6U14/MZtLVCOzaPb+81wM43ne117DeADxpw8wkV9qglLTHG3S0j8w/HIONt7vie4i973cufIWUF84xqWQ5u4d7O9sWepnqSo3JrjN+eDVaXVAB2HiJuvz56NidYWtvJWXf+IgKZrK/EycBk9KMRLDQtJx3vBuDfNm+H6NbAi35Zl3i45vj7busxehirMh+7pOxpnmVGWH/cidHtieqr4bBp5JeWG8rI9JKQJ1M+JbTdh75dSEC+3iY59/DDkeffvBfp7+3hchK8V2LIv74fDvw15KvlDWStsPJCawL8F6l13y64aBVpC9xeZTIzqMLpQpK7kEm/H/71m6WRzRIho9tA8zH/ftvU8iu7Dih/aJlEYBs33pI8vPqbO8vclr89WikmNDC+nEQ83K9w5PriCzBFhlQc9GTltariBzgoZ/A1AP1qpzMCtvyBrNWrrgn865OnjWYzrFYm2pmjUmhfkfFGOs6bj/vv8EHrAwX7Xa78L1BLAwQUAAIACAC4tvNKD4Xayk0AAABqAAAAGwAAAHVuaXZlcnNhbC91bml2ZXJzYWwucG5nLnhtbLOxr8jNUShLLSrOzM+zVTLUM1Cyt+PlsikoSi3LTC1XqACKGekZQICSQqWtkgkStzwzpSTDVsncyBwhlpGamZ5RYqtkamIKF9QHGgkAUEsBAgAAFAACAAgAt7bzSqC4XxVlBAAABBEAAB0AAAAAAAAAAQAAAAAAAAAAAHVuaXZlcnNhbC9jb21tb25fbWVzc2FnZXMubG5nUEsBAgAAFAACAAgAt7bzSkPIPPmFBAAADBYAACcAAAAAAAAAAQAAAAAAoAQAAHVuaXZlcnNhbC9mbGFzaF9wdWJsaXNoaW5nX3NldHRpbmdzLnhtbFBLAQIAABQAAgAIALe280qUMH5muAIAAFQKAAAhAAAAAAAAAAEAAAAAAGoJAAB1bml2ZXJzYWwvZmxhc2hfc2tpbl9zZXR0aW5ncy54bWxQSwECAAAUAAIACAC3tvNKGQQLbVgEAAAdFQAAJgAAAAAAAAABAAAAAABhDAAAdW5pdmVyc2FsL2h0bWxfcHVibGlzaGluZ19zZXR0aW5ncy54bWxQSwECAAAUAAIACAC3tvNK1cxcJpUBAAAgBgAAHwAAAAAAAAABAAAAAAD9EAAAdW5pdmVyc2FsL2h0bWxfc2tpbl9zZXR0aW5ncy5qc1BLAQIAABQAAgAIALe280o9PC/RwQAAAOUBAAAaAAAAAAAAAAEAAAAAAM8SAAB1bml2ZXJzYWwvaTE4bl9wcmVzZXRzLnhtbFBLAQIAABQAAgAIALe280qmQ2VXZwAAAGsAAAAcAAAAAAAAAAEAAAAAAMgTAAB1bml2ZXJzYWwvbG9jYWxfc2V0dGluZ3MueG1sUEsBAgAAFAACAAgARJRXRyO0Tvv7AgAAsAgAABQAAAAAAAAAAQAAAAAAaRQAAHVuaXZlcnNhbC9wbGF5ZXIueG1sUEsBAgAAFAACAAgAt7bzSqtYCahECAAAfyAAACkAAAAAAAAAAQAAAAAAlhcAAHVuaXZlcnNhbC9za2luX2N1c3RvbWl6YXRpb25fc2V0dGluZ3MueG1sUEsBAgAAFAACAAgAuLbzSgrKPODnPwAAJXYAABcAAAAAAAAAAAAAAAAAISAAAHVuaXZlcnNhbC91bml2ZXJzYWwucG5nUEsBAgAAFAACAAgAuLbzSg+F2spNAAAAagAAABsAAAAAAAAAAQAAAAAAPWAAAHVuaXZlcnNhbC91bml2ZXJzYWwucG5nLnhtbFBLBQYAAAAACwALAEkDAADDYAAAAAA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heme/theme1.xml><?xml version="1.0" encoding="utf-8"?>
<a:theme xmlns:a="http://schemas.openxmlformats.org/drawingml/2006/main" name="Office 主题​​">
  <a:themeElements>
    <a:clrScheme name="自定义 919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134AFE"/>
      </a:accent1>
      <a:accent2>
        <a:srgbClr val="00B0F0"/>
      </a:accent2>
      <a:accent3>
        <a:srgbClr val="134AFE"/>
      </a:accent3>
      <a:accent4>
        <a:srgbClr val="00B0F0"/>
      </a:accent4>
      <a:accent5>
        <a:srgbClr val="134AFE"/>
      </a:accent5>
      <a:accent6>
        <a:srgbClr val="00B0F0"/>
      </a:accent6>
      <a:hlink>
        <a:srgbClr val="D9BE02"/>
      </a:hlink>
      <a:folHlink>
        <a:srgbClr val="F900F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3746</TotalTime>
  <Words>2751</Words>
  <Application>Microsoft Office PowerPoint</Application>
  <PresentationFormat>全屏显示(16:9)</PresentationFormat>
  <Paragraphs>228</Paragraphs>
  <Slides>26</Slides>
  <Notes>26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</dc:title>
  <cp:lastModifiedBy>User</cp:lastModifiedBy>
  <cp:revision>3</cp:revision>
  <dcterms:created xsi:type="dcterms:W3CDTF">2014-11-09T01:07:25Z</dcterms:created>
  <dcterms:modified xsi:type="dcterms:W3CDTF">2017-07-28T06:38:27Z</dcterms:modified>
</cp:coreProperties>
</file>